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7" r:id="rId3"/>
    <p:sldId id="258" r:id="rId4"/>
    <p:sldId id="271" r:id="rId5"/>
    <p:sldId id="259" r:id="rId6"/>
    <p:sldId id="261" r:id="rId7"/>
    <p:sldId id="262" r:id="rId8"/>
    <p:sldId id="264" r:id="rId9"/>
    <p:sldId id="263" r:id="rId10"/>
    <p:sldId id="272" r:id="rId11"/>
    <p:sldId id="268" r:id="rId12"/>
    <p:sldId id="269" r:id="rId13"/>
    <p:sldId id="270" r:id="rId14"/>
    <p:sldId id="266" r:id="rId15"/>
    <p:sldId id="26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2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0385CF-655B-C067-3EF1-BED10746618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FB92A0-8D03-877C-23F0-338A6EFAE9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2F46B-2EC5-D791-9AE1-CA5B328FC9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E4928B-7947-0538-F97C-25370E02A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6B4C4D-5D3E-3764-2319-D86DDD100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49246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701B4-C427-DECD-7F19-38B563D65A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0AF83B-07F7-3E19-20C2-C46759D0A4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DB33AF-DD68-8C4D-68E3-D665FDB45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BC1D30-7011-0B64-77F8-1F0F7DCC83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CBA31-216A-5FA2-48F2-670FB61C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22544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618D10-70FF-D269-EF73-E272F4BA3F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77C5E9-893E-6718-7657-B1172B3AD9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B65BD-0516-B2FD-2D9B-34A5A2B2DD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727A24-8348-93F3-19E0-BEBBEC5C7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5D2BDD-668C-AE54-E762-38D06D9F78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091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75AE6-E4B2-7C52-C1AF-FC9F0EB13D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543221-B389-629C-7B93-7ABE5B0284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9B3062-65AA-1A85-6369-FA2E8019B1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FA9767-6C3A-1EA4-3DEF-53CE03ED7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F78CB-1995-DEA4-3E9E-C77EE5825E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2496164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9EC203-CB8B-A715-0D66-D924F0FCFE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470404D-B092-5842-6533-1E8D220019D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FA25C4-0974-05B5-41B7-DDFCE347D4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5F5FCB3-4A84-8BFA-4713-93FCB91794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17E934-FD27-A57F-45CD-9C0D5550EC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390748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0633C-1A63-6A34-FFAE-B9387B2F86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1BF4CF-E98F-5E78-3FC4-038B14427AA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E2FE3C-10B2-5563-BF64-4B90FCB0D5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142520-466E-9913-CBD0-9CB47D56E0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9A31C-DDE8-6DEE-34BF-746803029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9B97442-22FA-E084-48C4-DAF3D8B60B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43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6ED223-562E-796D-8D05-DAD7F38108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F4950F-1275-8436-99C4-8F78ADFD432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731612-9178-5077-1E0E-BF52513338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9816C48-CDF7-2CBB-8A0E-C4D5147982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704D20-0D4A-5A13-8969-518A3FE4271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02BD220-2D9E-E6FB-1E90-3338528CA8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3CFAC68-5EF4-1D00-23B6-BCDAEE02BD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8AF898-1244-AB44-D54D-D9C798A50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27095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4FE82B-BB69-3BDA-6D13-AFC802126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CA916CC-478C-50B3-F346-1D7559B11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111BCE-D2B8-833B-31AE-9CDB7EC322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AA9669-C96E-7EA2-9716-1DC19E618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5590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2EFD920-C100-B4A6-C1B2-41780E2CF3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A5380D0-956B-33B2-A97A-C5C3AE94EC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1404A3-C35A-DBAD-11BD-A4B5485C14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92365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6E5D25-D932-9CAC-E782-F7723E239A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93DFEE-7494-93AF-5898-B7FED6D622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06E25E-4820-1BAE-EA76-0D57AD64CB5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2309B3-36B3-7058-349D-D03F308269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C7CE4FF-C6D8-6B08-4690-4735A5436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C02F5-4176-5FFC-3D4F-98E60CCB9C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41154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90404-E5F8-EF45-EE6F-C7B8337C3E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9B6AA8-F90D-D5BF-1075-F5B8FF89E9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BD09F-BBC4-12F1-630C-7442E51AA6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71DE1C-9046-1309-11CA-75AC7278CD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C36384F-759F-95F6-9FCE-E45CFA799D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C5344C-7165-7053-DE0A-EF839D864C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805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1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8FA965-696A-A3EE-38D4-9D0E06617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BCF2A9-8D49-2D69-888F-ABAF576F8F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FBA1E5-1377-1389-24B2-015D8896F99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7552031-E3B3-4D44-92C1-C53876044F18}" type="datetimeFigureOut">
              <a:rPr lang="en-IN" smtClean="0"/>
              <a:t>05-10-2025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52E550-B3E4-07B4-402B-052B630341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4EE0AF-ACC2-595E-09C7-FEB2EB766AA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DB67A8-14AD-42B9-9A63-380221D6F0E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786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C632D33C-D4A1-3556-89BF-41291C6620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14750" y="1047750"/>
            <a:ext cx="4762500" cy="4762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336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39DB70-4E5A-1911-3C86-940AE02C3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3812" y="362144"/>
            <a:ext cx="10904376" cy="6133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85593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F806A2-8F32-5434-36C2-45E8D6B732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F260BC0F-7EA5-DF3D-FD42-6AD55CF948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009"/>
          <a:stretch>
            <a:fillRect/>
          </a:stretch>
        </p:blipFill>
        <p:spPr>
          <a:xfrm>
            <a:off x="1846154" y="410587"/>
            <a:ext cx="8499691" cy="603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62223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87414B-5698-87AA-B267-17D1A56AFE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EB3E0BE-FFBF-8C63-10B4-EED1204340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225"/>
          <a:stretch/>
        </p:blipFill>
        <p:spPr>
          <a:xfrm>
            <a:off x="1838968" y="345781"/>
            <a:ext cx="8514063" cy="5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82737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DCC9D2-9D8E-E387-0340-9A80DF9187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911BB9-4615-D590-93AE-68CB5E1133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5225" b="5225"/>
          <a:stretch/>
        </p:blipFill>
        <p:spPr>
          <a:xfrm>
            <a:off x="1838968" y="485740"/>
            <a:ext cx="8514063" cy="5886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9791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EE231F0-934F-5ACD-A84E-4A254E848E5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6"/>
          <a:stretch>
            <a:fillRect/>
          </a:stretch>
        </p:blipFill>
        <p:spPr>
          <a:xfrm>
            <a:off x="1114858" y="265922"/>
            <a:ext cx="9962284" cy="6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155396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5C8037-D70A-D6E0-01E7-84585A38D9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347"/>
          <a:stretch>
            <a:fillRect/>
          </a:stretch>
        </p:blipFill>
        <p:spPr>
          <a:xfrm>
            <a:off x="2156298" y="-149290"/>
            <a:ext cx="7879404" cy="63541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7047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7A9BACC-8456-1FE2-C3C9-F7C1C52E91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756"/>
          <a:stretch>
            <a:fillRect/>
          </a:stretch>
        </p:blipFill>
        <p:spPr>
          <a:xfrm>
            <a:off x="1209675" y="265922"/>
            <a:ext cx="9772650" cy="6326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0367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6898666-9609-62AC-63A3-49DC98E0DD1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435"/>
          <a:stretch>
            <a:fillRect/>
          </a:stretch>
        </p:blipFill>
        <p:spPr>
          <a:xfrm>
            <a:off x="3927662" y="289249"/>
            <a:ext cx="4336676" cy="62795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6972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CDD1932-C031-E40F-C042-5D8A1589CB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1848" y="434164"/>
            <a:ext cx="10648303" cy="59896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11546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18BD603-4A65-C2D0-67F0-E0C0D97B0A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7891"/>
          <a:stretch>
            <a:fillRect/>
          </a:stretch>
        </p:blipFill>
        <p:spPr>
          <a:xfrm>
            <a:off x="127433" y="541176"/>
            <a:ext cx="11937133" cy="63168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75759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F9E1C7-CFEE-50F6-5286-4049213E47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062"/>
          <a:stretch>
            <a:fillRect/>
          </a:stretch>
        </p:blipFill>
        <p:spPr>
          <a:xfrm>
            <a:off x="0" y="1240693"/>
            <a:ext cx="12192000" cy="3629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71303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AB2965E-76FE-B477-61DA-238C36EC72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5" r="-1105" b="14966"/>
          <a:stretch>
            <a:fillRect/>
          </a:stretch>
        </p:blipFill>
        <p:spPr>
          <a:xfrm>
            <a:off x="1875692" y="513183"/>
            <a:ext cx="8440615" cy="58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94002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4AC5432-090B-E8C2-F150-F024ABB8506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605"/>
          <a:stretch>
            <a:fillRect/>
          </a:stretch>
        </p:blipFill>
        <p:spPr>
          <a:xfrm>
            <a:off x="547955" y="466530"/>
            <a:ext cx="11096090" cy="5924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80834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0699F-CCB7-E662-E608-ECD3CD8E3FA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4966"/>
          <a:stretch>
            <a:fillRect/>
          </a:stretch>
        </p:blipFill>
        <p:spPr>
          <a:xfrm>
            <a:off x="547955" y="513183"/>
            <a:ext cx="11096090" cy="5831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51301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xmlns:p14="http://schemas.microsoft.com/office/powerpoint/2010/main" spd="slow" p14:dur="2000">
        <p159:morph option="byObject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0</Words>
  <Application>Microsoft Office PowerPoint</Application>
  <PresentationFormat>Widescreen</PresentationFormat>
  <Paragraphs>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The TEMPEST</dc:creator>
  <cp:lastModifiedBy>The TEMPEST</cp:lastModifiedBy>
  <cp:revision>3</cp:revision>
  <dcterms:created xsi:type="dcterms:W3CDTF">2025-09-24T14:04:03Z</dcterms:created>
  <dcterms:modified xsi:type="dcterms:W3CDTF">2025-10-05T16:50:30Z</dcterms:modified>
</cp:coreProperties>
</file>