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B144-64D7-4AF1-A43A-30A7495EE68A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92D0F-BF50-4312-BF26-820B91EB6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72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B144-64D7-4AF1-A43A-30A7495EE68A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92D0F-BF50-4312-BF26-820B91EB6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86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B144-64D7-4AF1-A43A-30A7495EE68A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92D0F-BF50-4312-BF26-820B91EB6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B144-64D7-4AF1-A43A-30A7495EE68A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92D0F-BF50-4312-BF26-820B91EB6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2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B144-64D7-4AF1-A43A-30A7495EE68A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92D0F-BF50-4312-BF26-820B91EB6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69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B144-64D7-4AF1-A43A-30A7495EE68A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92D0F-BF50-4312-BF26-820B91EB6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7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B144-64D7-4AF1-A43A-30A7495EE68A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92D0F-BF50-4312-BF26-820B91EB6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97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B144-64D7-4AF1-A43A-30A7495EE68A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92D0F-BF50-4312-BF26-820B91EB6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68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B144-64D7-4AF1-A43A-30A7495EE68A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92D0F-BF50-4312-BF26-820B91EB6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5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B144-64D7-4AF1-A43A-30A7495EE68A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92D0F-BF50-4312-BF26-820B91EB6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8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B144-64D7-4AF1-A43A-30A7495EE68A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92D0F-BF50-4312-BF26-820B91EB6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45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AB144-64D7-4AF1-A43A-30A7495EE68A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92D0F-BF50-4312-BF26-820B91EB6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people.csail.mit.edu/torralba/code/spatialenvelope/LMgist.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Gist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y </a:t>
            </a:r>
            <a:r>
              <a:rPr lang="en-US" dirty="0" err="1" smtClean="0"/>
              <a:t>tế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4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Accuracy_score</a:t>
            </a:r>
            <a:r>
              <a:rPr lang="en-US" dirty="0" smtClean="0"/>
              <a:t>(</a:t>
            </a:r>
            <a:r>
              <a:rPr lang="en-US" dirty="0" err="1" smtClean="0"/>
              <a:t>Sau</a:t>
            </a:r>
            <a:r>
              <a:rPr lang="en-US" dirty="0" smtClean="0"/>
              <a:t> 10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8797956"/>
              </p:ext>
            </p:extLst>
          </p:nvPr>
        </p:nvGraphicFramePr>
        <p:xfrm>
          <a:off x="838200" y="1825625"/>
          <a:ext cx="10515600" cy="2289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69720034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109045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68983918"/>
                    </a:ext>
                  </a:extLst>
                </a:gridCol>
              </a:tblGrid>
              <a:tr h="1144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KNN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SVM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3143038"/>
                  </a:ext>
                </a:extLst>
              </a:tr>
              <a:tr h="1144588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 smtClean="0"/>
                        <a:t>Accuracy_score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0.62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0.61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52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24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Classification_report</a:t>
            </a:r>
            <a:r>
              <a:rPr lang="en-US" b="1" dirty="0" smtClean="0"/>
              <a:t>(KNN)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966" y="2774592"/>
            <a:ext cx="5786067" cy="2829373"/>
          </a:xfrm>
        </p:spPr>
      </p:pic>
    </p:spTree>
    <p:extLst>
      <p:ext uri="{BB962C8B-B14F-4D97-AF65-F5344CB8AC3E}">
        <p14:creationId xmlns:p14="http://schemas.microsoft.com/office/powerpoint/2010/main" val="282684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Classification_report</a:t>
            </a:r>
            <a:r>
              <a:rPr lang="en-US" b="1" dirty="0" smtClean="0"/>
              <a:t>(SVM)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585" y="2778132"/>
            <a:ext cx="5590830" cy="2708268"/>
          </a:xfrm>
        </p:spPr>
      </p:pic>
    </p:spTree>
    <p:extLst>
      <p:ext uri="{BB962C8B-B14F-4D97-AF65-F5344CB8AC3E}">
        <p14:creationId xmlns:p14="http://schemas.microsoft.com/office/powerpoint/2010/main" val="171696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5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dạ</a:t>
            </a:r>
            <a:r>
              <a:rPr lang="en-US" dirty="0" smtClean="0"/>
              <a:t> </a:t>
            </a:r>
            <a:r>
              <a:rPr lang="en-US" dirty="0" err="1" smtClean="0"/>
              <a:t>dày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Bờ</a:t>
            </a:r>
            <a:r>
              <a:rPr lang="en-US" dirty="0" smtClean="0"/>
              <a:t> </a:t>
            </a:r>
            <a:r>
              <a:rPr lang="en-US" dirty="0" err="1" smtClean="0"/>
              <a:t>cong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Hang </a:t>
            </a:r>
            <a:r>
              <a:rPr lang="en-US" dirty="0" err="1" smtClean="0"/>
              <a:t>vị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Phình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371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Gist(A</a:t>
            </a:r>
            <a:r>
              <a:rPr lang="en-US" dirty="0"/>
              <a:t>. </a:t>
            </a:r>
            <a:r>
              <a:rPr lang="en-US" dirty="0" err="1"/>
              <a:t>Torralba's</a:t>
            </a:r>
            <a:r>
              <a:rPr lang="en-US" dirty="0"/>
              <a:t> GIST </a:t>
            </a:r>
            <a:r>
              <a:rPr lang="en-US" dirty="0" smtClean="0"/>
              <a:t>descriptor)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GIST descriptor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http://people.csail.mit.edu/torralba/code/spatialenvelope/LMgist.m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64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/>
              <a:t>extract A. </a:t>
            </a:r>
            <a:r>
              <a:rPr lang="en-US" dirty="0" err="1"/>
              <a:t>Torralba's</a:t>
            </a:r>
            <a:r>
              <a:rPr lang="en-US" dirty="0"/>
              <a:t> GIST </a:t>
            </a:r>
            <a:r>
              <a:rPr lang="en-US" dirty="0" smtClean="0"/>
              <a:t>descriptors </a:t>
            </a:r>
            <a:r>
              <a:rPr lang="en-US" dirty="0" err="1" smtClean="0"/>
              <a:t>trên</a:t>
            </a:r>
            <a:r>
              <a:rPr lang="en-US" dirty="0" smtClean="0"/>
              <a:t> python</a:t>
            </a:r>
          </a:p>
          <a:p>
            <a:r>
              <a:rPr lang="en-US" sz="5400" dirty="0" err="1"/>
              <a:t>lear</a:t>
            </a:r>
            <a:r>
              <a:rPr lang="en-US" sz="5400" dirty="0"/>
              <a:t>-gist-python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35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Extraction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329636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Reduction with PCA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141477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Use GIST+KNN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 err="1" smtClean="0"/>
              <a:t>KNeighborsClassifier</a:t>
            </a:r>
            <a:r>
              <a:rPr lang="en-US" sz="4000" dirty="0" smtClean="0"/>
              <a:t>(</a:t>
            </a:r>
            <a:r>
              <a:rPr lang="en-US" sz="4000" dirty="0" err="1" smtClean="0"/>
              <a:t>scikit</a:t>
            </a:r>
            <a:r>
              <a:rPr lang="en-US" sz="4000" dirty="0" smtClean="0"/>
              <a:t>-learn)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 err="1" smtClean="0"/>
              <a:t>GridSearch+CrossValidation</a:t>
            </a:r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2. Use GIST+SVM(one-vs-all)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 err="1" smtClean="0"/>
              <a:t>LinearSVC</a:t>
            </a:r>
            <a:r>
              <a:rPr lang="en-US" sz="4000" dirty="0" smtClean="0"/>
              <a:t>(</a:t>
            </a:r>
            <a:r>
              <a:rPr lang="en-US" sz="4000" dirty="0" err="1" smtClean="0"/>
              <a:t>scikit</a:t>
            </a:r>
            <a:r>
              <a:rPr lang="en-US" sz="4000" dirty="0" smtClean="0"/>
              <a:t>-learn)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4369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GIST+KNN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59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GIST+SVM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33192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94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Sử dụng Gist và thuật toán cơ bản để nhận biết vị trí ảnh y tế</vt:lpstr>
      <vt:lpstr>Dữ liệu</vt:lpstr>
      <vt:lpstr>Gist(A. Torralba's GIST descriptor)</vt:lpstr>
      <vt:lpstr>PowerPoint Presentation</vt:lpstr>
      <vt:lpstr>Features Extraction</vt:lpstr>
      <vt:lpstr>Dimensionality Reduction with PCA</vt:lpstr>
      <vt:lpstr>Classification</vt:lpstr>
      <vt:lpstr>GIST+KNN</vt:lpstr>
      <vt:lpstr>GIST+SVM</vt:lpstr>
      <vt:lpstr>Accuracy_score(Sau 10 lần thử)</vt:lpstr>
      <vt:lpstr>Classification_report(KNN)</vt:lpstr>
      <vt:lpstr>Classification_report(SVM)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Sử dụng Gist và thuật toán cơ bản để nhận biết vị trí ảnh y tế</dc:title>
  <dc:creator>Admin</dc:creator>
  <cp:lastModifiedBy>Admin</cp:lastModifiedBy>
  <cp:revision>4</cp:revision>
  <dcterms:created xsi:type="dcterms:W3CDTF">2019-05-19T14:35:22Z</dcterms:created>
  <dcterms:modified xsi:type="dcterms:W3CDTF">2019-05-19T15:22:44Z</dcterms:modified>
</cp:coreProperties>
</file>