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9" r:id="rId4"/>
    <p:sldId id="258" r:id="rId5"/>
    <p:sldId id="302" r:id="rId6"/>
    <p:sldId id="381" r:id="rId7"/>
    <p:sldId id="382" r:id="rId8"/>
    <p:sldId id="383" r:id="rId9"/>
    <p:sldId id="384" r:id="rId10"/>
    <p:sldId id="309" r:id="rId11"/>
    <p:sldId id="386" r:id="rId12"/>
    <p:sldId id="385" r:id="rId13"/>
    <p:sldId id="390" r:id="rId14"/>
    <p:sldId id="391" r:id="rId15"/>
    <p:sldId id="392" r:id="rId16"/>
    <p:sldId id="394" r:id="rId17"/>
    <p:sldId id="378" r:id="rId18"/>
    <p:sldId id="26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6162636-D53A-4073-BFF8-510F56E94DFB}">
          <p14:sldIdLst>
            <p14:sldId id="256"/>
            <p14:sldId id="259"/>
            <p14:sldId id="258"/>
            <p14:sldId id="302"/>
            <p14:sldId id="381"/>
            <p14:sldId id="382"/>
            <p14:sldId id="383"/>
            <p14:sldId id="384"/>
            <p14:sldId id="309"/>
            <p14:sldId id="386"/>
            <p14:sldId id="385"/>
            <p14:sldId id="390"/>
            <p14:sldId id="391"/>
            <p14:sldId id="392"/>
            <p14:sldId id="394"/>
            <p14:sldId id="378"/>
            <p14:sldId id="265"/>
          </p14:sldIdLst>
        </p14:section>
        <p14:section name="Section par défaut" id="{DF1ABB7D-6560-4693-9F24-371EF31E4A8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8" d="100"/>
          <a:sy n="88" d="100"/>
        </p:scale>
        <p:origin x="494" y="38"/>
      </p:cViewPr>
      <p:guideLst/>
    </p:cSldViewPr>
  </p:slideViewPr>
  <p:notesTextViewPr>
    <p:cViewPr>
      <p:scale>
        <a:sx n="3" d="2"/>
        <a:sy n="3" d="2"/>
      </p:scale>
      <p:origin x="0" y="0"/>
    </p:cViewPr>
  </p:notesTextViewPr>
  <p:sorterViewPr>
    <p:cViewPr varScale="1">
      <p:scale>
        <a:sx n="100" d="100"/>
        <a:sy n="100" d="100"/>
      </p:scale>
      <p:origin x="0" y="-1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19C76-E16D-4E43-BB16-1C1A54C7EF03}" type="doc">
      <dgm:prSet loTypeId="urn:microsoft.com/office/officeart/2009/3/layout/FramedTextPicture" loCatId="picture" qsTypeId="urn:microsoft.com/office/officeart/2005/8/quickstyle/simple1" qsCatId="simple" csTypeId="urn:microsoft.com/office/officeart/2005/8/colors/accent2_4" csCatId="accent2" phldr="1"/>
      <dgm:spPr/>
      <dgm:t>
        <a:bodyPr/>
        <a:lstStyle/>
        <a:p>
          <a:endParaRPr lang="fr-FR"/>
        </a:p>
      </dgm:t>
    </dgm:pt>
    <dgm:pt modelId="{36C05539-0287-4B0F-B974-C62AE45B6987}">
      <dgm:prSet phldrT="[Texte]"/>
      <dgm:spPr/>
      <dgm:t>
        <a:bodyPr/>
        <a:lstStyle/>
        <a:p>
          <a:r>
            <a:rPr lang="fr-FR" b="1" dirty="0" smtClean="0">
              <a:solidFill>
                <a:schemeClr val="tx1">
                  <a:lumMod val="85000"/>
                  <a:lumOff val="15000"/>
                </a:schemeClr>
              </a:solidFill>
              <a:latin typeface="Times New Roman" panose="02020603050405020304" pitchFamily="18" charset="0"/>
              <a:cs typeface="Times New Roman" panose="02020603050405020304" pitchFamily="18" charset="0"/>
            </a:rPr>
            <a:t>Blog Personnel</a:t>
          </a:r>
          <a:endParaRPr lang="fr-FR" b="1" dirty="0">
            <a:solidFill>
              <a:schemeClr val="tx1">
                <a:lumMod val="85000"/>
                <a:lumOff val="15000"/>
              </a:schemeClr>
            </a:solidFill>
            <a:latin typeface="Times New Roman" panose="02020603050405020304" pitchFamily="18" charset="0"/>
            <a:cs typeface="Times New Roman" panose="02020603050405020304" pitchFamily="18" charset="0"/>
          </a:endParaRPr>
        </a:p>
      </dgm:t>
    </dgm:pt>
    <dgm:pt modelId="{5B104E17-1E36-4A94-ACA7-1F3F6A2CE0DA}" type="parTrans" cxnId="{C2A51EC0-5996-48D7-882B-FCB009F1A422}">
      <dgm:prSet/>
      <dgm:spPr/>
      <dgm:t>
        <a:bodyPr/>
        <a:lstStyle/>
        <a:p>
          <a:endParaRPr lang="fr-FR"/>
        </a:p>
      </dgm:t>
    </dgm:pt>
    <dgm:pt modelId="{7C220C3F-77F2-4B23-8308-82FC63BE149F}" type="sibTrans" cxnId="{C2A51EC0-5996-48D7-882B-FCB009F1A422}">
      <dgm:prSet/>
      <dgm:spPr/>
      <dgm:t>
        <a:bodyPr/>
        <a:lstStyle/>
        <a:p>
          <a:endParaRPr lang="fr-FR"/>
        </a:p>
      </dgm:t>
    </dgm:pt>
    <dgm:pt modelId="{DEE5C2D1-9A40-4196-830B-2CEEDD24012D}" type="pres">
      <dgm:prSet presAssocID="{AFC19C76-E16D-4E43-BB16-1C1A54C7EF03}" presName="Name0" presStyleCnt="0">
        <dgm:presLayoutVars>
          <dgm:chMax/>
          <dgm:chPref/>
          <dgm:dir/>
        </dgm:presLayoutVars>
      </dgm:prSet>
      <dgm:spPr/>
      <dgm:t>
        <a:bodyPr/>
        <a:lstStyle/>
        <a:p>
          <a:endParaRPr lang="fr-FR"/>
        </a:p>
      </dgm:t>
    </dgm:pt>
    <dgm:pt modelId="{74711CAB-9982-4799-9514-5223715BA76F}" type="pres">
      <dgm:prSet presAssocID="{36C05539-0287-4B0F-B974-C62AE45B6987}" presName="composite" presStyleCnt="0">
        <dgm:presLayoutVars>
          <dgm:chMax/>
          <dgm:chPref/>
        </dgm:presLayoutVars>
      </dgm:prSet>
      <dgm:spPr/>
    </dgm:pt>
    <dgm:pt modelId="{513F84A4-39B7-4FA0-8D29-41E3CF54A6C8}" type="pres">
      <dgm:prSet presAssocID="{36C05539-0287-4B0F-B974-C62AE45B6987}" presName="Image" presStyleLbl="bgImgPlace1" presStyleIdx="0" presStyleCnt="1" custLinFactX="58579" custLinFactNeighborX="100000"/>
      <dgm:spPr>
        <a:noFill/>
        <a:ln>
          <a:noFill/>
        </a:ln>
      </dgm:spPr>
    </dgm:pt>
    <dgm:pt modelId="{D0009A07-D2EB-4D41-A4D0-83C6973866C9}" type="pres">
      <dgm:prSet presAssocID="{36C05539-0287-4B0F-B974-C62AE45B6987}" presName="ParentText" presStyleLbl="revTx" presStyleIdx="0" presStyleCnt="1" custScaleX="386385" custLinFactNeighborX="-14617" custLinFactNeighborY="-54229">
        <dgm:presLayoutVars>
          <dgm:chMax val="0"/>
          <dgm:chPref val="0"/>
          <dgm:bulletEnabled val="1"/>
        </dgm:presLayoutVars>
      </dgm:prSet>
      <dgm:spPr/>
      <dgm:t>
        <a:bodyPr/>
        <a:lstStyle/>
        <a:p>
          <a:endParaRPr lang="fr-FR"/>
        </a:p>
      </dgm:t>
    </dgm:pt>
    <dgm:pt modelId="{8C3C9EB4-1D40-43A5-897C-B38B6F0734A4}" type="pres">
      <dgm:prSet presAssocID="{36C05539-0287-4B0F-B974-C62AE45B6987}" presName="tlFrame" presStyleLbl="node1" presStyleIdx="0" presStyleCnt="4" custLinFactX="-290089" custLinFactY="-36318" custLinFactNeighborX="-300000" custLinFactNeighborY="-100000">
        <dgm:style>
          <a:lnRef idx="0">
            <a:scrgbClr r="0" g="0" b="0"/>
          </a:lnRef>
          <a:fillRef idx="0">
            <a:scrgbClr r="0" g="0" b="0"/>
          </a:fillRef>
          <a:effectRef idx="0">
            <a:scrgbClr r="0" g="0" b="0"/>
          </a:effectRef>
          <a:fontRef idx="minor">
            <a:schemeClr val="lt1"/>
          </a:fontRef>
        </dgm:style>
      </dgm:prSet>
      <dgm:spPr>
        <a:solidFill>
          <a:schemeClr val="accent1"/>
        </a:solidFill>
        <a:ln>
          <a:noFill/>
        </a:ln>
      </dgm:spPr>
    </dgm:pt>
    <dgm:pt modelId="{6DC9E83A-3654-4314-BF6D-4BA99F6DFCB4}" type="pres">
      <dgm:prSet presAssocID="{36C05539-0287-4B0F-B974-C62AE45B6987}" presName="trFrame" presStyleLbl="node1" presStyleIdx="1" presStyleCnt="4" custLinFactX="220619" custLinFactY="-37262" custLinFactNeighborX="300000" custLinFactNeighborY="-100000">
        <dgm:style>
          <a:lnRef idx="0">
            <a:scrgbClr r="0" g="0" b="0"/>
          </a:lnRef>
          <a:fillRef idx="0">
            <a:scrgbClr r="0" g="0" b="0"/>
          </a:fillRef>
          <a:effectRef idx="0">
            <a:scrgbClr r="0" g="0" b="0"/>
          </a:effectRef>
          <a:fontRef idx="minor">
            <a:schemeClr val="lt1"/>
          </a:fontRef>
        </dgm:style>
      </dgm:prSet>
      <dgm:spPr>
        <a:solidFill>
          <a:schemeClr val="accent3"/>
        </a:solidFill>
        <a:ln>
          <a:noFill/>
        </a:ln>
      </dgm:spPr>
    </dgm:pt>
    <dgm:pt modelId="{0DD2290B-5AD0-4B7E-8A7C-EA30125B1F12}" type="pres">
      <dgm:prSet presAssocID="{36C05539-0287-4B0F-B974-C62AE45B6987}" presName="blFrame" presStyleLbl="node1" presStyleIdx="2" presStyleCnt="4" custLinFactX="-290089" custLinFactY="-39869" custLinFactNeighborX="-300000" custLinFactNeighborY="-100000">
        <dgm:style>
          <a:lnRef idx="0">
            <a:scrgbClr r="0" g="0" b="0"/>
          </a:lnRef>
          <a:fillRef idx="0">
            <a:scrgbClr r="0" g="0" b="0"/>
          </a:fillRef>
          <a:effectRef idx="0">
            <a:scrgbClr r="0" g="0" b="0"/>
          </a:effectRef>
          <a:fontRef idx="minor">
            <a:schemeClr val="lt1"/>
          </a:fontRef>
        </dgm:style>
      </dgm:prSet>
      <dgm:spPr>
        <a:solidFill>
          <a:schemeClr val="accent1"/>
        </a:solidFill>
        <a:ln>
          <a:noFill/>
        </a:ln>
      </dgm:spPr>
    </dgm:pt>
    <dgm:pt modelId="{AC3BF184-E965-483C-BA1E-2C0FDBB60061}" type="pres">
      <dgm:prSet presAssocID="{36C05539-0287-4B0F-B974-C62AE45B6987}" presName="brFrame" presStyleLbl="node1" presStyleIdx="3" presStyleCnt="4" custLinFactX="220568" custLinFactY="-37422" custLinFactNeighborX="300000" custLinFactNeighborY="-100000">
        <dgm:style>
          <a:lnRef idx="0">
            <a:scrgbClr r="0" g="0" b="0"/>
          </a:lnRef>
          <a:fillRef idx="0">
            <a:scrgbClr r="0" g="0" b="0"/>
          </a:fillRef>
          <a:effectRef idx="0">
            <a:scrgbClr r="0" g="0" b="0"/>
          </a:effectRef>
          <a:fontRef idx="minor">
            <a:schemeClr val="lt1"/>
          </a:fontRef>
        </dgm:style>
      </dgm:prSet>
      <dgm:spPr>
        <a:solidFill>
          <a:schemeClr val="accent3"/>
        </a:solidFill>
        <a:ln>
          <a:noFill/>
        </a:ln>
      </dgm:spPr>
    </dgm:pt>
  </dgm:ptLst>
  <dgm:cxnLst>
    <dgm:cxn modelId="{C728BAD8-65F1-42EE-B8E0-2A1398082826}" type="presOf" srcId="{36C05539-0287-4B0F-B974-C62AE45B6987}" destId="{D0009A07-D2EB-4D41-A4D0-83C6973866C9}" srcOrd="0" destOrd="0" presId="urn:microsoft.com/office/officeart/2009/3/layout/FramedTextPicture"/>
    <dgm:cxn modelId="{C2A51EC0-5996-48D7-882B-FCB009F1A422}" srcId="{AFC19C76-E16D-4E43-BB16-1C1A54C7EF03}" destId="{36C05539-0287-4B0F-B974-C62AE45B6987}" srcOrd="0" destOrd="0" parTransId="{5B104E17-1E36-4A94-ACA7-1F3F6A2CE0DA}" sibTransId="{7C220C3F-77F2-4B23-8308-82FC63BE149F}"/>
    <dgm:cxn modelId="{4C36739F-D2A6-4837-9576-0A98A32E186B}" type="presOf" srcId="{AFC19C76-E16D-4E43-BB16-1C1A54C7EF03}" destId="{DEE5C2D1-9A40-4196-830B-2CEEDD24012D}" srcOrd="0" destOrd="0" presId="urn:microsoft.com/office/officeart/2009/3/layout/FramedTextPicture"/>
    <dgm:cxn modelId="{D18E0D5C-E4FE-4B35-A17D-17A24F06496D}" type="presParOf" srcId="{DEE5C2D1-9A40-4196-830B-2CEEDD24012D}" destId="{74711CAB-9982-4799-9514-5223715BA76F}" srcOrd="0" destOrd="0" presId="urn:microsoft.com/office/officeart/2009/3/layout/FramedTextPicture"/>
    <dgm:cxn modelId="{F9B29C13-F4FB-49B9-8153-BADCA13B8F83}" type="presParOf" srcId="{74711CAB-9982-4799-9514-5223715BA76F}" destId="{513F84A4-39B7-4FA0-8D29-41E3CF54A6C8}" srcOrd="0" destOrd="0" presId="urn:microsoft.com/office/officeart/2009/3/layout/FramedTextPicture"/>
    <dgm:cxn modelId="{C9751BB9-14DB-449D-B5FE-4B60D5AF70A5}" type="presParOf" srcId="{74711CAB-9982-4799-9514-5223715BA76F}" destId="{D0009A07-D2EB-4D41-A4D0-83C6973866C9}" srcOrd="1" destOrd="0" presId="urn:microsoft.com/office/officeart/2009/3/layout/FramedTextPicture"/>
    <dgm:cxn modelId="{A932DD15-8AD2-4908-912A-1AD4A11B39C3}" type="presParOf" srcId="{74711CAB-9982-4799-9514-5223715BA76F}" destId="{8C3C9EB4-1D40-43A5-897C-B38B6F0734A4}" srcOrd="2" destOrd="0" presId="urn:microsoft.com/office/officeart/2009/3/layout/FramedTextPicture"/>
    <dgm:cxn modelId="{45F9BAC3-A073-441F-AE66-71620AB3F978}" type="presParOf" srcId="{74711CAB-9982-4799-9514-5223715BA76F}" destId="{6DC9E83A-3654-4314-BF6D-4BA99F6DFCB4}" srcOrd="3" destOrd="0" presId="urn:microsoft.com/office/officeart/2009/3/layout/FramedTextPicture"/>
    <dgm:cxn modelId="{01F7D1AF-E7F0-443C-A323-7910F163AC29}" type="presParOf" srcId="{74711CAB-9982-4799-9514-5223715BA76F}" destId="{0DD2290B-5AD0-4B7E-8A7C-EA30125B1F12}" srcOrd="4" destOrd="0" presId="urn:microsoft.com/office/officeart/2009/3/layout/FramedTextPicture"/>
    <dgm:cxn modelId="{182BA147-418B-4E7D-B6B0-A17F717072AF}" type="presParOf" srcId="{74711CAB-9982-4799-9514-5223715BA76F}" destId="{AC3BF184-E965-483C-BA1E-2C0FDBB60061}"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F84A4-39B7-4FA0-8D29-41E3CF54A6C8}">
      <dsp:nvSpPr>
        <dsp:cNvPr id="0" name=""/>
        <dsp:cNvSpPr/>
      </dsp:nvSpPr>
      <dsp:spPr>
        <a:xfrm>
          <a:off x="4109342" y="0"/>
          <a:ext cx="1447451" cy="96496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0009A07-D2EB-4D41-A4D0-83C6973866C9}">
      <dsp:nvSpPr>
        <dsp:cNvPr id="0" name=""/>
        <dsp:cNvSpPr/>
      </dsp:nvSpPr>
      <dsp:spPr>
        <a:xfrm>
          <a:off x="85704" y="338402"/>
          <a:ext cx="7923527" cy="126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fr-FR" sz="6100" b="1" kern="1200" dirty="0" smtClean="0">
              <a:solidFill>
                <a:schemeClr val="tx1">
                  <a:lumMod val="85000"/>
                  <a:lumOff val="15000"/>
                </a:schemeClr>
              </a:solidFill>
              <a:latin typeface="Times New Roman" panose="02020603050405020304" pitchFamily="18" charset="0"/>
              <a:cs typeface="Times New Roman" panose="02020603050405020304" pitchFamily="18" charset="0"/>
            </a:rPr>
            <a:t>Blog Personnel</a:t>
          </a:r>
          <a:endParaRPr lang="fr-FR" sz="6100" b="1" kern="1200" dirty="0">
            <a:solidFill>
              <a:schemeClr val="tx1">
                <a:lumMod val="85000"/>
                <a:lumOff val="15000"/>
              </a:schemeClr>
            </a:solidFill>
            <a:latin typeface="Times New Roman" panose="02020603050405020304" pitchFamily="18" charset="0"/>
            <a:cs typeface="Times New Roman" panose="02020603050405020304" pitchFamily="18" charset="0"/>
          </a:endParaRPr>
        </a:p>
      </dsp:txBody>
      <dsp:txXfrm>
        <a:off x="85704" y="338402"/>
        <a:ext cx="7923527" cy="1266670"/>
      </dsp:txXfrm>
    </dsp:sp>
    <dsp:sp modelId="{8C3C9EB4-1D40-43A5-897C-B38B6F0734A4}">
      <dsp:nvSpPr>
        <dsp:cNvPr id="0" name=""/>
        <dsp:cNvSpPr/>
      </dsp:nvSpPr>
      <dsp:spPr>
        <a:xfrm>
          <a:off x="234790" y="172997"/>
          <a:ext cx="492493" cy="492621"/>
        </a:xfrm>
        <a:prstGeom prst="halfFrame">
          <a:avLst>
            <a:gd name="adj1" fmla="val 25770"/>
            <a:gd name="adj2" fmla="val 25770"/>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sp>
    <dsp:sp modelId="{6DC9E83A-3654-4314-BF6D-4BA99F6DFCB4}">
      <dsp:nvSpPr>
        <dsp:cNvPr id="0" name=""/>
        <dsp:cNvSpPr/>
      </dsp:nvSpPr>
      <dsp:spPr>
        <a:xfrm rot="5400000">
          <a:off x="7639212" y="168410"/>
          <a:ext cx="492621" cy="492493"/>
        </a:xfrm>
        <a:prstGeom prst="halfFrame">
          <a:avLst>
            <a:gd name="adj1" fmla="val 25770"/>
            <a:gd name="adj2" fmla="val 25770"/>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sp>
    <dsp:sp modelId="{0DD2290B-5AD0-4B7E-8A7C-EA30125B1F12}">
      <dsp:nvSpPr>
        <dsp:cNvPr id="0" name=""/>
        <dsp:cNvSpPr/>
      </dsp:nvSpPr>
      <dsp:spPr>
        <a:xfrm rot="16200000">
          <a:off x="234726" y="1291416"/>
          <a:ext cx="492621" cy="492493"/>
        </a:xfrm>
        <a:prstGeom prst="halfFrame">
          <a:avLst>
            <a:gd name="adj1" fmla="val 25770"/>
            <a:gd name="adj2" fmla="val 25770"/>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sp>
    <dsp:sp modelId="{AC3BF184-E965-483C-BA1E-2C0FDBB60061}">
      <dsp:nvSpPr>
        <dsp:cNvPr id="0" name=""/>
        <dsp:cNvSpPr/>
      </dsp:nvSpPr>
      <dsp:spPr>
        <a:xfrm rot="10800000">
          <a:off x="7639024" y="1303407"/>
          <a:ext cx="492493" cy="492621"/>
        </a:xfrm>
        <a:prstGeom prst="halfFrame">
          <a:avLst>
            <a:gd name="adj1" fmla="val 25770"/>
            <a:gd name="adj2" fmla="val 25770"/>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93FE2-4A48-4A5B-ACD3-A0921B4CF556}" type="datetimeFigureOut">
              <a:rPr lang="fr-FR" smtClean="0"/>
              <a:t>22/05/2021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F8E34-5C99-4533-ABEA-58D22DE3E70A}" type="slidenum">
              <a:rPr lang="fr-FR" smtClean="0"/>
              <a:t>‹N°›</a:t>
            </a:fld>
            <a:endParaRPr lang="fr-FR"/>
          </a:p>
        </p:txBody>
      </p:sp>
    </p:spTree>
    <p:extLst>
      <p:ext uri="{BB962C8B-B14F-4D97-AF65-F5344CB8AC3E}">
        <p14:creationId xmlns:p14="http://schemas.microsoft.com/office/powerpoint/2010/main" val="1594762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85ACE04-E13C-4837-B6DD-B388E7CAA05E}"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85ACE04-E13C-4837-B6DD-B388E7CAA05E}"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5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85ACE04-E13C-4837-B6DD-B388E7CAA05E}"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2425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85ACE04-E13C-4837-B6DD-B388E7CAA05E}"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77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85ACE04-E13C-4837-B6DD-B388E7CAA05E}"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830BE-DCFA-4F1D-90FB-C232C91F6D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FF2DF45-B563-4C2F-B9B1-C2EFBBE6A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3CC89F-F52A-4762-8019-B8BB8F319550}"/>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56F8608E-7C49-457A-84DF-57F12FBB08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95A031-B3BA-4847-8732-47F864E5BF06}"/>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7455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D3638-52C5-46A5-8E4C-E653A2D927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7E9B1CA-3044-44ED-B109-44F7E4C1069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8EB875-70E8-479F-BE52-62753F796162}"/>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51C1B114-F2E4-43B9-832D-53F70B09F1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37D824-7667-4B23-BAF9-E995B918F33E}"/>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185276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938306C-4692-437D-968F-D744E76FC73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38929D-926C-4B21-BE68-2F06CD8EBF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DC3DBA-0BE9-4CC7-8B63-EF4E6C99E7C2}"/>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3821CE0E-E9A1-4B82-98AB-A8B5A751A5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C85591-4727-4DAC-B11E-AAE609CC570D}"/>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148614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a:t>Titre de la présentation</a:t>
            </a:r>
          </a:p>
        </p:txBody>
      </p:sp>
      <p:sp>
        <p:nvSpPr>
          <p:cNvPr id="3" name="Sous-titr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Cliquez pour modifier le style des sous-titres du masque</a:t>
            </a:r>
            <a:endParaRPr lang="fr-FR" noProof="0" dirty="0"/>
          </a:p>
        </p:txBody>
      </p:sp>
      <p:sp>
        <p:nvSpPr>
          <p:cNvPr id="4" name="Espace réservé de la date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B1B202BC-6BD2-4532-ADEF-C3E99C31634C}" type="datetime1">
              <a:rPr lang="fr-FR" noProof="0" smtClean="0"/>
              <a:t>22/05/2021</a:t>
            </a:fld>
            <a:endParaRPr lang="fr-FR" noProof="0" dirty="0"/>
          </a:p>
        </p:txBody>
      </p:sp>
      <p:cxnSp>
        <p:nvCxnSpPr>
          <p:cNvPr id="7" name="Connecteur droit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id="{ECBCF8A4-C2B4-4945-8D79-C9D46B7FBECB}"/>
              </a:ext>
            </a:extLst>
          </p:cNvPr>
          <p:cNvGrpSpPr/>
          <p:nvPr userDrawn="1"/>
        </p:nvGrpSpPr>
        <p:grpSpPr>
          <a:xfrm>
            <a:off x="4793474" y="2013468"/>
            <a:ext cx="748798" cy="134113"/>
            <a:chOff x="4827813" y="2534636"/>
            <a:chExt cx="996651" cy="178504"/>
          </a:xfrm>
        </p:grpSpPr>
        <p:sp>
          <p:nvSpPr>
            <p:cNvPr id="9" name="Ovale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image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29034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contenu et grande photo">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rtlCol="0" anchor="b">
            <a:noAutofit/>
          </a:bodyPr>
          <a:lstStyle>
            <a:lvl1pPr>
              <a:defRPr sz="3200" b="1" cap="all" baseline="0"/>
            </a:lvl1pPr>
          </a:lstStyle>
          <a:p>
            <a:pPr rtl="0"/>
            <a:r>
              <a:rPr lang="fr-FR" noProof="0"/>
              <a:t>Cliquez pour modifier le style du titre</a:t>
            </a:r>
            <a:endParaRPr lang="fr-FR" noProof="0" dirty="0"/>
          </a:p>
        </p:txBody>
      </p:sp>
      <p:sp>
        <p:nvSpPr>
          <p:cNvPr id="3" name="Espace réservé du contenu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rtlCol="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7" name="Espace réservé du numéro de diapositive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sp>
        <p:nvSpPr>
          <p:cNvPr id="8" name="Espace réservé du contenu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a:t>Nom de votre société</a:t>
            </a:r>
          </a:p>
        </p:txBody>
      </p:sp>
      <p:sp>
        <p:nvSpPr>
          <p:cNvPr id="10" name="Espace réservé d’image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cxnSp>
        <p:nvCxnSpPr>
          <p:cNvPr id="11" name="Connecteur droit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080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43B45974-F6C7-40D3-9399-E05FA19C565E}"/>
              </a:ext>
            </a:extLst>
          </p:cNvPr>
          <p:cNvCxnSpPr>
            <a:cxnSpLocks/>
          </p:cNvCxnSpPr>
          <p:nvPr userDrawn="1"/>
        </p:nvCxnSpPr>
        <p:spPr>
          <a:xfrm>
            <a:off x="688286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086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contenu et trois photo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rtlCol="0" anchor="b">
            <a:noAutofit/>
          </a:bodyPr>
          <a:lstStyle>
            <a:lvl1pPr>
              <a:defRPr sz="3200" b="1" cap="all" baseline="0"/>
            </a:lvl1pPr>
          </a:lstStyle>
          <a:p>
            <a:pPr rtl="0"/>
            <a:r>
              <a:rPr lang="fr-FR" noProof="0"/>
              <a:t>Cliquez pour modifier le style du titre</a:t>
            </a:r>
            <a:endParaRPr lang="fr-FR" noProof="0" dirty="0"/>
          </a:p>
        </p:txBody>
      </p:sp>
      <p:sp>
        <p:nvSpPr>
          <p:cNvPr id="3" name="Espace réservé du contenu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rtlCol="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7" name="Espace réservé du numéro de diapositive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sp>
        <p:nvSpPr>
          <p:cNvPr id="8" name="Espace réservé du contenu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a:t>Nom de votre société</a:t>
            </a:r>
          </a:p>
        </p:txBody>
      </p:sp>
      <p:sp>
        <p:nvSpPr>
          <p:cNvPr id="10" name="Espace réservé d’image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cxnSp>
        <p:nvCxnSpPr>
          <p:cNvPr id="11" name="Connecteur droit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0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43B45974-F6C7-40D3-9399-E05FA19C565E}"/>
              </a:ext>
            </a:extLst>
          </p:cNvPr>
          <p:cNvCxnSpPr>
            <a:cxnSpLocks/>
          </p:cNvCxnSpPr>
          <p:nvPr userDrawn="1"/>
        </p:nvCxnSpPr>
        <p:spPr>
          <a:xfrm>
            <a:off x="1137233"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Espace réservé d’image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sp>
        <p:nvSpPr>
          <p:cNvPr id="21" name="Espace réservé d’image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39856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i-image horizonta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a:t>TITRE ICI</a:t>
            </a:r>
          </a:p>
        </p:txBody>
      </p:sp>
      <p:sp>
        <p:nvSpPr>
          <p:cNvPr id="3" name="Espace réservé du texte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sp>
        <p:nvSpPr>
          <p:cNvPr id="14" name="Espace réservé d’image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cxnSp>
        <p:nvCxnSpPr>
          <p:cNvPr id="7" name="Connecteur droit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a:t>Nom de votre société</a:t>
            </a:r>
          </a:p>
        </p:txBody>
      </p:sp>
      <p:grpSp>
        <p:nvGrpSpPr>
          <p:cNvPr id="18" name="Groupe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1517822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0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a:t>Titre ici</a:t>
            </a:r>
          </a:p>
        </p:txBody>
      </p:sp>
      <p:sp>
        <p:nvSpPr>
          <p:cNvPr id="3" name="Espace réservé du texte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sp>
        <p:nvSpPr>
          <p:cNvPr id="11" name="Espace réservé du contenu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a:t>Nom de votre société</a:t>
            </a:r>
          </a:p>
        </p:txBody>
      </p:sp>
      <p:grpSp>
        <p:nvGrpSpPr>
          <p:cNvPr id="6" name="Groupe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Connecteur droit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Espace réservé du texte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0" name="Espace réservé du contenu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3" name="Espace réservé d’image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a:t>Icône ici</a:t>
            </a:r>
          </a:p>
        </p:txBody>
      </p:sp>
      <p:sp>
        <p:nvSpPr>
          <p:cNvPr id="24" name="Espace réservé d’image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a:t>Icône ici</a:t>
            </a:r>
          </a:p>
        </p:txBody>
      </p:sp>
      <p:sp>
        <p:nvSpPr>
          <p:cNvPr id="25" name="Ovale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9" name="Espace réservé du texte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rtlCol="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grpSp>
        <p:nvGrpSpPr>
          <p:cNvPr id="27" name="Groupe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067101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i-image verticale mauve">
    <p:spTree>
      <p:nvGrpSpPr>
        <p:cNvPr id="1" name=""/>
        <p:cNvGrpSpPr/>
        <p:nvPr/>
      </p:nvGrpSpPr>
      <p:grpSpPr>
        <a:xfrm>
          <a:off x="0" y="0"/>
          <a:ext cx="0" cy="0"/>
          <a:chOff x="0" y="0"/>
          <a:chExt cx="0" cy="0"/>
        </a:xfrm>
      </p:grpSpPr>
      <p:sp>
        <p:nvSpPr>
          <p:cNvPr id="14" name="Espace réservé d’image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rtl="0"/>
            <a:r>
              <a:rPr lang="fr-FR" noProof="0" dirty="0"/>
              <a:t>TITRE ICI</a:t>
            </a:r>
          </a:p>
        </p:txBody>
      </p:sp>
      <p:sp>
        <p:nvSpPr>
          <p:cNvPr id="3" name="Espace réservé du texte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7" name="Connecteur droit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06599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a:t>Nom de votre société</a:t>
            </a:r>
          </a:p>
        </p:txBody>
      </p:sp>
      <p:grpSp>
        <p:nvGrpSpPr>
          <p:cNvPr id="13" name="Groupe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e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986788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fr-FR" noProof="0" dirty="0"/>
              <a:t>Merci de votre attention</a:t>
            </a:r>
          </a:p>
        </p:txBody>
      </p:sp>
      <p:sp>
        <p:nvSpPr>
          <p:cNvPr id="4" name="Espace réservé de la date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B72485CC-1BD9-4836-AF69-7540E5398A9F}" type="datetime1">
              <a:rPr lang="fr-FR" noProof="0" smtClean="0"/>
              <a:t>22/05/2021</a:t>
            </a:fld>
            <a:endParaRPr lang="fr-FR" noProof="0" dirty="0"/>
          </a:p>
        </p:txBody>
      </p:sp>
      <p:cxnSp>
        <p:nvCxnSpPr>
          <p:cNvPr id="7" name="Connecteur droit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Espace réservé d’image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pic>
        <p:nvPicPr>
          <p:cNvPr id="23" name="Graphisme 22" descr="Envelop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ous-titr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Cliquez pour modifier le style des sous-titres du masque</a:t>
            </a:r>
            <a:endParaRPr lang="fr-FR" noProof="0" dirty="0"/>
          </a:p>
        </p:txBody>
      </p:sp>
      <p:sp>
        <p:nvSpPr>
          <p:cNvPr id="39" name="Espace réservé du contenu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fr-FR" noProof="0" dirty="0"/>
              <a:t>Modifiez les styles du texte du masque</a:t>
            </a:r>
          </a:p>
        </p:txBody>
      </p:sp>
      <p:grpSp>
        <p:nvGrpSpPr>
          <p:cNvPr id="20" name="Groupe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e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Ovale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Ovale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6" name="Ovale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pic>
        <p:nvPicPr>
          <p:cNvPr id="3" name="Graphisme 2" descr="Lien">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241536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a:t>Titre de la présentation</a:t>
            </a:r>
          </a:p>
        </p:txBody>
      </p:sp>
      <p:sp>
        <p:nvSpPr>
          <p:cNvPr id="3" name="Sous-titr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Cliquez pour modifier le style des sous-titres du masque</a:t>
            </a:r>
            <a:endParaRPr lang="fr-FR" noProof="0" dirty="0"/>
          </a:p>
        </p:txBody>
      </p:sp>
      <p:sp>
        <p:nvSpPr>
          <p:cNvPr id="4" name="Espace réservé de la date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20C3A5EA-0576-467D-8C3D-EACCBA957E1E}" type="datetime1">
              <a:rPr lang="fr-FR" noProof="0" smtClean="0"/>
              <a:t>22/05/2021</a:t>
            </a:fld>
            <a:endParaRPr lang="fr-FR" noProof="0" dirty="0"/>
          </a:p>
        </p:txBody>
      </p:sp>
      <p:cxnSp>
        <p:nvCxnSpPr>
          <p:cNvPr id="7" name="Connecteur droit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e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890366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F4891-A01D-416F-BB8F-03DE9A526C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13AEB3-3329-42BA-84A5-A1307515271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7D1D92-BAE2-47E4-BE3C-35BD0D2C0FAC}"/>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A0020F24-80AE-4513-A6BE-8059D6B2B5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EF95F5-4203-4BFE-ABB9-8ADAC41D7E93}"/>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1838016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1" name="Connecteur droit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3" name="Connecteur droit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rtlCol="0"/>
          <a:lstStyle>
            <a:lvl1pPr>
              <a:defRPr lang="en-US" sz="3600" b="1" kern="1200" cap="all" baseline="0" smtClean="0">
                <a:solidFill>
                  <a:schemeClr val="bg1"/>
                </a:solidFill>
                <a:latin typeface="+mj-lt"/>
                <a:ea typeface="+mj-ea"/>
                <a:cs typeface="+mj-cs"/>
              </a:defRPr>
            </a:lvl1pPr>
          </a:lstStyle>
          <a:p>
            <a:pPr rtl="0"/>
            <a:r>
              <a:rPr lang="fr-FR" noProof="0"/>
              <a:t>Cliquez pour modifier le style du titre</a:t>
            </a:r>
            <a:endParaRPr lang="fr-FR" noProof="0" dirty="0"/>
          </a:p>
        </p:txBody>
      </p:sp>
      <p:sp>
        <p:nvSpPr>
          <p:cNvPr id="24" name="Espace réservé du texte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rtl="0">
              <a:lnSpc>
                <a:spcPct val="100000"/>
              </a:lnSpc>
              <a:buNone/>
            </a:pPr>
            <a:r>
              <a:rPr lang="fr-FR" noProof="0" dirty="0"/>
              <a:t>Modifiez les styles du texte du masque</a:t>
            </a:r>
          </a:p>
        </p:txBody>
      </p:sp>
    </p:spTree>
    <p:extLst>
      <p:ext uri="{BB962C8B-B14F-4D97-AF65-F5344CB8AC3E}">
        <p14:creationId xmlns:p14="http://schemas.microsoft.com/office/powerpoint/2010/main" val="3774562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Espace réservé du texte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3" name="Titr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rtlCol="0"/>
          <a:lstStyle/>
          <a:p>
            <a:pPr rtl="0"/>
            <a:r>
              <a:rPr lang="fr-FR" noProof="0" dirty="0"/>
              <a:t>CLIQUEZ POUR MODIFIER LE STYLE DU TITRE DE MASQUE</a:t>
            </a:r>
          </a:p>
        </p:txBody>
      </p:sp>
      <p:sp>
        <p:nvSpPr>
          <p:cNvPr id="16" name="Ovale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Ovale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259923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a:t>Cliquez pour modifier le style du titre</a:t>
            </a:r>
            <a:endParaRPr lang="fr-FR" noProof="0" dirty="0"/>
          </a:p>
        </p:txBody>
      </p:sp>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contenu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7" name="Espace réservé du contenu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5" name="Ovale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37423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a:t>Cliquez pour modifier le style du titre</a:t>
            </a:r>
            <a:endParaRPr lang="fr-FR" noProof="0" dirty="0"/>
          </a:p>
        </p:txBody>
      </p:sp>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7" name="Espace réservé du texte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8" name="Espace réservé du contenu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9" name="Espace réservé du texte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30" name="Espace réservé du contenu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31" name="Ovale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2" name="Ovale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74685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a:t>TITRE ICI</a:t>
            </a:r>
          </a:p>
        </p:txBody>
      </p:sp>
      <p:sp>
        <p:nvSpPr>
          <p:cNvPr id="6" name="Espace réservé du numéro de diapositive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7" name="Connecteur droit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e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Espace réservé du texte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rtl="0">
              <a:lnSpc>
                <a:spcPct val="100000"/>
              </a:lnSpc>
            </a:pPr>
            <a:r>
              <a:rPr lang="fr-FR" noProof="0" dirty="0"/>
              <a:t>Modifiez les styles du texte du masque</a:t>
            </a:r>
          </a:p>
        </p:txBody>
      </p:sp>
      <p:sp>
        <p:nvSpPr>
          <p:cNvPr id="15" name="Espace réservé d’image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rtl="0">
              <a:buNone/>
            </a:pPr>
            <a:r>
              <a:rPr lang="fr-FR" noProof="0"/>
              <a:t>Cliquez sur l'icône pour ajouter une image</a:t>
            </a:r>
            <a:endParaRPr lang="fr-FR" noProof="0" dirty="0"/>
          </a:p>
        </p:txBody>
      </p:sp>
    </p:spTree>
    <p:extLst>
      <p:ext uri="{BB962C8B-B14F-4D97-AF65-F5344CB8AC3E}">
        <p14:creationId xmlns:p14="http://schemas.microsoft.com/office/powerpoint/2010/main" val="1874988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a:t>Titre ici</a:t>
            </a:r>
          </a:p>
        </p:txBody>
      </p:sp>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grpSp>
        <p:nvGrpSpPr>
          <p:cNvPr id="6" name="Groupe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e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0" name="Espace réservé au texte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31" name="Espace réservé du contenu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2661665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a:t>Cliquez pour modifier le style du titre</a:t>
            </a:r>
            <a:endParaRPr lang="fr-FR" noProof="0" dirty="0"/>
          </a:p>
        </p:txBody>
      </p:sp>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2" name="Connecteur droit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Ovale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231651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grpSp>
        <p:nvGrpSpPr>
          <p:cNvPr id="4" name="Groupe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e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Ovale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Ovale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Ovale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484584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1F0D5BF-5C27-417E-87C2-4F8C432D9439}" type="datetime1">
              <a:rPr lang="fr-FR" smtClean="0"/>
              <a:t>22/05/2021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157957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BD615-1DEB-4948-AE2A-AED4CB376D2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D4BE395-E81C-4A8F-96D2-E60EF03E6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C4EC135-C115-4BA9-8F9B-C5FFF536BE06}"/>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D4F5A347-DED8-439A-97B7-F1AEF6B7E4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7A1F1B-BF1A-4BAC-8795-27C5918E5820}"/>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242794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1DDE92-16C3-4311-910F-C82E06B162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B5F136-8BD5-4794-AD82-D1DEB1401A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0007940-3529-443A-B365-D07F0C2F68C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344DA7D-762D-495B-BEFA-B945B89410AA}"/>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6" name="Espace réservé du pied de page 5">
            <a:extLst>
              <a:ext uri="{FF2B5EF4-FFF2-40B4-BE49-F238E27FC236}">
                <a16:creationId xmlns:a16="http://schemas.microsoft.com/office/drawing/2014/main" id="{5FEC6858-43A3-405B-B44B-190630C3DC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26B425-33F7-42BC-8A2A-DFE31A710284}"/>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292600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F1D1D-A30B-48E8-91F4-9FA12691C4F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18906A-B880-45AA-AF50-85C64C39C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F6E6505-F16E-49CE-AE25-40CEE0F821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1B880D3-6D2F-45B6-80ED-D0DAC106D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1B7017F-F1AD-4553-82A1-BC10CB5000C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2703C79-21BC-4FD5-AF2C-C0CFFF90A169}"/>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8" name="Espace réservé du pied de page 7">
            <a:extLst>
              <a:ext uri="{FF2B5EF4-FFF2-40B4-BE49-F238E27FC236}">
                <a16:creationId xmlns:a16="http://schemas.microsoft.com/office/drawing/2014/main" id="{A5F05A87-7E97-498A-8D59-3EB9BB34B58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DA649C-8E2B-49CC-9237-484047FF15D8}"/>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301843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6554C-603C-4ECE-B7A1-136235D2E4B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5341AF4-DA5A-4479-A9A8-CA750AC5DAEB}"/>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4" name="Espace réservé du pied de page 3">
            <a:extLst>
              <a:ext uri="{FF2B5EF4-FFF2-40B4-BE49-F238E27FC236}">
                <a16:creationId xmlns:a16="http://schemas.microsoft.com/office/drawing/2014/main" id="{6E0DBA2D-E4DD-4BDF-A25D-684758AAE72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47A0331-82C7-40F4-B51A-98B16DE75E6A}"/>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40396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9F9F45E-6E9E-4BFC-9B62-53B733F29484}"/>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3" name="Espace réservé du pied de page 2">
            <a:extLst>
              <a:ext uri="{FF2B5EF4-FFF2-40B4-BE49-F238E27FC236}">
                <a16:creationId xmlns:a16="http://schemas.microsoft.com/office/drawing/2014/main" id="{0BAC1284-FB31-43D1-BB57-EDDEFB1D2A0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25D8685-B368-4326-A000-29E11C07CEFD}"/>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255586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0F9AA-20D7-4CAE-8C64-976179C48F4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39531D3-773E-4B4F-AC29-471ED9177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A2C5B9C-9A14-4211-BE60-6E5B2B93B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B58742C-08B1-47D5-AA20-314F0A10A979}"/>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6" name="Espace réservé du pied de page 5">
            <a:extLst>
              <a:ext uri="{FF2B5EF4-FFF2-40B4-BE49-F238E27FC236}">
                <a16:creationId xmlns:a16="http://schemas.microsoft.com/office/drawing/2014/main" id="{C571D323-2126-4B23-B293-9EDB1FF60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594567-A159-436C-8AAC-1F5EB1ECA204}"/>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250974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DDD21-1803-48F4-94B0-C92842AD0D4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B184B7C-CD40-4D70-8301-C08A08B02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57592F-879F-49C3-BCBE-073559BFD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1D5699-78FF-4DBE-8B36-20A8338C8B53}"/>
              </a:ext>
            </a:extLst>
          </p:cNvPr>
          <p:cNvSpPr>
            <a:spLocks noGrp="1"/>
          </p:cNvSpPr>
          <p:nvPr>
            <p:ph type="dt" sz="half" idx="10"/>
          </p:nvPr>
        </p:nvSpPr>
        <p:spPr/>
        <p:txBody>
          <a:bodyPr/>
          <a:lstStyle/>
          <a:p>
            <a:fld id="{9E7C1E60-237C-4913-9088-10351F1756D7}" type="datetimeFigureOut">
              <a:rPr lang="fr-FR" smtClean="0"/>
              <a:t>22/05/2021</a:t>
            </a:fld>
            <a:endParaRPr lang="fr-FR"/>
          </a:p>
        </p:txBody>
      </p:sp>
      <p:sp>
        <p:nvSpPr>
          <p:cNvPr id="6" name="Espace réservé du pied de page 5">
            <a:extLst>
              <a:ext uri="{FF2B5EF4-FFF2-40B4-BE49-F238E27FC236}">
                <a16:creationId xmlns:a16="http://schemas.microsoft.com/office/drawing/2014/main" id="{8BF84F25-C8FE-40CF-8557-8140366C6B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B31137-D0C9-45F9-AA34-8D1E71817B87}"/>
              </a:ext>
            </a:extLst>
          </p:cNvPr>
          <p:cNvSpPr>
            <a:spLocks noGrp="1"/>
          </p:cNvSpPr>
          <p:nvPr>
            <p:ph type="sldNum" sz="quarter" idx="12"/>
          </p:nvPr>
        </p:nvSpPr>
        <p:spPr/>
        <p:txBody>
          <a:bodyPr/>
          <a:lstStyle/>
          <a:p>
            <a:fld id="{B27423E9-AAA6-4D14-9633-83FA6F21179E}" type="slidenum">
              <a:rPr lang="fr-FR" smtClean="0"/>
              <a:t>‹N°›</a:t>
            </a:fld>
            <a:endParaRPr lang="fr-FR"/>
          </a:p>
        </p:txBody>
      </p:sp>
    </p:spTree>
    <p:extLst>
      <p:ext uri="{BB962C8B-B14F-4D97-AF65-F5344CB8AC3E}">
        <p14:creationId xmlns:p14="http://schemas.microsoft.com/office/powerpoint/2010/main" val="28193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29F1E4-D3AB-4A77-9023-75083C8FD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1AB7CA-1458-4635-9AD8-51EB733DE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61C9D0-FD10-4BFF-987B-FA6FBBEC5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C1E60-237C-4913-9088-10351F1756D7}" type="datetimeFigureOut">
              <a:rPr lang="fr-FR" smtClean="0"/>
              <a:t>22/05/2021</a:t>
            </a:fld>
            <a:endParaRPr lang="fr-FR"/>
          </a:p>
        </p:txBody>
      </p:sp>
      <p:sp>
        <p:nvSpPr>
          <p:cNvPr id="5" name="Espace réservé du pied de page 4">
            <a:extLst>
              <a:ext uri="{FF2B5EF4-FFF2-40B4-BE49-F238E27FC236}">
                <a16:creationId xmlns:a16="http://schemas.microsoft.com/office/drawing/2014/main" id="{B682BB3B-9DBE-4199-953A-4F2727419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09B9441-D690-43E8-AFED-CCB12097B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423E9-AAA6-4D14-9633-83FA6F21179E}" type="slidenum">
              <a:rPr lang="fr-FR" smtClean="0"/>
              <a:t>‹N°›</a:t>
            </a:fld>
            <a:endParaRPr lang="fr-FR"/>
          </a:p>
        </p:txBody>
      </p:sp>
    </p:spTree>
    <p:extLst>
      <p:ext uri="{BB962C8B-B14F-4D97-AF65-F5344CB8AC3E}">
        <p14:creationId xmlns:p14="http://schemas.microsoft.com/office/powerpoint/2010/main" val="400583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pPr rtl="0"/>
            <a:r>
              <a:rPr lang="fr-FR" noProof="0" dirty="0"/>
              <a:t>CLIQUEZ POUR MODIFIER LE STYLE DU TITRE DE MASQUE</a:t>
            </a:r>
          </a:p>
        </p:txBody>
      </p:sp>
      <p:sp>
        <p:nvSpPr>
          <p:cNvPr id="3" name="Espace réservé du texte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spTree>
    <p:extLst>
      <p:ext uri="{BB962C8B-B14F-4D97-AF65-F5344CB8AC3E}">
        <p14:creationId xmlns:p14="http://schemas.microsoft.com/office/powerpoint/2010/main" val="381342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advTm="15795">
        <p15:prstTrans prst="peelOff"/>
      </p:transition>
    </mc:Choice>
    <mc:Fallback xmlns="">
      <p:transition spd="slow" advTm="15795">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8.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8.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 name="Diagramme 18">
            <a:extLst>
              <a:ext uri="{FF2B5EF4-FFF2-40B4-BE49-F238E27FC236}">
                <a16:creationId xmlns:a16="http://schemas.microsoft.com/office/drawing/2014/main" id="{AA5465AE-A828-4595-9F94-01EAE034A78F}"/>
              </a:ext>
            </a:extLst>
          </p:cNvPr>
          <p:cNvGraphicFramePr/>
          <p:nvPr>
            <p:extLst>
              <p:ext uri="{D42A27DB-BD31-4B8C-83A1-F6EECF244321}">
                <p14:modId xmlns:p14="http://schemas.microsoft.com/office/powerpoint/2010/main" val="281115354"/>
              </p:ext>
            </p:extLst>
          </p:nvPr>
        </p:nvGraphicFramePr>
        <p:xfrm>
          <a:off x="1918012" y="2080911"/>
          <a:ext cx="8694432" cy="2472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ZoneTexte 19">
            <a:extLst>
              <a:ext uri="{FF2B5EF4-FFF2-40B4-BE49-F238E27FC236}">
                <a16:creationId xmlns:a16="http://schemas.microsoft.com/office/drawing/2014/main" id="{69937C79-C242-40CC-9557-BABC5151F27B}"/>
              </a:ext>
            </a:extLst>
          </p:cNvPr>
          <p:cNvSpPr txBox="1"/>
          <p:nvPr/>
        </p:nvSpPr>
        <p:spPr>
          <a:xfrm>
            <a:off x="639703" y="4751701"/>
            <a:ext cx="46672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sng" strike="noStrike" kern="1200" cap="none" spc="0" normalizeH="0" baseline="0" noProof="0" dirty="0">
                <a:ln>
                  <a:noFill/>
                </a:ln>
                <a:solidFill>
                  <a:srgbClr val="00ADDC">
                    <a:lumMod val="50000"/>
                  </a:srgbClr>
                </a:solidFill>
                <a:effectLst/>
                <a:uLnTx/>
                <a:uFillTx/>
                <a:latin typeface="Times New Roman" panose="02020603050405020304" pitchFamily="18" charset="0"/>
                <a:ea typeface="+mn-ea"/>
                <a:cs typeface="Times New Roman" panose="02020603050405020304" pitchFamily="18" charset="0"/>
              </a:rPr>
              <a:t>Réalisé par: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1" i="0" u="sng" strike="noStrike" kern="1200" cap="none" spc="0" normalizeH="0" baseline="0" noProof="0" dirty="0">
              <a:ln>
                <a:noFill/>
              </a:ln>
              <a:solidFill>
                <a:srgbClr val="00ADDC">
                  <a:lumMod val="50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Houda GHOUIZI</a:t>
            </a:r>
            <a:endParaRPr kumimoji="0" lang="fr-FR" sz="16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p:txBody>
      </p:sp>
      <p:sp>
        <p:nvSpPr>
          <p:cNvPr id="21" name="AutoShape 4" descr="data:image/jpeg;base64,/9j/4AAQSkZJRgABAQAAAQABAAD/2wCEAAkGBxQTEBUUEhEWFRUVFRQYFBYUFxQVFhkUFhcWFxoZFhYYHSkgGRomIBYUIzEhJSkrLi4uGCAzODMuOCgtLisBCgoKDg0OGhAQGiwmHyY0Ny0sLC4tLSwsODQrLy43LDQ4LCw3NC8sLC43LDcsLyw3LC0yLDUyNywsLCssLDc0K//AABEIAJUBUgMBIgACEQEDEQH/xAAcAAEAAgIDAQAAAAAAAAAAAAAABgcFCAEDBAL/xABJEAABAwIDBAUHCQcBBwUAAAABAAIDBBEFEiEGBxMxIkFRYYEUFzJUcZGhQlJTcpKTsdHSCCNigqKywRUkMzRjg8LhFkNzs/D/xAAbAQEAAgMBAQAAAAAAAAAAAAAAAwYCBAUBB//EADARAQACAQIDBQYGAwAAAAAAAAABAgMEEQUSISIxQVHRBmFxobHhE3KRwfDxFTJT/9oADAMBAAIRAxEAPwC8URcICxG0G0tNRtvPIAT6LB0nu9jR+J0UR273iiAugpCHyjR8nNrD2D5zvgFUFVUvkeXyPc955ueS5x8So7X27nc0HBr5oi+XpX5z6LBxzevO8kUsbYm/OeM7/AXyt+Kh1ftHVTG8lVK7uDy0fZbYLFK18M3SxvhjdJUyB7mhzgxrMovrYXBOmiwjms7d66LQRHNWI37um8qpJXfTVssf+7lez6j3N/Aq2PNBB61N7o/yUb272EioadsrKh7i6QMyvDdbgnQjlyK85Jjqyx8V0ua0Y4neZ9zy4NvJrYSA9zZ29bZBrbueNQfbdWlsrtrT1vRYckoGsT9D7Wnk4ezXuWva7IZXMcHMcWuaQWuaSCCOsEL2t5hjq+D4M0TNY5becejaZFCN3O2fljOFMQKhg9nEaPlAdo0uPFTZTRO6nZ8F8GScd46w5REXqEREQEREBERAREQEREBERAREQEREBERAREQEREBERAREQEREBERBwq53obZmAGlp3WlcP3rxzY09Q/iPwHtUs2vx1tFSPmOrvRjb86Q8h7Os9wWutTO6R7nvcXOe4ucTzLibkqO9tuju8G0EZr/i3jsx85+zrJXCIoVwevCKbiVEMf0ksbPtPA/ytnWtsLDqVA7sKPiYnD2R5pD/ACtIHxIV/hTY46Kl7QZN81aeUfUVVb8Kv/hor/SPI+y1v4vVqqi97tZnxItB0ijY23YT0j8HNXt57LV4Lj59XWfLef5+qFIiKBd3swnEX08zJozZzHAjsI62nuIuFsphla2eGOVnoyNa4ewi61fV3bnK8voDGT/uZXNH1XWePiXKTHPgr3H9PE465Y746T8JTxERTKmIsPthifk1BUzg2McL3N+tazfG9lq35wcT9fm+1/4QbeIqk3B4vV1TaqSqnklY0xMjzkEB1nF9vAsVtoCIsNtliRpsPqZ2mzo4Xlp7HWsPiQgzKLUM7wcT9fm+1/4X2zbvFDyrag+w3/wg25Rakf8ArjFvXKj4/ku6j2wxeSRjG1lRd7mtHPm4gdneg2xRdcDSGtBNyALk8ybcyuxARRreDtWzDqJ87rF56ELPnSnl4DUnuC1pdvDxMkk182pvzA+ACDbtFW24zaeWsopG1EhklhlIzOILix4Bbf2HMFZKAiLXrfBt7WRYpJBTVT4oomxtyssOmW5nEm1yelbwQbCotQ6TanFKiZscVZUvkkNmtZI+5PYAD3LI1+JY5R9OaStiGgLpC8tFyLam4GqDatFrBgm+TEoHDiSMqG31bM0Xt12cyxB9/sKvzYbbCHE6bjQ3aWnLLG70mOtfxB6j+RQSNERAREQEREBERBTG+TGDJVMp2noQtDna85H/AJNt9oqvFktpKwzVk8hN80r7fVBs34ALGrWtO8voWhwxhwUp7v7ERF421k7kqS9RUSfMjY3xe4n/ALPirgUA3MUeWhfJ9JKfcwBv5+9T9bFI7Kh8Wyc+rvPl0/QJWte1dXxa6ok+dM+31WnK34ALYnFqoRU8shNgyN7ifqtJWsb3kkk8yST7TqsMrp+z2PtXv8IfKIiiWkVtbkD+7qR/Gz8CqlVx7k6cilmf1OlAH8rR+pZ4/wDZyONzEaS3xj6rHREU6kq73813DwaRl9ZpImd9g4SH+y3itYFev7Slf0aSDtMkh8AGj+53uVFINm9wVCGYO19tZpZXeDXcMf2FWQsDsJhvk+GUsNrFsLM313DM7+pxWeQFXO/yv4WDub1zSxRjwJkPwjI8VYyo/wDaVr9KSDtMsh8MrRp4lBRpWze4fDRHg7HFus0kkh5duQfBoWsalGF7wsRp4WQw1jmRsFmNDYyALk8y2/WUG3PDHYPcEyDsHuWqHnSxb19/2If0K+90GJVNThbJ6uUyvkkkLSQ1pEYOUDogX1a4370E2XDiuVVu/TbPyWl8lhfaeoHSIOrINQ49xcRlHdm7EFUb29sv9Qrjw3E08N2QjqcflSfzH4AKF1NM+N2V7S12VjrOFjle0PafFrmnxUw3T7H/AOoVzQ9v+zw2fMeogejH/MfgCpF+0Thgjr4ZWiwlhtYcrxG34Ob8EHX+zxivDxJ8JPRqIXW/+SMhzf6eItj1prsdi/klfT1F7COVpfbXoE2fp19ElbkhBytN9tsQ4+I1UoNw+eSxHItDi0H3ALbfaKvEFHPMTbhQyP8AFrSR8bLS5BYe4fD+LjMb+qGOWQ6X1LTGP77+C2aqIWvY5sjQ5jgQ5rgC0tPMEHQhax7oNsqXDJKiSpbK4yMY1nCax3Ikm+ZwsfRWf2233PqIXQ0ULoWvBa+WQtMmQixDWtuGnXncoKoxRrBPKIjeMSPEZ7WBxyn3WVv/ALNIdxq065ckF+zNmkt42zfFVZgGzlTWPDKaB8hvYkA5G/WedG+K2e3ZbGDDKPhkh00hD53t5F1rBrSebW6ge0nrQS9ERAREQEREBERBqsVwvXitKYp5Yz8iR7ezQOIHwsvItV9LraLREwIi7KeEve1g5vc1o9riB/lHsztG7YXd9ScPDKYfOia8/wDU6f8A3BSFdVJCGRtYNA1rWj2AWXatqHzfLfnva3nO6Kbz6vh4XPrYvyxj+dwB/pzKgFcO+yrtTwRX1fIXEdrWN/NwVPKDJ3rdwHHy6bm85+wiIsHbFsVsJhRpsPhjI6WXM/6zzmPuvbwVO7u9nzV1rbj91ERJIeo2PRafaR7gVsCpcceKre0GpiZrhjw6z+zlEXBUqttZt/1fxMYLQdIYYo9O05pD49O3goJgVJxqqCK1+JNEy3bne1tvislt/iHHxSrlHJ07wOvRhyA+5oXg2fxZ1JVRVDGtc6J2ZoffLmANr2IOnPwQboRsAAA5AAD2BfS1x8+9f9DT/Zf+tPPvX/Q0/wBl/wCtBsctZN/uI8TGHR9UEUTPFzeIT/WB4LYPZDEZKmgp55mhr5omSODbhvSFwRcnQgg+K1U2/r+PilXL86d4Hsacg+DQgx+AUPHqoYfpJY2G3OznAH4XW47cLhAA4Men8DPyWnGAYs6kqYqhjWufE4OaHXy3HK9iFYvn3r/oaf7L/wBaDYP/AEyH6CP7DPyXpY0AAAAAaADQAdwWufn3r/oaf7L/ANaujdzjs1dh0VTO1jXyF+jAQ3K15aDYk6kBBl8cxaOlp5KiZ1mRNLj2m3IDtJNgPatQdp8dlrquSol9KR2jRchrRo1je4C3/wCKsrf5tnxphQQvvHCbzkcnTdTCevL1jtPaF1bhdjePUGtmbeKAkRAjR0+mveGg39pHYgimye21fh8ToqVrWte/O4uhzOJsBq7nYW5d5XTththW4i2MVYBERcWlsWS2awNz2aBbb5R2BYPbnCvKcNqoWi7nwyZNB6YaXN+ICDTtbf7u8V8pwullvcmJrXa36cfQdc9t2rUBbCfs5Yvnop6Yu6UMudo7I5QNB/M1x/mQSPfXiHBwaosReTJGL9Ye4Xt4B3uWrCv39pPELU1LAD6cr5D/ANNuUf8A2H3KgggubYTdvBW4C+UxjyqQzGCQlwylhs1pF7WJYRe3JypuaItcWuFnNJDgeYINiCtv931DwcLpI+sQRk6W6TmhxuO27lRe/nZfyav8oYLR1V3HTQTC2ceOjvEoLA3BbV+UUZpJCOJTeh1F0BOni0kj2ZVaq022Px99DWxVLLnhu6TfnMcMrm+IJ8bLcHDq1k8LJonZmSMa9hHW1wuPxQehERAREQEREBERBR+93BzFW8YDoTtBv1cRujgfDKfE9igq2Q2swBlbTOhdoecbvmvHI+zqPcVr1ieHyU8ropW5XsNiPwIPWD2qC9dp3XPg2tjNhjHM9qv08HkWf2DpeLiVM3/mZj7GNLz/AGrArPbEY6yiqxPJG54DHtAba4Lra6+wjxWMd7paqLThvFI3nadmxQXKrjzvU/q839H5p53qf1eb+j81PzR5qT/i9X/zn5JhjezVNVua6oi4hYCG9J7bA2J0a4dgWN83mHeqj7yb9awPnep/V5v6PzTzvU/q839H5rzeqeuj4jSNqxaI+P3Z7zeYd6qPvJv1p5vcO9VH3k361i8M3mx1Eoiho53vdyA4fLtJvYDvKnbe9exFZ7mvmvrMM7ZLWifzT6vBg2CQUrCyniEbXG5sXEk8tS4krILlFk07Wm072neREXjxfE4qaF888gjjjF3ON9B3AaknkANSjFGJN1eEkkmhbckk/vJxqdeQfouPNRhPqLfvJ/1rms25kjh8pdhlUKYAOdITAHtZzzmHPnDbaqWUVU2WNkjDdkjGvYbEXa4BwNjqNCEES81GE+ot+8n/AFrg7qMI9Rb95P8ArUg2j2ggoohJO49JwZGxgL5JJDyZGwaucVhKzbZ9OGyVmHz09O5zWmZz4HiMuIDTKxjy5guQL6oJXBTtYxrGNDWNaGtaNAGgWAHcAFEpd1mFOcXOomkuJJPEn1JNz8tTFpvqFhdsNpI8PpXVEjXPAcxoYy2ZznmwAvp2nwQYbzUYT6i37yf9aeajCfUW/eT/AK164tsctXFS1VJLTPnzcFznRSRvc0XLc0bjY+1SlBC/NRhPqLfvJ/1qVYbh8dPCyGFgZHGA1jRc2A7zqVhtodqfJqmCmZTSTy1AkLGsMbQBHYkuc8gDmuMA2tZUVMtLJBJT1MTQ8xS5DeM8nsewkEahB4qjdfhT3ue+iBc9xc4mSfVzjcn0+0qS4RhUNNC2GnjEcTBZrW3sLm51OpJJJudSu+qqGxsc+RwaxjS57nGwDWi5JPUAFFKfbWSaMzUuG1M8HyZbxRF7fnRRyOD3DwF0EwRY3Z7HIaynbPA4ljrixFnNcNC1w6nDsXpxKsbDDJM/0Yo3vdy9FjS48+4IIq/dXhJJJoW6knR8wGvYA+wHcFltndj6Ohc91JTiJzwA8h8jrgG40e4rBu3iZKaKrnoJ4qWTIeNmhkDWv9FzmMcXgG46utThjrgEG4OoPcgwe0Wx9HXOY6rpxKWAhhLpG2BNz6Dh2BYgbqcJ9Rb95P8ArUwqJ2sY573BrWtLnOOgDQLkk9iwux21MOIwOngDgxsr4+mACS2xvbsIIKDOsaAAALACwA7Asbj+AU9bEIqqESsDg4Alws4XAILSCDqRz6ysk46KE1e3ssdTFTOwuoEsweYm8SnOYM5m4fYeKD781GE+ot+8n/WpRhOGRU0LYYGZI2CzW3c6wvfm4k9aYTVvliD5IHQOJIMb3Mc4AGwN2EjXnzXj2s2gZQ0zqiRrngOY0NZbMXPcGgC+nWgzCL5jdcA8rgH3rxY5jENJA+eokDI2DUnrPUGgalx6gEHvRQ2r23kii8olwypZTaF0pMJe2M/LfAHl4A5nrCldFVsljZJG4OZI0OY4ci1wuCEHeiw21+0UeH0clTK1zmsyDKy2Zxe4NAFzbrv7AV6cFxiKqpo6iF145GBw7RpqCOog3BHaEGQRVad9EJ9GhqHN+S4GMAjqIub6ogtGyj212yUNdHZ/QkaOhK0DMO4/Ob3fgpEuEZ48l8dovSdphrvtDsbVUjjniL4+qWMFzD7bat8VHltSQsJiOyFFMSZKWMuPNzRkcfa5tiVFOPyWLT+0ExG2au/vj0a5Ir0duwoCb5JB3CRy9FNu5w9n/sF/13vP+V5+HLbnj+n26Rb5eqhoIXPcGsaXOPJrQST4BTbZ3dlUz2dP/s8ffYyEdzb9Hx9yuSgwuGEWhhjjH8DWt/AL1rKMceLn6nj+S8bYo29/fLFbP7PQUceSBlr+k46vcf4ndfs5LLLhcqRwb3te02tO8iIiMRV1vUlBq8Jil/4d9ZeS/ol7QOGHd13HQ6FWKsZtFgFPWwmGqiEjCbi9wWuFwHNcNWnU6jtKDIuI6/iubKOYdsXTxPY4vqJuGQY21FRNMxhHItY52W46tNNFJEFe4g7ibUU8cvoRUMkkAPLjOflcW35uDb969G+SpH+lyU7elNVOiigjHpOdxGONh2AAm/sUh2h2Zp6zIZmuD4jeKWJ7opWE88sjSCAezloOxdWFbJU8Mom/eTTAENlqZZJ5GtPMMdITkGp5W5oMlg9KYqeGIm5jijYT2ljQ2/wUJ3qNfNPhlLHlzPrBNZ4cW2gYXDNl1y9I/BWEsbVYJFJVRVLmkywte2M3NgJPS6PInQaoINseH4lWmpryGVGHSyRNpWNLWMc4D96XFxdJccjoNL25Ky1ioMAhZWPq2NLZpGBkhBOVzW8iW8i4dvNZVBWdcZ6jaR/kxivRUbWkzB7mh85zaBhBvlI9x7lJdmtl3xVMtZVTCaqma1hLGcOOONvJkbSSbdpJ1WVoMDhhqJ6hjSJaksMriSb8NuVth1ABZJBAN9UzhhzGAkRy1UEcxFx+6Lrm56gSANe1TSoqIqeAve5scUTLknRrWNH5JiuGxVEL4Z4xJG8Wc08iPxB7xyUdZu9pLMbI6pnjYQWwz1E0sOnK8bjYgdh0QY/cxTvGHyTPaWiqqp6iNp5tjkyhvtvlJv3r2b26zh4PU25yNbEPbK4M/wAlTBrQAABYDkByssbj2BQ1jGxzhzmMkZIAHFt3M1Ga3MdyCt4qSWpqWYNXuZDBDFBLEyFp/wBqjjy9F0j3HKAQbtAB6J10uraAtyWLxPAIZ54J5Gni05Jie0lpGbQg25tPYVlUFf7wKuWqnZh9NC6drck1eGSNjPBzdCHM4gXeQSRe+Vp7V4t29S6LFsRpZIPJzJw6mOG7HWaQGOsWHLbVnLtU8wnBoqcyujac08hklc5xc5zz3nqA0A5ALrk2fhNa2tyuE7YjFmDnAGMknK5vI6kn3diDKqAwu4+079ejR0QB7pJ3A2+zqp8sZQYFDDU1FSwHi1PD4xLiQeE0tbYH0bA9SDJqAb1XcR+HUgOtRXRFw/5UJDnnwu1T9YuvwKGWpgqXgmWm4nBOYho4jcrrt5G4t7kGUVe7eOz4xhEEmkDpZ5Df0TLHHeMHvv8AirCWK2i2egrYhHUMzBrg5jmksex4+Ux7dWlB4N4mIsgwyqMmueGSJjeZfJK0sa0DruSvvd9hklNhdLDLfiMibnB5tLruy8z6N7eC+KLYmmZK2V5mqJI7GM1U0tRwyOtgeSAe+11JEEL3g/vZ8OprAiasa97T1sgY+Q91tBzUOxuudgTq2nu7yWshnloTYnhVRBBiFvk3c0jsAHeTatVhEUlRDUOBMkAkERuQBxQA7o8ibBdW0Oz8FbEI6mPO1r2vb1EPbyII8R7Cgx2z2zMbKOnYWtJZBC0kjUlrGi/wRSUCyIOU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H//Z">
            <a:extLst>
              <a:ext uri="{FF2B5EF4-FFF2-40B4-BE49-F238E27FC236}">
                <a16:creationId xmlns:a16="http://schemas.microsoft.com/office/drawing/2014/main" id="{570FCD8D-0A46-4DEA-84F7-6CFB94583DFB}"/>
              </a:ext>
            </a:extLst>
          </p:cNvPr>
          <p:cNvSpPr>
            <a:spLocks noChangeAspect="1" noChangeArrowheads="1"/>
          </p:cNvSpPr>
          <p:nvPr/>
        </p:nvSpPr>
        <p:spPr bwMode="auto">
          <a:xfrm>
            <a:off x="334903" y="43710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8D080235-1BA7-4330-B6E7-6059EB855464}"/>
              </a:ext>
            </a:extLst>
          </p:cNvPr>
          <p:cNvSpPr/>
          <p:nvPr/>
        </p:nvSpPr>
        <p:spPr>
          <a:xfrm>
            <a:off x="3192330" y="1144456"/>
            <a:ext cx="580734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00ADDC">
                    <a:lumMod val="50000"/>
                  </a:srgbClr>
                </a:solidFill>
                <a:effectLst/>
                <a:uLnTx/>
                <a:uFillTx/>
                <a:latin typeface="Times New Roman" panose="02020603050405020304" pitchFamily="18" charset="0"/>
                <a:ea typeface="+mn-ea"/>
                <a:cs typeface="Times New Roman" panose="02020603050405020304" pitchFamily="18" charset="0"/>
              </a:rPr>
              <a:t>Présentation du Blog Personnel</a:t>
            </a:r>
            <a:endParaRPr kumimoji="0" lang="fr-FR" sz="2800" b="1" i="0" u="none" strike="noStrike" kern="1200" cap="none" spc="0" normalizeH="0" baseline="0" noProof="0" dirty="0">
              <a:ln>
                <a:noFill/>
              </a:ln>
              <a:solidFill>
                <a:srgbClr val="00ADDC">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23" name="Subtitle 2">
            <a:extLst>
              <a:ext uri="{FF2B5EF4-FFF2-40B4-BE49-F238E27FC236}">
                <a16:creationId xmlns:a16="http://schemas.microsoft.com/office/drawing/2014/main" id="{1EBDD196-C60A-4783-A45C-803C2664D9F9}"/>
              </a:ext>
            </a:extLst>
          </p:cNvPr>
          <p:cNvSpPr txBox="1">
            <a:spLocks/>
          </p:cNvSpPr>
          <p:nvPr/>
        </p:nvSpPr>
        <p:spPr>
          <a:xfrm>
            <a:off x="2316162" y="201336"/>
            <a:ext cx="7559675" cy="63478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Arial Unicode MS" pitchFamily="34" charset="-128"/>
                <a:ea typeface="Arial Unicode MS" pitchFamily="34" charset="-128"/>
                <a:cs typeface="Arial Unicode MS" pitchFamily="34" charset="-128"/>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Arial Unicode MS" pitchFamily="34" charset="-128"/>
                <a:ea typeface="Arial Unicode MS" pitchFamily="34" charset="-128"/>
                <a:cs typeface="Arial Unicode MS" pitchFamily="34" charset="-128"/>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Arial Unicode MS" pitchFamily="34" charset="-128"/>
                <a:ea typeface="Arial Unicode MS" pitchFamily="34" charset="-128"/>
                <a:cs typeface="Arial Unicode MS" pitchFamily="34" charset="-128"/>
              </a:defRPr>
            </a:lvl3pPr>
            <a:lvl4pPr marL="1600200" indent="-228600" algn="l" rtl="0" eaLnBrk="0" fontAlgn="base" hangingPunct="0">
              <a:spcBef>
                <a:spcPct val="20000"/>
              </a:spcBef>
              <a:spcAft>
                <a:spcPct val="0"/>
              </a:spcAft>
              <a:buFont typeface="Arial" charset="0"/>
              <a:buChar char="–"/>
              <a:defRPr kern="1200">
                <a:solidFill>
                  <a:schemeClr val="tx1"/>
                </a:solidFill>
                <a:latin typeface="Arial Unicode MS" pitchFamily="34" charset="-128"/>
                <a:ea typeface="Arial Unicode MS" pitchFamily="34" charset="-128"/>
                <a:cs typeface="Arial Unicode MS" pitchFamily="34" charset="-128"/>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fr-FR" sz="14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Arial Unicode MS" pitchFamily="34" charset="-128"/>
                <a:cs typeface="Times New Roman" panose="02020603050405020304" pitchFamily="18" charset="0"/>
              </a:rPr>
              <a:t>YOUCODE-YOUSSOUFIA</a:t>
            </a:r>
            <a:endParaRPr kumimoji="0" lang="fr-FR"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Arial Unicode MS" pitchFamily="34" charset="-128"/>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fr-FR"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Arial Unicode MS" pitchFamily="34" charset="-128"/>
                <a:cs typeface="Times New Roman" panose="02020603050405020304" pitchFamily="18" charset="0"/>
              </a:rPr>
              <a:t>Année </a:t>
            </a:r>
            <a:r>
              <a:rPr kumimoji="0" lang="fr-FR" sz="14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Arial Unicode MS" pitchFamily="34" charset="-128"/>
                <a:cs typeface="Times New Roman" panose="02020603050405020304" pitchFamily="18" charset="0"/>
              </a:rPr>
              <a:t>2020-2021</a:t>
            </a:r>
            <a:endParaRPr kumimoji="0" lang="fr-FR"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24" name="Rectangle 23">
            <a:extLst>
              <a:ext uri="{FF2B5EF4-FFF2-40B4-BE49-F238E27FC236}">
                <a16:creationId xmlns:a16="http://schemas.microsoft.com/office/drawing/2014/main" id="{24EE1BC2-AB00-447F-ADAC-32023E2B0693}"/>
              </a:ext>
            </a:extLst>
          </p:cNvPr>
          <p:cNvSpPr/>
          <p:nvPr/>
        </p:nvSpPr>
        <p:spPr>
          <a:xfrm>
            <a:off x="1" y="2662732"/>
            <a:ext cx="2152800" cy="8572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92D050"/>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7813C62C-55A2-4C2E-93A7-7CF7CA9CF09A}"/>
              </a:ext>
            </a:extLst>
          </p:cNvPr>
          <p:cNvSpPr/>
          <p:nvPr/>
        </p:nvSpPr>
        <p:spPr>
          <a:xfrm>
            <a:off x="10040994" y="2662732"/>
            <a:ext cx="2151007" cy="85725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TextBox 53">
            <a:extLst>
              <a:ext uri="{FF2B5EF4-FFF2-40B4-BE49-F238E27FC236}">
                <a16:creationId xmlns:a16="http://schemas.microsoft.com/office/drawing/2014/main" id="{F2ECC9D7-46BB-422B-8974-C95742639C4B}"/>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2" name="Imag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199" y="82320"/>
            <a:ext cx="1277048" cy="659587"/>
          </a:xfrm>
          <a:prstGeom prst="rect">
            <a:avLst/>
          </a:prstGeom>
        </p:spPr>
      </p:pic>
    </p:spTree>
    <p:extLst>
      <p:ext uri="{BB962C8B-B14F-4D97-AF65-F5344CB8AC3E}">
        <p14:creationId xmlns:p14="http://schemas.microsoft.com/office/powerpoint/2010/main" val="2064406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0000">
        <p15:prstTrans prst="curtains"/>
      </p:transition>
    </mc:Choice>
    <mc:Fallback>
      <p:transition spd="slow" advTm="60000">
        <p:fade/>
      </p:transition>
    </mc:Fallback>
  </mc:AlternateContent>
  <p:timing>
    <p:tnLst>
      <p:par>
        <p:cTn id="1" dur="indefinite" restart="never" nodeType="tmRoot">
          <p:childTnLst>
            <p:par>
              <p:cTn id="2"/>
            </p:par>
          </p:childTnLst>
        </p:cTn>
      </p:par>
    </p:tnLst>
  </p:timing>
  <p:extLst mod="1">
    <p:ext uri="{E180D4A7-C9FB-4DFB-919C-405C955672EB}">
      <p14:showEvtLst xmlns:p14="http://schemas.microsoft.com/office/powerpoint/2010/main">
        <p14:playEvt time="24" objId="5"/>
        <p14:stopEvt time="11226" objId="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Le blog personnel</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367286" y="2643589"/>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smtClean="0">
                <a:solidFill>
                  <a:srgbClr val="FEB80A">
                    <a:lumMod val="75000"/>
                  </a:srgbClr>
                </a:solidFill>
                <a:latin typeface="Calibri"/>
              </a:rPr>
              <a:t>La conception base de données</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7A816E5D-5226-4C4D-B33D-6C2705464840}"/>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8</a:t>
            </a:r>
          </a:p>
        </p:txBody>
      </p:sp>
    </p:spTree>
    <p:extLst>
      <p:ext uri="{BB962C8B-B14F-4D97-AF65-F5344CB8AC3E}">
        <p14:creationId xmlns:p14="http://schemas.microsoft.com/office/powerpoint/2010/main" val="3206124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1" objId="16"/>
        <p14:stopEvt time="3369" objId="16"/>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4161741" y="-25802"/>
            <a:ext cx="386830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Times New Roman" panose="02020603050405020304" pitchFamily="18" charset="0"/>
              </a:rPr>
              <a:t>Dictionnaire de données</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32" name="Group 58">
            <a:extLst>
              <a:ext uri="{FF2B5EF4-FFF2-40B4-BE49-F238E27FC236}">
                <a16:creationId xmlns:a16="http://schemas.microsoft.com/office/drawing/2014/main" id="{5488EAEB-B758-462F-930F-2B2988AAEB8B}"/>
              </a:ext>
            </a:extLst>
          </p:cNvPr>
          <p:cNvGrpSpPr/>
          <p:nvPr/>
        </p:nvGrpSpPr>
        <p:grpSpPr>
          <a:xfrm>
            <a:off x="4780487" y="497418"/>
            <a:ext cx="2631026" cy="319631"/>
            <a:chOff x="4679586" y="878988"/>
            <a:chExt cx="1434489" cy="190500"/>
          </a:xfrm>
        </p:grpSpPr>
        <p:sp>
          <p:nvSpPr>
            <p:cNvPr id="33" name="Oval 59">
              <a:extLst>
                <a:ext uri="{FF2B5EF4-FFF2-40B4-BE49-F238E27FC236}">
                  <a16:creationId xmlns:a16="http://schemas.microsoft.com/office/drawing/2014/main" id="{2F179C5E-0396-44EE-A810-F75B51DE1FA1}"/>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Oval 60">
              <a:extLst>
                <a:ext uri="{FF2B5EF4-FFF2-40B4-BE49-F238E27FC236}">
                  <a16:creationId xmlns:a16="http://schemas.microsoft.com/office/drawing/2014/main" id="{32B7F78B-6828-40F1-AD0F-38AF0F94FD27}"/>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5" name="Oval 61">
              <a:extLst>
                <a:ext uri="{FF2B5EF4-FFF2-40B4-BE49-F238E27FC236}">
                  <a16:creationId xmlns:a16="http://schemas.microsoft.com/office/drawing/2014/main" id="{5F73A2E6-A14C-46E4-BD12-4BDAD7645D38}"/>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Oval 62">
              <a:extLst>
                <a:ext uri="{FF2B5EF4-FFF2-40B4-BE49-F238E27FC236}">
                  <a16:creationId xmlns:a16="http://schemas.microsoft.com/office/drawing/2014/main" id="{F8CDE417-063D-496D-BFEE-904CDD6601BA}"/>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63">
              <a:extLst>
                <a:ext uri="{FF2B5EF4-FFF2-40B4-BE49-F238E27FC236}">
                  <a16:creationId xmlns:a16="http://schemas.microsoft.com/office/drawing/2014/main" id="{1C0CFF75-3108-4822-9C32-BAAB6699566D}"/>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0" name="Rectangle : carré corné 39">
            <a:extLst>
              <a:ext uri="{FF2B5EF4-FFF2-40B4-BE49-F238E27FC236}">
                <a16:creationId xmlns:a16="http://schemas.microsoft.com/office/drawing/2014/main" id="{8170AF3B-8D6B-41E3-9378-CC768DE81EF2}"/>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a:rPr>
              <a:t>9</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eau 1"/>
          <p:cNvGraphicFramePr>
            <a:graphicFrameLocks noGrp="1"/>
          </p:cNvGraphicFramePr>
          <p:nvPr>
            <p:extLst>
              <p:ext uri="{D42A27DB-BD31-4B8C-83A1-F6EECF244321}">
                <p14:modId xmlns:p14="http://schemas.microsoft.com/office/powerpoint/2010/main" val="148249685"/>
              </p:ext>
            </p:extLst>
          </p:nvPr>
        </p:nvGraphicFramePr>
        <p:xfrm>
          <a:off x="687977" y="1031082"/>
          <a:ext cx="10846638" cy="4450080"/>
        </p:xfrm>
        <a:graphic>
          <a:graphicData uri="http://schemas.openxmlformats.org/drawingml/2006/table">
            <a:tbl>
              <a:tblPr firstRow="1" bandRow="1">
                <a:tableStyleId>{5C22544A-7EE6-4342-B048-85BDC9FD1C3A}</a:tableStyleId>
              </a:tblPr>
              <a:tblGrid>
                <a:gridCol w="2169328">
                  <a:extLst>
                    <a:ext uri="{9D8B030D-6E8A-4147-A177-3AD203B41FA5}">
                      <a16:colId xmlns:a16="http://schemas.microsoft.com/office/drawing/2014/main" val="2217341303"/>
                    </a:ext>
                  </a:extLst>
                </a:gridCol>
                <a:gridCol w="3442375">
                  <a:extLst>
                    <a:ext uri="{9D8B030D-6E8A-4147-A177-3AD203B41FA5}">
                      <a16:colId xmlns:a16="http://schemas.microsoft.com/office/drawing/2014/main" val="1505794815"/>
                    </a:ext>
                  </a:extLst>
                </a:gridCol>
                <a:gridCol w="1233765">
                  <a:extLst>
                    <a:ext uri="{9D8B030D-6E8A-4147-A177-3AD203B41FA5}">
                      <a16:colId xmlns:a16="http://schemas.microsoft.com/office/drawing/2014/main" val="3530219385"/>
                    </a:ext>
                  </a:extLst>
                </a:gridCol>
                <a:gridCol w="1645021">
                  <a:extLst>
                    <a:ext uri="{9D8B030D-6E8A-4147-A177-3AD203B41FA5}">
                      <a16:colId xmlns:a16="http://schemas.microsoft.com/office/drawing/2014/main" val="4159265979"/>
                    </a:ext>
                  </a:extLst>
                </a:gridCol>
                <a:gridCol w="2356149">
                  <a:extLst>
                    <a:ext uri="{9D8B030D-6E8A-4147-A177-3AD203B41FA5}">
                      <a16:colId xmlns:a16="http://schemas.microsoft.com/office/drawing/2014/main" val="3093537047"/>
                    </a:ext>
                  </a:extLst>
                </a:gridCol>
              </a:tblGrid>
              <a:tr h="370840">
                <a:tc>
                  <a:txBody>
                    <a:bodyPr/>
                    <a:lstStyle/>
                    <a:p>
                      <a:pPr algn="ctr"/>
                      <a:r>
                        <a:rPr lang="fr-FR" dirty="0" smtClean="0"/>
                        <a:t>Code mnémonique</a:t>
                      </a:r>
                      <a:endParaRPr lang="fr-FR" dirty="0"/>
                    </a:p>
                  </a:txBody>
                  <a:tcPr/>
                </a:tc>
                <a:tc>
                  <a:txBody>
                    <a:bodyPr/>
                    <a:lstStyle/>
                    <a:p>
                      <a:pPr algn="ctr"/>
                      <a:r>
                        <a:rPr lang="fr-FR" dirty="0" smtClean="0"/>
                        <a:t>Désignation</a:t>
                      </a:r>
                      <a:endParaRPr lang="fr-FR" dirty="0"/>
                    </a:p>
                  </a:txBody>
                  <a:tcPr/>
                </a:tc>
                <a:tc>
                  <a:txBody>
                    <a:bodyPr/>
                    <a:lstStyle/>
                    <a:p>
                      <a:pPr algn="ctr"/>
                      <a:r>
                        <a:rPr lang="fr-FR" dirty="0" smtClean="0"/>
                        <a:t>Type</a:t>
                      </a:r>
                      <a:endParaRPr lang="fr-FR" dirty="0"/>
                    </a:p>
                  </a:txBody>
                  <a:tcPr/>
                </a:tc>
                <a:tc>
                  <a:txBody>
                    <a:bodyPr/>
                    <a:lstStyle/>
                    <a:p>
                      <a:pPr algn="ctr"/>
                      <a:r>
                        <a:rPr lang="fr-FR" dirty="0" smtClean="0"/>
                        <a:t>Taille</a:t>
                      </a:r>
                      <a:endParaRPr lang="fr-FR" dirty="0"/>
                    </a:p>
                  </a:txBody>
                  <a:tcPr/>
                </a:tc>
                <a:tc>
                  <a:txBody>
                    <a:bodyPr/>
                    <a:lstStyle/>
                    <a:p>
                      <a:pPr algn="ctr"/>
                      <a:r>
                        <a:rPr lang="fr-FR" dirty="0" smtClean="0"/>
                        <a:t>Remarque</a:t>
                      </a:r>
                      <a:endParaRPr lang="fr-FR" dirty="0"/>
                    </a:p>
                  </a:txBody>
                  <a:tcPr/>
                </a:tc>
                <a:extLst>
                  <a:ext uri="{0D108BD9-81ED-4DB2-BD59-A6C34878D82A}">
                    <a16:rowId xmlns:a16="http://schemas.microsoft.com/office/drawing/2014/main" val="33239517"/>
                  </a:ext>
                </a:extLst>
              </a:tr>
              <a:tr h="370840">
                <a:tc>
                  <a:txBody>
                    <a:bodyPr/>
                    <a:lstStyle/>
                    <a:p>
                      <a:pPr algn="ctr"/>
                      <a:r>
                        <a:rPr lang="fr-FR" dirty="0" err="1" smtClean="0"/>
                        <a:t>Id_article</a:t>
                      </a:r>
                      <a:endParaRPr lang="fr-FR" dirty="0"/>
                    </a:p>
                  </a:txBody>
                  <a:tcPr/>
                </a:tc>
                <a:tc>
                  <a:txBody>
                    <a:bodyPr/>
                    <a:lstStyle/>
                    <a:p>
                      <a:pPr algn="ctr"/>
                      <a:r>
                        <a:rPr lang="fr-FR" dirty="0" smtClean="0"/>
                        <a:t>Identifiant numérique d’un article</a:t>
                      </a:r>
                      <a:endParaRPr lang="fr-FR" dirty="0"/>
                    </a:p>
                  </a:txBody>
                  <a:tcPr/>
                </a:tc>
                <a:tc>
                  <a:txBody>
                    <a:bodyPr/>
                    <a:lstStyle/>
                    <a:p>
                      <a:pPr algn="ctr"/>
                      <a:r>
                        <a:rPr lang="fr-FR" dirty="0" smtClean="0"/>
                        <a:t>Int </a:t>
                      </a:r>
                      <a:endParaRPr lang="fr-FR" dirty="0"/>
                    </a:p>
                  </a:txBody>
                  <a:tcPr/>
                </a:tc>
                <a:tc>
                  <a:txBody>
                    <a:bodyPr/>
                    <a:lstStyle/>
                    <a:p>
                      <a:pPr algn="ctr"/>
                      <a:r>
                        <a:rPr lang="fr-FR" dirty="0" smtClean="0"/>
                        <a:t>11</a:t>
                      </a:r>
                      <a:endParaRPr lang="fr-FR" dirty="0"/>
                    </a:p>
                  </a:txBody>
                  <a:tcPr/>
                </a:tc>
                <a:tc>
                  <a:txBody>
                    <a:bodyPr/>
                    <a:lstStyle/>
                    <a:p>
                      <a:pPr algn="ctr"/>
                      <a:endParaRPr lang="fr-FR"/>
                    </a:p>
                  </a:txBody>
                  <a:tcPr/>
                </a:tc>
                <a:extLst>
                  <a:ext uri="{0D108BD9-81ED-4DB2-BD59-A6C34878D82A}">
                    <a16:rowId xmlns:a16="http://schemas.microsoft.com/office/drawing/2014/main" val="1313938102"/>
                  </a:ext>
                </a:extLst>
              </a:tr>
              <a:tr h="370840">
                <a:tc>
                  <a:txBody>
                    <a:bodyPr/>
                    <a:lstStyle/>
                    <a:p>
                      <a:pPr algn="ctr"/>
                      <a:r>
                        <a:rPr lang="fr-FR" dirty="0" smtClean="0"/>
                        <a:t>Title </a:t>
                      </a:r>
                      <a:endParaRPr lang="fr-FR" dirty="0"/>
                    </a:p>
                  </a:txBody>
                  <a:tcPr/>
                </a:tc>
                <a:tc>
                  <a:txBody>
                    <a:bodyPr/>
                    <a:lstStyle/>
                    <a:p>
                      <a:pPr algn="ctr"/>
                      <a:r>
                        <a:rPr lang="fr-FR" dirty="0" smtClean="0"/>
                        <a:t>Titre d’un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250</a:t>
                      </a:r>
                      <a:endParaRPr lang="fr-FR" dirty="0"/>
                    </a:p>
                  </a:txBody>
                  <a:tcPr/>
                </a:tc>
                <a:tc>
                  <a:txBody>
                    <a:bodyPr/>
                    <a:lstStyle/>
                    <a:p>
                      <a:pPr algn="ctr"/>
                      <a:endParaRPr lang="fr-FR" dirty="0"/>
                    </a:p>
                  </a:txBody>
                  <a:tcPr/>
                </a:tc>
                <a:extLst>
                  <a:ext uri="{0D108BD9-81ED-4DB2-BD59-A6C34878D82A}">
                    <a16:rowId xmlns:a16="http://schemas.microsoft.com/office/drawing/2014/main" val="1928570174"/>
                  </a:ext>
                </a:extLst>
              </a:tr>
              <a:tr h="370840">
                <a:tc>
                  <a:txBody>
                    <a:bodyPr/>
                    <a:lstStyle/>
                    <a:p>
                      <a:pPr algn="ctr"/>
                      <a:r>
                        <a:rPr lang="fr-FR" dirty="0" smtClean="0"/>
                        <a:t>Description </a:t>
                      </a:r>
                      <a:endParaRPr lang="fr-FR" dirty="0"/>
                    </a:p>
                  </a:txBody>
                  <a:tcPr/>
                </a:tc>
                <a:tc>
                  <a:txBody>
                    <a:bodyPr/>
                    <a:lstStyle/>
                    <a:p>
                      <a:pPr algn="ctr"/>
                      <a:r>
                        <a:rPr lang="fr-FR" dirty="0" smtClean="0"/>
                        <a:t>Description d’un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500</a:t>
                      </a:r>
                      <a:endParaRPr lang="fr-FR" dirty="0"/>
                    </a:p>
                  </a:txBody>
                  <a:tcPr/>
                </a:tc>
                <a:tc>
                  <a:txBody>
                    <a:bodyPr/>
                    <a:lstStyle/>
                    <a:p>
                      <a:pPr algn="ctr"/>
                      <a:endParaRPr lang="fr-FR"/>
                    </a:p>
                  </a:txBody>
                  <a:tcPr/>
                </a:tc>
                <a:extLst>
                  <a:ext uri="{0D108BD9-81ED-4DB2-BD59-A6C34878D82A}">
                    <a16:rowId xmlns:a16="http://schemas.microsoft.com/office/drawing/2014/main" val="4073584958"/>
                  </a:ext>
                </a:extLst>
              </a:tr>
              <a:tr h="370840">
                <a:tc>
                  <a:txBody>
                    <a:bodyPr/>
                    <a:lstStyle/>
                    <a:p>
                      <a:pPr algn="ctr"/>
                      <a:r>
                        <a:rPr lang="fr-FR" dirty="0" smtClean="0"/>
                        <a:t>Content </a:t>
                      </a:r>
                      <a:endParaRPr lang="fr-FR" dirty="0"/>
                    </a:p>
                  </a:txBody>
                  <a:tcPr/>
                </a:tc>
                <a:tc>
                  <a:txBody>
                    <a:bodyPr/>
                    <a:lstStyle/>
                    <a:p>
                      <a:pPr algn="ctr"/>
                      <a:r>
                        <a:rPr lang="fr-FR" dirty="0" smtClean="0"/>
                        <a:t>Contenu d’un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err="1" smtClean="0"/>
                        <a:t>mediumText</a:t>
                      </a:r>
                      <a:endParaRPr lang="fr-FR" dirty="0"/>
                    </a:p>
                  </a:txBody>
                  <a:tcPr/>
                </a:tc>
                <a:tc>
                  <a:txBody>
                    <a:bodyPr/>
                    <a:lstStyle/>
                    <a:p>
                      <a:pPr algn="ctr"/>
                      <a:endParaRPr lang="fr-FR"/>
                    </a:p>
                  </a:txBody>
                  <a:tcPr/>
                </a:tc>
                <a:extLst>
                  <a:ext uri="{0D108BD9-81ED-4DB2-BD59-A6C34878D82A}">
                    <a16:rowId xmlns:a16="http://schemas.microsoft.com/office/drawing/2014/main" val="1178660186"/>
                  </a:ext>
                </a:extLst>
              </a:tr>
              <a:tr h="370840">
                <a:tc>
                  <a:txBody>
                    <a:bodyPr/>
                    <a:lstStyle/>
                    <a:p>
                      <a:pPr algn="ctr"/>
                      <a:r>
                        <a:rPr lang="fr-FR" dirty="0" err="1" smtClean="0"/>
                        <a:t>Image_article</a:t>
                      </a:r>
                      <a:endParaRPr lang="fr-FR" dirty="0"/>
                    </a:p>
                  </a:txBody>
                  <a:tcPr/>
                </a:tc>
                <a:tc>
                  <a:txBody>
                    <a:bodyPr/>
                    <a:lstStyle/>
                    <a:p>
                      <a:pPr algn="ctr"/>
                      <a:r>
                        <a:rPr lang="fr-FR" dirty="0" smtClean="0"/>
                        <a:t>Image d’un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250</a:t>
                      </a:r>
                      <a:endParaRPr lang="fr-FR" dirty="0"/>
                    </a:p>
                  </a:txBody>
                  <a:tcPr/>
                </a:tc>
                <a:tc>
                  <a:txBody>
                    <a:bodyPr/>
                    <a:lstStyle/>
                    <a:p>
                      <a:pPr algn="ctr"/>
                      <a:endParaRPr lang="fr-FR"/>
                    </a:p>
                  </a:txBody>
                  <a:tcPr/>
                </a:tc>
                <a:extLst>
                  <a:ext uri="{0D108BD9-81ED-4DB2-BD59-A6C34878D82A}">
                    <a16:rowId xmlns:a16="http://schemas.microsoft.com/office/drawing/2014/main" val="2237404416"/>
                  </a:ext>
                </a:extLst>
              </a:tr>
              <a:tr h="370840">
                <a:tc>
                  <a:txBody>
                    <a:bodyPr/>
                    <a:lstStyle/>
                    <a:p>
                      <a:pPr algn="ctr"/>
                      <a:r>
                        <a:rPr lang="fr-FR" dirty="0" err="1" smtClean="0"/>
                        <a:t>Author</a:t>
                      </a:r>
                      <a:endParaRPr lang="fr-FR" dirty="0"/>
                    </a:p>
                  </a:txBody>
                  <a:tcPr/>
                </a:tc>
                <a:tc>
                  <a:txBody>
                    <a:bodyPr/>
                    <a:lstStyle/>
                    <a:p>
                      <a:pPr algn="ctr"/>
                      <a:r>
                        <a:rPr lang="fr-FR" dirty="0" smtClean="0"/>
                        <a:t>L’auteur d’un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255</a:t>
                      </a:r>
                      <a:endParaRPr lang="fr-FR" dirty="0"/>
                    </a:p>
                  </a:txBody>
                  <a:tcPr/>
                </a:tc>
                <a:tc>
                  <a:txBody>
                    <a:bodyPr/>
                    <a:lstStyle/>
                    <a:p>
                      <a:pPr algn="ctr"/>
                      <a:endParaRPr lang="fr-FR"/>
                    </a:p>
                  </a:txBody>
                  <a:tcPr/>
                </a:tc>
                <a:extLst>
                  <a:ext uri="{0D108BD9-81ED-4DB2-BD59-A6C34878D82A}">
                    <a16:rowId xmlns:a16="http://schemas.microsoft.com/office/drawing/2014/main" val="2859468772"/>
                  </a:ext>
                </a:extLst>
              </a:tr>
              <a:tr h="370840">
                <a:tc>
                  <a:txBody>
                    <a:bodyPr/>
                    <a:lstStyle/>
                    <a:p>
                      <a:pPr algn="ctr"/>
                      <a:r>
                        <a:rPr lang="fr-FR" dirty="0" err="1" smtClean="0"/>
                        <a:t>Date_poste</a:t>
                      </a:r>
                      <a:endParaRPr lang="fr-FR" dirty="0"/>
                    </a:p>
                  </a:txBody>
                  <a:tcPr/>
                </a:tc>
                <a:tc>
                  <a:txBody>
                    <a:bodyPr/>
                    <a:lstStyle/>
                    <a:p>
                      <a:pPr algn="ctr"/>
                      <a:r>
                        <a:rPr lang="fr-FR" dirty="0" smtClean="0"/>
                        <a:t>La date d’ajout d’un article</a:t>
                      </a:r>
                      <a:endParaRPr lang="fr-FR" dirty="0"/>
                    </a:p>
                  </a:txBody>
                  <a:tcPr/>
                </a:tc>
                <a:tc>
                  <a:txBody>
                    <a:bodyPr/>
                    <a:lstStyle/>
                    <a:p>
                      <a:pPr algn="ctr"/>
                      <a:r>
                        <a:rPr lang="fr-FR" dirty="0" smtClean="0"/>
                        <a:t>Date</a:t>
                      </a:r>
                      <a:endParaRPr lang="fr-FR" dirty="0"/>
                    </a:p>
                  </a:txBody>
                  <a:tcPr/>
                </a:tc>
                <a:tc>
                  <a:txBody>
                    <a:bodyPr/>
                    <a:lstStyle/>
                    <a:p>
                      <a:pPr algn="ctr"/>
                      <a:endParaRPr lang="fr-FR" dirty="0"/>
                    </a:p>
                  </a:txBody>
                  <a:tcPr/>
                </a:tc>
                <a:tc>
                  <a:txBody>
                    <a:bodyPr/>
                    <a:lstStyle/>
                    <a:p>
                      <a:pPr algn="ctr"/>
                      <a:r>
                        <a:rPr lang="fr-FR" dirty="0" smtClean="0"/>
                        <a:t>Au format </a:t>
                      </a:r>
                      <a:r>
                        <a:rPr lang="fr-FR" dirty="0" err="1" smtClean="0"/>
                        <a:t>aaaa</a:t>
                      </a:r>
                      <a:r>
                        <a:rPr lang="fr-FR" dirty="0" smtClean="0"/>
                        <a:t>-mm-</a:t>
                      </a:r>
                      <a:r>
                        <a:rPr lang="fr-FR" dirty="0" err="1" smtClean="0"/>
                        <a:t>jj</a:t>
                      </a:r>
                      <a:endParaRPr lang="fr-FR" dirty="0"/>
                    </a:p>
                  </a:txBody>
                  <a:tcPr/>
                </a:tc>
                <a:extLst>
                  <a:ext uri="{0D108BD9-81ED-4DB2-BD59-A6C34878D82A}">
                    <a16:rowId xmlns:a16="http://schemas.microsoft.com/office/drawing/2014/main" val="1456967777"/>
                  </a:ext>
                </a:extLst>
              </a:tr>
              <a:tr h="370840">
                <a:tc>
                  <a:txBody>
                    <a:bodyPr/>
                    <a:lstStyle/>
                    <a:p>
                      <a:pPr algn="ctr"/>
                      <a:r>
                        <a:rPr lang="fr-FR" dirty="0" smtClean="0"/>
                        <a:t>Actions</a:t>
                      </a:r>
                      <a:endParaRPr lang="fr-FR" dirty="0"/>
                    </a:p>
                  </a:txBody>
                  <a:tcPr/>
                </a:tc>
                <a:tc>
                  <a:txBody>
                    <a:bodyPr/>
                    <a:lstStyle/>
                    <a:p>
                      <a:pPr algn="ctr"/>
                      <a:r>
                        <a:rPr lang="fr-FR" dirty="0" smtClean="0"/>
                        <a:t>L’action appliquée sur un article</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250</a:t>
                      </a:r>
                      <a:endParaRPr lang="fr-FR" dirty="0"/>
                    </a:p>
                  </a:txBody>
                  <a:tcPr/>
                </a:tc>
                <a:tc>
                  <a:txBody>
                    <a:bodyPr/>
                    <a:lstStyle/>
                    <a:p>
                      <a:pPr algn="ctr"/>
                      <a:endParaRPr lang="fr-FR"/>
                    </a:p>
                  </a:txBody>
                  <a:tcPr/>
                </a:tc>
                <a:extLst>
                  <a:ext uri="{0D108BD9-81ED-4DB2-BD59-A6C34878D82A}">
                    <a16:rowId xmlns:a16="http://schemas.microsoft.com/office/drawing/2014/main" val="2444090462"/>
                  </a:ext>
                </a:extLst>
              </a:tr>
              <a:tr h="370840">
                <a:tc>
                  <a:txBody>
                    <a:bodyPr/>
                    <a:lstStyle/>
                    <a:p>
                      <a:pPr algn="ctr"/>
                      <a:r>
                        <a:rPr lang="fr-FR" dirty="0" err="1" smtClean="0"/>
                        <a:t>Id_user</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Identifiant numérique du </a:t>
                      </a:r>
                      <a:r>
                        <a:rPr lang="fr-FR" dirty="0" err="1" smtClean="0"/>
                        <a:t>Blogeuer</a:t>
                      </a:r>
                      <a:endParaRPr lang="fr-F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Int </a:t>
                      </a:r>
                    </a:p>
                  </a:txBody>
                  <a:tcPr/>
                </a:tc>
                <a:tc>
                  <a:txBody>
                    <a:bodyPr/>
                    <a:lstStyle/>
                    <a:p>
                      <a:pPr algn="ctr"/>
                      <a:r>
                        <a:rPr lang="fr-FR" dirty="0" smtClean="0"/>
                        <a:t>11</a:t>
                      </a:r>
                      <a:endParaRPr lang="fr-FR" dirty="0"/>
                    </a:p>
                  </a:txBody>
                  <a:tcPr/>
                </a:tc>
                <a:tc>
                  <a:txBody>
                    <a:bodyPr/>
                    <a:lstStyle/>
                    <a:p>
                      <a:pPr algn="ctr"/>
                      <a:endParaRPr lang="fr-FR" dirty="0"/>
                    </a:p>
                  </a:txBody>
                  <a:tcPr/>
                </a:tc>
                <a:extLst>
                  <a:ext uri="{0D108BD9-81ED-4DB2-BD59-A6C34878D82A}">
                    <a16:rowId xmlns:a16="http://schemas.microsoft.com/office/drawing/2014/main" val="192740484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Email</a:t>
                      </a:r>
                    </a:p>
                  </a:txBody>
                  <a:tcPr/>
                </a:tc>
                <a:tc>
                  <a:txBody>
                    <a:bodyPr/>
                    <a:lstStyle/>
                    <a:p>
                      <a:pPr algn="ctr"/>
                      <a:r>
                        <a:rPr lang="fr-FR" dirty="0" smtClean="0"/>
                        <a:t>L’email du </a:t>
                      </a:r>
                      <a:r>
                        <a:rPr lang="fr-FR" dirty="0" err="1" smtClean="0"/>
                        <a:t>Blogeuer</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250</a:t>
                      </a:r>
                      <a:endParaRPr lang="fr-FR" dirty="0"/>
                    </a:p>
                  </a:txBody>
                  <a:tcPr/>
                </a:tc>
                <a:tc>
                  <a:txBody>
                    <a:bodyPr/>
                    <a:lstStyle/>
                    <a:p>
                      <a:pPr algn="ctr"/>
                      <a:endParaRPr lang="fr-FR" dirty="0"/>
                    </a:p>
                  </a:txBody>
                  <a:tcPr/>
                </a:tc>
                <a:extLst>
                  <a:ext uri="{0D108BD9-81ED-4DB2-BD59-A6C34878D82A}">
                    <a16:rowId xmlns:a16="http://schemas.microsoft.com/office/drawing/2014/main" val="325845568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Passeword</a:t>
                      </a:r>
                    </a:p>
                  </a:txBody>
                  <a:tcPr/>
                </a:tc>
                <a:tc>
                  <a:txBody>
                    <a:bodyPr/>
                    <a:lstStyle/>
                    <a:p>
                      <a:pPr algn="ctr"/>
                      <a:r>
                        <a:rPr lang="fr-FR" dirty="0" smtClean="0"/>
                        <a:t>Le mot de passe du</a:t>
                      </a:r>
                      <a:r>
                        <a:rPr lang="fr-FR" baseline="0" dirty="0" smtClean="0"/>
                        <a:t> </a:t>
                      </a:r>
                      <a:r>
                        <a:rPr lang="fr-FR" baseline="0" dirty="0" err="1" smtClean="0"/>
                        <a:t>Blogeuer</a:t>
                      </a:r>
                      <a:endParaRPr lang="fr-FR" dirty="0"/>
                    </a:p>
                  </a:txBody>
                  <a:tcPr/>
                </a:tc>
                <a:tc>
                  <a:txBody>
                    <a:bodyPr/>
                    <a:lstStyle/>
                    <a:p>
                      <a:pPr algn="ctr"/>
                      <a:r>
                        <a:rPr lang="fr-FR" dirty="0" err="1" smtClean="0"/>
                        <a:t>Varchar</a:t>
                      </a:r>
                      <a:endParaRPr lang="fr-FR" dirty="0"/>
                    </a:p>
                  </a:txBody>
                  <a:tcPr/>
                </a:tc>
                <a:tc>
                  <a:txBody>
                    <a:bodyPr/>
                    <a:lstStyle/>
                    <a:p>
                      <a:pPr algn="ctr"/>
                      <a:r>
                        <a:rPr lang="fr-FR" dirty="0" smtClean="0"/>
                        <a:t>250</a:t>
                      </a:r>
                      <a:endParaRPr lang="fr-FR" dirty="0"/>
                    </a:p>
                  </a:txBody>
                  <a:tcPr/>
                </a:tc>
                <a:tc>
                  <a:txBody>
                    <a:bodyPr/>
                    <a:lstStyle/>
                    <a:p>
                      <a:pPr algn="ctr"/>
                      <a:endParaRPr lang="fr-FR" dirty="0"/>
                    </a:p>
                  </a:txBody>
                  <a:tcPr/>
                </a:tc>
                <a:extLst>
                  <a:ext uri="{0D108BD9-81ED-4DB2-BD59-A6C34878D82A}">
                    <a16:rowId xmlns:a16="http://schemas.microsoft.com/office/drawing/2014/main" val="1083511590"/>
                  </a:ext>
                </a:extLst>
              </a:tr>
            </a:tbl>
          </a:graphicData>
        </a:graphic>
      </p:graphicFrame>
    </p:spTree>
    <p:custDataLst>
      <p:tags r:id="rId1"/>
    </p:custDataLst>
    <p:extLst>
      <p:ext uri="{BB962C8B-B14F-4D97-AF65-F5344CB8AC3E}">
        <p14:creationId xmlns:p14="http://schemas.microsoft.com/office/powerpoint/2010/main" val="1316372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3" objId="5"/>
        <p14:stopEvt time="21740" objId="5"/>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4327899" y="0"/>
            <a:ext cx="361349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Times New Roman" panose="02020603050405020304" pitchFamily="18" charset="0"/>
              </a:rPr>
              <a:t>Diagramme Use </a:t>
            </a:r>
            <a:r>
              <a:rPr lang="fr-FR" sz="2800" b="1" dirty="0" smtClean="0">
                <a:solidFill>
                  <a:srgbClr val="FFC000"/>
                </a:solidFill>
                <a:latin typeface="Times New Roman" panose="02020603050405020304" pitchFamily="18" charset="0"/>
                <a:cs typeface="Times New Roman" panose="02020603050405020304" pitchFamily="18" charset="0"/>
              </a:rPr>
              <a:t>C</a:t>
            </a:r>
            <a:r>
              <a:rPr kumimoji="0" lang="fr-FR" sz="2800" b="1"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Times New Roman" panose="02020603050405020304" pitchFamily="18" charset="0"/>
              </a:rPr>
              <a:t>ases</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27" name="Group 58">
            <a:extLst>
              <a:ext uri="{FF2B5EF4-FFF2-40B4-BE49-F238E27FC236}">
                <a16:creationId xmlns:a16="http://schemas.microsoft.com/office/drawing/2014/main" id="{FB82E316-A26C-4622-805C-2DAB31686176}"/>
              </a:ext>
            </a:extLst>
          </p:cNvPr>
          <p:cNvGrpSpPr/>
          <p:nvPr/>
        </p:nvGrpSpPr>
        <p:grpSpPr>
          <a:xfrm>
            <a:off x="4749507" y="520251"/>
            <a:ext cx="2631026" cy="319631"/>
            <a:chOff x="4679586" y="878988"/>
            <a:chExt cx="1434489" cy="190500"/>
          </a:xfrm>
        </p:grpSpPr>
        <p:sp>
          <p:nvSpPr>
            <p:cNvPr id="28" name="Oval 59">
              <a:extLst>
                <a:ext uri="{FF2B5EF4-FFF2-40B4-BE49-F238E27FC236}">
                  <a16:creationId xmlns:a16="http://schemas.microsoft.com/office/drawing/2014/main" id="{7575215F-D101-4FDB-A349-89697AF26EEB}"/>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60">
              <a:extLst>
                <a:ext uri="{FF2B5EF4-FFF2-40B4-BE49-F238E27FC236}">
                  <a16:creationId xmlns:a16="http://schemas.microsoft.com/office/drawing/2014/main" id="{D873B0C1-73C9-4604-9028-09704F7E127D}"/>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0" name="Oval 61">
              <a:extLst>
                <a:ext uri="{FF2B5EF4-FFF2-40B4-BE49-F238E27FC236}">
                  <a16:creationId xmlns:a16="http://schemas.microsoft.com/office/drawing/2014/main" id="{E228768A-416E-4C6F-975D-51E491D8E803}"/>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62">
              <a:extLst>
                <a:ext uri="{FF2B5EF4-FFF2-40B4-BE49-F238E27FC236}">
                  <a16:creationId xmlns:a16="http://schemas.microsoft.com/office/drawing/2014/main" id="{36923EAD-917F-4069-B4E1-ECF193277FBB}"/>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63">
              <a:extLst>
                <a:ext uri="{FF2B5EF4-FFF2-40B4-BE49-F238E27FC236}">
                  <a16:creationId xmlns:a16="http://schemas.microsoft.com/office/drawing/2014/main" id="{C0B7AEC3-F015-4861-B2F4-07861228B581}"/>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8" name="Rectangle : carré corné 47">
            <a:extLst>
              <a:ext uri="{FF2B5EF4-FFF2-40B4-BE49-F238E27FC236}">
                <a16:creationId xmlns:a16="http://schemas.microsoft.com/office/drawing/2014/main" id="{39698F29-561F-4311-8572-1E05C0A8B23F}"/>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solidFill>
                  <a:prstClr val="black"/>
                </a:solidFill>
                <a:latin typeface="Calibri"/>
              </a:rPr>
              <a:t>13</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Image 3"/>
          <p:cNvPicPr>
            <a:picLocks noChangeAspect="1"/>
          </p:cNvPicPr>
          <p:nvPr/>
        </p:nvPicPr>
        <p:blipFill rotWithShape="1">
          <a:blip r:embed="rId3"/>
          <a:srcRect t="5865" r="8537" b="1055"/>
          <a:stretch/>
        </p:blipFill>
        <p:spPr>
          <a:xfrm>
            <a:off x="722068" y="924120"/>
            <a:ext cx="9196251" cy="5675640"/>
          </a:xfrm>
          <a:prstGeom prst="rect">
            <a:avLst/>
          </a:prstGeom>
        </p:spPr>
      </p:pic>
    </p:spTree>
    <p:custDataLst>
      <p:tags r:id="rId1"/>
    </p:custDataLst>
    <p:extLst>
      <p:ext uri="{BB962C8B-B14F-4D97-AF65-F5344CB8AC3E}">
        <p14:creationId xmlns:p14="http://schemas.microsoft.com/office/powerpoint/2010/main" val="1935932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20" objId="9"/>
        <p14:stopEvt time="17386" objId="9"/>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3856443" y="0"/>
            <a:ext cx="44791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smtClean="0">
                <a:solidFill>
                  <a:srgbClr val="FFC000"/>
                </a:solidFill>
                <a:latin typeface="Times New Roman" panose="02020603050405020304" pitchFamily="18" charset="0"/>
                <a:cs typeface="Times New Roman" panose="02020603050405020304" pitchFamily="18" charset="0"/>
              </a:rPr>
              <a:t>Diagramme de classes UML</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27" name="Group 58">
            <a:extLst>
              <a:ext uri="{FF2B5EF4-FFF2-40B4-BE49-F238E27FC236}">
                <a16:creationId xmlns:a16="http://schemas.microsoft.com/office/drawing/2014/main" id="{FB82E316-A26C-4622-805C-2DAB31686176}"/>
              </a:ext>
            </a:extLst>
          </p:cNvPr>
          <p:cNvGrpSpPr/>
          <p:nvPr/>
        </p:nvGrpSpPr>
        <p:grpSpPr>
          <a:xfrm>
            <a:off x="4749507" y="520251"/>
            <a:ext cx="2631026" cy="319631"/>
            <a:chOff x="4679586" y="878988"/>
            <a:chExt cx="1434489" cy="190500"/>
          </a:xfrm>
        </p:grpSpPr>
        <p:sp>
          <p:nvSpPr>
            <p:cNvPr id="28" name="Oval 59">
              <a:extLst>
                <a:ext uri="{FF2B5EF4-FFF2-40B4-BE49-F238E27FC236}">
                  <a16:creationId xmlns:a16="http://schemas.microsoft.com/office/drawing/2014/main" id="{7575215F-D101-4FDB-A349-89697AF26EEB}"/>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60">
              <a:extLst>
                <a:ext uri="{FF2B5EF4-FFF2-40B4-BE49-F238E27FC236}">
                  <a16:creationId xmlns:a16="http://schemas.microsoft.com/office/drawing/2014/main" id="{D873B0C1-73C9-4604-9028-09704F7E127D}"/>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0" name="Oval 61">
              <a:extLst>
                <a:ext uri="{FF2B5EF4-FFF2-40B4-BE49-F238E27FC236}">
                  <a16:creationId xmlns:a16="http://schemas.microsoft.com/office/drawing/2014/main" id="{E228768A-416E-4C6F-975D-51E491D8E803}"/>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62">
              <a:extLst>
                <a:ext uri="{FF2B5EF4-FFF2-40B4-BE49-F238E27FC236}">
                  <a16:creationId xmlns:a16="http://schemas.microsoft.com/office/drawing/2014/main" id="{36923EAD-917F-4069-B4E1-ECF193277FBB}"/>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63">
              <a:extLst>
                <a:ext uri="{FF2B5EF4-FFF2-40B4-BE49-F238E27FC236}">
                  <a16:creationId xmlns:a16="http://schemas.microsoft.com/office/drawing/2014/main" id="{C0B7AEC3-F015-4861-B2F4-07861228B581}"/>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8" name="Rectangle : carré corné 47">
            <a:extLst>
              <a:ext uri="{FF2B5EF4-FFF2-40B4-BE49-F238E27FC236}">
                <a16:creationId xmlns:a16="http://schemas.microsoft.com/office/drawing/2014/main" id="{39698F29-561F-4311-8572-1E05C0A8B23F}"/>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14</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 name="Tableau 2"/>
          <p:cNvGraphicFramePr>
            <a:graphicFrameLocks noGrp="1"/>
          </p:cNvGraphicFramePr>
          <p:nvPr>
            <p:extLst>
              <p:ext uri="{D42A27DB-BD31-4B8C-83A1-F6EECF244321}">
                <p14:modId xmlns:p14="http://schemas.microsoft.com/office/powerpoint/2010/main" val="3881310498"/>
              </p:ext>
            </p:extLst>
          </p:nvPr>
        </p:nvGraphicFramePr>
        <p:xfrm>
          <a:off x="4592318" y="948736"/>
          <a:ext cx="3001554" cy="1666483"/>
        </p:xfrm>
        <a:graphic>
          <a:graphicData uri="http://schemas.openxmlformats.org/drawingml/2006/table">
            <a:tbl>
              <a:tblPr firstRow="1" bandRow="1">
                <a:tableStyleId>{5C22544A-7EE6-4342-B048-85BDC9FD1C3A}</a:tableStyleId>
              </a:tblPr>
              <a:tblGrid>
                <a:gridCol w="3001554">
                  <a:extLst>
                    <a:ext uri="{9D8B030D-6E8A-4147-A177-3AD203B41FA5}">
                      <a16:colId xmlns:a16="http://schemas.microsoft.com/office/drawing/2014/main" val="3543396980"/>
                    </a:ext>
                  </a:extLst>
                </a:gridCol>
              </a:tblGrid>
              <a:tr h="320140">
                <a:tc>
                  <a:txBody>
                    <a:bodyPr/>
                    <a:lstStyle/>
                    <a:p>
                      <a:pPr algn="ctr"/>
                      <a:r>
                        <a:rPr lang="fr-FR" sz="1200" b="0" i="0" kern="1200" dirty="0" err="1" smtClean="0">
                          <a:solidFill>
                            <a:schemeClr val="lt1"/>
                          </a:solidFill>
                          <a:effectLst/>
                          <a:latin typeface="+mn-lt"/>
                          <a:ea typeface="+mn-ea"/>
                          <a:cs typeface="+mn-cs"/>
                        </a:rPr>
                        <a:t>Dbh</a:t>
                      </a:r>
                      <a:endParaRPr lang="fr-FR" sz="1200" dirty="0"/>
                    </a:p>
                  </a:txBody>
                  <a:tcPr/>
                </a:tc>
                <a:extLst>
                  <a:ext uri="{0D108BD9-81ED-4DB2-BD59-A6C34878D82A}">
                    <a16:rowId xmlns:a16="http://schemas.microsoft.com/office/drawing/2014/main" val="3263828232"/>
                  </a:ext>
                </a:extLst>
              </a:tr>
              <a:tr h="1026203">
                <a:tc>
                  <a:txBody>
                    <a:bodyPr/>
                    <a:lstStyle/>
                    <a:p>
                      <a:pPr algn="ctr"/>
                      <a:r>
                        <a:rPr lang="fr-FR" sz="1200" b="0" i="0" kern="1200" dirty="0" smtClean="0">
                          <a:solidFill>
                            <a:schemeClr val="dk1"/>
                          </a:solidFill>
                          <a:effectLst/>
                          <a:latin typeface="+mn-lt"/>
                          <a:ea typeface="+mn-ea"/>
                          <a:cs typeface="+mn-cs"/>
                        </a:rPr>
                        <a:t>host</a:t>
                      </a:r>
                      <a:r>
                        <a:rPr lang="fr-FR" sz="1200" dirty="0" smtClean="0"/>
                        <a:t/>
                      </a:r>
                      <a:br>
                        <a:rPr lang="fr-FR" sz="1200" dirty="0" smtClean="0"/>
                      </a:br>
                      <a:r>
                        <a:rPr lang="fr-FR" sz="1200" b="0" i="0" kern="1200" dirty="0" smtClean="0">
                          <a:solidFill>
                            <a:schemeClr val="dk1"/>
                          </a:solidFill>
                          <a:effectLst/>
                          <a:latin typeface="+mn-lt"/>
                          <a:ea typeface="+mn-ea"/>
                          <a:cs typeface="+mn-cs"/>
                        </a:rPr>
                        <a:t>user</a:t>
                      </a:r>
                      <a:r>
                        <a:rPr lang="fr-FR" sz="1200" dirty="0" smtClean="0"/>
                        <a:t/>
                      </a:r>
                      <a:br>
                        <a:rPr lang="fr-FR" sz="1200" dirty="0" smtClean="0"/>
                      </a:br>
                      <a:r>
                        <a:rPr lang="fr-FR" sz="1200" b="0" i="0" kern="1200" dirty="0" err="1" smtClean="0">
                          <a:solidFill>
                            <a:schemeClr val="dk1"/>
                          </a:solidFill>
                          <a:effectLst/>
                          <a:latin typeface="+mn-lt"/>
                          <a:ea typeface="+mn-ea"/>
                          <a:cs typeface="+mn-cs"/>
                        </a:rPr>
                        <a:t>pwd</a:t>
                      </a:r>
                      <a:r>
                        <a:rPr lang="fr-FR" sz="1200" dirty="0" smtClean="0"/>
                        <a:t/>
                      </a:r>
                      <a:br>
                        <a:rPr lang="fr-FR" sz="1200" dirty="0" smtClean="0"/>
                      </a:br>
                      <a:r>
                        <a:rPr lang="fr-FR" sz="1200" b="0" i="0" kern="1200" dirty="0" err="1" smtClean="0">
                          <a:solidFill>
                            <a:schemeClr val="dk1"/>
                          </a:solidFill>
                          <a:effectLst/>
                          <a:latin typeface="+mn-lt"/>
                          <a:ea typeface="+mn-ea"/>
                          <a:cs typeface="+mn-cs"/>
                        </a:rPr>
                        <a:t>dbName</a:t>
                      </a:r>
                      <a:endParaRPr lang="fr-FR" sz="1200" dirty="0"/>
                    </a:p>
                  </a:txBody>
                  <a:tcPr/>
                </a:tc>
                <a:extLst>
                  <a:ext uri="{0D108BD9-81ED-4DB2-BD59-A6C34878D82A}">
                    <a16:rowId xmlns:a16="http://schemas.microsoft.com/office/drawing/2014/main" val="944518958"/>
                  </a:ext>
                </a:extLst>
              </a:tr>
              <a:tr h="320140">
                <a:tc>
                  <a:txBody>
                    <a:bodyPr/>
                    <a:lstStyle/>
                    <a:p>
                      <a:pPr algn="ctr"/>
                      <a:r>
                        <a:rPr lang="fr-FR" sz="1200" b="0" i="0" kern="1200" dirty="0" err="1" smtClean="0">
                          <a:solidFill>
                            <a:schemeClr val="dk1"/>
                          </a:solidFill>
                          <a:effectLst/>
                          <a:latin typeface="+mn-lt"/>
                          <a:ea typeface="+mn-ea"/>
                          <a:cs typeface="+mn-cs"/>
                        </a:rPr>
                        <a:t>connect</a:t>
                      </a:r>
                      <a:r>
                        <a:rPr lang="fr-FR" sz="1200" b="0" i="0" kern="1200" dirty="0" smtClean="0">
                          <a:solidFill>
                            <a:schemeClr val="dk1"/>
                          </a:solidFill>
                          <a:effectLst/>
                          <a:latin typeface="+mn-lt"/>
                          <a:ea typeface="+mn-ea"/>
                          <a:cs typeface="+mn-cs"/>
                        </a:rPr>
                        <a:t>()</a:t>
                      </a:r>
                      <a:endParaRPr lang="fr-FR" sz="1200" dirty="0"/>
                    </a:p>
                  </a:txBody>
                  <a:tcPr/>
                </a:tc>
                <a:extLst>
                  <a:ext uri="{0D108BD9-81ED-4DB2-BD59-A6C34878D82A}">
                    <a16:rowId xmlns:a16="http://schemas.microsoft.com/office/drawing/2014/main" val="2492212578"/>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2946356392"/>
              </p:ext>
            </p:extLst>
          </p:nvPr>
        </p:nvGraphicFramePr>
        <p:xfrm>
          <a:off x="1590764" y="3117370"/>
          <a:ext cx="3001554" cy="3429101"/>
        </p:xfrm>
        <a:graphic>
          <a:graphicData uri="http://schemas.openxmlformats.org/drawingml/2006/table">
            <a:tbl>
              <a:tblPr firstRow="1" bandRow="1">
                <a:tableStyleId>{5C22544A-7EE6-4342-B048-85BDC9FD1C3A}</a:tableStyleId>
              </a:tblPr>
              <a:tblGrid>
                <a:gridCol w="3001554">
                  <a:extLst>
                    <a:ext uri="{9D8B030D-6E8A-4147-A177-3AD203B41FA5}">
                      <a16:colId xmlns:a16="http://schemas.microsoft.com/office/drawing/2014/main" val="3543396980"/>
                    </a:ext>
                  </a:extLst>
                </a:gridCol>
              </a:tblGrid>
              <a:tr h="338176">
                <a:tc>
                  <a:txBody>
                    <a:bodyPr/>
                    <a:lstStyle/>
                    <a:p>
                      <a:pPr algn="ctr"/>
                      <a:r>
                        <a:rPr lang="fr-FR" sz="1200" b="0" i="0" kern="1200" dirty="0" smtClean="0">
                          <a:solidFill>
                            <a:schemeClr val="lt1"/>
                          </a:solidFill>
                          <a:effectLst/>
                          <a:latin typeface="Times New Roman" panose="02020603050405020304" pitchFamily="18" charset="0"/>
                          <a:ea typeface="+mn-ea"/>
                          <a:cs typeface="Times New Roman" panose="02020603050405020304" pitchFamily="18" charset="0"/>
                        </a:rPr>
                        <a:t>Articles</a:t>
                      </a:r>
                      <a:endParaRPr lang="fr-FR"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3828232"/>
                  </a:ext>
                </a:extLst>
              </a:tr>
              <a:tr h="1642054">
                <a:tc>
                  <a:txBody>
                    <a:bodyPr/>
                    <a:lstStyle/>
                    <a:p>
                      <a:pPr algn="ct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id_article</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Title</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Description</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Content</a:t>
                      </a:r>
                    </a:p>
                    <a:p>
                      <a:pPr algn="ct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Image_article</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Author</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Date_poste</a:t>
                      </a:r>
                      <a:endPar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ct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actions</a:t>
                      </a:r>
                      <a:endParaRPr lang="fr-FR"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4518958"/>
                  </a:ext>
                </a:extLst>
              </a:tr>
              <a:tr h="1448871">
                <a:tc>
                  <a:txBody>
                    <a:bodyPr/>
                    <a:lstStyle/>
                    <a:p>
                      <a:pPr algn="ct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getArticles</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getArticle</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getLastThreeArticles</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addArticle</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editArticle</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updateArticle</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a:r>
                      <a:br>
                        <a:rPr lang="fr-FR" sz="1200" dirty="0" smtClean="0">
                          <a:latin typeface="Times New Roman" panose="02020603050405020304" pitchFamily="18" charset="0"/>
                          <a:cs typeface="Times New Roman" panose="02020603050405020304" pitchFamily="18" charset="0"/>
                        </a:rPr>
                      </a:br>
                      <a:r>
                        <a:rPr lang="fr-FR" sz="1200" b="0" i="0" kern="1200" dirty="0" err="1" smtClean="0">
                          <a:solidFill>
                            <a:schemeClr val="dk1"/>
                          </a:solidFill>
                          <a:effectLst/>
                          <a:latin typeface="Times New Roman" panose="02020603050405020304" pitchFamily="18" charset="0"/>
                          <a:ea typeface="+mn-ea"/>
                          <a:cs typeface="Times New Roman" panose="02020603050405020304" pitchFamily="18" charset="0"/>
                        </a:rPr>
                        <a:t>delArticle</a:t>
                      </a:r>
                      <a:r>
                        <a:rPr lang="fr-FR" sz="12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fr-FR"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212578"/>
                  </a:ext>
                </a:extLst>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2715074926"/>
              </p:ext>
            </p:extLst>
          </p:nvPr>
        </p:nvGraphicFramePr>
        <p:xfrm>
          <a:off x="7506786" y="3130582"/>
          <a:ext cx="3001554" cy="3415888"/>
        </p:xfrm>
        <a:graphic>
          <a:graphicData uri="http://schemas.openxmlformats.org/drawingml/2006/table">
            <a:tbl>
              <a:tblPr firstRow="1" bandRow="1">
                <a:tableStyleId>{5C22544A-7EE6-4342-B048-85BDC9FD1C3A}</a:tableStyleId>
              </a:tblPr>
              <a:tblGrid>
                <a:gridCol w="3001554">
                  <a:extLst>
                    <a:ext uri="{9D8B030D-6E8A-4147-A177-3AD203B41FA5}">
                      <a16:colId xmlns:a16="http://schemas.microsoft.com/office/drawing/2014/main" val="3543396980"/>
                    </a:ext>
                  </a:extLst>
                </a:gridCol>
              </a:tblGrid>
              <a:tr h="401402">
                <a:tc>
                  <a:txBody>
                    <a:bodyPr/>
                    <a:lstStyle/>
                    <a:p>
                      <a:pPr algn="ctr"/>
                      <a:r>
                        <a:rPr lang="fr-FR" sz="1200" b="0" i="0" kern="1200" dirty="0" smtClean="0">
                          <a:solidFill>
                            <a:schemeClr val="lt1"/>
                          </a:solidFill>
                          <a:effectLst/>
                          <a:latin typeface="+mn-lt"/>
                          <a:ea typeface="+mn-ea"/>
                          <a:cs typeface="+mn-cs"/>
                        </a:rPr>
                        <a:t>Admin</a:t>
                      </a:r>
                      <a:endParaRPr lang="fr-FR" sz="1200" dirty="0"/>
                    </a:p>
                  </a:txBody>
                  <a:tcPr/>
                </a:tc>
                <a:extLst>
                  <a:ext uri="{0D108BD9-81ED-4DB2-BD59-A6C34878D82A}">
                    <a16:rowId xmlns:a16="http://schemas.microsoft.com/office/drawing/2014/main" val="3263828232"/>
                  </a:ext>
                </a:extLst>
              </a:tr>
              <a:tr h="1180934">
                <a:tc>
                  <a:txBody>
                    <a:bodyPr/>
                    <a:lstStyle/>
                    <a:p>
                      <a:pPr algn="ctr"/>
                      <a:endParaRPr lang="fr-FR" sz="1200" b="0" i="0" kern="1200" dirty="0" smtClean="0">
                        <a:solidFill>
                          <a:schemeClr val="dk1"/>
                        </a:solidFill>
                        <a:effectLst/>
                        <a:latin typeface="+mn-lt"/>
                        <a:ea typeface="+mn-ea"/>
                        <a:cs typeface="+mn-cs"/>
                      </a:endParaRPr>
                    </a:p>
                    <a:p>
                      <a:pPr algn="ctr"/>
                      <a:r>
                        <a:rPr lang="fr-FR" sz="1200" b="0" i="0" kern="1200" dirty="0" err="1" smtClean="0">
                          <a:solidFill>
                            <a:schemeClr val="dk1"/>
                          </a:solidFill>
                          <a:effectLst/>
                          <a:latin typeface="+mn-lt"/>
                          <a:ea typeface="+mn-ea"/>
                          <a:cs typeface="+mn-cs"/>
                        </a:rPr>
                        <a:t>id_user</a:t>
                      </a:r>
                      <a:r>
                        <a:rPr lang="fr-FR" sz="1200" dirty="0" smtClean="0"/>
                        <a:t/>
                      </a:r>
                      <a:br>
                        <a:rPr lang="fr-FR" sz="1200" dirty="0" smtClean="0"/>
                      </a:br>
                      <a:r>
                        <a:rPr lang="fr-FR" sz="1200" b="0" i="0" kern="1200" dirty="0" smtClean="0">
                          <a:solidFill>
                            <a:schemeClr val="dk1"/>
                          </a:solidFill>
                          <a:effectLst/>
                          <a:latin typeface="+mn-lt"/>
                          <a:ea typeface="+mn-ea"/>
                          <a:cs typeface="+mn-cs"/>
                        </a:rPr>
                        <a:t>Email</a:t>
                      </a:r>
                      <a:r>
                        <a:rPr lang="fr-FR" sz="1200" dirty="0" smtClean="0"/>
                        <a:t/>
                      </a:r>
                      <a:br>
                        <a:rPr lang="fr-FR" sz="1200" dirty="0" smtClean="0"/>
                      </a:br>
                      <a:r>
                        <a:rPr lang="fr-FR" sz="1200" b="0" i="0" kern="1200" dirty="0" smtClean="0">
                          <a:solidFill>
                            <a:schemeClr val="dk1"/>
                          </a:solidFill>
                          <a:effectLst/>
                          <a:latin typeface="+mn-lt"/>
                          <a:ea typeface="+mn-ea"/>
                          <a:cs typeface="+mn-cs"/>
                        </a:rPr>
                        <a:t>Passeword</a:t>
                      </a:r>
                      <a:endParaRPr lang="fr-FR" sz="1200" dirty="0"/>
                    </a:p>
                  </a:txBody>
                  <a:tcPr/>
                </a:tc>
                <a:extLst>
                  <a:ext uri="{0D108BD9-81ED-4DB2-BD59-A6C34878D82A}">
                    <a16:rowId xmlns:a16="http://schemas.microsoft.com/office/drawing/2014/main" val="944518958"/>
                  </a:ext>
                </a:extLst>
              </a:tr>
              <a:tr h="1833552">
                <a:tc>
                  <a:txBody>
                    <a:bodyPr/>
                    <a:lstStyle/>
                    <a:p>
                      <a:pPr algn="ctr"/>
                      <a:endParaRPr lang="fr-FR" sz="1200" b="0" i="0" kern="1200" dirty="0" smtClean="0">
                        <a:solidFill>
                          <a:schemeClr val="dk1"/>
                        </a:solidFill>
                        <a:effectLst/>
                        <a:latin typeface="+mn-lt"/>
                        <a:ea typeface="+mn-ea"/>
                        <a:cs typeface="+mn-cs"/>
                      </a:endParaRPr>
                    </a:p>
                    <a:p>
                      <a:pPr algn="ctr"/>
                      <a:endParaRPr lang="fr-FR" sz="1200" b="0" i="0" kern="1200" dirty="0" smtClean="0">
                        <a:solidFill>
                          <a:schemeClr val="dk1"/>
                        </a:solidFill>
                        <a:effectLst/>
                        <a:latin typeface="+mn-lt"/>
                        <a:ea typeface="+mn-ea"/>
                        <a:cs typeface="+mn-cs"/>
                      </a:endParaRPr>
                    </a:p>
                    <a:p>
                      <a:pPr algn="ctr"/>
                      <a:endParaRPr lang="fr-FR" sz="1200" b="0" i="0" kern="1200" dirty="0" smtClean="0">
                        <a:solidFill>
                          <a:schemeClr val="dk1"/>
                        </a:solidFill>
                        <a:effectLst/>
                        <a:latin typeface="+mn-lt"/>
                        <a:ea typeface="+mn-ea"/>
                        <a:cs typeface="+mn-cs"/>
                      </a:endParaRPr>
                    </a:p>
                    <a:p>
                      <a:pPr algn="ctr"/>
                      <a:endParaRPr lang="fr-FR" sz="1200" b="0" i="0" kern="1200" dirty="0" smtClean="0">
                        <a:solidFill>
                          <a:schemeClr val="dk1"/>
                        </a:solidFill>
                        <a:effectLst/>
                        <a:latin typeface="+mn-lt"/>
                        <a:ea typeface="+mn-ea"/>
                        <a:cs typeface="+mn-cs"/>
                      </a:endParaRPr>
                    </a:p>
                    <a:p>
                      <a:pPr algn="ctr"/>
                      <a:r>
                        <a:rPr lang="fr-FR" sz="1200" b="0" i="0" kern="1200" dirty="0" smtClean="0">
                          <a:solidFill>
                            <a:schemeClr val="dk1"/>
                          </a:solidFill>
                          <a:effectLst/>
                          <a:latin typeface="+mn-lt"/>
                          <a:ea typeface="+mn-ea"/>
                          <a:cs typeface="+mn-cs"/>
                        </a:rPr>
                        <a:t>login()</a:t>
                      </a:r>
                      <a:endParaRPr lang="fr-FR" sz="1200" dirty="0"/>
                    </a:p>
                  </a:txBody>
                  <a:tcPr/>
                </a:tc>
                <a:extLst>
                  <a:ext uri="{0D108BD9-81ED-4DB2-BD59-A6C34878D82A}">
                    <a16:rowId xmlns:a16="http://schemas.microsoft.com/office/drawing/2014/main" val="2492212578"/>
                  </a:ext>
                </a:extLst>
              </a:tr>
            </a:tbl>
          </a:graphicData>
        </a:graphic>
      </p:graphicFrame>
      <p:cxnSp>
        <p:nvCxnSpPr>
          <p:cNvPr id="11" name="Connecteur droit avec flèche 10"/>
          <p:cNvCxnSpPr>
            <a:endCxn id="3" idx="2"/>
          </p:cNvCxnSpPr>
          <p:nvPr/>
        </p:nvCxnSpPr>
        <p:spPr>
          <a:xfrm flipV="1">
            <a:off x="6093094" y="2615219"/>
            <a:ext cx="1" cy="3065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18"/>
          <p:cNvCxnSpPr/>
          <p:nvPr/>
        </p:nvCxnSpPr>
        <p:spPr>
          <a:xfrm>
            <a:off x="6093094" y="2921722"/>
            <a:ext cx="29144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3091540" y="2921722"/>
            <a:ext cx="307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5" idx="0"/>
          </p:cNvCxnSpPr>
          <p:nvPr/>
        </p:nvCxnSpPr>
        <p:spPr>
          <a:xfrm flipH="1" flipV="1">
            <a:off x="3091539" y="2921722"/>
            <a:ext cx="2" cy="195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a:stCxn id="16" idx="0"/>
          </p:cNvCxnSpPr>
          <p:nvPr/>
        </p:nvCxnSpPr>
        <p:spPr>
          <a:xfrm flipH="1" flipV="1">
            <a:off x="9000305" y="2921722"/>
            <a:ext cx="7258" cy="208860"/>
          </a:xfrm>
          <a:prstGeom prst="line">
            <a:avLst/>
          </a:prstGeom>
        </p:spPr>
        <p:style>
          <a:lnRef idx="1">
            <a:schemeClr val="accent1"/>
          </a:lnRef>
          <a:fillRef idx="0">
            <a:schemeClr val="accent1"/>
          </a:fillRef>
          <a:effectRef idx="0">
            <a:schemeClr val="accent1"/>
          </a:effectRef>
          <a:fontRef idx="minor">
            <a:schemeClr val="tx1"/>
          </a:fontRef>
        </p:style>
      </p:cxnSp>
      <p:sp>
        <p:nvSpPr>
          <p:cNvPr id="47"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ZoneTexte 48">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err="1" smtClean="0">
                <a:solidFill>
                  <a:prstClr val="white"/>
                </a:solidFill>
                <a:latin typeface="Times New Roman" panose="02020603050405020304" pitchFamily="18" charset="0"/>
                <a:cs typeface="Times New Roman" panose="02020603050405020304" pitchFamily="18" charset="0"/>
              </a:rPr>
              <a:t>Wireframe</a:t>
            </a:r>
            <a:r>
              <a:rPr lang="fr-FR" b="1" dirty="0" smtClean="0">
                <a:solidFill>
                  <a:prstClr val="white"/>
                </a:solidFill>
                <a:latin typeface="Times New Roman" panose="02020603050405020304" pitchFamily="18" charset="0"/>
                <a:cs typeface="Times New Roman" panose="02020603050405020304" pitchFamily="18" charset="0"/>
              </a:rPr>
              <a:t> </a:t>
            </a:r>
            <a:r>
              <a:rPr lang="fr-FR" b="1" dirty="0" err="1" smtClean="0">
                <a:solidFill>
                  <a:prstClr val="white"/>
                </a:solidFill>
                <a:latin typeface="Times New Roman" panose="02020603050405020304" pitchFamily="18" charset="0"/>
                <a:cs typeface="Times New Roman" panose="02020603050405020304" pitchFamily="18" charset="0"/>
              </a:rPr>
              <a:t>hight</a:t>
            </a:r>
            <a:r>
              <a:rPr lang="fr-FR" b="1" dirty="0" smtClean="0">
                <a:solidFill>
                  <a:prstClr val="white"/>
                </a:solidFill>
                <a:latin typeface="Times New Roman" panose="02020603050405020304" pitchFamily="18" charset="0"/>
                <a:cs typeface="Times New Roman" panose="02020603050405020304" pitchFamily="18" charset="0"/>
              </a:rPr>
              <a:t> </a:t>
            </a:r>
            <a:r>
              <a:rPr lang="fr-FR" b="1" dirty="0" err="1" smtClean="0">
                <a:solidFill>
                  <a:prstClr val="white"/>
                </a:solidFill>
                <a:latin typeface="Times New Roman" panose="02020603050405020304" pitchFamily="18" charset="0"/>
                <a:cs typeface="Times New Roman" panose="02020603050405020304" pitchFamily="18" charset="0"/>
              </a:rPr>
              <a:t>fidelity</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1629726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heel(1)">
                                      <p:cBhvr>
                                        <p:cTn id="13" dur="2000"/>
                                        <p:tgtEl>
                                          <p:spTgt spid="19"/>
                                        </p:tgtEl>
                                      </p:cBhvr>
                                    </p:animEffect>
                                  </p:childTnLst>
                                </p:cTn>
                              </p:par>
                              <p:par>
                                <p:cTn id="14" presetID="21" presetClass="entr" presetSubtype="1"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2000"/>
                                        <p:tgtEl>
                                          <p:spTgt spid="33"/>
                                        </p:tgtEl>
                                      </p:cBhvr>
                                    </p:animEffect>
                                  </p:childTnLst>
                                </p:cTn>
                              </p:par>
                              <p:par>
                                <p:cTn id="17" presetID="21" presetClass="entr" presetSubtype="1"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heel(1)">
                                      <p:cBhvr>
                                        <p:cTn id="19" dur="2000"/>
                                        <p:tgtEl>
                                          <p:spTgt spid="34"/>
                                        </p:tgtEl>
                                      </p:cBhvr>
                                    </p:animEffect>
                                  </p:childTnLst>
                                </p:cTn>
                              </p:par>
                              <p:par>
                                <p:cTn id="20" presetID="21" presetClass="entr" presetSubtype="1"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heel(1)">
                                      <p:cBhvr>
                                        <p:cTn id="22" dur="2000"/>
                                        <p:tgtEl>
                                          <p:spTgt spid="35"/>
                                        </p:tgtEl>
                                      </p:cBhvr>
                                    </p:animEffect>
                                  </p:childTnLst>
                                </p:cTn>
                              </p:par>
                              <p:par>
                                <p:cTn id="23" presetID="21"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2000"/>
                                        <p:tgtEl>
                                          <p:spTgt spid="15"/>
                                        </p:tgtEl>
                                      </p:cBhvr>
                                    </p:animEffect>
                                  </p:childTnLst>
                                </p:cTn>
                              </p:par>
                              <p:par>
                                <p:cTn id="26" presetID="21"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20" objId="9"/>
        <p14:stopEvt time="17386" objId="9"/>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Le blog personnel</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338491" y="2721114"/>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err="1" smtClean="0">
                <a:solidFill>
                  <a:srgbClr val="FEB80A">
                    <a:lumMod val="75000"/>
                  </a:srgbClr>
                </a:solidFill>
                <a:latin typeface="Calibri"/>
              </a:rPr>
              <a:t>Wireframe</a:t>
            </a:r>
            <a:r>
              <a:rPr lang="fr-FR" sz="4000" b="1" dirty="0" smtClean="0">
                <a:solidFill>
                  <a:srgbClr val="FEB80A">
                    <a:lumMod val="75000"/>
                  </a:srgbClr>
                </a:solidFill>
                <a:latin typeface="Calibri"/>
              </a:rPr>
              <a:t> </a:t>
            </a:r>
            <a:r>
              <a:rPr lang="fr-FR" sz="4000" b="1" dirty="0" err="1" smtClean="0">
                <a:solidFill>
                  <a:srgbClr val="FEB80A">
                    <a:lumMod val="75000"/>
                  </a:srgbClr>
                </a:solidFill>
                <a:latin typeface="Calibri"/>
              </a:rPr>
              <a:t>hight</a:t>
            </a:r>
            <a:r>
              <a:rPr lang="fr-FR" sz="4000" b="1" dirty="0" smtClean="0">
                <a:solidFill>
                  <a:srgbClr val="FEB80A">
                    <a:lumMod val="75000"/>
                  </a:srgbClr>
                </a:solidFill>
                <a:latin typeface="Calibri"/>
              </a:rPr>
              <a:t> </a:t>
            </a:r>
            <a:r>
              <a:rPr lang="fr-FR" sz="4000" b="1" dirty="0" err="1" smtClean="0">
                <a:solidFill>
                  <a:srgbClr val="FEB80A">
                    <a:lumMod val="75000"/>
                  </a:srgbClr>
                </a:solidFill>
                <a:latin typeface="Calibri"/>
              </a:rPr>
              <a:t>fidelity</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7A816E5D-5226-4C4D-B33D-6C2705464840}"/>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solidFill>
                  <a:prstClr val="black"/>
                </a:solidFill>
                <a:latin typeface="Calibri"/>
              </a:rPr>
              <a:t>15</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ZoneTexte 15">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white"/>
                </a:solidFill>
                <a:latin typeface="Times New Roman" panose="02020603050405020304" pitchFamily="18" charset="0"/>
                <a:cs typeface="Times New Roman" panose="02020603050405020304" pitchFamily="18" charset="0"/>
              </a:rPr>
              <a:t>L’application blog personnel</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25472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1" objId="16"/>
        <p14:stopEvt time="3369" objId="16"/>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lvl="0" algn="ctr">
              <a:defRPr/>
            </a:pPr>
            <a:r>
              <a:rPr lang="fr-FR" b="1" dirty="0" err="1">
                <a:solidFill>
                  <a:prstClr val="white"/>
                </a:solidFill>
                <a:latin typeface="Times New Roman" panose="02020603050405020304" pitchFamily="18" charset="0"/>
                <a:cs typeface="Times New Roman" panose="02020603050405020304" pitchFamily="18" charset="0"/>
              </a:rPr>
              <a:t>Wireframe</a:t>
            </a:r>
            <a:r>
              <a:rPr lang="fr-FR" b="1" dirty="0">
                <a:solidFill>
                  <a:prstClr val="white"/>
                </a:solidFill>
                <a:latin typeface="Times New Roman" panose="02020603050405020304" pitchFamily="18" charset="0"/>
                <a:cs typeface="Times New Roman" panose="02020603050405020304" pitchFamily="18" charset="0"/>
              </a:rPr>
              <a:t> </a:t>
            </a:r>
            <a:r>
              <a:rPr lang="fr-FR" b="1" dirty="0" err="1">
                <a:solidFill>
                  <a:prstClr val="white"/>
                </a:solidFill>
                <a:latin typeface="Times New Roman" panose="02020603050405020304" pitchFamily="18" charset="0"/>
                <a:cs typeface="Times New Roman" panose="02020603050405020304" pitchFamily="18" charset="0"/>
              </a:rPr>
              <a:t>hight</a:t>
            </a:r>
            <a:r>
              <a:rPr lang="fr-FR" b="1" dirty="0">
                <a:solidFill>
                  <a:prstClr val="white"/>
                </a:solidFill>
                <a:latin typeface="Times New Roman" panose="02020603050405020304" pitchFamily="18" charset="0"/>
                <a:cs typeface="Times New Roman" panose="02020603050405020304" pitchFamily="18" charset="0"/>
              </a:rPr>
              <a:t> </a:t>
            </a:r>
            <a:r>
              <a:rPr lang="fr-FR" b="1" dirty="0" err="1">
                <a:solidFill>
                  <a:prstClr val="white"/>
                </a:solidFill>
                <a:latin typeface="Times New Roman" panose="02020603050405020304" pitchFamily="18" charset="0"/>
                <a:cs typeface="Times New Roman" panose="02020603050405020304" pitchFamily="18" charset="0"/>
              </a:rPr>
              <a:t>fidelity</a:t>
            </a:r>
            <a:endParaRPr lang="fr-FR" b="1" dirty="0">
              <a:solidFill>
                <a:prstClr val="white"/>
              </a:solidFill>
              <a:latin typeface="Times New Roman" panose="02020603050405020304" pitchFamily="18" charset="0"/>
              <a:cs typeface="Times New Roman" panose="02020603050405020304" pitchFamily="18" charset="0"/>
            </a:endParaRP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338491" y="2721114"/>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smtClean="0">
                <a:solidFill>
                  <a:srgbClr val="FEB80A">
                    <a:lumMod val="75000"/>
                  </a:srgbClr>
                </a:solidFill>
                <a:latin typeface="Calibri"/>
              </a:rPr>
              <a:t>L’application </a:t>
            </a:r>
            <a:r>
              <a:rPr lang="fr-FR" sz="4000" b="1" dirty="0">
                <a:solidFill>
                  <a:srgbClr val="FEB80A">
                    <a:lumMod val="75000"/>
                  </a:srgbClr>
                </a:solidFill>
                <a:latin typeface="Calibri"/>
              </a:rPr>
              <a:t>b</a:t>
            </a:r>
            <a:r>
              <a:rPr lang="fr-FR" sz="4000" b="1" dirty="0" smtClean="0">
                <a:solidFill>
                  <a:srgbClr val="FEB80A">
                    <a:lumMod val="75000"/>
                  </a:srgbClr>
                </a:solidFill>
                <a:latin typeface="Calibri"/>
              </a:rPr>
              <a:t>log personnel</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7A816E5D-5226-4C4D-B33D-6C2705464840}"/>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solidFill>
                  <a:prstClr val="black"/>
                </a:solidFill>
                <a:latin typeface="Calibri"/>
              </a:rPr>
              <a:t>16</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ZoneTexte 15">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white"/>
                </a:solidFill>
                <a:latin typeface="Times New Roman" panose="02020603050405020304" pitchFamily="18" charset="0"/>
                <a:cs typeface="Times New Roman" panose="02020603050405020304" pitchFamily="18" charset="0"/>
              </a:rPr>
              <a:t>Conclusion</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92157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1" objId="16"/>
        <p14:stopEvt time="3369" objId="16"/>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68E31FD-BE74-4CB3-A5A5-652148351F11}"/>
              </a:ext>
            </a:extLst>
          </p:cNvPr>
          <p:cNvSpPr>
            <a:spLocks noGrp="1"/>
          </p:cNvSpPr>
          <p:nvPr>
            <p:ph type="title"/>
          </p:nvPr>
        </p:nvSpPr>
        <p:spPr>
          <a:xfrm>
            <a:off x="831850" y="3713163"/>
            <a:ext cx="10515600" cy="823232"/>
          </a:xfrm>
        </p:spPr>
        <p:txBody>
          <a:bodyPr rtlCol="0"/>
          <a:lstStyle/>
          <a:p>
            <a:pPr rtl="0"/>
            <a:r>
              <a:rPr lang="fr-FR" sz="4000" cap="none" dirty="0">
                <a:solidFill>
                  <a:schemeClr val="accent3">
                    <a:lumMod val="75000"/>
                  </a:schemeClr>
                </a:solidFill>
              </a:rPr>
              <a:t>conclusion</a:t>
            </a:r>
          </a:p>
        </p:txBody>
      </p:sp>
      <p:sp>
        <p:nvSpPr>
          <p:cNvPr id="12" name="TextBox 53">
            <a:extLst>
              <a:ext uri="{FF2B5EF4-FFF2-40B4-BE49-F238E27FC236}">
                <a16:creationId xmlns:a16="http://schemas.microsoft.com/office/drawing/2014/main" id="{62F3C98F-D9A1-42A0-8B79-52C6A6329D87}"/>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 carré corné 9">
            <a:extLst>
              <a:ext uri="{FF2B5EF4-FFF2-40B4-BE49-F238E27FC236}">
                <a16:creationId xmlns:a16="http://schemas.microsoft.com/office/drawing/2014/main" id="{45BB1C25-C22B-48C3-8040-9905A9BD1B0B}"/>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solidFill>
                  <a:prstClr val="black"/>
                </a:solidFill>
                <a:latin typeface="Calibri"/>
              </a:rPr>
              <a:t>17</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5" name="Image 14"/>
          <p:cNvPicPr>
            <a:picLocks noChangeAspect="1"/>
          </p:cNvPicPr>
          <p:nvPr/>
        </p:nvPicPr>
        <p:blipFill>
          <a:blip r:embed="rId3"/>
          <a:stretch>
            <a:fillRect/>
          </a:stretch>
        </p:blipFill>
        <p:spPr>
          <a:xfrm>
            <a:off x="4104096" y="1649798"/>
            <a:ext cx="3971108" cy="1800000"/>
          </a:xfrm>
          <a:prstGeom prst="rect">
            <a:avLst/>
          </a:prstGeom>
          <a:ln>
            <a:noFill/>
          </a:ln>
          <a:effectLst>
            <a:softEdge rad="112500"/>
          </a:effectLst>
        </p:spPr>
      </p:pic>
      <p:sp>
        <p:nvSpPr>
          <p:cNvPr id="11" name="Freeform: Shape 45">
            <a:extLst>
              <a:ext uri="{FF2B5EF4-FFF2-40B4-BE49-F238E27FC236}">
                <a16:creationId xmlns:a16="http://schemas.microsoft.com/office/drawing/2014/main" id="{EF97330F-C848-4F86-88AE-6F850AE96D10}"/>
              </a:ext>
            </a:extLst>
          </p:cNvPr>
          <p:cNvSpPr/>
          <p:nvPr/>
        </p:nvSpPr>
        <p:spPr>
          <a:xfrm>
            <a:off x="-504825" y="1368474"/>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ZoneTexte 12">
            <a:extLst>
              <a:ext uri="{FF2B5EF4-FFF2-40B4-BE49-F238E27FC236}">
                <a16:creationId xmlns:a16="http://schemas.microsoft.com/office/drawing/2014/main" id="{A87BD6F2-CAF6-40C3-A922-019A38EE8159}"/>
              </a:ext>
            </a:extLst>
          </p:cNvPr>
          <p:cNvSpPr txBox="1"/>
          <p:nvPr/>
        </p:nvSpPr>
        <p:spPr>
          <a:xfrm rot="16200000">
            <a:off x="-1623959" y="3249336"/>
            <a:ext cx="37826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Etude pratique d’un système de pompage solaire photovoltaïque </a:t>
            </a:r>
          </a:p>
        </p:txBody>
      </p:sp>
    </p:spTree>
    <p:extLst>
      <p:ext uri="{BB962C8B-B14F-4D97-AF65-F5344CB8AC3E}">
        <p14:creationId xmlns:p14="http://schemas.microsoft.com/office/powerpoint/2010/main" val="3703842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1" objId="7"/>
        <p14:stopEvt time="6182" objId="7"/>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9DD519AC-7392-4C53-9E3F-08F1208BC2CB}"/>
              </a:ext>
            </a:extLst>
          </p:cNvPr>
          <p:cNvSpPr>
            <a:spLocks noGrp="1"/>
          </p:cNvSpPr>
          <p:nvPr>
            <p:ph type="title"/>
          </p:nvPr>
        </p:nvSpPr>
        <p:spPr>
          <a:xfrm>
            <a:off x="4629584" y="2619281"/>
            <a:ext cx="6793922" cy="750278"/>
          </a:xfrm>
        </p:spPr>
        <p:txBody>
          <a:bodyPr rtlCol="0">
            <a:normAutofit/>
          </a:bodyPr>
          <a:lstStyle/>
          <a:p>
            <a:pPr rtl="0"/>
            <a:r>
              <a:rPr lang="fr-FR" sz="4000" cap="none" dirty="0">
                <a:solidFill>
                  <a:schemeClr val="accent3">
                    <a:lumMod val="75000"/>
                  </a:schemeClr>
                </a:solidFill>
                <a:latin typeface="+mj-lt"/>
                <a:ea typeface="+mj-ea"/>
                <a:cs typeface="+mj-cs"/>
              </a:rPr>
              <a:t>MERCI POUR VOTRE ATTENTION</a:t>
            </a:r>
          </a:p>
        </p:txBody>
      </p:sp>
      <p:sp>
        <p:nvSpPr>
          <p:cNvPr id="8" name="Sous-titre 7">
            <a:extLst>
              <a:ext uri="{FF2B5EF4-FFF2-40B4-BE49-F238E27FC236}">
                <a16:creationId xmlns:a16="http://schemas.microsoft.com/office/drawing/2014/main" id="{9A294210-0A3A-40B7-8019-FDFD9DA7592B}"/>
              </a:ext>
            </a:extLst>
          </p:cNvPr>
          <p:cNvSpPr>
            <a:spLocks noGrp="1"/>
          </p:cNvSpPr>
          <p:nvPr>
            <p:ph type="subTitle" idx="1"/>
          </p:nvPr>
        </p:nvSpPr>
        <p:spPr/>
        <p:txBody>
          <a:bodyPr rtlCol="0"/>
          <a:lstStyle/>
          <a:p>
            <a:pPr rtl="0"/>
            <a:r>
              <a:rPr lang="fr-FR" dirty="0"/>
              <a:t> </a:t>
            </a:r>
          </a:p>
        </p:txBody>
      </p:sp>
      <p:sp>
        <p:nvSpPr>
          <p:cNvPr id="9" name="Espace réservé du contenu 8">
            <a:extLst>
              <a:ext uri="{FF2B5EF4-FFF2-40B4-BE49-F238E27FC236}">
                <a16:creationId xmlns:a16="http://schemas.microsoft.com/office/drawing/2014/main" id="{6ABAD79F-DC94-4F5D-8A43-C69B1B426660}"/>
              </a:ext>
            </a:extLst>
          </p:cNvPr>
          <p:cNvSpPr>
            <a:spLocks noGrp="1"/>
          </p:cNvSpPr>
          <p:nvPr>
            <p:ph sz="quarter" idx="15"/>
          </p:nvPr>
        </p:nvSpPr>
        <p:spPr/>
        <p:txBody>
          <a:bodyPr rtlCol="0"/>
          <a:lstStyle/>
          <a:p>
            <a:pPr rtl="0"/>
            <a:r>
              <a:rPr lang="fr-FR" dirty="0"/>
              <a:t> </a:t>
            </a:r>
          </a:p>
        </p:txBody>
      </p:sp>
      <p:sp>
        <p:nvSpPr>
          <p:cNvPr id="7" name="ZoneTexte 6"/>
          <p:cNvSpPr txBox="1"/>
          <p:nvPr/>
        </p:nvSpPr>
        <p:spPr>
          <a:xfrm rot="16200000" flipV="1">
            <a:off x="4309053" y="3805392"/>
            <a:ext cx="2500312" cy="150971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TextBox 53">
            <a:extLst>
              <a:ext uri="{FF2B5EF4-FFF2-40B4-BE49-F238E27FC236}">
                <a16:creationId xmlns:a16="http://schemas.microsoft.com/office/drawing/2014/main" id="{61B62765-9162-4340-8C40-66FEE83378A7}"/>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2" name="Image 11"/>
          <p:cNvPicPr>
            <a:picLocks noChangeAspect="1"/>
          </p:cNvPicPr>
          <p:nvPr/>
        </p:nvPicPr>
        <p:blipFill>
          <a:blip r:embed="rId3"/>
          <a:stretch>
            <a:fillRect/>
          </a:stretch>
        </p:blipFill>
        <p:spPr>
          <a:xfrm>
            <a:off x="600892" y="2203269"/>
            <a:ext cx="3953691" cy="1800000"/>
          </a:xfrm>
          <a:prstGeom prst="rect">
            <a:avLst/>
          </a:prstGeom>
          <a:ln>
            <a:noFill/>
          </a:ln>
          <a:effectLst>
            <a:softEdge rad="112500"/>
          </a:effectLst>
        </p:spPr>
      </p:pic>
    </p:spTree>
    <p:extLst>
      <p:ext uri="{BB962C8B-B14F-4D97-AF65-F5344CB8AC3E}">
        <p14:creationId xmlns:p14="http://schemas.microsoft.com/office/powerpoint/2010/main" val="1044043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1" objId="4"/>
        <p14:stopEvt time="4587" objId="4"/>
      </p14:showEvtLst>
    </p:ext>
  </p:extLs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TextBox 53">
            <a:extLst>
              <a:ext uri="{FF2B5EF4-FFF2-40B4-BE49-F238E27FC236}">
                <a16:creationId xmlns:a16="http://schemas.microsoft.com/office/drawing/2014/main" id="{F3EBA820-BE64-43CA-81DF-225C91821296}"/>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id="{B2A413C9-975B-4C69-82EB-A350DCE7E251}"/>
              </a:ext>
            </a:extLst>
          </p:cNvPr>
          <p:cNvSpPr/>
          <p:nvPr/>
        </p:nvSpPr>
        <p:spPr>
          <a:xfrm>
            <a:off x="5628264" y="159854"/>
            <a:ext cx="925253"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FEB80A">
                    <a:lumMod val="75000"/>
                  </a:srgbClr>
                </a:solidFill>
                <a:effectLst/>
                <a:uLnTx/>
                <a:uFillTx/>
                <a:latin typeface="Calibri"/>
                <a:ea typeface="+mn-ea"/>
                <a:cs typeface="+mn-cs"/>
              </a:rPr>
              <a:t>Plan</a:t>
            </a:r>
            <a:endParaRPr kumimoji="0" lang="fr-FR" sz="3200" b="1"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9" name="Group 58">
            <a:extLst>
              <a:ext uri="{FF2B5EF4-FFF2-40B4-BE49-F238E27FC236}">
                <a16:creationId xmlns:a16="http://schemas.microsoft.com/office/drawing/2014/main" id="{CAA24E55-315E-44E3-A0F1-B920FF5602DB}"/>
              </a:ext>
            </a:extLst>
          </p:cNvPr>
          <p:cNvGrpSpPr/>
          <p:nvPr/>
        </p:nvGrpSpPr>
        <p:grpSpPr>
          <a:xfrm>
            <a:off x="5472337" y="744091"/>
            <a:ext cx="1333447" cy="188171"/>
            <a:chOff x="4679586" y="878988"/>
            <a:chExt cx="1434489" cy="190500"/>
          </a:xfrm>
        </p:grpSpPr>
        <p:sp>
          <p:nvSpPr>
            <p:cNvPr id="80" name="Oval 59">
              <a:extLst>
                <a:ext uri="{FF2B5EF4-FFF2-40B4-BE49-F238E27FC236}">
                  <a16:creationId xmlns:a16="http://schemas.microsoft.com/office/drawing/2014/main" id="{DE5B7E38-F6A2-4AB3-9420-52F1D688AB9D}"/>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Oval 60">
              <a:extLst>
                <a:ext uri="{FF2B5EF4-FFF2-40B4-BE49-F238E27FC236}">
                  <a16:creationId xmlns:a16="http://schemas.microsoft.com/office/drawing/2014/main" id="{905EB1CB-98CD-41D9-B57E-13416857657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82" name="Oval 61">
              <a:extLst>
                <a:ext uri="{FF2B5EF4-FFF2-40B4-BE49-F238E27FC236}">
                  <a16:creationId xmlns:a16="http://schemas.microsoft.com/office/drawing/2014/main" id="{E6DA658F-46FA-4980-B04D-139E083E4087}"/>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3" name="Oval 62">
              <a:extLst>
                <a:ext uri="{FF2B5EF4-FFF2-40B4-BE49-F238E27FC236}">
                  <a16:creationId xmlns:a16="http://schemas.microsoft.com/office/drawing/2014/main" id="{2955E571-5105-479B-9CFC-37EB60510E53}"/>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Oval 63">
              <a:extLst>
                <a:ext uri="{FF2B5EF4-FFF2-40B4-BE49-F238E27FC236}">
                  <a16:creationId xmlns:a16="http://schemas.microsoft.com/office/drawing/2014/main" id="{5A86EA2A-E21F-4A48-BA7D-CD8AC075BA5C}"/>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1" name="TextBox 16">
            <a:extLst>
              <a:ext uri="{FF2B5EF4-FFF2-40B4-BE49-F238E27FC236}">
                <a16:creationId xmlns:a16="http://schemas.microsoft.com/office/drawing/2014/main" id="{64514198-E0F6-4207-9755-A840939CA690}"/>
              </a:ext>
            </a:extLst>
          </p:cNvPr>
          <p:cNvSpPr txBox="1"/>
          <p:nvPr/>
        </p:nvSpPr>
        <p:spPr>
          <a:xfrm>
            <a:off x="775524" y="4731378"/>
            <a:ext cx="3960000" cy="648000"/>
          </a:xfrm>
          <a:prstGeom prst="rect">
            <a:avLst/>
          </a:prstGeom>
          <a:noFill/>
        </p:spPr>
        <p:txBody>
          <a:bodyPr wrap="squar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r>
              <a:rPr kumimoji="0" lang="en-US" altLang="ko-KR"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ko-KR"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2" name="Oval 17">
            <a:extLst>
              <a:ext uri="{FF2B5EF4-FFF2-40B4-BE49-F238E27FC236}">
                <a16:creationId xmlns:a16="http://schemas.microsoft.com/office/drawing/2014/main" id="{8A56B9B4-A6F1-4FD6-ADEE-871B44C2246C}"/>
              </a:ext>
            </a:extLst>
          </p:cNvPr>
          <p:cNvSpPr/>
          <p:nvPr/>
        </p:nvSpPr>
        <p:spPr>
          <a:xfrm>
            <a:off x="5045817" y="2597033"/>
            <a:ext cx="1950793" cy="1950793"/>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3" name="Oval 29">
            <a:extLst>
              <a:ext uri="{FF2B5EF4-FFF2-40B4-BE49-F238E27FC236}">
                <a16:creationId xmlns:a16="http://schemas.microsoft.com/office/drawing/2014/main" id="{58149803-926E-4BDC-B001-BDF4D39AA4DC}"/>
              </a:ext>
            </a:extLst>
          </p:cNvPr>
          <p:cNvSpPr/>
          <p:nvPr/>
        </p:nvSpPr>
        <p:spPr>
          <a:xfrm>
            <a:off x="5955802" y="2528504"/>
            <a:ext cx="141891" cy="14189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4" name="Oval 30">
            <a:extLst>
              <a:ext uri="{FF2B5EF4-FFF2-40B4-BE49-F238E27FC236}">
                <a16:creationId xmlns:a16="http://schemas.microsoft.com/office/drawing/2014/main" id="{014F4319-EF2E-464D-8E8B-F23343BC8019}"/>
              </a:ext>
            </a:extLst>
          </p:cNvPr>
          <p:cNvSpPr/>
          <p:nvPr/>
        </p:nvSpPr>
        <p:spPr>
          <a:xfrm>
            <a:off x="6925664" y="3496105"/>
            <a:ext cx="141891" cy="14189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5" name="Oval 31">
            <a:extLst>
              <a:ext uri="{FF2B5EF4-FFF2-40B4-BE49-F238E27FC236}">
                <a16:creationId xmlns:a16="http://schemas.microsoft.com/office/drawing/2014/main" id="{288F4C05-5B49-46AB-A290-150CB0A4FE44}"/>
              </a:ext>
            </a:extLst>
          </p:cNvPr>
          <p:cNvSpPr/>
          <p:nvPr/>
        </p:nvSpPr>
        <p:spPr>
          <a:xfrm>
            <a:off x="4982419" y="3496105"/>
            <a:ext cx="141891" cy="14189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6" name="Oval 32">
            <a:extLst>
              <a:ext uri="{FF2B5EF4-FFF2-40B4-BE49-F238E27FC236}">
                <a16:creationId xmlns:a16="http://schemas.microsoft.com/office/drawing/2014/main" id="{43430338-4E1A-4668-B019-36F1E42F61D4}"/>
              </a:ext>
            </a:extLst>
          </p:cNvPr>
          <p:cNvSpPr/>
          <p:nvPr/>
        </p:nvSpPr>
        <p:spPr>
          <a:xfrm>
            <a:off x="6699227" y="2849727"/>
            <a:ext cx="141891" cy="14189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7" name="Oval 33">
            <a:extLst>
              <a:ext uri="{FF2B5EF4-FFF2-40B4-BE49-F238E27FC236}">
                <a16:creationId xmlns:a16="http://schemas.microsoft.com/office/drawing/2014/main" id="{6E6EDCCF-E90D-4A31-8E20-79762AD76852}"/>
              </a:ext>
            </a:extLst>
          </p:cNvPr>
          <p:cNvSpPr/>
          <p:nvPr/>
        </p:nvSpPr>
        <p:spPr>
          <a:xfrm>
            <a:off x="5228682" y="2849727"/>
            <a:ext cx="141891" cy="14189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8" name="Oval 34">
            <a:extLst>
              <a:ext uri="{FF2B5EF4-FFF2-40B4-BE49-F238E27FC236}">
                <a16:creationId xmlns:a16="http://schemas.microsoft.com/office/drawing/2014/main" id="{226340ED-7E8E-4818-9663-B21DAD639269}"/>
              </a:ext>
            </a:extLst>
          </p:cNvPr>
          <p:cNvSpPr/>
          <p:nvPr/>
        </p:nvSpPr>
        <p:spPr>
          <a:xfrm>
            <a:off x="5228682" y="1777378"/>
            <a:ext cx="602086" cy="6020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4</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5" name="Oval 35">
            <a:extLst>
              <a:ext uri="{FF2B5EF4-FFF2-40B4-BE49-F238E27FC236}">
                <a16:creationId xmlns:a16="http://schemas.microsoft.com/office/drawing/2014/main" id="{2AFB7606-E0C3-4B2E-9474-2511511F1FEA}"/>
              </a:ext>
            </a:extLst>
          </p:cNvPr>
          <p:cNvSpPr/>
          <p:nvPr/>
        </p:nvSpPr>
        <p:spPr>
          <a:xfrm>
            <a:off x="4327679" y="3649960"/>
            <a:ext cx="602086" cy="602086"/>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6" name="Oval 36">
            <a:extLst>
              <a:ext uri="{FF2B5EF4-FFF2-40B4-BE49-F238E27FC236}">
                <a16:creationId xmlns:a16="http://schemas.microsoft.com/office/drawing/2014/main" id="{8AEAC1BB-7EF6-4BF5-8BCE-AD47C6B6F16F}"/>
              </a:ext>
            </a:extLst>
          </p:cNvPr>
          <p:cNvSpPr/>
          <p:nvPr/>
        </p:nvSpPr>
        <p:spPr>
          <a:xfrm>
            <a:off x="7112147" y="2638327"/>
            <a:ext cx="602086" cy="60208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5</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7" name="Oval 37">
            <a:extLst>
              <a:ext uri="{FF2B5EF4-FFF2-40B4-BE49-F238E27FC236}">
                <a16:creationId xmlns:a16="http://schemas.microsoft.com/office/drawing/2014/main" id="{6B948787-2DAB-4C71-B5C1-F47F2595ADCF}"/>
              </a:ext>
            </a:extLst>
          </p:cNvPr>
          <p:cNvSpPr/>
          <p:nvPr/>
        </p:nvSpPr>
        <p:spPr>
          <a:xfrm>
            <a:off x="4768487" y="4620922"/>
            <a:ext cx="602086" cy="602086"/>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8" name="Oval 34">
            <a:extLst>
              <a:ext uri="{FF2B5EF4-FFF2-40B4-BE49-F238E27FC236}">
                <a16:creationId xmlns:a16="http://schemas.microsoft.com/office/drawing/2014/main" id="{C250421E-C4E0-4EB9-AD56-DE4B0EACF903}"/>
              </a:ext>
            </a:extLst>
          </p:cNvPr>
          <p:cNvSpPr/>
          <p:nvPr/>
        </p:nvSpPr>
        <p:spPr>
          <a:xfrm>
            <a:off x="7200283" y="3644443"/>
            <a:ext cx="602086" cy="602086"/>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3</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9" name="Rectangle 88">
            <a:extLst>
              <a:ext uri="{FF2B5EF4-FFF2-40B4-BE49-F238E27FC236}">
                <a16:creationId xmlns:a16="http://schemas.microsoft.com/office/drawing/2014/main" id="{C1781539-5713-47E3-B4AB-551995407094}"/>
              </a:ext>
            </a:extLst>
          </p:cNvPr>
          <p:cNvSpPr/>
          <p:nvPr/>
        </p:nvSpPr>
        <p:spPr>
          <a:xfrm>
            <a:off x="6996609" y="2741765"/>
            <a:ext cx="3960000" cy="646331"/>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Wireframe</a:t>
            </a:r>
            <a:r>
              <a:rPr kumimoji="0" lang="fr-FR"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fr-FR" sz="18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hight</a:t>
            </a:r>
            <a:r>
              <a:rPr kumimoji="0" lang="fr-FR"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fr-FR" sz="18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fidelity</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0" name="Oval 36">
            <a:extLst>
              <a:ext uri="{FF2B5EF4-FFF2-40B4-BE49-F238E27FC236}">
                <a16:creationId xmlns:a16="http://schemas.microsoft.com/office/drawing/2014/main" id="{B757431A-88D7-4F4C-91BF-7A3A775776FF}"/>
              </a:ext>
            </a:extLst>
          </p:cNvPr>
          <p:cNvSpPr/>
          <p:nvPr/>
        </p:nvSpPr>
        <p:spPr>
          <a:xfrm>
            <a:off x="6683240" y="4620268"/>
            <a:ext cx="602086" cy="602086"/>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9</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4" name="Rectangle 93">
            <a:extLst>
              <a:ext uri="{FF2B5EF4-FFF2-40B4-BE49-F238E27FC236}">
                <a16:creationId xmlns:a16="http://schemas.microsoft.com/office/drawing/2014/main" id="{3A6DA5C8-4276-4E7C-9D85-EF99BB1E3F82}"/>
              </a:ext>
            </a:extLst>
          </p:cNvPr>
          <p:cNvSpPr/>
          <p:nvPr/>
        </p:nvSpPr>
        <p:spPr>
          <a:xfrm>
            <a:off x="6488923" y="1887140"/>
            <a:ext cx="3960000" cy="646331"/>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La conception base de données</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5" name="Rectangle 94">
            <a:extLst>
              <a:ext uri="{FF2B5EF4-FFF2-40B4-BE49-F238E27FC236}">
                <a16:creationId xmlns:a16="http://schemas.microsoft.com/office/drawing/2014/main" id="{8E57D6D2-CA60-4EE6-B405-5C8122AC8602}"/>
              </a:ext>
            </a:extLst>
          </p:cNvPr>
          <p:cNvSpPr/>
          <p:nvPr/>
        </p:nvSpPr>
        <p:spPr>
          <a:xfrm>
            <a:off x="7332442" y="3731549"/>
            <a:ext cx="3960000" cy="646331"/>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black"/>
                </a:solidFill>
                <a:latin typeface="Times New Roman" panose="02020603050405020304" pitchFamily="18" charset="0"/>
                <a:cs typeface="Times New Roman" panose="02020603050405020304" pitchFamily="18" charset="0"/>
              </a:rPr>
              <a:t>L’application Blog Personnel</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7" name="Rectangle 96">
            <a:extLst>
              <a:ext uri="{FF2B5EF4-FFF2-40B4-BE49-F238E27FC236}">
                <a16:creationId xmlns:a16="http://schemas.microsoft.com/office/drawing/2014/main" id="{EBD35F62-FBED-4D0D-B669-6EE6B0968F0D}"/>
              </a:ext>
            </a:extLst>
          </p:cNvPr>
          <p:cNvSpPr/>
          <p:nvPr/>
        </p:nvSpPr>
        <p:spPr>
          <a:xfrm>
            <a:off x="6021213" y="4726586"/>
            <a:ext cx="3836317"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 name="TextBox 9">
            <a:extLst>
              <a:ext uri="{FF2B5EF4-FFF2-40B4-BE49-F238E27FC236}">
                <a16:creationId xmlns:a16="http://schemas.microsoft.com/office/drawing/2014/main" id="{40D7A072-B4D4-4F3E-ADDA-B0F3CD635584}"/>
              </a:ext>
            </a:extLst>
          </p:cNvPr>
          <p:cNvSpPr txBox="1"/>
          <p:nvPr/>
        </p:nvSpPr>
        <p:spPr>
          <a:xfrm>
            <a:off x="3442450" y="1881327"/>
            <a:ext cx="1802926" cy="646331"/>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Blog personnel</a:t>
            </a:r>
            <a:endParaRPr kumimoji="0" lang="ko-KR"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Image 3"/>
          <p:cNvPicPr>
            <a:picLocks noChangeAspect="1"/>
          </p:cNvPicPr>
          <p:nvPr/>
        </p:nvPicPr>
        <p:blipFill>
          <a:blip r:embed="rId4"/>
          <a:stretch>
            <a:fillRect/>
          </a:stretch>
        </p:blipFill>
        <p:spPr>
          <a:xfrm>
            <a:off x="4866778" y="2275554"/>
            <a:ext cx="2367373" cy="2650264"/>
          </a:xfrm>
          <a:prstGeom prst="ellipse">
            <a:avLst/>
          </a:prstGeom>
          <a:ln>
            <a:noFill/>
          </a:ln>
          <a:effectLst>
            <a:softEdge rad="112500"/>
          </a:effectLst>
        </p:spPr>
      </p:pic>
      <p:sp>
        <p:nvSpPr>
          <p:cNvPr id="41" name="Oval 35">
            <a:extLst>
              <a:ext uri="{FF2B5EF4-FFF2-40B4-BE49-F238E27FC236}">
                <a16:creationId xmlns:a16="http://schemas.microsoft.com/office/drawing/2014/main" id="{2AFB7606-E0C3-4B2E-9474-2511511F1FEA}"/>
              </a:ext>
            </a:extLst>
          </p:cNvPr>
          <p:cNvSpPr/>
          <p:nvPr/>
        </p:nvSpPr>
        <p:spPr>
          <a:xfrm>
            <a:off x="4343913" y="2595491"/>
            <a:ext cx="602086" cy="602086"/>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43" name="TextBox 9">
            <a:extLst>
              <a:ext uri="{FF2B5EF4-FFF2-40B4-BE49-F238E27FC236}">
                <a16:creationId xmlns:a16="http://schemas.microsoft.com/office/drawing/2014/main" id="{40D7A072-B4D4-4F3E-ADDA-B0F3CD635584}"/>
              </a:ext>
            </a:extLst>
          </p:cNvPr>
          <p:cNvSpPr txBox="1"/>
          <p:nvPr/>
        </p:nvSpPr>
        <p:spPr>
          <a:xfrm>
            <a:off x="2300734" y="3752021"/>
            <a:ext cx="2283431" cy="646331"/>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ko-KR" b="1" noProof="0" dirty="0" smtClean="0">
                <a:solidFill>
                  <a:prstClr val="black"/>
                </a:solidFill>
                <a:latin typeface="Times New Roman" panose="02020603050405020304" pitchFamily="18" charset="0"/>
                <a:cs typeface="Times New Roman" panose="02020603050405020304" pitchFamily="18" charset="0"/>
              </a:rPr>
              <a:t>Travail demandé</a:t>
            </a:r>
            <a:endParaRPr kumimoji="0" lang="ko-KR"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4" name="Oval 34">
            <a:extLst>
              <a:ext uri="{FF2B5EF4-FFF2-40B4-BE49-F238E27FC236}">
                <a16:creationId xmlns:a16="http://schemas.microsoft.com/office/drawing/2014/main" id="{226340ED-7E8E-4818-9663-B21DAD639269}"/>
              </a:ext>
            </a:extLst>
          </p:cNvPr>
          <p:cNvSpPr/>
          <p:nvPr/>
        </p:nvSpPr>
        <p:spPr>
          <a:xfrm>
            <a:off x="6274766" y="1782790"/>
            <a:ext cx="602086" cy="6020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4</a:t>
            </a:r>
            <a:endParaRPr kumimoji="0" lang="ko-KR" altLang="en-US" sz="2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45" name="TextBox 9">
            <a:extLst>
              <a:ext uri="{FF2B5EF4-FFF2-40B4-BE49-F238E27FC236}">
                <a16:creationId xmlns:a16="http://schemas.microsoft.com/office/drawing/2014/main" id="{40D7A072-B4D4-4F3E-ADDA-B0F3CD635584}"/>
              </a:ext>
            </a:extLst>
          </p:cNvPr>
          <p:cNvSpPr txBox="1"/>
          <p:nvPr/>
        </p:nvSpPr>
        <p:spPr>
          <a:xfrm>
            <a:off x="1803441" y="2653307"/>
            <a:ext cx="3021615" cy="646331"/>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ko-KR" b="1" dirty="0" smtClean="0">
                <a:solidFill>
                  <a:prstClr val="black"/>
                </a:solidFill>
                <a:latin typeface="Times New Roman" panose="02020603050405020304" pitchFamily="18" charset="0"/>
                <a:cs typeface="Times New Roman" panose="02020603050405020304" pitchFamily="18" charset="0"/>
              </a:rPr>
              <a:t>Compétences visées</a:t>
            </a:r>
            <a:endParaRPr kumimoji="0" lang="ko-KR"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1404152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
                                        <p:tgtEl>
                                          <p:spTgt spid="70"/>
                                        </p:tgtEl>
                                      </p:cBhvr>
                                    </p:animEffect>
                                    <p:anim calcmode="lin" valueType="num">
                                      <p:cBhvr>
                                        <p:cTn id="8" dur="10" fill="hold"/>
                                        <p:tgtEl>
                                          <p:spTgt spid="70"/>
                                        </p:tgtEl>
                                        <p:attrNameLst>
                                          <p:attrName>ppt_x</p:attrName>
                                        </p:attrNameLst>
                                      </p:cBhvr>
                                      <p:tavLst>
                                        <p:tav tm="0">
                                          <p:val>
                                            <p:strVal val="#ppt_x"/>
                                          </p:val>
                                        </p:tav>
                                        <p:tav tm="100000">
                                          <p:val>
                                            <p:strVal val="#ppt_x"/>
                                          </p:val>
                                        </p:tav>
                                      </p:tavLst>
                                    </p:anim>
                                    <p:anim calcmode="lin" valueType="num">
                                      <p:cBhvr>
                                        <p:cTn id="9" dur="1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10"/>
                            </p:stCondLst>
                            <p:childTnLst>
                              <p:par>
                                <p:cTn id="11" presetID="42" presetClass="entr" presetSubtype="0" fill="hold"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
                                        <p:tgtEl>
                                          <p:spTgt spid="79"/>
                                        </p:tgtEl>
                                      </p:cBhvr>
                                    </p:animEffect>
                                    <p:anim calcmode="lin" valueType="num">
                                      <p:cBhvr>
                                        <p:cTn id="14" dur="10" fill="hold"/>
                                        <p:tgtEl>
                                          <p:spTgt spid="79"/>
                                        </p:tgtEl>
                                        <p:attrNameLst>
                                          <p:attrName>ppt_x</p:attrName>
                                        </p:attrNameLst>
                                      </p:cBhvr>
                                      <p:tavLst>
                                        <p:tav tm="0">
                                          <p:val>
                                            <p:strVal val="#ppt_x"/>
                                          </p:val>
                                        </p:tav>
                                        <p:tav tm="100000">
                                          <p:val>
                                            <p:strVal val="#ppt_x"/>
                                          </p:val>
                                        </p:tav>
                                      </p:tavLst>
                                    </p:anim>
                                    <p:anim calcmode="lin" valueType="num">
                                      <p:cBhvr>
                                        <p:cTn id="15" dur="1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000"/>
                                        <p:tgtEl>
                                          <p:spTgt spid="71"/>
                                        </p:tgtEl>
                                      </p:cBhvr>
                                    </p:animEffect>
                                    <p:anim calcmode="lin" valueType="num">
                                      <p:cBhvr>
                                        <p:cTn id="21" dur="1000" fill="hold"/>
                                        <p:tgtEl>
                                          <p:spTgt spid="71"/>
                                        </p:tgtEl>
                                        <p:attrNameLst>
                                          <p:attrName>ppt_x</p:attrName>
                                        </p:attrNameLst>
                                      </p:cBhvr>
                                      <p:tavLst>
                                        <p:tav tm="0">
                                          <p:val>
                                            <p:strVal val="#ppt_x"/>
                                          </p:val>
                                        </p:tav>
                                        <p:tav tm="100000">
                                          <p:val>
                                            <p:strVal val="#ppt_x"/>
                                          </p:val>
                                        </p:tav>
                                      </p:tavLst>
                                    </p:anim>
                                    <p:anim calcmode="lin" valueType="num">
                                      <p:cBhvr>
                                        <p:cTn id="22" dur="1000" fill="hold"/>
                                        <p:tgtEl>
                                          <p:spTgt spid="7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1000"/>
                                        <p:tgtEl>
                                          <p:spTgt spid="72"/>
                                        </p:tgtEl>
                                      </p:cBhvr>
                                    </p:animEffect>
                                    <p:anim calcmode="lin" valueType="num">
                                      <p:cBhvr>
                                        <p:cTn id="26" dur="1000" fill="hold"/>
                                        <p:tgtEl>
                                          <p:spTgt spid="72"/>
                                        </p:tgtEl>
                                        <p:attrNameLst>
                                          <p:attrName>ppt_x</p:attrName>
                                        </p:attrNameLst>
                                      </p:cBhvr>
                                      <p:tavLst>
                                        <p:tav tm="0">
                                          <p:val>
                                            <p:strVal val="#ppt_x"/>
                                          </p:val>
                                        </p:tav>
                                        <p:tav tm="100000">
                                          <p:val>
                                            <p:strVal val="#ppt_x"/>
                                          </p:val>
                                        </p:tav>
                                      </p:tavLst>
                                    </p:anim>
                                    <p:anim calcmode="lin" valueType="num">
                                      <p:cBhvr>
                                        <p:cTn id="27" dur="1000" fill="hold"/>
                                        <p:tgtEl>
                                          <p:spTgt spid="7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1000"/>
                                        <p:tgtEl>
                                          <p:spTgt spid="73"/>
                                        </p:tgtEl>
                                      </p:cBhvr>
                                    </p:animEffect>
                                    <p:anim calcmode="lin" valueType="num">
                                      <p:cBhvr>
                                        <p:cTn id="31" dur="1000" fill="hold"/>
                                        <p:tgtEl>
                                          <p:spTgt spid="73"/>
                                        </p:tgtEl>
                                        <p:attrNameLst>
                                          <p:attrName>ppt_x</p:attrName>
                                        </p:attrNameLst>
                                      </p:cBhvr>
                                      <p:tavLst>
                                        <p:tav tm="0">
                                          <p:val>
                                            <p:strVal val="#ppt_x"/>
                                          </p:val>
                                        </p:tav>
                                        <p:tav tm="100000">
                                          <p:val>
                                            <p:strVal val="#ppt_x"/>
                                          </p:val>
                                        </p:tav>
                                      </p:tavLst>
                                    </p:anim>
                                    <p:anim calcmode="lin" valueType="num">
                                      <p:cBhvr>
                                        <p:cTn id="32" dur="1000" fill="hold"/>
                                        <p:tgtEl>
                                          <p:spTgt spid="7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1000"/>
                                        <p:tgtEl>
                                          <p:spTgt spid="74"/>
                                        </p:tgtEl>
                                      </p:cBhvr>
                                    </p:animEffect>
                                    <p:anim calcmode="lin" valueType="num">
                                      <p:cBhvr>
                                        <p:cTn id="36" dur="1000" fill="hold"/>
                                        <p:tgtEl>
                                          <p:spTgt spid="74"/>
                                        </p:tgtEl>
                                        <p:attrNameLst>
                                          <p:attrName>ppt_x</p:attrName>
                                        </p:attrNameLst>
                                      </p:cBhvr>
                                      <p:tavLst>
                                        <p:tav tm="0">
                                          <p:val>
                                            <p:strVal val="#ppt_x"/>
                                          </p:val>
                                        </p:tav>
                                        <p:tav tm="100000">
                                          <p:val>
                                            <p:strVal val="#ppt_x"/>
                                          </p:val>
                                        </p:tav>
                                      </p:tavLst>
                                    </p:anim>
                                    <p:anim calcmode="lin" valueType="num">
                                      <p:cBhvr>
                                        <p:cTn id="37" dur="1000" fill="hold"/>
                                        <p:tgtEl>
                                          <p:spTgt spid="7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1000"/>
                                        <p:tgtEl>
                                          <p:spTgt spid="75"/>
                                        </p:tgtEl>
                                      </p:cBhvr>
                                    </p:animEffect>
                                    <p:anim calcmode="lin" valueType="num">
                                      <p:cBhvr>
                                        <p:cTn id="41" dur="1000" fill="hold"/>
                                        <p:tgtEl>
                                          <p:spTgt spid="75"/>
                                        </p:tgtEl>
                                        <p:attrNameLst>
                                          <p:attrName>ppt_x</p:attrName>
                                        </p:attrNameLst>
                                      </p:cBhvr>
                                      <p:tavLst>
                                        <p:tav tm="0">
                                          <p:val>
                                            <p:strVal val="#ppt_x"/>
                                          </p:val>
                                        </p:tav>
                                        <p:tav tm="100000">
                                          <p:val>
                                            <p:strVal val="#ppt_x"/>
                                          </p:val>
                                        </p:tav>
                                      </p:tavLst>
                                    </p:anim>
                                    <p:anim calcmode="lin" valueType="num">
                                      <p:cBhvr>
                                        <p:cTn id="42" dur="1000" fill="hold"/>
                                        <p:tgtEl>
                                          <p:spTgt spid="7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1000"/>
                                        <p:tgtEl>
                                          <p:spTgt spid="76"/>
                                        </p:tgtEl>
                                      </p:cBhvr>
                                    </p:animEffect>
                                    <p:anim calcmode="lin" valueType="num">
                                      <p:cBhvr>
                                        <p:cTn id="46" dur="1000" fill="hold"/>
                                        <p:tgtEl>
                                          <p:spTgt spid="76"/>
                                        </p:tgtEl>
                                        <p:attrNameLst>
                                          <p:attrName>ppt_x</p:attrName>
                                        </p:attrNameLst>
                                      </p:cBhvr>
                                      <p:tavLst>
                                        <p:tav tm="0">
                                          <p:val>
                                            <p:strVal val="#ppt_x"/>
                                          </p:val>
                                        </p:tav>
                                        <p:tav tm="100000">
                                          <p:val>
                                            <p:strVal val="#ppt_x"/>
                                          </p:val>
                                        </p:tav>
                                      </p:tavLst>
                                    </p:anim>
                                    <p:anim calcmode="lin" valueType="num">
                                      <p:cBhvr>
                                        <p:cTn id="47" dur="1000" fill="hold"/>
                                        <p:tgtEl>
                                          <p:spTgt spid="7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1000"/>
                                        <p:tgtEl>
                                          <p:spTgt spid="77"/>
                                        </p:tgtEl>
                                      </p:cBhvr>
                                    </p:animEffect>
                                    <p:anim calcmode="lin" valueType="num">
                                      <p:cBhvr>
                                        <p:cTn id="51" dur="1000" fill="hold"/>
                                        <p:tgtEl>
                                          <p:spTgt spid="77"/>
                                        </p:tgtEl>
                                        <p:attrNameLst>
                                          <p:attrName>ppt_x</p:attrName>
                                        </p:attrNameLst>
                                      </p:cBhvr>
                                      <p:tavLst>
                                        <p:tav tm="0">
                                          <p:val>
                                            <p:strVal val="#ppt_x"/>
                                          </p:val>
                                        </p:tav>
                                        <p:tav tm="100000">
                                          <p:val>
                                            <p:strVal val="#ppt_x"/>
                                          </p:val>
                                        </p:tav>
                                      </p:tavLst>
                                    </p:anim>
                                    <p:anim calcmode="lin" valueType="num">
                                      <p:cBhvr>
                                        <p:cTn id="52" dur="1000" fill="hold"/>
                                        <p:tgtEl>
                                          <p:spTgt spid="7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000"/>
                                        <p:tgtEl>
                                          <p:spTgt spid="78"/>
                                        </p:tgtEl>
                                      </p:cBhvr>
                                    </p:animEffect>
                                    <p:anim calcmode="lin" valueType="num">
                                      <p:cBhvr>
                                        <p:cTn id="56" dur="1000" fill="hold"/>
                                        <p:tgtEl>
                                          <p:spTgt spid="78"/>
                                        </p:tgtEl>
                                        <p:attrNameLst>
                                          <p:attrName>ppt_x</p:attrName>
                                        </p:attrNameLst>
                                      </p:cBhvr>
                                      <p:tavLst>
                                        <p:tav tm="0">
                                          <p:val>
                                            <p:strVal val="#ppt_x"/>
                                          </p:val>
                                        </p:tav>
                                        <p:tav tm="100000">
                                          <p:val>
                                            <p:strVal val="#ppt_x"/>
                                          </p:val>
                                        </p:tav>
                                      </p:tavLst>
                                    </p:anim>
                                    <p:anim calcmode="lin" valueType="num">
                                      <p:cBhvr>
                                        <p:cTn id="57" dur="1000" fill="hold"/>
                                        <p:tgtEl>
                                          <p:spTgt spid="7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1000"/>
                                        <p:tgtEl>
                                          <p:spTgt spid="85"/>
                                        </p:tgtEl>
                                      </p:cBhvr>
                                    </p:animEffect>
                                    <p:anim calcmode="lin" valueType="num">
                                      <p:cBhvr>
                                        <p:cTn id="61" dur="1000" fill="hold"/>
                                        <p:tgtEl>
                                          <p:spTgt spid="85"/>
                                        </p:tgtEl>
                                        <p:attrNameLst>
                                          <p:attrName>ppt_x</p:attrName>
                                        </p:attrNameLst>
                                      </p:cBhvr>
                                      <p:tavLst>
                                        <p:tav tm="0">
                                          <p:val>
                                            <p:strVal val="#ppt_x"/>
                                          </p:val>
                                        </p:tav>
                                        <p:tav tm="100000">
                                          <p:val>
                                            <p:strVal val="#ppt_x"/>
                                          </p:val>
                                        </p:tav>
                                      </p:tavLst>
                                    </p:anim>
                                    <p:anim calcmode="lin" valueType="num">
                                      <p:cBhvr>
                                        <p:cTn id="62" dur="1000" fill="hold"/>
                                        <p:tgtEl>
                                          <p:spTgt spid="8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1000"/>
                                        <p:tgtEl>
                                          <p:spTgt spid="86"/>
                                        </p:tgtEl>
                                      </p:cBhvr>
                                    </p:animEffect>
                                    <p:anim calcmode="lin" valueType="num">
                                      <p:cBhvr>
                                        <p:cTn id="66" dur="1000" fill="hold"/>
                                        <p:tgtEl>
                                          <p:spTgt spid="86"/>
                                        </p:tgtEl>
                                        <p:attrNameLst>
                                          <p:attrName>ppt_x</p:attrName>
                                        </p:attrNameLst>
                                      </p:cBhvr>
                                      <p:tavLst>
                                        <p:tav tm="0">
                                          <p:val>
                                            <p:strVal val="#ppt_x"/>
                                          </p:val>
                                        </p:tav>
                                        <p:tav tm="100000">
                                          <p:val>
                                            <p:strVal val="#ppt_x"/>
                                          </p:val>
                                        </p:tav>
                                      </p:tavLst>
                                    </p:anim>
                                    <p:anim calcmode="lin" valueType="num">
                                      <p:cBhvr>
                                        <p:cTn id="67" dur="1000" fill="hold"/>
                                        <p:tgtEl>
                                          <p:spTgt spid="8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1000"/>
                                        <p:tgtEl>
                                          <p:spTgt spid="87"/>
                                        </p:tgtEl>
                                      </p:cBhvr>
                                    </p:animEffect>
                                    <p:anim calcmode="lin" valueType="num">
                                      <p:cBhvr>
                                        <p:cTn id="71" dur="1000" fill="hold"/>
                                        <p:tgtEl>
                                          <p:spTgt spid="87"/>
                                        </p:tgtEl>
                                        <p:attrNameLst>
                                          <p:attrName>ppt_x</p:attrName>
                                        </p:attrNameLst>
                                      </p:cBhvr>
                                      <p:tavLst>
                                        <p:tav tm="0">
                                          <p:val>
                                            <p:strVal val="#ppt_x"/>
                                          </p:val>
                                        </p:tav>
                                        <p:tav tm="100000">
                                          <p:val>
                                            <p:strVal val="#ppt_x"/>
                                          </p:val>
                                        </p:tav>
                                      </p:tavLst>
                                    </p:anim>
                                    <p:anim calcmode="lin" valueType="num">
                                      <p:cBhvr>
                                        <p:cTn id="72" dur="1000" fill="hold"/>
                                        <p:tgtEl>
                                          <p:spTgt spid="87"/>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fade">
                                      <p:cBhvr>
                                        <p:cTn id="75" dur="1000"/>
                                        <p:tgtEl>
                                          <p:spTgt spid="88"/>
                                        </p:tgtEl>
                                      </p:cBhvr>
                                    </p:animEffect>
                                    <p:anim calcmode="lin" valueType="num">
                                      <p:cBhvr>
                                        <p:cTn id="76" dur="1000" fill="hold"/>
                                        <p:tgtEl>
                                          <p:spTgt spid="88"/>
                                        </p:tgtEl>
                                        <p:attrNameLst>
                                          <p:attrName>ppt_x</p:attrName>
                                        </p:attrNameLst>
                                      </p:cBhvr>
                                      <p:tavLst>
                                        <p:tav tm="0">
                                          <p:val>
                                            <p:strVal val="#ppt_x"/>
                                          </p:val>
                                        </p:tav>
                                        <p:tav tm="100000">
                                          <p:val>
                                            <p:strVal val="#ppt_x"/>
                                          </p:val>
                                        </p:tav>
                                      </p:tavLst>
                                    </p:anim>
                                    <p:anim calcmode="lin" valueType="num">
                                      <p:cBhvr>
                                        <p:cTn id="77" dur="1000" fill="hold"/>
                                        <p:tgtEl>
                                          <p:spTgt spid="8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fade">
                                      <p:cBhvr>
                                        <p:cTn id="80" dur="1000"/>
                                        <p:tgtEl>
                                          <p:spTgt spid="89"/>
                                        </p:tgtEl>
                                      </p:cBhvr>
                                    </p:animEffect>
                                    <p:anim calcmode="lin" valueType="num">
                                      <p:cBhvr>
                                        <p:cTn id="81" dur="1000" fill="hold"/>
                                        <p:tgtEl>
                                          <p:spTgt spid="89"/>
                                        </p:tgtEl>
                                        <p:attrNameLst>
                                          <p:attrName>ppt_x</p:attrName>
                                        </p:attrNameLst>
                                      </p:cBhvr>
                                      <p:tavLst>
                                        <p:tav tm="0">
                                          <p:val>
                                            <p:strVal val="#ppt_x"/>
                                          </p:val>
                                        </p:tav>
                                        <p:tav tm="100000">
                                          <p:val>
                                            <p:strVal val="#ppt_x"/>
                                          </p:val>
                                        </p:tav>
                                      </p:tavLst>
                                    </p:anim>
                                    <p:anim calcmode="lin" valueType="num">
                                      <p:cBhvr>
                                        <p:cTn id="82" dur="1000" fill="hold"/>
                                        <p:tgtEl>
                                          <p:spTgt spid="8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1000"/>
                                        <p:tgtEl>
                                          <p:spTgt spid="90"/>
                                        </p:tgtEl>
                                      </p:cBhvr>
                                    </p:animEffect>
                                    <p:anim calcmode="lin" valueType="num">
                                      <p:cBhvr>
                                        <p:cTn id="86" dur="1000" fill="hold"/>
                                        <p:tgtEl>
                                          <p:spTgt spid="90"/>
                                        </p:tgtEl>
                                        <p:attrNameLst>
                                          <p:attrName>ppt_x</p:attrName>
                                        </p:attrNameLst>
                                      </p:cBhvr>
                                      <p:tavLst>
                                        <p:tav tm="0">
                                          <p:val>
                                            <p:strVal val="#ppt_x"/>
                                          </p:val>
                                        </p:tav>
                                        <p:tav tm="100000">
                                          <p:val>
                                            <p:strVal val="#ppt_x"/>
                                          </p:val>
                                        </p:tav>
                                      </p:tavLst>
                                    </p:anim>
                                    <p:anim calcmode="lin" valueType="num">
                                      <p:cBhvr>
                                        <p:cTn id="87" dur="1000" fill="hold"/>
                                        <p:tgtEl>
                                          <p:spTgt spid="9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1000"/>
                                        <p:tgtEl>
                                          <p:spTgt spid="94"/>
                                        </p:tgtEl>
                                      </p:cBhvr>
                                    </p:animEffect>
                                    <p:anim calcmode="lin" valueType="num">
                                      <p:cBhvr>
                                        <p:cTn id="91" dur="1000" fill="hold"/>
                                        <p:tgtEl>
                                          <p:spTgt spid="94"/>
                                        </p:tgtEl>
                                        <p:attrNameLst>
                                          <p:attrName>ppt_x</p:attrName>
                                        </p:attrNameLst>
                                      </p:cBhvr>
                                      <p:tavLst>
                                        <p:tav tm="0">
                                          <p:val>
                                            <p:strVal val="#ppt_x"/>
                                          </p:val>
                                        </p:tav>
                                        <p:tav tm="100000">
                                          <p:val>
                                            <p:strVal val="#ppt_x"/>
                                          </p:val>
                                        </p:tav>
                                      </p:tavLst>
                                    </p:anim>
                                    <p:anim calcmode="lin" valueType="num">
                                      <p:cBhvr>
                                        <p:cTn id="92" dur="1000" fill="hold"/>
                                        <p:tgtEl>
                                          <p:spTgt spid="94"/>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fade">
                                      <p:cBhvr>
                                        <p:cTn id="95" dur="1000"/>
                                        <p:tgtEl>
                                          <p:spTgt spid="95"/>
                                        </p:tgtEl>
                                      </p:cBhvr>
                                    </p:animEffect>
                                    <p:anim calcmode="lin" valueType="num">
                                      <p:cBhvr>
                                        <p:cTn id="96" dur="1000" fill="hold"/>
                                        <p:tgtEl>
                                          <p:spTgt spid="95"/>
                                        </p:tgtEl>
                                        <p:attrNameLst>
                                          <p:attrName>ppt_x</p:attrName>
                                        </p:attrNameLst>
                                      </p:cBhvr>
                                      <p:tavLst>
                                        <p:tav tm="0">
                                          <p:val>
                                            <p:strVal val="#ppt_x"/>
                                          </p:val>
                                        </p:tav>
                                        <p:tav tm="100000">
                                          <p:val>
                                            <p:strVal val="#ppt_x"/>
                                          </p:val>
                                        </p:tav>
                                      </p:tavLst>
                                    </p:anim>
                                    <p:anim calcmode="lin" valueType="num">
                                      <p:cBhvr>
                                        <p:cTn id="97" dur="1000" fill="hold"/>
                                        <p:tgtEl>
                                          <p:spTgt spid="9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fade">
                                      <p:cBhvr>
                                        <p:cTn id="100" dur="1000"/>
                                        <p:tgtEl>
                                          <p:spTgt spid="97"/>
                                        </p:tgtEl>
                                      </p:cBhvr>
                                    </p:animEffect>
                                    <p:anim calcmode="lin" valueType="num">
                                      <p:cBhvr>
                                        <p:cTn id="101" dur="1000" fill="hold"/>
                                        <p:tgtEl>
                                          <p:spTgt spid="97"/>
                                        </p:tgtEl>
                                        <p:attrNameLst>
                                          <p:attrName>ppt_x</p:attrName>
                                        </p:attrNameLst>
                                      </p:cBhvr>
                                      <p:tavLst>
                                        <p:tav tm="0">
                                          <p:val>
                                            <p:strVal val="#ppt_x"/>
                                          </p:val>
                                        </p:tav>
                                        <p:tav tm="100000">
                                          <p:val>
                                            <p:strVal val="#ppt_x"/>
                                          </p:val>
                                        </p:tav>
                                      </p:tavLst>
                                    </p:anim>
                                    <p:anim calcmode="lin" valueType="num">
                                      <p:cBhvr>
                                        <p:cTn id="102" dur="1000" fill="hold"/>
                                        <p:tgtEl>
                                          <p:spTgt spid="9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1000"/>
                                        <p:tgtEl>
                                          <p:spTgt spid="41"/>
                                        </p:tgtEl>
                                      </p:cBhvr>
                                    </p:animEffect>
                                    <p:anim calcmode="lin" valueType="num">
                                      <p:cBhvr>
                                        <p:cTn id="106" dur="1000" fill="hold"/>
                                        <p:tgtEl>
                                          <p:spTgt spid="41"/>
                                        </p:tgtEl>
                                        <p:attrNameLst>
                                          <p:attrName>ppt_x</p:attrName>
                                        </p:attrNameLst>
                                      </p:cBhvr>
                                      <p:tavLst>
                                        <p:tav tm="0">
                                          <p:val>
                                            <p:strVal val="#ppt_x"/>
                                          </p:val>
                                        </p:tav>
                                        <p:tav tm="100000">
                                          <p:val>
                                            <p:strVal val="#ppt_x"/>
                                          </p:val>
                                        </p:tav>
                                      </p:tavLst>
                                    </p:anim>
                                    <p:anim calcmode="lin" valueType="num">
                                      <p:cBhvr>
                                        <p:cTn id="107" dur="1000" fill="hold"/>
                                        <p:tgtEl>
                                          <p:spTgt spid="41"/>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1000"/>
                                        <p:tgtEl>
                                          <p:spTgt spid="44"/>
                                        </p:tgtEl>
                                      </p:cBhvr>
                                    </p:animEffect>
                                    <p:anim calcmode="lin" valueType="num">
                                      <p:cBhvr>
                                        <p:cTn id="111" dur="1000" fill="hold"/>
                                        <p:tgtEl>
                                          <p:spTgt spid="44"/>
                                        </p:tgtEl>
                                        <p:attrNameLst>
                                          <p:attrName>ppt_x</p:attrName>
                                        </p:attrNameLst>
                                      </p:cBhvr>
                                      <p:tavLst>
                                        <p:tav tm="0">
                                          <p:val>
                                            <p:strVal val="#ppt_x"/>
                                          </p:val>
                                        </p:tav>
                                        <p:tav tm="100000">
                                          <p:val>
                                            <p:strVal val="#ppt_x"/>
                                          </p:val>
                                        </p:tav>
                                      </p:tavLst>
                                    </p:anim>
                                    <p:anim calcmode="lin" valueType="num">
                                      <p:cBhvr>
                                        <p:cTn id="112" dur="1000" fill="hold"/>
                                        <p:tgtEl>
                                          <p:spTgt spid="4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1000"/>
                                        <p:tgtEl>
                                          <p:spTgt spid="39"/>
                                        </p:tgtEl>
                                      </p:cBhvr>
                                    </p:animEffect>
                                    <p:anim calcmode="lin" valueType="num">
                                      <p:cBhvr>
                                        <p:cTn id="116" dur="1000" fill="hold"/>
                                        <p:tgtEl>
                                          <p:spTgt spid="39"/>
                                        </p:tgtEl>
                                        <p:attrNameLst>
                                          <p:attrName>ppt_x</p:attrName>
                                        </p:attrNameLst>
                                      </p:cBhvr>
                                      <p:tavLst>
                                        <p:tav tm="0">
                                          <p:val>
                                            <p:strVal val="#ppt_x"/>
                                          </p:val>
                                        </p:tav>
                                        <p:tav tm="100000">
                                          <p:val>
                                            <p:strVal val="#ppt_x"/>
                                          </p:val>
                                        </p:tav>
                                      </p:tavLst>
                                    </p:anim>
                                    <p:anim calcmode="lin" valueType="num">
                                      <p:cBhvr>
                                        <p:cTn id="117" dur="1000" fill="hold"/>
                                        <p:tgtEl>
                                          <p:spTgt spid="39"/>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
                                        </p:tgtEl>
                                        <p:attrNameLst>
                                          <p:attrName>style.visibility</p:attrName>
                                        </p:attrNameLst>
                                      </p:cBhvr>
                                      <p:to>
                                        <p:strVal val="visible"/>
                                      </p:to>
                                    </p:set>
                                    <p:animEffect transition="in" filter="fade">
                                      <p:cBhvr>
                                        <p:cTn id="120" dur="1000"/>
                                        <p:tgtEl>
                                          <p:spTgt spid="4"/>
                                        </p:tgtEl>
                                      </p:cBhvr>
                                    </p:animEffect>
                                    <p:anim calcmode="lin" valueType="num">
                                      <p:cBhvr>
                                        <p:cTn id="121" dur="1000" fill="hold"/>
                                        <p:tgtEl>
                                          <p:spTgt spid="4"/>
                                        </p:tgtEl>
                                        <p:attrNameLst>
                                          <p:attrName>ppt_x</p:attrName>
                                        </p:attrNameLst>
                                      </p:cBhvr>
                                      <p:tavLst>
                                        <p:tav tm="0">
                                          <p:val>
                                            <p:strVal val="#ppt_x"/>
                                          </p:val>
                                        </p:tav>
                                        <p:tav tm="100000">
                                          <p:val>
                                            <p:strVal val="#ppt_x"/>
                                          </p:val>
                                        </p:tav>
                                      </p:tavLst>
                                    </p:anim>
                                    <p:anim calcmode="lin" valueType="num">
                                      <p:cBhvr>
                                        <p:cTn id="122" dur="1000" fill="hold"/>
                                        <p:tgtEl>
                                          <p:spTgt spid="4"/>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fade">
                                      <p:cBhvr>
                                        <p:cTn id="125" dur="1000"/>
                                        <p:tgtEl>
                                          <p:spTgt spid="43"/>
                                        </p:tgtEl>
                                      </p:cBhvr>
                                    </p:animEffect>
                                    <p:anim calcmode="lin" valueType="num">
                                      <p:cBhvr>
                                        <p:cTn id="126" dur="1000" fill="hold"/>
                                        <p:tgtEl>
                                          <p:spTgt spid="43"/>
                                        </p:tgtEl>
                                        <p:attrNameLst>
                                          <p:attrName>ppt_x</p:attrName>
                                        </p:attrNameLst>
                                      </p:cBhvr>
                                      <p:tavLst>
                                        <p:tav tm="0">
                                          <p:val>
                                            <p:strVal val="#ppt_x"/>
                                          </p:val>
                                        </p:tav>
                                        <p:tav tm="100000">
                                          <p:val>
                                            <p:strVal val="#ppt_x"/>
                                          </p:val>
                                        </p:tav>
                                      </p:tavLst>
                                    </p:anim>
                                    <p:anim calcmode="lin" valueType="num">
                                      <p:cBhvr>
                                        <p:cTn id="127" dur="1000" fill="hold"/>
                                        <p:tgtEl>
                                          <p:spTgt spid="4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1000"/>
                                        <p:tgtEl>
                                          <p:spTgt spid="45"/>
                                        </p:tgtEl>
                                      </p:cBhvr>
                                    </p:animEffect>
                                    <p:anim calcmode="lin" valueType="num">
                                      <p:cBhvr>
                                        <p:cTn id="131" dur="1000" fill="hold"/>
                                        <p:tgtEl>
                                          <p:spTgt spid="45"/>
                                        </p:tgtEl>
                                        <p:attrNameLst>
                                          <p:attrName>ppt_x</p:attrName>
                                        </p:attrNameLst>
                                      </p:cBhvr>
                                      <p:tavLst>
                                        <p:tav tm="0">
                                          <p:val>
                                            <p:strVal val="#ppt_x"/>
                                          </p:val>
                                        </p:tav>
                                        <p:tav tm="100000">
                                          <p:val>
                                            <p:strVal val="#ppt_x"/>
                                          </p:val>
                                        </p:tav>
                                      </p:tavLst>
                                    </p:anim>
                                    <p:anim calcmode="lin" valueType="num">
                                      <p:cBhvr>
                                        <p:cTn id="13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animBg="1"/>
      <p:bldP spid="73" grpId="0" animBg="1"/>
      <p:bldP spid="74" grpId="0" animBg="1"/>
      <p:bldP spid="75" grpId="0" animBg="1"/>
      <p:bldP spid="76" grpId="0" animBg="1"/>
      <p:bldP spid="77" grpId="0" animBg="1"/>
      <p:bldP spid="78" grpId="0" animBg="1"/>
      <p:bldP spid="85" grpId="0" animBg="1"/>
      <p:bldP spid="86" grpId="0" animBg="1"/>
      <p:bldP spid="87" grpId="0" animBg="1"/>
      <p:bldP spid="88" grpId="0" animBg="1"/>
      <p:bldP spid="89" grpId="0"/>
      <p:bldP spid="90" grpId="0" animBg="1"/>
      <p:bldP spid="94" grpId="0"/>
      <p:bldP spid="95" grpId="0"/>
      <p:bldP spid="97" grpId="0"/>
      <p:bldP spid="39" grpId="0"/>
      <p:bldP spid="41" grpId="0" animBg="1"/>
      <p:bldP spid="43" grpId="0"/>
      <p:bldP spid="44" grpId="0" animBg="1"/>
      <p:bldP spid="45" grpId="0"/>
    </p:bldLst>
  </p:timing>
  <p:extLst mod="1">
    <p:ext uri="{E180D4A7-C9FB-4DFB-919C-405C955672EB}">
      <p14:showEvtLst xmlns:p14="http://schemas.microsoft.com/office/powerpoint/2010/main">
        <p14:playEvt time="948" objId="3"/>
        <p14:stopEvt time="4001" objId="3"/>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68E31FD-BE74-4CB3-A5A5-652148351F11}"/>
              </a:ext>
            </a:extLst>
          </p:cNvPr>
          <p:cNvSpPr>
            <a:spLocks noGrp="1"/>
          </p:cNvSpPr>
          <p:nvPr>
            <p:ph type="title"/>
          </p:nvPr>
        </p:nvSpPr>
        <p:spPr>
          <a:xfrm>
            <a:off x="831850" y="3713163"/>
            <a:ext cx="10515600" cy="823232"/>
          </a:xfrm>
        </p:spPr>
        <p:txBody>
          <a:bodyPr rtlCol="0"/>
          <a:lstStyle/>
          <a:p>
            <a:pPr rtl="0"/>
            <a:r>
              <a:rPr lang="fr-FR" sz="4000" cap="none" dirty="0">
                <a:solidFill>
                  <a:schemeClr val="accent3">
                    <a:lumMod val="75000"/>
                  </a:schemeClr>
                </a:solidFill>
              </a:rPr>
              <a:t>Introduction</a:t>
            </a:r>
          </a:p>
        </p:txBody>
      </p:sp>
      <p:sp>
        <p:nvSpPr>
          <p:cNvPr id="12" name="TextBox 53">
            <a:extLst>
              <a:ext uri="{FF2B5EF4-FFF2-40B4-BE49-F238E27FC236}">
                <a16:creationId xmlns:a16="http://schemas.microsoft.com/office/drawing/2014/main" id="{62F3C98F-D9A1-42A0-8B79-52C6A6329D87}"/>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 carré corné 9">
            <a:extLst>
              <a:ext uri="{FF2B5EF4-FFF2-40B4-BE49-F238E27FC236}">
                <a16:creationId xmlns:a16="http://schemas.microsoft.com/office/drawing/2014/main" id="{D11592D7-3746-49CE-9529-2F6C8B08F8C5}"/>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1</a:t>
            </a:r>
          </a:p>
        </p:txBody>
      </p:sp>
      <p:pic>
        <p:nvPicPr>
          <p:cNvPr id="7" name="Image 6"/>
          <p:cNvPicPr>
            <a:picLocks noChangeAspect="1"/>
          </p:cNvPicPr>
          <p:nvPr/>
        </p:nvPicPr>
        <p:blipFill>
          <a:blip r:embed="rId3"/>
          <a:stretch>
            <a:fillRect/>
          </a:stretch>
        </p:blipFill>
        <p:spPr>
          <a:xfrm>
            <a:off x="4127863" y="1924594"/>
            <a:ext cx="3944730" cy="1800000"/>
          </a:xfrm>
          <a:prstGeom prst="rect">
            <a:avLst/>
          </a:prstGeom>
          <a:ln>
            <a:noFill/>
          </a:ln>
          <a:effectLst>
            <a:softEdge rad="112500"/>
          </a:effectLst>
        </p:spPr>
      </p:pic>
      <p:sp>
        <p:nvSpPr>
          <p:cNvPr id="8"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ZoneTexte 10">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noProof="0" dirty="0" smtClean="0">
                <a:solidFill>
                  <a:prstClr val="white"/>
                </a:solidFill>
                <a:latin typeface="Times New Roman" panose="02020603050405020304" pitchFamily="18" charset="0"/>
                <a:cs typeface="Times New Roman" panose="02020603050405020304" pitchFamily="18" charset="0"/>
              </a:rPr>
              <a:t>Travail demandé</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4545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7780">
        <p15:prstTrans prst="peelOff"/>
      </p:transition>
    </mc:Choice>
    <mc:Fallback>
      <p:transition spd="slow" advTm="677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1" objId="11"/>
        <p14:stopEvt time="7198" objId="11"/>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Introduction</a:t>
            </a: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381495" y="2494051"/>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smtClean="0">
                <a:ln>
                  <a:noFill/>
                </a:ln>
                <a:solidFill>
                  <a:srgbClr val="FEB80A">
                    <a:lumMod val="75000"/>
                  </a:srgbClr>
                </a:solidFill>
                <a:effectLst/>
                <a:uLnTx/>
                <a:uFillTx/>
                <a:latin typeface="Calibri"/>
                <a:ea typeface="+mn-ea"/>
                <a:cs typeface="+mn-cs"/>
              </a:rPr>
              <a:t>Travail demandé</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2E167308-83BC-4F3C-828B-DB6D3D39D1B8}"/>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2</a:t>
            </a:r>
          </a:p>
        </p:txBody>
      </p:sp>
    </p:spTree>
    <p:extLst>
      <p:ext uri="{BB962C8B-B14F-4D97-AF65-F5344CB8AC3E}">
        <p14:creationId xmlns:p14="http://schemas.microsoft.com/office/powerpoint/2010/main" val="1373429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19" objId="16"/>
        <p14:stopEvt time="3484" objId="16"/>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5351173" y="-1837"/>
            <a:ext cx="156164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smtClean="0">
                <a:solidFill>
                  <a:srgbClr val="FFC000"/>
                </a:solidFill>
                <a:latin typeface="Times New Roman" panose="02020603050405020304" pitchFamily="18" charset="0"/>
                <a:cs typeface="Times New Roman" panose="02020603050405020304" pitchFamily="18" charset="0"/>
              </a:rPr>
              <a:t>Contexte</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27" name="Group 58">
            <a:extLst>
              <a:ext uri="{FF2B5EF4-FFF2-40B4-BE49-F238E27FC236}">
                <a16:creationId xmlns:a16="http://schemas.microsoft.com/office/drawing/2014/main" id="{3E54AD7C-344B-4F05-B9CC-DBE7BECD8C2B}"/>
              </a:ext>
            </a:extLst>
          </p:cNvPr>
          <p:cNvGrpSpPr/>
          <p:nvPr/>
        </p:nvGrpSpPr>
        <p:grpSpPr>
          <a:xfrm>
            <a:off x="4780486" y="486549"/>
            <a:ext cx="2631026" cy="319631"/>
            <a:chOff x="4679586" y="878988"/>
            <a:chExt cx="1434489" cy="190500"/>
          </a:xfrm>
        </p:grpSpPr>
        <p:sp>
          <p:nvSpPr>
            <p:cNvPr id="28" name="Oval 59">
              <a:extLst>
                <a:ext uri="{FF2B5EF4-FFF2-40B4-BE49-F238E27FC236}">
                  <a16:creationId xmlns:a16="http://schemas.microsoft.com/office/drawing/2014/main" id="{9F6F7631-33AA-4429-8845-23E10EC6C808}"/>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60">
              <a:extLst>
                <a:ext uri="{FF2B5EF4-FFF2-40B4-BE49-F238E27FC236}">
                  <a16:creationId xmlns:a16="http://schemas.microsoft.com/office/drawing/2014/main" id="{ACF51F60-3918-43A3-B477-C288D249EDB9}"/>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0" name="Oval 61">
              <a:extLst>
                <a:ext uri="{FF2B5EF4-FFF2-40B4-BE49-F238E27FC236}">
                  <a16:creationId xmlns:a16="http://schemas.microsoft.com/office/drawing/2014/main" id="{022D5243-2D1C-45EE-9EEA-C445AB1EFC73}"/>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62">
              <a:extLst>
                <a:ext uri="{FF2B5EF4-FFF2-40B4-BE49-F238E27FC236}">
                  <a16:creationId xmlns:a16="http://schemas.microsoft.com/office/drawing/2014/main" id="{57432AA4-9CE8-4237-B5C7-5E1B0B5C5A08}"/>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63">
              <a:extLst>
                <a:ext uri="{FF2B5EF4-FFF2-40B4-BE49-F238E27FC236}">
                  <a16:creationId xmlns:a16="http://schemas.microsoft.com/office/drawing/2014/main" id="{39969C0A-8614-4591-8CCC-F8308B83B2D6}"/>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 name="Rectangle : carré corné 32">
            <a:extLst>
              <a:ext uri="{FF2B5EF4-FFF2-40B4-BE49-F238E27FC236}">
                <a16:creationId xmlns:a16="http://schemas.microsoft.com/office/drawing/2014/main" id="{1A0FC5AE-1510-45A6-977B-E89986F0826D}"/>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Rectangle 23">
            <a:extLst>
              <a:ext uri="{FF2B5EF4-FFF2-40B4-BE49-F238E27FC236}">
                <a16:creationId xmlns:a16="http://schemas.microsoft.com/office/drawing/2014/main" id="{FE83F5DC-AC31-43AF-8BE6-735F2F21F233}"/>
              </a:ext>
            </a:extLst>
          </p:cNvPr>
          <p:cNvSpPr/>
          <p:nvPr/>
        </p:nvSpPr>
        <p:spPr>
          <a:xfrm>
            <a:off x="725588" y="1244203"/>
            <a:ext cx="9600570" cy="4959563"/>
          </a:xfrm>
          <a:prstGeom prst="rect">
            <a:avLst/>
          </a:prstGeom>
        </p:spPr>
        <p:txBody>
          <a:bodyPr wrap="square">
            <a:spAutoFit/>
          </a:bodyPr>
          <a:lstStyle/>
          <a:p>
            <a:pPr lvl="0">
              <a:lnSpc>
                <a:spcPct val="107000"/>
              </a:lnSpc>
              <a:spcAft>
                <a:spcPts val="800"/>
              </a:spcAft>
              <a:defRPr/>
            </a:pPr>
            <a:r>
              <a:rPr lang="fr-FR" dirty="0" smtClean="0">
                <a:solidFill>
                  <a:prstClr val="black"/>
                </a:solidFill>
                <a:latin typeface="Times New Roman" panose="02020603050405020304" pitchFamily="18" charset="0"/>
              </a:rPr>
              <a:t>    Un </a:t>
            </a:r>
            <a:r>
              <a:rPr lang="fr-FR" dirty="0">
                <a:solidFill>
                  <a:prstClr val="black"/>
                </a:solidFill>
                <a:latin typeface="Times New Roman" panose="02020603050405020304" pitchFamily="18" charset="0"/>
              </a:rPr>
              <a:t>nouveau client souhaite d'innover et publier son article par épisode en ligne sur son propre site. Le client souhaite avoir son propre outil de blog, offrant des fonctionnalités plus simples. Vous allez donc devoir développer un moteur de blog en PHP et MySQL</a:t>
            </a:r>
            <a:r>
              <a:rPr lang="fr-FR" dirty="0" smtClean="0">
                <a:solidFill>
                  <a:prstClr val="black"/>
                </a:solidFill>
                <a:latin typeface="Times New Roman" panose="02020603050405020304" pitchFamily="18" charset="0"/>
              </a:rPr>
              <a:t>.</a:t>
            </a:r>
          </a:p>
          <a:p>
            <a:pPr lvl="0">
              <a:lnSpc>
                <a:spcPct val="107000"/>
              </a:lnSpc>
              <a:spcAft>
                <a:spcPts val="800"/>
              </a:spcAft>
              <a:defRPr/>
            </a:pPr>
            <a:r>
              <a:rPr lang="fr-FR" dirty="0" smtClean="0">
                <a:solidFill>
                  <a:prstClr val="black"/>
                </a:solidFill>
                <a:latin typeface="Times New Roman" panose="02020603050405020304" pitchFamily="18" charset="0"/>
              </a:rPr>
              <a:t>    Le client demande de développer une </a:t>
            </a:r>
            <a:r>
              <a:rPr lang="fr-FR" dirty="0">
                <a:solidFill>
                  <a:prstClr val="black"/>
                </a:solidFill>
                <a:latin typeface="Times New Roman" panose="02020603050405020304" pitchFamily="18" charset="0"/>
              </a:rPr>
              <a:t>application de blog simple en PHP et avec une base de données MySQL. Elle doit fournir une interface </a:t>
            </a:r>
            <a:r>
              <a:rPr lang="fr-FR" dirty="0" err="1">
                <a:solidFill>
                  <a:prstClr val="black"/>
                </a:solidFill>
                <a:latin typeface="Times New Roman" panose="02020603050405020304" pitchFamily="18" charset="0"/>
              </a:rPr>
              <a:t>frontend</a:t>
            </a:r>
            <a:r>
              <a:rPr lang="fr-FR" dirty="0">
                <a:solidFill>
                  <a:prstClr val="black"/>
                </a:solidFill>
                <a:latin typeface="Times New Roman" panose="02020603050405020304" pitchFamily="18" charset="0"/>
              </a:rPr>
              <a:t> ( page affichant l'ensemble des articles créés) et une interface </a:t>
            </a:r>
            <a:r>
              <a:rPr lang="fr-FR" dirty="0" err="1">
                <a:solidFill>
                  <a:prstClr val="black"/>
                </a:solidFill>
                <a:latin typeface="Times New Roman" panose="02020603050405020304" pitchFamily="18" charset="0"/>
              </a:rPr>
              <a:t>backend</a:t>
            </a:r>
            <a:r>
              <a:rPr lang="fr-FR" dirty="0">
                <a:solidFill>
                  <a:prstClr val="black"/>
                </a:solidFill>
                <a:latin typeface="Times New Roman" panose="02020603050405020304" pitchFamily="18" charset="0"/>
              </a:rPr>
              <a:t> (administration des billets pour l'écriture). On doit y retrouver tous les éléments d'un CRUD :</a:t>
            </a:r>
          </a:p>
          <a:p>
            <a:pPr lvl="0">
              <a:lnSpc>
                <a:spcPct val="107000"/>
              </a:lnSpc>
              <a:spcAft>
                <a:spcPts val="800"/>
              </a:spcAft>
              <a:defRPr/>
            </a:pPr>
            <a:r>
              <a:rPr lang="fr-FR" dirty="0">
                <a:solidFill>
                  <a:prstClr val="black"/>
                </a:solidFill>
                <a:latin typeface="Times New Roman" panose="02020603050405020304" pitchFamily="18" charset="0"/>
              </a:rPr>
              <a:t>- </a:t>
            </a:r>
            <a:r>
              <a:rPr lang="fr-FR" dirty="0" err="1">
                <a:solidFill>
                  <a:prstClr val="black"/>
                </a:solidFill>
                <a:latin typeface="Times New Roman" panose="02020603050405020304" pitchFamily="18" charset="0"/>
              </a:rPr>
              <a:t>Create</a:t>
            </a:r>
            <a:r>
              <a:rPr lang="fr-FR" dirty="0">
                <a:solidFill>
                  <a:prstClr val="black"/>
                </a:solidFill>
                <a:latin typeface="Times New Roman" panose="02020603050405020304" pitchFamily="18" charset="0"/>
              </a:rPr>
              <a:t> : création d'articles</a:t>
            </a:r>
          </a:p>
          <a:p>
            <a:pPr lvl="0">
              <a:lnSpc>
                <a:spcPct val="107000"/>
              </a:lnSpc>
              <a:spcAft>
                <a:spcPts val="800"/>
              </a:spcAft>
              <a:defRPr/>
            </a:pPr>
            <a:r>
              <a:rPr lang="fr-FR" dirty="0">
                <a:solidFill>
                  <a:prstClr val="black"/>
                </a:solidFill>
                <a:latin typeface="Times New Roman" panose="02020603050405020304" pitchFamily="18" charset="0"/>
              </a:rPr>
              <a:t>- Read : lecture d'articles</a:t>
            </a:r>
          </a:p>
          <a:p>
            <a:pPr lvl="0">
              <a:lnSpc>
                <a:spcPct val="107000"/>
              </a:lnSpc>
              <a:spcAft>
                <a:spcPts val="800"/>
              </a:spcAft>
              <a:defRPr/>
            </a:pPr>
            <a:r>
              <a:rPr lang="fr-FR" dirty="0">
                <a:solidFill>
                  <a:prstClr val="black"/>
                </a:solidFill>
                <a:latin typeface="Times New Roman" panose="02020603050405020304" pitchFamily="18" charset="0"/>
              </a:rPr>
              <a:t>- Update : mise à jour d'articles</a:t>
            </a:r>
          </a:p>
          <a:p>
            <a:pPr lvl="0">
              <a:lnSpc>
                <a:spcPct val="107000"/>
              </a:lnSpc>
              <a:spcAft>
                <a:spcPts val="800"/>
              </a:spcAft>
              <a:defRPr/>
            </a:pPr>
            <a:r>
              <a:rPr lang="fr-FR" dirty="0">
                <a:solidFill>
                  <a:prstClr val="black"/>
                </a:solidFill>
                <a:latin typeface="Times New Roman" panose="02020603050405020304" pitchFamily="18" charset="0"/>
              </a:rPr>
              <a:t>- Delete : suppression </a:t>
            </a:r>
            <a:r>
              <a:rPr lang="fr-FR" dirty="0" smtClean="0">
                <a:solidFill>
                  <a:prstClr val="black"/>
                </a:solidFill>
                <a:latin typeface="Times New Roman" panose="02020603050405020304" pitchFamily="18" charset="0"/>
              </a:rPr>
              <a:t>d'articles</a:t>
            </a:r>
            <a:endParaRPr lang="fr-FR" dirty="0">
              <a:solidFill>
                <a:prstClr val="black"/>
              </a:solidFill>
              <a:latin typeface="Times New Roman" panose="02020603050405020304" pitchFamily="18" charset="0"/>
            </a:endParaRPr>
          </a:p>
          <a:p>
            <a:pPr lvl="0">
              <a:lnSpc>
                <a:spcPct val="107000"/>
              </a:lnSpc>
              <a:spcAft>
                <a:spcPts val="800"/>
              </a:spcAft>
              <a:defRPr/>
            </a:pPr>
            <a:r>
              <a:rPr lang="fr-FR" dirty="0" smtClean="0">
                <a:solidFill>
                  <a:prstClr val="black"/>
                </a:solidFill>
                <a:latin typeface="Times New Roman" panose="02020603050405020304" pitchFamily="18" charset="0"/>
              </a:rPr>
              <a:t>    L'interface </a:t>
            </a:r>
            <a:r>
              <a:rPr lang="fr-FR" dirty="0">
                <a:solidFill>
                  <a:prstClr val="black"/>
                </a:solidFill>
                <a:latin typeface="Times New Roman" panose="02020603050405020304" pitchFamily="18" charset="0"/>
              </a:rPr>
              <a:t>d'administration sera protégée par mot de </a:t>
            </a:r>
            <a:r>
              <a:rPr lang="fr-FR" dirty="0" smtClean="0">
                <a:solidFill>
                  <a:prstClr val="black"/>
                </a:solidFill>
                <a:latin typeface="Times New Roman" panose="02020603050405020304" pitchFamily="18" charset="0"/>
              </a:rPr>
              <a:t>passe.</a:t>
            </a:r>
            <a:endParaRPr lang="fr-FR" dirty="0">
              <a:solidFill>
                <a:prstClr val="black"/>
              </a:solidFill>
              <a:latin typeface="Times New Roman" panose="02020603050405020304" pitchFamily="18" charset="0"/>
            </a:endParaRPr>
          </a:p>
          <a:p>
            <a:pPr lvl="0">
              <a:lnSpc>
                <a:spcPct val="107000"/>
              </a:lnSpc>
              <a:spcAft>
                <a:spcPts val="800"/>
              </a:spcAft>
              <a:defRPr/>
            </a:pPr>
            <a:r>
              <a:rPr lang="fr-FR" dirty="0">
                <a:solidFill>
                  <a:prstClr val="black"/>
                </a:solidFill>
                <a:latin typeface="Times New Roman" panose="02020603050405020304" pitchFamily="18" charset="0"/>
              </a:rPr>
              <a:t> </a:t>
            </a:r>
            <a:r>
              <a:rPr lang="fr-FR" dirty="0" smtClean="0">
                <a:solidFill>
                  <a:prstClr val="black"/>
                </a:solidFill>
                <a:latin typeface="Times New Roman" panose="02020603050405020304" pitchFamily="18" charset="0"/>
              </a:rPr>
              <a:t>   Le développement est </a:t>
            </a:r>
            <a:r>
              <a:rPr lang="fr-FR" dirty="0">
                <a:solidFill>
                  <a:prstClr val="black"/>
                </a:solidFill>
                <a:latin typeface="Times New Roman" panose="02020603050405020304" pitchFamily="18" charset="0"/>
              </a:rPr>
              <a:t>en PHP sans utiliser de </a:t>
            </a:r>
            <a:r>
              <a:rPr lang="fr-FR" dirty="0" err="1">
                <a:solidFill>
                  <a:prstClr val="black"/>
                </a:solidFill>
                <a:latin typeface="Times New Roman" panose="02020603050405020304" pitchFamily="18" charset="0"/>
              </a:rPr>
              <a:t>framework</a:t>
            </a:r>
            <a:r>
              <a:rPr lang="fr-FR" dirty="0">
                <a:solidFill>
                  <a:prstClr val="black"/>
                </a:solidFill>
                <a:latin typeface="Times New Roman" panose="02020603050405020304" pitchFamily="18" charset="0"/>
              </a:rPr>
              <a:t> pour vous familiariser avec les concepts de base de la programmation.</a:t>
            </a:r>
          </a:p>
        </p:txBody>
      </p:sp>
      <p:sp>
        <p:nvSpPr>
          <p:cNvPr id="21"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ZoneTexte 21">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white"/>
                </a:solidFill>
                <a:latin typeface="Times New Roman" panose="02020603050405020304" pitchFamily="18" charset="0"/>
                <a:cs typeface="Times New Roman" panose="02020603050405020304" pitchFamily="18" charset="0"/>
              </a:rPr>
              <a:t>Les compétences demandées</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99576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extLst mod="1">
    <p:ext uri="{E180D4A7-C9FB-4DFB-919C-405C955672EB}">
      <p14:showEvtLst xmlns:p14="http://schemas.microsoft.com/office/powerpoint/2010/main">
        <p14:playEvt time="3" objId="5"/>
        <p14:stopEvt time="10998"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Travail demandé</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381495" y="2494051"/>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smtClean="0">
                <a:ln>
                  <a:noFill/>
                </a:ln>
                <a:solidFill>
                  <a:srgbClr val="FEB80A">
                    <a:lumMod val="75000"/>
                  </a:srgbClr>
                </a:solidFill>
                <a:effectLst/>
                <a:uLnTx/>
                <a:uFillTx/>
                <a:latin typeface="Calibri"/>
                <a:ea typeface="+mn-ea"/>
                <a:cs typeface="+mn-cs"/>
              </a:rPr>
              <a:t>Les compétences visées</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7A816E5D-5226-4C4D-B33D-6C2705464840}"/>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a:rPr>
              <a:t>4</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77948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1" objId="16"/>
        <p14:stopEvt time="3369" objId="16"/>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4210078" y="33564"/>
            <a:ext cx="370967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Times New Roman" panose="02020603050405020304" pitchFamily="18" charset="0"/>
              </a:rPr>
              <a:t>Les compétences visées</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27" name="Group 58">
            <a:extLst>
              <a:ext uri="{FF2B5EF4-FFF2-40B4-BE49-F238E27FC236}">
                <a16:creationId xmlns:a16="http://schemas.microsoft.com/office/drawing/2014/main" id="{FB82E316-A26C-4622-805C-2DAB31686176}"/>
              </a:ext>
            </a:extLst>
          </p:cNvPr>
          <p:cNvGrpSpPr/>
          <p:nvPr/>
        </p:nvGrpSpPr>
        <p:grpSpPr>
          <a:xfrm>
            <a:off x="4749507" y="520251"/>
            <a:ext cx="2631026" cy="319631"/>
            <a:chOff x="4679586" y="878988"/>
            <a:chExt cx="1434489" cy="190500"/>
          </a:xfrm>
        </p:grpSpPr>
        <p:sp>
          <p:nvSpPr>
            <p:cNvPr id="28" name="Oval 59">
              <a:extLst>
                <a:ext uri="{FF2B5EF4-FFF2-40B4-BE49-F238E27FC236}">
                  <a16:creationId xmlns:a16="http://schemas.microsoft.com/office/drawing/2014/main" id="{7575215F-D101-4FDB-A349-89697AF26EEB}"/>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60">
              <a:extLst>
                <a:ext uri="{FF2B5EF4-FFF2-40B4-BE49-F238E27FC236}">
                  <a16:creationId xmlns:a16="http://schemas.microsoft.com/office/drawing/2014/main" id="{D873B0C1-73C9-4604-9028-09704F7E127D}"/>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0" name="Oval 61">
              <a:extLst>
                <a:ext uri="{FF2B5EF4-FFF2-40B4-BE49-F238E27FC236}">
                  <a16:creationId xmlns:a16="http://schemas.microsoft.com/office/drawing/2014/main" id="{E228768A-416E-4C6F-975D-51E491D8E803}"/>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62">
              <a:extLst>
                <a:ext uri="{FF2B5EF4-FFF2-40B4-BE49-F238E27FC236}">
                  <a16:creationId xmlns:a16="http://schemas.microsoft.com/office/drawing/2014/main" id="{36923EAD-917F-4069-B4E1-ECF193277FBB}"/>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63">
              <a:extLst>
                <a:ext uri="{FF2B5EF4-FFF2-40B4-BE49-F238E27FC236}">
                  <a16:creationId xmlns:a16="http://schemas.microsoft.com/office/drawing/2014/main" id="{C0B7AEC3-F015-4861-B2F4-07861228B581}"/>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8" name="Rectangle : carré corné 47">
            <a:extLst>
              <a:ext uri="{FF2B5EF4-FFF2-40B4-BE49-F238E27FC236}">
                <a16:creationId xmlns:a16="http://schemas.microsoft.com/office/drawing/2014/main" id="{39698F29-561F-4311-8572-1E05C0A8B23F}"/>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a:rPr>
              <a:t>5</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p:cNvSpPr/>
          <p:nvPr/>
        </p:nvSpPr>
        <p:spPr>
          <a:xfrm>
            <a:off x="538931" y="1718454"/>
            <a:ext cx="7856131"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fr-FR" dirty="0" smtClean="0"/>
              <a:t>Maquetter </a:t>
            </a:r>
            <a:r>
              <a:rPr lang="fr-FR" dirty="0"/>
              <a:t>une application - Niveau 3</a:t>
            </a:r>
          </a:p>
          <a:p>
            <a:pPr marL="285750" indent="-285750">
              <a:lnSpc>
                <a:spcPct val="150000"/>
              </a:lnSpc>
              <a:buFont typeface="Arial" panose="020B0604020202020204" pitchFamily="34" charset="0"/>
              <a:buChar char="•"/>
            </a:pPr>
            <a:r>
              <a:rPr lang="fr-FR" dirty="0"/>
              <a:t>Réaliser une interface utilisateur web statique et adaptable </a:t>
            </a:r>
            <a:r>
              <a:rPr lang="fr-FR" dirty="0" smtClean="0"/>
              <a:t>- Niveau </a:t>
            </a:r>
            <a:r>
              <a:rPr lang="fr-FR" dirty="0"/>
              <a:t>3</a:t>
            </a:r>
          </a:p>
          <a:p>
            <a:pPr marL="285750" indent="-285750">
              <a:lnSpc>
                <a:spcPct val="150000"/>
              </a:lnSpc>
              <a:buFont typeface="Arial" panose="020B0604020202020204" pitchFamily="34" charset="0"/>
              <a:buChar char="•"/>
            </a:pPr>
            <a:r>
              <a:rPr lang="fr-FR" dirty="0"/>
              <a:t>Développer une interface utilisateur web dynamique - Niveau 2</a:t>
            </a:r>
          </a:p>
          <a:p>
            <a:pPr marL="285750" indent="-285750">
              <a:lnSpc>
                <a:spcPct val="150000"/>
              </a:lnSpc>
              <a:buFont typeface="Arial" panose="020B0604020202020204" pitchFamily="34" charset="0"/>
              <a:buChar char="•"/>
            </a:pPr>
            <a:r>
              <a:rPr lang="fr-FR" dirty="0"/>
              <a:t>Créer une base de données - Niveau 2</a:t>
            </a:r>
          </a:p>
          <a:p>
            <a:pPr marL="285750" indent="-285750">
              <a:lnSpc>
                <a:spcPct val="150000"/>
              </a:lnSpc>
              <a:buFont typeface="Arial" panose="020B0604020202020204" pitchFamily="34" charset="0"/>
              <a:buChar char="•"/>
            </a:pPr>
            <a:r>
              <a:rPr lang="fr-FR" dirty="0"/>
              <a:t>Développer des composants d'accès aux données - Niveau 2</a:t>
            </a:r>
          </a:p>
          <a:p>
            <a:pPr marL="285750" indent="-285750">
              <a:lnSpc>
                <a:spcPct val="150000"/>
              </a:lnSpc>
              <a:buFont typeface="Arial" panose="020B0604020202020204" pitchFamily="34" charset="0"/>
              <a:buChar char="•"/>
            </a:pPr>
            <a:r>
              <a:rPr lang="fr-FR" dirty="0"/>
              <a:t>Développer la partie </a:t>
            </a:r>
            <a:r>
              <a:rPr lang="fr-FR" dirty="0" err="1"/>
              <a:t>backend</a:t>
            </a:r>
            <a:r>
              <a:rPr lang="fr-FR" dirty="0"/>
              <a:t> d’une application web ou web mobile - Niveau 2</a:t>
            </a:r>
          </a:p>
        </p:txBody>
      </p:sp>
      <p:sp>
        <p:nvSpPr>
          <p:cNvPr id="13"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ZoneTexte 14">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white"/>
                </a:solidFill>
                <a:latin typeface="Times New Roman" panose="02020603050405020304" pitchFamily="18" charset="0"/>
                <a:cs typeface="Times New Roman" panose="02020603050405020304" pitchFamily="18" charset="0"/>
              </a:rPr>
              <a:t>Le blog personnel</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357239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mod="1">
    <p:ext uri="{E180D4A7-C9FB-4DFB-919C-405C955672EB}">
      <p14:showEvtLst xmlns:p14="http://schemas.microsoft.com/office/powerpoint/2010/main">
        <p14:playEvt time="20" objId="9"/>
        <p14:stopEvt time="17386" objId="9"/>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45">
            <a:extLst>
              <a:ext uri="{FF2B5EF4-FFF2-40B4-BE49-F238E27FC236}">
                <a16:creationId xmlns:a16="http://schemas.microsoft.com/office/drawing/2014/main" id="{B1B32B79-9F00-478E-A1C6-D19C699E7382}"/>
              </a:ext>
            </a:extLst>
          </p:cNvPr>
          <p:cNvSpPr/>
          <p:nvPr/>
        </p:nvSpPr>
        <p:spPr>
          <a:xfrm>
            <a:off x="-442517" y="122497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ZoneTexte 3">
            <a:extLst>
              <a:ext uri="{FF2B5EF4-FFF2-40B4-BE49-F238E27FC236}">
                <a16:creationId xmlns:a16="http://schemas.microsoft.com/office/drawing/2014/main" id="{FAD88F00-A74B-448D-AD47-EDEBC7BD6A32}"/>
              </a:ext>
            </a:extLst>
          </p:cNvPr>
          <p:cNvSpPr txBox="1"/>
          <p:nvPr/>
        </p:nvSpPr>
        <p:spPr>
          <a:xfrm rot="16200000">
            <a:off x="-1646591" y="3114038"/>
            <a:ext cx="38208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Travail demandé</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53">
            <a:extLst>
              <a:ext uri="{FF2B5EF4-FFF2-40B4-BE49-F238E27FC236}">
                <a16:creationId xmlns:a16="http://schemas.microsoft.com/office/drawing/2014/main" id="{A7D74746-40FB-445D-B4CC-2158DBCE8B5D}"/>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a16="http://schemas.microsoft.com/office/drawing/2014/main" id="{494E4B13-FE52-4B55-8369-02C063E3C390}"/>
              </a:ext>
            </a:extLst>
          </p:cNvPr>
          <p:cNvSpPr txBox="1"/>
          <p:nvPr/>
        </p:nvSpPr>
        <p:spPr>
          <a:xfrm>
            <a:off x="263854" y="2616288"/>
            <a:ext cx="1145721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smtClean="0">
                <a:ln>
                  <a:noFill/>
                </a:ln>
                <a:solidFill>
                  <a:srgbClr val="FEB80A">
                    <a:lumMod val="75000"/>
                  </a:srgbClr>
                </a:solidFill>
                <a:effectLst/>
                <a:uLnTx/>
                <a:uFillTx/>
                <a:latin typeface="Calibri"/>
                <a:ea typeface="+mn-ea"/>
                <a:cs typeface="+mn-cs"/>
              </a:rPr>
              <a:t>Le blog personnel</a:t>
            </a:r>
            <a:endParaRPr kumimoji="0" lang="fr-FR" sz="4000" b="1" i="0" u="none" strike="noStrike" kern="1200" cap="none" spc="0" normalizeH="0" baseline="0" noProof="0" dirty="0">
              <a:ln>
                <a:noFill/>
              </a:ln>
              <a:solidFill>
                <a:srgbClr val="FEB80A">
                  <a:lumMod val="75000"/>
                </a:srgbClr>
              </a:solidFill>
              <a:effectLst/>
              <a:uLnTx/>
              <a:uFillTx/>
              <a:latin typeface="Calibri"/>
              <a:ea typeface="+mn-ea"/>
              <a:cs typeface="+mn-cs"/>
            </a:endParaRPr>
          </a:p>
        </p:txBody>
      </p:sp>
      <p:grpSp>
        <p:nvGrpSpPr>
          <p:cNvPr id="8" name="Group 58">
            <a:extLst>
              <a:ext uri="{FF2B5EF4-FFF2-40B4-BE49-F238E27FC236}">
                <a16:creationId xmlns:a16="http://schemas.microsoft.com/office/drawing/2014/main" id="{3415F454-352C-4FC3-995B-F6150BADF3AC}"/>
              </a:ext>
            </a:extLst>
          </p:cNvPr>
          <p:cNvGrpSpPr/>
          <p:nvPr/>
        </p:nvGrpSpPr>
        <p:grpSpPr>
          <a:xfrm>
            <a:off x="4780487" y="3331360"/>
            <a:ext cx="2631026" cy="319631"/>
            <a:chOff x="4679586" y="878988"/>
            <a:chExt cx="1434489" cy="190500"/>
          </a:xfrm>
        </p:grpSpPr>
        <p:sp>
          <p:nvSpPr>
            <p:cNvPr id="9" name="Oval 59">
              <a:extLst>
                <a:ext uri="{FF2B5EF4-FFF2-40B4-BE49-F238E27FC236}">
                  <a16:creationId xmlns:a16="http://schemas.microsoft.com/office/drawing/2014/main" id="{FCAA5765-1F63-4CA5-AD4E-AF25DF7FD745}"/>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60">
              <a:extLst>
                <a:ext uri="{FF2B5EF4-FFF2-40B4-BE49-F238E27FC236}">
                  <a16:creationId xmlns:a16="http://schemas.microsoft.com/office/drawing/2014/main" id="{A46755C2-1DAD-4686-AAD2-742275835815}"/>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11" name="Oval 61">
              <a:extLst>
                <a:ext uri="{FF2B5EF4-FFF2-40B4-BE49-F238E27FC236}">
                  <a16:creationId xmlns:a16="http://schemas.microsoft.com/office/drawing/2014/main" id="{D2CE4C5C-FDFD-4D35-A2AC-17BA453C146A}"/>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62">
              <a:extLst>
                <a:ext uri="{FF2B5EF4-FFF2-40B4-BE49-F238E27FC236}">
                  <a16:creationId xmlns:a16="http://schemas.microsoft.com/office/drawing/2014/main" id="{C1276A10-6E79-424A-8958-4F0480EBE06E}"/>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63">
              <a:extLst>
                <a:ext uri="{FF2B5EF4-FFF2-40B4-BE49-F238E27FC236}">
                  <a16:creationId xmlns:a16="http://schemas.microsoft.com/office/drawing/2014/main" id="{6F7ECAB9-8190-4743-AFDA-9A46B12DEBF7}"/>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Rectangle : carré corné 14">
            <a:extLst>
              <a:ext uri="{FF2B5EF4-FFF2-40B4-BE49-F238E27FC236}">
                <a16:creationId xmlns:a16="http://schemas.microsoft.com/office/drawing/2014/main" id="{7A816E5D-5226-4C4D-B33D-6C2705464840}"/>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a:rPr>
              <a:t>6</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5280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1" objId="16"/>
        <p14:stopEvt time="3369" objId="16"/>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8729614" y="2804159"/>
            <a:ext cx="2185851" cy="34834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6" name="Rectangle 25"/>
          <p:cNvSpPr/>
          <p:nvPr/>
        </p:nvSpPr>
        <p:spPr>
          <a:xfrm>
            <a:off x="6068588" y="2808710"/>
            <a:ext cx="2185851" cy="34834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3" name="Rectangle 22"/>
          <p:cNvSpPr/>
          <p:nvPr/>
        </p:nvSpPr>
        <p:spPr>
          <a:xfrm>
            <a:off x="3224149" y="2804159"/>
            <a:ext cx="2185851" cy="34834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a:off x="287383" y="2804160"/>
            <a:ext cx="2185851" cy="34834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 name="TextBox 53">
            <a:extLst>
              <a:ext uri="{FF2B5EF4-FFF2-40B4-BE49-F238E27FC236}">
                <a16:creationId xmlns:a16="http://schemas.microsoft.com/office/drawing/2014/main" id="{CE173757-65E5-4651-9740-A5A28357A1F9}"/>
              </a:ext>
            </a:extLst>
          </p:cNvPr>
          <p:cNvSpPr txBox="1"/>
          <p:nvPr/>
        </p:nvSpPr>
        <p:spPr>
          <a:xfrm>
            <a:off x="0" y="6599760"/>
            <a:ext cx="12192000" cy="246221"/>
          </a:xfrm>
          <a:prstGeom prst="rect">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C7BA2D4F-3274-407A-934D-23D8717FA38D}"/>
              </a:ext>
            </a:extLst>
          </p:cNvPr>
          <p:cNvSpPr/>
          <p:nvPr/>
        </p:nvSpPr>
        <p:spPr>
          <a:xfrm>
            <a:off x="5229416" y="22330"/>
            <a:ext cx="172194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smtClean="0">
                <a:solidFill>
                  <a:srgbClr val="FFC000"/>
                </a:solidFill>
                <a:latin typeface="Times New Roman" panose="02020603050405020304" pitchFamily="18" charset="0"/>
                <a:cs typeface="Times New Roman" panose="02020603050405020304" pitchFamily="18" charset="0"/>
              </a:rPr>
              <a:t>Définition</a:t>
            </a:r>
            <a:endParaRPr kumimoji="0" lang="fr-FR" sz="2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grpSp>
        <p:nvGrpSpPr>
          <p:cNvPr id="27" name="Group 58">
            <a:extLst>
              <a:ext uri="{FF2B5EF4-FFF2-40B4-BE49-F238E27FC236}">
                <a16:creationId xmlns:a16="http://schemas.microsoft.com/office/drawing/2014/main" id="{3E54AD7C-344B-4F05-B9CC-DBE7BECD8C2B}"/>
              </a:ext>
            </a:extLst>
          </p:cNvPr>
          <p:cNvGrpSpPr/>
          <p:nvPr/>
        </p:nvGrpSpPr>
        <p:grpSpPr>
          <a:xfrm>
            <a:off x="4780486" y="486549"/>
            <a:ext cx="2631026" cy="319631"/>
            <a:chOff x="4679586" y="878988"/>
            <a:chExt cx="1434489" cy="190500"/>
          </a:xfrm>
        </p:grpSpPr>
        <p:sp>
          <p:nvSpPr>
            <p:cNvPr id="28" name="Oval 59">
              <a:extLst>
                <a:ext uri="{FF2B5EF4-FFF2-40B4-BE49-F238E27FC236}">
                  <a16:creationId xmlns:a16="http://schemas.microsoft.com/office/drawing/2014/main" id="{9F6F7631-33AA-4429-8845-23E10EC6C808}"/>
                </a:ext>
              </a:extLst>
            </p:cNvPr>
            <p:cNvSpPr/>
            <p:nvPr/>
          </p:nvSpPr>
          <p:spPr>
            <a:xfrm>
              <a:off x="4679586"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60">
              <a:extLst>
                <a:ext uri="{FF2B5EF4-FFF2-40B4-BE49-F238E27FC236}">
                  <a16:creationId xmlns:a16="http://schemas.microsoft.com/office/drawing/2014/main" id="{ACF51F60-3918-43A3-B477-C288D249EDB9}"/>
                </a:ext>
              </a:extLst>
            </p:cNvPr>
            <p:cNvSpPr/>
            <p:nvPr/>
          </p:nvSpPr>
          <p:spPr>
            <a:xfrm>
              <a:off x="4990736" y="878988"/>
              <a:ext cx="190500" cy="1905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5B552"/>
                </a:solidFill>
                <a:effectLst/>
                <a:uLnTx/>
                <a:uFillTx/>
                <a:latin typeface="Calibri"/>
                <a:ea typeface="+mn-ea"/>
                <a:cs typeface="+mn-cs"/>
              </a:endParaRPr>
            </a:p>
          </p:txBody>
        </p:sp>
        <p:sp>
          <p:nvSpPr>
            <p:cNvPr id="30" name="Oval 61">
              <a:extLst>
                <a:ext uri="{FF2B5EF4-FFF2-40B4-BE49-F238E27FC236}">
                  <a16:creationId xmlns:a16="http://schemas.microsoft.com/office/drawing/2014/main" id="{022D5243-2D1C-45EE-9EEA-C445AB1EFC73}"/>
                </a:ext>
              </a:extLst>
            </p:cNvPr>
            <p:cNvSpPr/>
            <p:nvPr/>
          </p:nvSpPr>
          <p:spPr>
            <a:xfrm>
              <a:off x="5301522" y="878988"/>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62">
              <a:extLst>
                <a:ext uri="{FF2B5EF4-FFF2-40B4-BE49-F238E27FC236}">
                  <a16:creationId xmlns:a16="http://schemas.microsoft.com/office/drawing/2014/main" id="{57432AA4-9CE8-4237-B5C7-5E1B0B5C5A08}"/>
                </a:ext>
              </a:extLst>
            </p:cNvPr>
            <p:cNvSpPr/>
            <p:nvPr/>
          </p:nvSpPr>
          <p:spPr>
            <a:xfrm>
              <a:off x="5612308" y="878988"/>
              <a:ext cx="190500" cy="1905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63">
              <a:extLst>
                <a:ext uri="{FF2B5EF4-FFF2-40B4-BE49-F238E27FC236}">
                  <a16:creationId xmlns:a16="http://schemas.microsoft.com/office/drawing/2014/main" id="{39969C0A-8614-4591-8CCC-F8308B83B2D6}"/>
                </a:ext>
              </a:extLst>
            </p:cNvPr>
            <p:cNvSpPr/>
            <p:nvPr/>
          </p:nvSpPr>
          <p:spPr>
            <a:xfrm>
              <a:off x="5923575" y="878988"/>
              <a:ext cx="190500" cy="1905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Espace réservé du contenu 8">
            <a:extLst>
              <a:ext uri="{FF2B5EF4-FFF2-40B4-BE49-F238E27FC236}">
                <a16:creationId xmlns:a16="http://schemas.microsoft.com/office/drawing/2014/main" id="{3C96F0F0-7931-497C-A5ED-B495EDDE84E5}"/>
              </a:ext>
            </a:extLst>
          </p:cNvPr>
          <p:cNvSpPr txBox="1">
            <a:spLocks/>
          </p:cNvSpPr>
          <p:nvPr/>
        </p:nvSpPr>
        <p:spPr>
          <a:xfrm>
            <a:off x="382678" y="4203156"/>
            <a:ext cx="2015737" cy="2171517"/>
          </a:xfrm>
          <a:prstGeom prst="rect">
            <a:avLst/>
          </a:prstGeom>
        </p:spPr>
        <p:txBody>
          <a:bodyPr rtlCol="0"/>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7FD13B"/>
              </a:buClr>
              <a:buSzTx/>
              <a:buFont typeface="Arial" panose="020B0604020202020204" pitchFamily="34" charset="0"/>
              <a:buNone/>
              <a:tabLst/>
              <a:defRPr/>
            </a:pPr>
            <a:r>
              <a:rPr kumimoji="0" lang="fr-FR" sz="1200" b="1" i="0" u="none" strike="noStrike" kern="1200" cap="none" spc="0" normalizeH="0" baseline="0" noProof="0" dirty="0" smtClean="0">
                <a:ln>
                  <a:noFill/>
                </a:ln>
                <a:solidFill>
                  <a:srgbClr val="002060"/>
                </a:solidFill>
                <a:effectLst/>
                <a:uLnTx/>
                <a:uFillTx/>
                <a:latin typeface="Calibri"/>
                <a:ea typeface="+mn-ea"/>
                <a:cs typeface="+mn-cs"/>
              </a:rPr>
              <a:t>L’environnement</a:t>
            </a:r>
          </a:p>
          <a:p>
            <a:pPr marL="0" indent="0" algn="just">
              <a:buClr>
                <a:srgbClr val="7FD13B"/>
              </a:buClr>
              <a:buNone/>
              <a:defRPr/>
            </a:pPr>
            <a:r>
              <a:rPr lang="fr-FR" sz="1200" dirty="0" err="1"/>
              <a:t>Lorem</a:t>
            </a:r>
            <a:r>
              <a:rPr lang="fr-FR" sz="1200" dirty="0"/>
              <a:t> </a:t>
            </a:r>
            <a:r>
              <a:rPr lang="fr-FR" sz="1200" dirty="0" err="1"/>
              <a:t>ipsum</a:t>
            </a:r>
            <a:r>
              <a:rPr lang="fr-FR" sz="1200" dirty="0"/>
              <a:t> </a:t>
            </a:r>
            <a:r>
              <a:rPr lang="fr-FR" sz="1200" dirty="0" err="1"/>
              <a:t>dolor</a:t>
            </a:r>
            <a:r>
              <a:rPr lang="fr-FR" sz="1200" dirty="0"/>
              <a:t> sit </a:t>
            </a:r>
            <a:r>
              <a:rPr lang="fr-FR" sz="1200" dirty="0" err="1"/>
              <a:t>amet</a:t>
            </a:r>
            <a:r>
              <a:rPr lang="fr-FR" sz="1200" dirty="0"/>
              <a:t>, consectetur adipiscing elit, </a:t>
            </a:r>
            <a:r>
              <a:rPr lang="fr-FR" sz="1200" dirty="0" err="1"/>
              <a:t>sed</a:t>
            </a:r>
            <a:r>
              <a:rPr lang="fr-FR" sz="1200" dirty="0"/>
              <a:t> do </a:t>
            </a:r>
            <a:r>
              <a:rPr lang="fr-FR" sz="1200" dirty="0" err="1"/>
              <a:t>eiusmodi</a:t>
            </a:r>
            <a:r>
              <a:rPr lang="fr-FR" sz="1200" dirty="0"/>
              <a:t> </a:t>
            </a:r>
            <a:r>
              <a:rPr lang="fr-FR" sz="1200" dirty="0" err="1"/>
              <a:t>tempor</a:t>
            </a:r>
            <a:r>
              <a:rPr lang="fr-FR" sz="1200" dirty="0"/>
              <a:t> </a:t>
            </a:r>
            <a:r>
              <a:rPr lang="fr-FR" sz="1200" dirty="0" err="1"/>
              <a:t>incididunt</a:t>
            </a:r>
            <a:r>
              <a:rPr lang="fr-FR" sz="1200" dirty="0"/>
              <a:t> ut </a:t>
            </a:r>
            <a:r>
              <a:rPr lang="fr-FR" sz="1200" dirty="0" err="1"/>
              <a:t>labori</a:t>
            </a:r>
            <a:r>
              <a:rPr lang="fr-FR" sz="1200" dirty="0"/>
              <a:t> et dolore magna </a:t>
            </a:r>
            <a:r>
              <a:rPr lang="fr-FR" sz="1200" dirty="0" err="1"/>
              <a:t>aliqua</a:t>
            </a:r>
            <a:r>
              <a:rPr lang="fr-FR" sz="1200" dirty="0"/>
              <a:t>. Ut </a:t>
            </a:r>
            <a:r>
              <a:rPr lang="fr-FR" sz="1200" dirty="0" err="1"/>
              <a:t>enimaad</a:t>
            </a:r>
            <a:r>
              <a:rPr lang="fr-FR" sz="1200" dirty="0"/>
              <a:t> </a:t>
            </a:r>
            <a:r>
              <a:rPr lang="fr-FR" sz="1200" dirty="0" err="1"/>
              <a:t>minimai</a:t>
            </a:r>
            <a:r>
              <a:rPr lang="fr-FR" sz="1200" dirty="0"/>
              <a:t> </a:t>
            </a:r>
            <a:r>
              <a:rPr lang="fr-FR" sz="1200" dirty="0" err="1"/>
              <a:t>veniam</a:t>
            </a:r>
            <a:r>
              <a:rPr lang="fr-FR" sz="1200" dirty="0"/>
              <a:t>, quis </a:t>
            </a:r>
            <a:r>
              <a:rPr lang="fr-FR" sz="1200" dirty="0" err="1"/>
              <a:t>nostruda</a:t>
            </a:r>
            <a:r>
              <a:rPr lang="fr-FR" sz="1200" dirty="0"/>
              <a:t> </a:t>
            </a:r>
            <a:r>
              <a:rPr lang="fr-FR" sz="1200" dirty="0" err="1"/>
              <a:t>exercitation</a:t>
            </a:r>
            <a:r>
              <a:rPr lang="fr-FR" sz="1200" dirty="0"/>
              <a:t> </a:t>
            </a:r>
            <a:r>
              <a:rPr lang="fr-FR" sz="1200" dirty="0" err="1"/>
              <a:t>ullamco</a:t>
            </a:r>
            <a:r>
              <a:rPr lang="fr-FR" sz="1200" dirty="0"/>
              <a:t> </a:t>
            </a:r>
            <a:r>
              <a:rPr lang="fr-FR" sz="1200" dirty="0" err="1"/>
              <a:t>laboris</a:t>
            </a:r>
            <a:r>
              <a:rPr lang="fr-FR" sz="1200" dirty="0"/>
              <a:t> </a:t>
            </a:r>
            <a:r>
              <a:rPr lang="fr-FR" sz="1200" dirty="0" err="1"/>
              <a:t>nisiaiut</a:t>
            </a:r>
            <a:r>
              <a:rPr lang="fr-FR" sz="1200" dirty="0"/>
              <a:t> aliquip ex eaaai </a:t>
            </a:r>
            <a:r>
              <a:rPr lang="fr-FR" sz="1200" dirty="0" err="1"/>
              <a:t>commodo</a:t>
            </a:r>
            <a:r>
              <a:rPr lang="fr-FR" sz="1200" dirty="0"/>
              <a:t> consequat.</a:t>
            </a:r>
            <a:endParaRPr lang="fr-FR" sz="1200" b="1" dirty="0">
              <a:solidFill>
                <a:srgbClr val="002060"/>
              </a:solidFill>
            </a:endParaRPr>
          </a:p>
          <a:p>
            <a:pPr marL="0" marR="0" lvl="0" indent="0" algn="ctr" defTabSz="914400" rtl="0" eaLnBrk="1" fontAlgn="auto" latinLnBrk="0" hangingPunct="1">
              <a:lnSpc>
                <a:spcPct val="90000"/>
              </a:lnSpc>
              <a:spcBef>
                <a:spcPts val="1000"/>
              </a:spcBef>
              <a:spcAft>
                <a:spcPts val="0"/>
              </a:spcAft>
              <a:buClr>
                <a:srgbClr val="7FD13B"/>
              </a:buClr>
              <a:buSzTx/>
              <a:buFont typeface="Arial" panose="020B0604020202020204" pitchFamily="34" charset="0"/>
              <a:buNone/>
              <a:tabLst/>
              <a:defRPr/>
            </a:pPr>
            <a:endParaRPr kumimoji="0" lang="fr-FR" sz="1600" b="1" i="0" u="none" strike="noStrike" kern="1200" cap="none" spc="0" normalizeH="0" baseline="0" noProof="0" dirty="0" smtClean="0">
              <a:ln>
                <a:noFill/>
              </a:ln>
              <a:solidFill>
                <a:srgbClr val="002060"/>
              </a:solidFill>
              <a:effectLst/>
              <a:uLnTx/>
              <a:uFillTx/>
              <a:latin typeface="Calibri"/>
              <a:ea typeface="+mn-ea"/>
              <a:cs typeface="+mn-cs"/>
            </a:endParaRPr>
          </a:p>
        </p:txBody>
      </p:sp>
      <p:sp>
        <p:nvSpPr>
          <p:cNvPr id="33" name="Rectangle : carré corné 32">
            <a:extLst>
              <a:ext uri="{FF2B5EF4-FFF2-40B4-BE49-F238E27FC236}">
                <a16:creationId xmlns:a16="http://schemas.microsoft.com/office/drawing/2014/main" id="{1A0FC5AE-1510-45A6-977B-E89986F0826D}"/>
              </a:ext>
            </a:extLst>
          </p:cNvPr>
          <p:cNvSpPr/>
          <p:nvPr/>
        </p:nvSpPr>
        <p:spPr>
          <a:xfrm>
            <a:off x="11596255" y="6084643"/>
            <a:ext cx="484909" cy="406263"/>
          </a:xfrm>
          <a:prstGeom prst="foldedCorne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a:rPr>
              <a:t>7</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FE83F5DC-AC31-43AF-8BE6-735F2F21F233}"/>
              </a:ext>
            </a:extLst>
          </p:cNvPr>
          <p:cNvSpPr/>
          <p:nvPr/>
        </p:nvSpPr>
        <p:spPr>
          <a:xfrm>
            <a:off x="757298" y="1793395"/>
            <a:ext cx="9632796" cy="1380378"/>
          </a:xfrm>
          <a:prstGeom prst="rect">
            <a:avLst/>
          </a:prstGeom>
        </p:spPr>
        <p:txBody>
          <a:bodyPr wrap="square">
            <a:spAutoFit/>
          </a:bodyPr>
          <a:lstStyle/>
          <a:p>
            <a:pPr lvl="0" algn="ctr">
              <a:lnSpc>
                <a:spcPct val="107000"/>
              </a:lnSpc>
              <a:spcAft>
                <a:spcPts val="800"/>
              </a:spcAft>
              <a:defRPr/>
            </a:pPr>
            <a:r>
              <a:rPr lang="fr-FR" dirty="0" smtClean="0">
                <a:solidFill>
                  <a:prstClr val="black"/>
                </a:solidFill>
                <a:latin typeface="Times New Roman" panose="02020603050405020304" pitchFamily="18" charset="0"/>
              </a:rPr>
              <a:t>Le </a:t>
            </a:r>
            <a:r>
              <a:rPr lang="fr-FR" dirty="0">
                <a:solidFill>
                  <a:prstClr val="black"/>
                </a:solidFill>
                <a:latin typeface="Times New Roman" panose="02020603050405020304" pitchFamily="18" charset="0"/>
              </a:rPr>
              <a:t>blog personnel est un média social de publication qui permet de capter rapidement une cible large de lecteurs. C'est un outil pour partager du contenu de qualité en mettant en ligne des informations sous forme de journal.</a:t>
            </a:r>
            <a:endPar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7000"/>
              </a:lnSpc>
              <a:spcBef>
                <a:spcPts val="0"/>
              </a:spcBef>
              <a:spcAft>
                <a:spcPts val="800"/>
              </a:spcAft>
              <a:buClrTx/>
              <a:buSzTx/>
              <a:buFontTx/>
              <a:buNone/>
              <a:tabLst/>
              <a:defRPr/>
            </a:pPr>
            <a:endPar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96563" y="2900988"/>
            <a:ext cx="2015737" cy="1260000"/>
          </a:xfrm>
          <a:prstGeom prst="rect">
            <a:avLst/>
          </a:prstGeom>
        </p:spPr>
      </p:pic>
      <p:pic>
        <p:nvPicPr>
          <p:cNvPr id="3" name="Imag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327724" y="2920922"/>
            <a:ext cx="2016000" cy="1255983"/>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8776" y="2918913"/>
            <a:ext cx="1923662" cy="1257992"/>
          </a:xfrm>
          <a:prstGeom prst="rect">
            <a:avLst/>
          </a:prstGeom>
        </p:spPr>
      </p:pic>
      <p:pic>
        <p:nvPicPr>
          <p:cNvPr id="6" name="Imag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859801" y="2925110"/>
            <a:ext cx="1944000" cy="1273496"/>
          </a:xfrm>
          <a:prstGeom prst="rect">
            <a:avLst/>
          </a:prstGeom>
        </p:spPr>
      </p:pic>
      <p:sp>
        <p:nvSpPr>
          <p:cNvPr id="34" name="Freeform: Shape 45">
            <a:extLst>
              <a:ext uri="{FF2B5EF4-FFF2-40B4-BE49-F238E27FC236}">
                <a16:creationId xmlns:a16="http://schemas.microsoft.com/office/drawing/2014/main" id="{91C29DC8-93AD-4E03-82E7-4F9AA9A18D1D}"/>
              </a:ext>
            </a:extLst>
          </p:cNvPr>
          <p:cNvSpPr/>
          <p:nvPr/>
        </p:nvSpPr>
        <p:spPr>
          <a:xfrm>
            <a:off x="11023600" y="1222993"/>
            <a:ext cx="1168400" cy="440805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ZoneTexte 34">
            <a:extLst>
              <a:ext uri="{FF2B5EF4-FFF2-40B4-BE49-F238E27FC236}">
                <a16:creationId xmlns:a16="http://schemas.microsoft.com/office/drawing/2014/main" id="{E3E9A3BC-09F4-4E78-81EE-03AAEDF2A242}"/>
              </a:ext>
            </a:extLst>
          </p:cNvPr>
          <p:cNvSpPr txBox="1"/>
          <p:nvPr/>
        </p:nvSpPr>
        <p:spPr>
          <a:xfrm rot="16200000">
            <a:off x="10118788" y="3136217"/>
            <a:ext cx="32167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prstClr val="white"/>
                </a:solidFill>
                <a:latin typeface="Times New Roman" panose="02020603050405020304" pitchFamily="18" charset="0"/>
                <a:cs typeface="Times New Roman" panose="02020603050405020304" pitchFamily="18" charset="0"/>
              </a:rPr>
              <a:t>La conception base de données</a:t>
            </a:r>
            <a:endParaRPr kumimoji="0" lang="fr-FR"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25" name="Espace réservé du contenu 8">
            <a:extLst>
              <a:ext uri="{FF2B5EF4-FFF2-40B4-BE49-F238E27FC236}">
                <a16:creationId xmlns:a16="http://schemas.microsoft.com/office/drawing/2014/main" id="{3C96F0F0-7931-497C-A5ED-B495EDDE84E5}"/>
              </a:ext>
            </a:extLst>
          </p:cNvPr>
          <p:cNvSpPr txBox="1">
            <a:spLocks/>
          </p:cNvSpPr>
          <p:nvPr/>
        </p:nvSpPr>
        <p:spPr>
          <a:xfrm>
            <a:off x="3307949" y="4203156"/>
            <a:ext cx="2015737" cy="2171517"/>
          </a:xfrm>
          <a:prstGeom prst="rect">
            <a:avLst/>
          </a:prstGeom>
        </p:spPr>
        <p:txBody>
          <a:bodyPr rtlCol="0"/>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7FD13B"/>
              </a:buClr>
              <a:buNone/>
              <a:defRPr/>
            </a:pPr>
            <a:r>
              <a:rPr lang="fr-FR" sz="1200" b="1" dirty="0" smtClean="0">
                <a:solidFill>
                  <a:srgbClr val="002060"/>
                </a:solidFill>
              </a:rPr>
              <a:t>Les énergies renouvelables</a:t>
            </a:r>
            <a:endParaRPr kumimoji="0" lang="fr-FR" sz="1200" b="1" i="0" u="none" strike="noStrike" kern="1200" cap="none" spc="0" normalizeH="0" baseline="0" noProof="0" dirty="0" smtClean="0">
              <a:ln>
                <a:noFill/>
              </a:ln>
              <a:solidFill>
                <a:srgbClr val="002060"/>
              </a:solidFill>
              <a:effectLst/>
              <a:uLnTx/>
              <a:uFillTx/>
              <a:latin typeface="Calibri"/>
            </a:endParaRPr>
          </a:p>
          <a:p>
            <a:pPr marL="0" indent="0" algn="just">
              <a:buClr>
                <a:srgbClr val="7FD13B"/>
              </a:buClr>
              <a:buNone/>
              <a:defRPr/>
            </a:pPr>
            <a:r>
              <a:rPr lang="fr-FR" sz="1200" dirty="0" err="1"/>
              <a:t>Lorem</a:t>
            </a:r>
            <a:r>
              <a:rPr lang="fr-FR" sz="1200" dirty="0"/>
              <a:t> </a:t>
            </a:r>
            <a:r>
              <a:rPr lang="fr-FR" sz="1200" dirty="0" err="1"/>
              <a:t>ipsum</a:t>
            </a:r>
            <a:r>
              <a:rPr lang="fr-FR" sz="1200" dirty="0"/>
              <a:t> </a:t>
            </a:r>
            <a:r>
              <a:rPr lang="fr-FR" sz="1200" dirty="0" err="1"/>
              <a:t>dolor</a:t>
            </a:r>
            <a:r>
              <a:rPr lang="fr-FR" sz="1200" dirty="0"/>
              <a:t> sit </a:t>
            </a:r>
            <a:r>
              <a:rPr lang="fr-FR" sz="1200" dirty="0" err="1"/>
              <a:t>amet</a:t>
            </a:r>
            <a:r>
              <a:rPr lang="fr-FR" sz="1200" dirty="0"/>
              <a:t>, consectetur adipiscing elit, </a:t>
            </a:r>
            <a:r>
              <a:rPr lang="fr-FR" sz="1200" dirty="0" err="1"/>
              <a:t>sed</a:t>
            </a:r>
            <a:r>
              <a:rPr lang="fr-FR" sz="1200" dirty="0"/>
              <a:t> do </a:t>
            </a:r>
            <a:r>
              <a:rPr lang="fr-FR" sz="1200" dirty="0" err="1"/>
              <a:t>eiusmodi</a:t>
            </a:r>
            <a:r>
              <a:rPr lang="fr-FR" sz="1200" dirty="0"/>
              <a:t> </a:t>
            </a:r>
            <a:r>
              <a:rPr lang="fr-FR" sz="1200" dirty="0" err="1"/>
              <a:t>tempor</a:t>
            </a:r>
            <a:r>
              <a:rPr lang="fr-FR" sz="1200" dirty="0"/>
              <a:t> </a:t>
            </a:r>
            <a:r>
              <a:rPr lang="fr-FR" sz="1200" dirty="0" err="1"/>
              <a:t>incididunt</a:t>
            </a:r>
            <a:r>
              <a:rPr lang="fr-FR" sz="1200" dirty="0"/>
              <a:t> ut </a:t>
            </a:r>
            <a:r>
              <a:rPr lang="fr-FR" sz="1200" dirty="0" err="1"/>
              <a:t>labori</a:t>
            </a:r>
            <a:r>
              <a:rPr lang="fr-FR" sz="1200" dirty="0"/>
              <a:t> et dolore magna </a:t>
            </a:r>
            <a:r>
              <a:rPr lang="fr-FR" sz="1200" dirty="0" err="1"/>
              <a:t>aliqua</a:t>
            </a:r>
            <a:r>
              <a:rPr lang="fr-FR" sz="1200" dirty="0"/>
              <a:t>. Ut </a:t>
            </a:r>
            <a:r>
              <a:rPr lang="fr-FR" sz="1200" dirty="0" err="1"/>
              <a:t>enimaad</a:t>
            </a:r>
            <a:r>
              <a:rPr lang="fr-FR" sz="1200" dirty="0"/>
              <a:t> </a:t>
            </a:r>
            <a:r>
              <a:rPr lang="fr-FR" sz="1200" dirty="0" err="1"/>
              <a:t>minimai</a:t>
            </a:r>
            <a:r>
              <a:rPr lang="fr-FR" sz="1200" dirty="0"/>
              <a:t> </a:t>
            </a:r>
            <a:r>
              <a:rPr lang="fr-FR" sz="1200" dirty="0" err="1"/>
              <a:t>veniam</a:t>
            </a:r>
            <a:r>
              <a:rPr lang="fr-FR" sz="1200" dirty="0"/>
              <a:t>, quis </a:t>
            </a:r>
            <a:r>
              <a:rPr lang="fr-FR" sz="1200" dirty="0" err="1"/>
              <a:t>nostruda</a:t>
            </a:r>
            <a:r>
              <a:rPr lang="fr-FR" sz="1200" dirty="0"/>
              <a:t> </a:t>
            </a:r>
            <a:r>
              <a:rPr lang="fr-FR" sz="1200" dirty="0" err="1"/>
              <a:t>exercitation</a:t>
            </a:r>
            <a:r>
              <a:rPr lang="fr-FR" sz="1200" dirty="0"/>
              <a:t> </a:t>
            </a:r>
            <a:r>
              <a:rPr lang="fr-FR" sz="1200" dirty="0" err="1"/>
              <a:t>ullamco</a:t>
            </a:r>
            <a:r>
              <a:rPr lang="fr-FR" sz="1200" dirty="0"/>
              <a:t> </a:t>
            </a:r>
            <a:r>
              <a:rPr lang="fr-FR" sz="1200" dirty="0" err="1"/>
              <a:t>laboris</a:t>
            </a:r>
            <a:r>
              <a:rPr lang="fr-FR" sz="1200" dirty="0"/>
              <a:t> </a:t>
            </a:r>
            <a:r>
              <a:rPr lang="fr-FR" sz="1200" dirty="0" err="1"/>
              <a:t>nisiaiut</a:t>
            </a:r>
            <a:r>
              <a:rPr lang="fr-FR" sz="1200" dirty="0"/>
              <a:t> aliquip ex eaaai </a:t>
            </a:r>
            <a:r>
              <a:rPr lang="fr-FR" sz="1200" dirty="0" err="1"/>
              <a:t>commodo</a:t>
            </a:r>
            <a:r>
              <a:rPr lang="fr-FR" sz="1200" dirty="0"/>
              <a:t> consequat.</a:t>
            </a:r>
            <a:endParaRPr lang="fr-FR" sz="1200" b="1" dirty="0">
              <a:solidFill>
                <a:srgbClr val="002060"/>
              </a:solidFill>
            </a:endParaRPr>
          </a:p>
          <a:p>
            <a:pPr marL="0" marR="0" lvl="0" indent="0" algn="ctr" defTabSz="914400" rtl="0" eaLnBrk="1" fontAlgn="auto" latinLnBrk="0" hangingPunct="1">
              <a:lnSpc>
                <a:spcPct val="90000"/>
              </a:lnSpc>
              <a:spcBef>
                <a:spcPts val="1000"/>
              </a:spcBef>
              <a:spcAft>
                <a:spcPts val="0"/>
              </a:spcAft>
              <a:buClr>
                <a:srgbClr val="7FD13B"/>
              </a:buClr>
              <a:buSzTx/>
              <a:buFont typeface="Arial" panose="020B0604020202020204" pitchFamily="34" charset="0"/>
              <a:buNone/>
              <a:tabLst/>
              <a:defRPr/>
            </a:pPr>
            <a:endParaRPr kumimoji="0" lang="fr-FR" sz="1600" b="1" i="0" u="none" strike="noStrike" kern="1200" cap="none" spc="0" normalizeH="0" baseline="0" noProof="0" dirty="0" smtClean="0">
              <a:ln>
                <a:noFill/>
              </a:ln>
              <a:solidFill>
                <a:srgbClr val="002060"/>
              </a:solidFill>
              <a:effectLst/>
              <a:uLnTx/>
              <a:uFillTx/>
              <a:latin typeface="Calibri"/>
              <a:ea typeface="+mn-ea"/>
              <a:cs typeface="+mn-cs"/>
            </a:endParaRPr>
          </a:p>
        </p:txBody>
      </p:sp>
      <p:sp>
        <p:nvSpPr>
          <p:cNvPr id="37" name="Espace réservé du contenu 8">
            <a:extLst>
              <a:ext uri="{FF2B5EF4-FFF2-40B4-BE49-F238E27FC236}">
                <a16:creationId xmlns:a16="http://schemas.microsoft.com/office/drawing/2014/main" id="{3C96F0F0-7931-497C-A5ED-B495EDDE84E5}"/>
              </a:ext>
            </a:extLst>
          </p:cNvPr>
          <p:cNvSpPr txBox="1">
            <a:spLocks/>
          </p:cNvSpPr>
          <p:nvPr/>
        </p:nvSpPr>
        <p:spPr>
          <a:xfrm>
            <a:off x="6198776" y="4203156"/>
            <a:ext cx="2015737" cy="2171517"/>
          </a:xfrm>
          <a:prstGeom prst="rect">
            <a:avLst/>
          </a:prstGeom>
        </p:spPr>
        <p:txBody>
          <a:bodyPr rtlCol="0"/>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7FD13B"/>
              </a:buClr>
              <a:buNone/>
              <a:defRPr/>
            </a:pPr>
            <a:r>
              <a:rPr lang="fr-FR" sz="1200" b="1" dirty="0" smtClean="0">
                <a:solidFill>
                  <a:srgbClr val="002060"/>
                </a:solidFill>
              </a:rPr>
              <a:t>L’immigration</a:t>
            </a:r>
            <a:endParaRPr kumimoji="0" lang="fr-FR" sz="1200" b="1" i="0" u="none" strike="noStrike" kern="1200" cap="none" spc="0" normalizeH="0" baseline="0" noProof="0" dirty="0" smtClean="0">
              <a:ln>
                <a:noFill/>
              </a:ln>
              <a:solidFill>
                <a:srgbClr val="002060"/>
              </a:solidFill>
              <a:effectLst/>
              <a:uLnTx/>
              <a:uFillTx/>
              <a:latin typeface="Calibri"/>
            </a:endParaRPr>
          </a:p>
          <a:p>
            <a:pPr marL="0" indent="0" algn="just">
              <a:buClr>
                <a:srgbClr val="7FD13B"/>
              </a:buClr>
              <a:buNone/>
              <a:defRPr/>
            </a:pPr>
            <a:r>
              <a:rPr lang="fr-FR" sz="1200" dirty="0" err="1"/>
              <a:t>Lorem</a:t>
            </a:r>
            <a:r>
              <a:rPr lang="fr-FR" sz="1200" dirty="0"/>
              <a:t> </a:t>
            </a:r>
            <a:r>
              <a:rPr lang="fr-FR" sz="1200" dirty="0" err="1"/>
              <a:t>ipsum</a:t>
            </a:r>
            <a:r>
              <a:rPr lang="fr-FR" sz="1200" dirty="0"/>
              <a:t> </a:t>
            </a:r>
            <a:r>
              <a:rPr lang="fr-FR" sz="1200" dirty="0" err="1"/>
              <a:t>dolor</a:t>
            </a:r>
            <a:r>
              <a:rPr lang="fr-FR" sz="1200" dirty="0"/>
              <a:t> sit </a:t>
            </a:r>
            <a:r>
              <a:rPr lang="fr-FR" sz="1200" dirty="0" err="1"/>
              <a:t>amet</a:t>
            </a:r>
            <a:r>
              <a:rPr lang="fr-FR" sz="1200" dirty="0"/>
              <a:t>, consectetur adipiscing elit, </a:t>
            </a:r>
            <a:r>
              <a:rPr lang="fr-FR" sz="1200" dirty="0" err="1"/>
              <a:t>sed</a:t>
            </a:r>
            <a:r>
              <a:rPr lang="fr-FR" sz="1200" dirty="0"/>
              <a:t> do </a:t>
            </a:r>
            <a:r>
              <a:rPr lang="fr-FR" sz="1200" dirty="0" err="1"/>
              <a:t>eiusmodi</a:t>
            </a:r>
            <a:r>
              <a:rPr lang="fr-FR" sz="1200" dirty="0"/>
              <a:t> </a:t>
            </a:r>
            <a:r>
              <a:rPr lang="fr-FR" sz="1200" dirty="0" err="1"/>
              <a:t>tempor</a:t>
            </a:r>
            <a:r>
              <a:rPr lang="fr-FR" sz="1200" dirty="0"/>
              <a:t> </a:t>
            </a:r>
            <a:r>
              <a:rPr lang="fr-FR" sz="1200" dirty="0" err="1"/>
              <a:t>incididunt</a:t>
            </a:r>
            <a:r>
              <a:rPr lang="fr-FR" sz="1200" dirty="0"/>
              <a:t> ut </a:t>
            </a:r>
            <a:r>
              <a:rPr lang="fr-FR" sz="1200" dirty="0" err="1"/>
              <a:t>labori</a:t>
            </a:r>
            <a:r>
              <a:rPr lang="fr-FR" sz="1200" dirty="0"/>
              <a:t> et dolore magna </a:t>
            </a:r>
            <a:r>
              <a:rPr lang="fr-FR" sz="1200" dirty="0" err="1"/>
              <a:t>aliqua</a:t>
            </a:r>
            <a:r>
              <a:rPr lang="fr-FR" sz="1200" dirty="0"/>
              <a:t>. Ut </a:t>
            </a:r>
            <a:r>
              <a:rPr lang="fr-FR" sz="1200" dirty="0" err="1"/>
              <a:t>enimaad</a:t>
            </a:r>
            <a:r>
              <a:rPr lang="fr-FR" sz="1200" dirty="0"/>
              <a:t> </a:t>
            </a:r>
            <a:r>
              <a:rPr lang="fr-FR" sz="1200" dirty="0" err="1"/>
              <a:t>minimai</a:t>
            </a:r>
            <a:r>
              <a:rPr lang="fr-FR" sz="1200" dirty="0"/>
              <a:t> </a:t>
            </a:r>
            <a:r>
              <a:rPr lang="fr-FR" sz="1200" dirty="0" err="1"/>
              <a:t>veniam</a:t>
            </a:r>
            <a:r>
              <a:rPr lang="fr-FR" sz="1200" dirty="0"/>
              <a:t>, quis </a:t>
            </a:r>
            <a:r>
              <a:rPr lang="fr-FR" sz="1200" dirty="0" err="1"/>
              <a:t>nostruda</a:t>
            </a:r>
            <a:r>
              <a:rPr lang="fr-FR" sz="1200" dirty="0"/>
              <a:t> </a:t>
            </a:r>
            <a:r>
              <a:rPr lang="fr-FR" sz="1200" dirty="0" err="1"/>
              <a:t>exercitation</a:t>
            </a:r>
            <a:r>
              <a:rPr lang="fr-FR" sz="1200" dirty="0"/>
              <a:t> </a:t>
            </a:r>
            <a:r>
              <a:rPr lang="fr-FR" sz="1200" dirty="0" err="1"/>
              <a:t>ullamco</a:t>
            </a:r>
            <a:r>
              <a:rPr lang="fr-FR" sz="1200" dirty="0"/>
              <a:t> </a:t>
            </a:r>
            <a:r>
              <a:rPr lang="fr-FR" sz="1200" dirty="0" err="1"/>
              <a:t>laboris</a:t>
            </a:r>
            <a:r>
              <a:rPr lang="fr-FR" sz="1200" dirty="0"/>
              <a:t> </a:t>
            </a:r>
            <a:r>
              <a:rPr lang="fr-FR" sz="1200" dirty="0" err="1"/>
              <a:t>nisiaiut</a:t>
            </a:r>
            <a:r>
              <a:rPr lang="fr-FR" sz="1200" dirty="0"/>
              <a:t> aliquip ex eaaai </a:t>
            </a:r>
            <a:r>
              <a:rPr lang="fr-FR" sz="1200" dirty="0" err="1"/>
              <a:t>commodo</a:t>
            </a:r>
            <a:r>
              <a:rPr lang="fr-FR" sz="1200" dirty="0"/>
              <a:t> consequat.</a:t>
            </a:r>
            <a:endParaRPr lang="fr-FR" sz="1200" b="1" dirty="0">
              <a:solidFill>
                <a:srgbClr val="002060"/>
              </a:solidFill>
            </a:endParaRPr>
          </a:p>
          <a:p>
            <a:pPr marL="0" marR="0" lvl="0" indent="0" algn="ctr" defTabSz="914400" rtl="0" eaLnBrk="1" fontAlgn="auto" latinLnBrk="0" hangingPunct="1">
              <a:lnSpc>
                <a:spcPct val="90000"/>
              </a:lnSpc>
              <a:spcBef>
                <a:spcPts val="1000"/>
              </a:spcBef>
              <a:spcAft>
                <a:spcPts val="0"/>
              </a:spcAft>
              <a:buClr>
                <a:srgbClr val="7FD13B"/>
              </a:buClr>
              <a:buSzTx/>
              <a:buFont typeface="Arial" panose="020B0604020202020204" pitchFamily="34" charset="0"/>
              <a:buNone/>
              <a:tabLst/>
              <a:defRPr/>
            </a:pPr>
            <a:endParaRPr kumimoji="0" lang="fr-FR" sz="1600" b="1" i="0" u="none" strike="noStrike" kern="1200" cap="none" spc="0" normalizeH="0" baseline="0" noProof="0" dirty="0" smtClean="0">
              <a:ln>
                <a:noFill/>
              </a:ln>
              <a:solidFill>
                <a:srgbClr val="002060"/>
              </a:solidFill>
              <a:effectLst/>
              <a:uLnTx/>
              <a:uFillTx/>
              <a:latin typeface="Calibri"/>
              <a:ea typeface="+mn-ea"/>
              <a:cs typeface="+mn-cs"/>
            </a:endParaRPr>
          </a:p>
        </p:txBody>
      </p:sp>
      <p:sp>
        <p:nvSpPr>
          <p:cNvPr id="40" name="Espace réservé du contenu 8">
            <a:extLst>
              <a:ext uri="{FF2B5EF4-FFF2-40B4-BE49-F238E27FC236}">
                <a16:creationId xmlns:a16="http://schemas.microsoft.com/office/drawing/2014/main" id="{3C96F0F0-7931-497C-A5ED-B495EDDE84E5}"/>
              </a:ext>
            </a:extLst>
          </p:cNvPr>
          <p:cNvSpPr txBox="1">
            <a:spLocks/>
          </p:cNvSpPr>
          <p:nvPr/>
        </p:nvSpPr>
        <p:spPr>
          <a:xfrm>
            <a:off x="8859801" y="4203156"/>
            <a:ext cx="2015737" cy="2171517"/>
          </a:xfrm>
          <a:prstGeom prst="rect">
            <a:avLst/>
          </a:prstGeom>
        </p:spPr>
        <p:txBody>
          <a:bodyPr rtlCol="0"/>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7FD13B"/>
              </a:buClr>
              <a:buNone/>
              <a:defRPr/>
            </a:pPr>
            <a:r>
              <a:rPr lang="fr-FR" sz="1200" b="1" dirty="0" smtClean="0">
                <a:solidFill>
                  <a:srgbClr val="002060"/>
                </a:solidFill>
              </a:rPr>
              <a:t>L’eau</a:t>
            </a:r>
            <a:endParaRPr kumimoji="0" lang="fr-FR" sz="1200" b="1" i="0" u="none" strike="noStrike" kern="1200" cap="none" spc="0" normalizeH="0" baseline="0" noProof="0" dirty="0" smtClean="0">
              <a:ln>
                <a:noFill/>
              </a:ln>
              <a:solidFill>
                <a:srgbClr val="002060"/>
              </a:solidFill>
              <a:effectLst/>
              <a:uLnTx/>
              <a:uFillTx/>
              <a:latin typeface="Calibri"/>
            </a:endParaRPr>
          </a:p>
          <a:p>
            <a:pPr marL="0" indent="0" algn="just">
              <a:buClr>
                <a:srgbClr val="7FD13B"/>
              </a:buClr>
              <a:buNone/>
              <a:defRPr/>
            </a:pPr>
            <a:r>
              <a:rPr lang="fr-FR" sz="1200" dirty="0" err="1"/>
              <a:t>Lorem</a:t>
            </a:r>
            <a:r>
              <a:rPr lang="fr-FR" sz="1200" dirty="0"/>
              <a:t> </a:t>
            </a:r>
            <a:r>
              <a:rPr lang="fr-FR" sz="1200" dirty="0" err="1"/>
              <a:t>ipsum</a:t>
            </a:r>
            <a:r>
              <a:rPr lang="fr-FR" sz="1200" dirty="0"/>
              <a:t> </a:t>
            </a:r>
            <a:r>
              <a:rPr lang="fr-FR" sz="1200" dirty="0" err="1"/>
              <a:t>dolor</a:t>
            </a:r>
            <a:r>
              <a:rPr lang="fr-FR" sz="1200" dirty="0"/>
              <a:t> sit </a:t>
            </a:r>
            <a:r>
              <a:rPr lang="fr-FR" sz="1200" dirty="0" err="1"/>
              <a:t>amet</a:t>
            </a:r>
            <a:r>
              <a:rPr lang="fr-FR" sz="1200" dirty="0"/>
              <a:t>, consectetur adipiscing elit, </a:t>
            </a:r>
            <a:r>
              <a:rPr lang="fr-FR" sz="1200" dirty="0" err="1"/>
              <a:t>sed</a:t>
            </a:r>
            <a:r>
              <a:rPr lang="fr-FR" sz="1200" dirty="0"/>
              <a:t> do </a:t>
            </a:r>
            <a:r>
              <a:rPr lang="fr-FR" sz="1200" dirty="0" err="1"/>
              <a:t>eiusmodi</a:t>
            </a:r>
            <a:r>
              <a:rPr lang="fr-FR" sz="1200" dirty="0"/>
              <a:t> </a:t>
            </a:r>
            <a:r>
              <a:rPr lang="fr-FR" sz="1200" dirty="0" err="1"/>
              <a:t>tempor</a:t>
            </a:r>
            <a:r>
              <a:rPr lang="fr-FR" sz="1200" dirty="0"/>
              <a:t> </a:t>
            </a:r>
            <a:r>
              <a:rPr lang="fr-FR" sz="1200" dirty="0" err="1"/>
              <a:t>incididunt</a:t>
            </a:r>
            <a:r>
              <a:rPr lang="fr-FR" sz="1200" dirty="0"/>
              <a:t> ut </a:t>
            </a:r>
            <a:r>
              <a:rPr lang="fr-FR" sz="1200" dirty="0" err="1"/>
              <a:t>labori</a:t>
            </a:r>
            <a:r>
              <a:rPr lang="fr-FR" sz="1200" dirty="0"/>
              <a:t> et dolore magna </a:t>
            </a:r>
            <a:r>
              <a:rPr lang="fr-FR" sz="1200" dirty="0" err="1"/>
              <a:t>aliqua</a:t>
            </a:r>
            <a:r>
              <a:rPr lang="fr-FR" sz="1200" dirty="0"/>
              <a:t>. Ut </a:t>
            </a:r>
            <a:r>
              <a:rPr lang="fr-FR" sz="1200" dirty="0" err="1"/>
              <a:t>enimaad</a:t>
            </a:r>
            <a:r>
              <a:rPr lang="fr-FR" sz="1200" dirty="0"/>
              <a:t> </a:t>
            </a:r>
            <a:r>
              <a:rPr lang="fr-FR" sz="1200" dirty="0" err="1"/>
              <a:t>minimai</a:t>
            </a:r>
            <a:r>
              <a:rPr lang="fr-FR" sz="1200" dirty="0"/>
              <a:t> </a:t>
            </a:r>
            <a:r>
              <a:rPr lang="fr-FR" sz="1200" dirty="0" err="1"/>
              <a:t>veniam</a:t>
            </a:r>
            <a:r>
              <a:rPr lang="fr-FR" sz="1200" dirty="0"/>
              <a:t>, quis </a:t>
            </a:r>
            <a:r>
              <a:rPr lang="fr-FR" sz="1200" dirty="0" err="1"/>
              <a:t>nostruda</a:t>
            </a:r>
            <a:r>
              <a:rPr lang="fr-FR" sz="1200" dirty="0"/>
              <a:t> </a:t>
            </a:r>
            <a:r>
              <a:rPr lang="fr-FR" sz="1200" dirty="0" err="1"/>
              <a:t>exercitation</a:t>
            </a:r>
            <a:r>
              <a:rPr lang="fr-FR" sz="1200" dirty="0"/>
              <a:t> </a:t>
            </a:r>
            <a:r>
              <a:rPr lang="fr-FR" sz="1200" dirty="0" err="1"/>
              <a:t>ullamco</a:t>
            </a:r>
            <a:r>
              <a:rPr lang="fr-FR" sz="1200" dirty="0"/>
              <a:t> </a:t>
            </a:r>
            <a:r>
              <a:rPr lang="fr-FR" sz="1200" dirty="0" err="1"/>
              <a:t>laboris</a:t>
            </a:r>
            <a:r>
              <a:rPr lang="fr-FR" sz="1200" dirty="0"/>
              <a:t> </a:t>
            </a:r>
            <a:r>
              <a:rPr lang="fr-FR" sz="1200" dirty="0" err="1"/>
              <a:t>nisiaiut</a:t>
            </a:r>
            <a:r>
              <a:rPr lang="fr-FR" sz="1200" dirty="0"/>
              <a:t> aliquip ex eaaai </a:t>
            </a:r>
            <a:r>
              <a:rPr lang="fr-FR" sz="1200" dirty="0" err="1"/>
              <a:t>commodo</a:t>
            </a:r>
            <a:r>
              <a:rPr lang="fr-FR" sz="1200" dirty="0"/>
              <a:t> consequat.</a:t>
            </a:r>
            <a:endParaRPr lang="fr-FR" sz="1200" b="1" dirty="0">
              <a:solidFill>
                <a:srgbClr val="002060"/>
              </a:solidFill>
            </a:endParaRPr>
          </a:p>
          <a:p>
            <a:pPr marL="0" marR="0" lvl="0" indent="0" algn="ctr" defTabSz="914400" rtl="0" eaLnBrk="1" fontAlgn="auto" latinLnBrk="0" hangingPunct="1">
              <a:lnSpc>
                <a:spcPct val="90000"/>
              </a:lnSpc>
              <a:spcBef>
                <a:spcPts val="1000"/>
              </a:spcBef>
              <a:spcAft>
                <a:spcPts val="0"/>
              </a:spcAft>
              <a:buClr>
                <a:srgbClr val="7FD13B"/>
              </a:buClr>
              <a:buSzTx/>
              <a:buFont typeface="Arial" panose="020B0604020202020204" pitchFamily="34" charset="0"/>
              <a:buNone/>
              <a:tabLst/>
              <a:defRPr/>
            </a:pPr>
            <a:endParaRPr kumimoji="0" lang="fr-FR" sz="1600" b="1" i="0" u="none" strike="noStrike" kern="1200" cap="none" spc="0" normalizeH="0" baseline="0" noProof="0" dirty="0" smtClean="0">
              <a:ln>
                <a:noFill/>
              </a:ln>
              <a:solidFill>
                <a:srgbClr val="002060"/>
              </a:solidFill>
              <a:effectLst/>
              <a:uLnTx/>
              <a:uFillTx/>
              <a:latin typeface="Calibri"/>
              <a:ea typeface="+mn-ea"/>
              <a:cs typeface="+mn-cs"/>
            </a:endParaRPr>
          </a:p>
        </p:txBody>
      </p:sp>
    </p:spTree>
    <p:extLst>
      <p:ext uri="{BB962C8B-B14F-4D97-AF65-F5344CB8AC3E}">
        <p14:creationId xmlns:p14="http://schemas.microsoft.com/office/powerpoint/2010/main" val="2772809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5650">
        <p15:prstTrans prst="peelOff"/>
      </p:transition>
    </mc:Choice>
    <mc:Fallback>
      <p:transition spd="slow" advTm="105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1000" fill="hold"/>
                                        <p:tgtEl>
                                          <p:spTgt spid="24"/>
                                        </p:tgtEl>
                                        <p:attrNameLst>
                                          <p:attrName>ppt_y</p:attrName>
                                        </p:attrNameLst>
                                      </p:cBhvr>
                                      <p:tavLst>
                                        <p:tav tm="0">
                                          <p:val>
                                            <p:strVal val="#ppt_y+.1"/>
                                          </p:val>
                                        </p:tav>
                                        <p:tav tm="100000">
                                          <p:val>
                                            <p:strVal val="#ppt_y"/>
                                          </p:val>
                                        </p:tav>
                                      </p:tavLst>
                                    </p:anim>
                                  </p:childTnLst>
                                </p:cTn>
                              </p:par>
                              <p:par>
                                <p:cTn id="18" presetID="31"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par>
                                <p:cTn id="24" presetID="3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style.rotation</p:attrName>
                                        </p:attrNameLst>
                                      </p:cBhvr>
                                      <p:tavLst>
                                        <p:tav tm="0">
                                          <p:val>
                                            <p:fltVal val="90"/>
                                          </p:val>
                                        </p:tav>
                                        <p:tav tm="100000">
                                          <p:val>
                                            <p:fltVal val="0"/>
                                          </p:val>
                                        </p:tav>
                                      </p:tavLst>
                                    </p:anim>
                                    <p:animEffect transition="in" filter="fade">
                                      <p:cBhvr>
                                        <p:cTn id="29" dur="1000"/>
                                        <p:tgtEl>
                                          <p:spTgt spid="3"/>
                                        </p:tgtEl>
                                      </p:cBhvr>
                                    </p:animEffect>
                                  </p:childTnLst>
                                </p:cTn>
                              </p:par>
                              <p:par>
                                <p:cTn id="30" presetID="3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 calcmode="lin" valueType="num">
                                      <p:cBhvr>
                                        <p:cTn id="34" dur="1000" fill="hold"/>
                                        <p:tgtEl>
                                          <p:spTgt spid="4"/>
                                        </p:tgtEl>
                                        <p:attrNameLst>
                                          <p:attrName>style.rotation</p:attrName>
                                        </p:attrNameLst>
                                      </p:cBhvr>
                                      <p:tavLst>
                                        <p:tav tm="0">
                                          <p:val>
                                            <p:fltVal val="90"/>
                                          </p:val>
                                        </p:tav>
                                        <p:tav tm="100000">
                                          <p:val>
                                            <p:fltVal val="0"/>
                                          </p:val>
                                        </p:tav>
                                      </p:tavLst>
                                    </p:anim>
                                    <p:animEffect transition="in" filter="fade">
                                      <p:cBhvr>
                                        <p:cTn id="35" dur="1000"/>
                                        <p:tgtEl>
                                          <p:spTgt spid="4"/>
                                        </p:tgtEl>
                                      </p:cBhvr>
                                    </p:animEffect>
                                  </p:childTnLst>
                                </p:cTn>
                              </p:par>
                              <p:par>
                                <p:cTn id="36" presetID="31"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1000" fill="hold"/>
                                        <p:tgtEl>
                                          <p:spTgt spid="6"/>
                                        </p:tgtEl>
                                        <p:attrNameLst>
                                          <p:attrName>ppt_w</p:attrName>
                                        </p:attrNameLst>
                                      </p:cBhvr>
                                      <p:tavLst>
                                        <p:tav tm="0">
                                          <p:val>
                                            <p:fltVal val="0"/>
                                          </p:val>
                                        </p:tav>
                                        <p:tav tm="100000">
                                          <p:val>
                                            <p:strVal val="#ppt_w"/>
                                          </p:val>
                                        </p:tav>
                                      </p:tavLst>
                                    </p:anim>
                                    <p:anim calcmode="lin" valueType="num">
                                      <p:cBhvr>
                                        <p:cTn id="39" dur="1000" fill="hold"/>
                                        <p:tgtEl>
                                          <p:spTgt spid="6"/>
                                        </p:tgtEl>
                                        <p:attrNameLst>
                                          <p:attrName>ppt_h</p:attrName>
                                        </p:attrNameLst>
                                      </p:cBhvr>
                                      <p:tavLst>
                                        <p:tav tm="0">
                                          <p:val>
                                            <p:fltVal val="0"/>
                                          </p:val>
                                        </p:tav>
                                        <p:tav tm="100000">
                                          <p:val>
                                            <p:strVal val="#ppt_h"/>
                                          </p:val>
                                        </p:tav>
                                      </p:tavLst>
                                    </p:anim>
                                    <p:anim calcmode="lin" valueType="num">
                                      <p:cBhvr>
                                        <p:cTn id="40" dur="1000" fill="hold"/>
                                        <p:tgtEl>
                                          <p:spTgt spid="6"/>
                                        </p:tgtEl>
                                        <p:attrNameLst>
                                          <p:attrName>style.rotation</p:attrName>
                                        </p:attrNameLst>
                                      </p:cBhvr>
                                      <p:tavLst>
                                        <p:tav tm="0">
                                          <p:val>
                                            <p:fltVal val="90"/>
                                          </p:val>
                                        </p:tav>
                                        <p:tav tm="100000">
                                          <p:val>
                                            <p:fltVal val="0"/>
                                          </p:val>
                                        </p:tav>
                                      </p:tavLst>
                                    </p:anim>
                                    <p:animEffect transition="in" filter="fade">
                                      <p:cBhvr>
                                        <p:cTn id="41" dur="1000"/>
                                        <p:tgtEl>
                                          <p:spTgt spid="6"/>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1000" fill="hold"/>
                                        <p:tgtEl>
                                          <p:spTgt spid="25"/>
                                        </p:tgtEl>
                                        <p:attrNameLst>
                                          <p:attrName>ppt_w</p:attrName>
                                        </p:attrNameLst>
                                      </p:cBhvr>
                                      <p:tavLst>
                                        <p:tav tm="0">
                                          <p:val>
                                            <p:fltVal val="0"/>
                                          </p:val>
                                        </p:tav>
                                        <p:tav tm="100000">
                                          <p:val>
                                            <p:strVal val="#ppt_w"/>
                                          </p:val>
                                        </p:tav>
                                      </p:tavLst>
                                    </p:anim>
                                    <p:anim calcmode="lin" valueType="num">
                                      <p:cBhvr>
                                        <p:cTn id="45" dur="1000" fill="hold"/>
                                        <p:tgtEl>
                                          <p:spTgt spid="25"/>
                                        </p:tgtEl>
                                        <p:attrNameLst>
                                          <p:attrName>ppt_h</p:attrName>
                                        </p:attrNameLst>
                                      </p:cBhvr>
                                      <p:tavLst>
                                        <p:tav tm="0">
                                          <p:val>
                                            <p:fltVal val="0"/>
                                          </p:val>
                                        </p:tav>
                                        <p:tav tm="100000">
                                          <p:val>
                                            <p:strVal val="#ppt_h"/>
                                          </p:val>
                                        </p:tav>
                                      </p:tavLst>
                                    </p:anim>
                                    <p:anim calcmode="lin" valueType="num">
                                      <p:cBhvr>
                                        <p:cTn id="46" dur="1000" fill="hold"/>
                                        <p:tgtEl>
                                          <p:spTgt spid="25"/>
                                        </p:tgtEl>
                                        <p:attrNameLst>
                                          <p:attrName>style.rotation</p:attrName>
                                        </p:attrNameLst>
                                      </p:cBhvr>
                                      <p:tavLst>
                                        <p:tav tm="0">
                                          <p:val>
                                            <p:fltVal val="90"/>
                                          </p:val>
                                        </p:tav>
                                        <p:tav tm="100000">
                                          <p:val>
                                            <p:fltVal val="0"/>
                                          </p:val>
                                        </p:tav>
                                      </p:tavLst>
                                    </p:anim>
                                    <p:animEffect transition="in" filter="fade">
                                      <p:cBhvr>
                                        <p:cTn id="47" dur="1000"/>
                                        <p:tgtEl>
                                          <p:spTgt spid="25"/>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fltVal val="0"/>
                                          </p:val>
                                        </p:tav>
                                        <p:tav tm="100000">
                                          <p:val>
                                            <p:strVal val="#ppt_w"/>
                                          </p:val>
                                        </p:tav>
                                      </p:tavLst>
                                    </p:anim>
                                    <p:anim calcmode="lin" valueType="num">
                                      <p:cBhvr>
                                        <p:cTn id="51" dur="1000" fill="hold"/>
                                        <p:tgtEl>
                                          <p:spTgt spid="37"/>
                                        </p:tgtEl>
                                        <p:attrNameLst>
                                          <p:attrName>ppt_h</p:attrName>
                                        </p:attrNameLst>
                                      </p:cBhvr>
                                      <p:tavLst>
                                        <p:tav tm="0">
                                          <p:val>
                                            <p:fltVal val="0"/>
                                          </p:val>
                                        </p:tav>
                                        <p:tav tm="100000">
                                          <p:val>
                                            <p:strVal val="#ppt_h"/>
                                          </p:val>
                                        </p:tav>
                                      </p:tavLst>
                                    </p:anim>
                                    <p:anim calcmode="lin" valueType="num">
                                      <p:cBhvr>
                                        <p:cTn id="52" dur="1000" fill="hold"/>
                                        <p:tgtEl>
                                          <p:spTgt spid="37"/>
                                        </p:tgtEl>
                                        <p:attrNameLst>
                                          <p:attrName>style.rotation</p:attrName>
                                        </p:attrNameLst>
                                      </p:cBhvr>
                                      <p:tavLst>
                                        <p:tav tm="0">
                                          <p:val>
                                            <p:fltVal val="90"/>
                                          </p:val>
                                        </p:tav>
                                        <p:tav tm="100000">
                                          <p:val>
                                            <p:fltVal val="0"/>
                                          </p:val>
                                        </p:tav>
                                      </p:tavLst>
                                    </p:anim>
                                    <p:animEffect transition="in" filter="fade">
                                      <p:cBhvr>
                                        <p:cTn id="53" dur="1000"/>
                                        <p:tgtEl>
                                          <p:spTgt spid="37"/>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1000" fill="hold"/>
                                        <p:tgtEl>
                                          <p:spTgt spid="40"/>
                                        </p:tgtEl>
                                        <p:attrNameLst>
                                          <p:attrName>ppt_w</p:attrName>
                                        </p:attrNameLst>
                                      </p:cBhvr>
                                      <p:tavLst>
                                        <p:tav tm="0">
                                          <p:val>
                                            <p:fltVal val="0"/>
                                          </p:val>
                                        </p:tav>
                                        <p:tav tm="100000">
                                          <p:val>
                                            <p:strVal val="#ppt_w"/>
                                          </p:val>
                                        </p:tav>
                                      </p:tavLst>
                                    </p:anim>
                                    <p:anim calcmode="lin" valueType="num">
                                      <p:cBhvr>
                                        <p:cTn id="57" dur="1000" fill="hold"/>
                                        <p:tgtEl>
                                          <p:spTgt spid="40"/>
                                        </p:tgtEl>
                                        <p:attrNameLst>
                                          <p:attrName>ppt_h</p:attrName>
                                        </p:attrNameLst>
                                      </p:cBhvr>
                                      <p:tavLst>
                                        <p:tav tm="0">
                                          <p:val>
                                            <p:fltVal val="0"/>
                                          </p:val>
                                        </p:tav>
                                        <p:tav tm="100000">
                                          <p:val>
                                            <p:strVal val="#ppt_h"/>
                                          </p:val>
                                        </p:tav>
                                      </p:tavLst>
                                    </p:anim>
                                    <p:anim calcmode="lin" valueType="num">
                                      <p:cBhvr>
                                        <p:cTn id="58" dur="1000" fill="hold"/>
                                        <p:tgtEl>
                                          <p:spTgt spid="40"/>
                                        </p:tgtEl>
                                        <p:attrNameLst>
                                          <p:attrName>style.rotation</p:attrName>
                                        </p:attrNameLst>
                                      </p:cBhvr>
                                      <p:tavLst>
                                        <p:tav tm="0">
                                          <p:val>
                                            <p:fltVal val="90"/>
                                          </p:val>
                                        </p:tav>
                                        <p:tav tm="100000">
                                          <p:val>
                                            <p:fltVal val="0"/>
                                          </p:val>
                                        </p:tav>
                                      </p:tavLst>
                                    </p:anim>
                                    <p:animEffect transition="in" filter="fade">
                                      <p:cBhvr>
                                        <p:cTn id="59" dur="1000"/>
                                        <p:tgtEl>
                                          <p:spTgt spid="40"/>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 calcmode="lin" valueType="num">
                                      <p:cBhvr>
                                        <p:cTn id="64" dur="1000" fill="hold"/>
                                        <p:tgtEl>
                                          <p:spTgt spid="5"/>
                                        </p:tgtEl>
                                        <p:attrNameLst>
                                          <p:attrName>style.rotation</p:attrName>
                                        </p:attrNameLst>
                                      </p:cBhvr>
                                      <p:tavLst>
                                        <p:tav tm="0">
                                          <p:val>
                                            <p:fltVal val="90"/>
                                          </p:val>
                                        </p:tav>
                                        <p:tav tm="100000">
                                          <p:val>
                                            <p:fltVal val="0"/>
                                          </p:val>
                                        </p:tav>
                                      </p:tavLst>
                                    </p:anim>
                                    <p:animEffect transition="in" filter="fade">
                                      <p:cBhvr>
                                        <p:cTn id="65" dur="1000"/>
                                        <p:tgtEl>
                                          <p:spTgt spid="5"/>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1000" fill="hold"/>
                                        <p:tgtEl>
                                          <p:spTgt spid="23"/>
                                        </p:tgtEl>
                                        <p:attrNameLst>
                                          <p:attrName>ppt_w</p:attrName>
                                        </p:attrNameLst>
                                      </p:cBhvr>
                                      <p:tavLst>
                                        <p:tav tm="0">
                                          <p:val>
                                            <p:fltVal val="0"/>
                                          </p:val>
                                        </p:tav>
                                        <p:tav tm="100000">
                                          <p:val>
                                            <p:strVal val="#ppt_w"/>
                                          </p:val>
                                        </p:tav>
                                      </p:tavLst>
                                    </p:anim>
                                    <p:anim calcmode="lin" valueType="num">
                                      <p:cBhvr>
                                        <p:cTn id="69" dur="1000" fill="hold"/>
                                        <p:tgtEl>
                                          <p:spTgt spid="23"/>
                                        </p:tgtEl>
                                        <p:attrNameLst>
                                          <p:attrName>ppt_h</p:attrName>
                                        </p:attrNameLst>
                                      </p:cBhvr>
                                      <p:tavLst>
                                        <p:tav tm="0">
                                          <p:val>
                                            <p:fltVal val="0"/>
                                          </p:val>
                                        </p:tav>
                                        <p:tav tm="100000">
                                          <p:val>
                                            <p:strVal val="#ppt_h"/>
                                          </p:val>
                                        </p:tav>
                                      </p:tavLst>
                                    </p:anim>
                                    <p:anim calcmode="lin" valueType="num">
                                      <p:cBhvr>
                                        <p:cTn id="70" dur="1000" fill="hold"/>
                                        <p:tgtEl>
                                          <p:spTgt spid="23"/>
                                        </p:tgtEl>
                                        <p:attrNameLst>
                                          <p:attrName>style.rotation</p:attrName>
                                        </p:attrNameLst>
                                      </p:cBhvr>
                                      <p:tavLst>
                                        <p:tav tm="0">
                                          <p:val>
                                            <p:fltVal val="90"/>
                                          </p:val>
                                        </p:tav>
                                        <p:tav tm="100000">
                                          <p:val>
                                            <p:fltVal val="0"/>
                                          </p:val>
                                        </p:tav>
                                      </p:tavLst>
                                    </p:anim>
                                    <p:animEffect transition="in" filter="fade">
                                      <p:cBhvr>
                                        <p:cTn id="71" dur="1000"/>
                                        <p:tgtEl>
                                          <p:spTgt spid="23"/>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1000" fill="hold"/>
                                        <p:tgtEl>
                                          <p:spTgt spid="26"/>
                                        </p:tgtEl>
                                        <p:attrNameLst>
                                          <p:attrName>ppt_w</p:attrName>
                                        </p:attrNameLst>
                                      </p:cBhvr>
                                      <p:tavLst>
                                        <p:tav tm="0">
                                          <p:val>
                                            <p:fltVal val="0"/>
                                          </p:val>
                                        </p:tav>
                                        <p:tav tm="100000">
                                          <p:val>
                                            <p:strVal val="#ppt_w"/>
                                          </p:val>
                                        </p:tav>
                                      </p:tavLst>
                                    </p:anim>
                                    <p:anim calcmode="lin" valueType="num">
                                      <p:cBhvr>
                                        <p:cTn id="75" dur="1000" fill="hold"/>
                                        <p:tgtEl>
                                          <p:spTgt spid="26"/>
                                        </p:tgtEl>
                                        <p:attrNameLst>
                                          <p:attrName>ppt_h</p:attrName>
                                        </p:attrNameLst>
                                      </p:cBhvr>
                                      <p:tavLst>
                                        <p:tav tm="0">
                                          <p:val>
                                            <p:fltVal val="0"/>
                                          </p:val>
                                        </p:tav>
                                        <p:tav tm="100000">
                                          <p:val>
                                            <p:strVal val="#ppt_h"/>
                                          </p:val>
                                        </p:tav>
                                      </p:tavLst>
                                    </p:anim>
                                    <p:anim calcmode="lin" valueType="num">
                                      <p:cBhvr>
                                        <p:cTn id="76" dur="1000" fill="hold"/>
                                        <p:tgtEl>
                                          <p:spTgt spid="26"/>
                                        </p:tgtEl>
                                        <p:attrNameLst>
                                          <p:attrName>style.rotation</p:attrName>
                                        </p:attrNameLst>
                                      </p:cBhvr>
                                      <p:tavLst>
                                        <p:tav tm="0">
                                          <p:val>
                                            <p:fltVal val="90"/>
                                          </p:val>
                                        </p:tav>
                                        <p:tav tm="100000">
                                          <p:val>
                                            <p:fltVal val="0"/>
                                          </p:val>
                                        </p:tav>
                                      </p:tavLst>
                                    </p:anim>
                                    <p:animEffect transition="in" filter="fade">
                                      <p:cBhvr>
                                        <p:cTn id="77" dur="1000"/>
                                        <p:tgtEl>
                                          <p:spTgt spid="26"/>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 calcmode="lin" valueType="num">
                                      <p:cBhvr>
                                        <p:cTn id="80" dur="1000" fill="hold"/>
                                        <p:tgtEl>
                                          <p:spTgt spid="38"/>
                                        </p:tgtEl>
                                        <p:attrNameLst>
                                          <p:attrName>ppt_w</p:attrName>
                                        </p:attrNameLst>
                                      </p:cBhvr>
                                      <p:tavLst>
                                        <p:tav tm="0">
                                          <p:val>
                                            <p:fltVal val="0"/>
                                          </p:val>
                                        </p:tav>
                                        <p:tav tm="100000">
                                          <p:val>
                                            <p:strVal val="#ppt_w"/>
                                          </p:val>
                                        </p:tav>
                                      </p:tavLst>
                                    </p:anim>
                                    <p:anim calcmode="lin" valueType="num">
                                      <p:cBhvr>
                                        <p:cTn id="81" dur="1000" fill="hold"/>
                                        <p:tgtEl>
                                          <p:spTgt spid="38"/>
                                        </p:tgtEl>
                                        <p:attrNameLst>
                                          <p:attrName>ppt_h</p:attrName>
                                        </p:attrNameLst>
                                      </p:cBhvr>
                                      <p:tavLst>
                                        <p:tav tm="0">
                                          <p:val>
                                            <p:fltVal val="0"/>
                                          </p:val>
                                        </p:tav>
                                        <p:tav tm="100000">
                                          <p:val>
                                            <p:strVal val="#ppt_h"/>
                                          </p:val>
                                        </p:tav>
                                      </p:tavLst>
                                    </p:anim>
                                    <p:anim calcmode="lin" valueType="num">
                                      <p:cBhvr>
                                        <p:cTn id="82" dur="1000" fill="hold"/>
                                        <p:tgtEl>
                                          <p:spTgt spid="38"/>
                                        </p:tgtEl>
                                        <p:attrNameLst>
                                          <p:attrName>style.rotation</p:attrName>
                                        </p:attrNameLst>
                                      </p:cBhvr>
                                      <p:tavLst>
                                        <p:tav tm="0">
                                          <p:val>
                                            <p:fltVal val="90"/>
                                          </p:val>
                                        </p:tav>
                                        <p:tav tm="100000">
                                          <p:val>
                                            <p:fltVal val="0"/>
                                          </p:val>
                                        </p:tav>
                                      </p:tavLst>
                                    </p:anim>
                                    <p:animEffect transition="in" filter="fade">
                                      <p:cBhvr>
                                        <p:cTn id="83"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6" grpId="0" animBg="1"/>
      <p:bldP spid="23" grpId="0" animBg="1"/>
      <p:bldP spid="5" grpId="0" animBg="1"/>
      <p:bldP spid="15" grpId="0"/>
      <p:bldP spid="24" grpId="0"/>
      <p:bldP spid="25" grpId="0"/>
      <p:bldP spid="37" grpId="0"/>
      <p:bldP spid="40" grpId="0"/>
    </p:bldLst>
  </p:timing>
  <p:extLst mod="1">
    <p:ext uri="{E180D4A7-C9FB-4DFB-919C-405C955672EB}">
      <p14:showEvtLst xmlns:p14="http://schemas.microsoft.com/office/powerpoint/2010/main">
        <p14:playEvt time="3" objId="5"/>
        <p14:stopEvt time="10998" objId="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5.8"/>
</p:tagLst>
</file>

<file path=ppt/tags/tag2.xml><?xml version="1.0" encoding="utf-8"?>
<p:tagLst xmlns:a="http://schemas.openxmlformats.org/drawingml/2006/main" xmlns:r="http://schemas.openxmlformats.org/officeDocument/2006/relationships" xmlns:p="http://schemas.openxmlformats.org/presentationml/2006/main">
  <p:tag name="TIMING" val="|3"/>
</p:tagLst>
</file>

<file path=ppt/tags/tag3.xml><?xml version="1.0" encoding="utf-8"?>
<p:tagLst xmlns:a="http://schemas.openxmlformats.org/drawingml/2006/main" xmlns:r="http://schemas.openxmlformats.org/officeDocument/2006/relationships" xmlns:p="http://schemas.openxmlformats.org/presentationml/2006/main">
  <p:tag name="TIMING" val="|2.8"/>
</p:tagLst>
</file>

<file path=ppt/tags/tag4.xml><?xml version="1.0" encoding="utf-8"?>
<p:tagLst xmlns:a="http://schemas.openxmlformats.org/drawingml/2006/main" xmlns:r="http://schemas.openxmlformats.org/officeDocument/2006/relationships" xmlns:p="http://schemas.openxmlformats.org/presentationml/2006/main">
  <p:tag name="TIMING" val="|3"/>
</p:tagLst>
</file>

<file path=ppt/tags/tag5.xml><?xml version="1.0" encoding="utf-8"?>
<p:tagLst xmlns:a="http://schemas.openxmlformats.org/drawingml/2006/main" xmlns:r="http://schemas.openxmlformats.org/officeDocument/2006/relationships" xmlns:p="http://schemas.openxmlformats.org/presentationml/2006/main">
  <p:tag name="TIMING" val="|3"/>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f33468121 (1)">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092_TF33468121.potx" id="{08873370-8F22-44EF-9693-D38B02798A68}" vid="{32DDEFDF-3A3D-4655-B329-A6C8236D0FB3}"/>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658</Words>
  <Application>Microsoft Office PowerPoint</Application>
  <PresentationFormat>Grand écran</PresentationFormat>
  <Paragraphs>162</Paragraphs>
  <Slides>17</Slides>
  <Notes>5</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17</vt:i4>
      </vt:variant>
    </vt:vector>
  </HeadingPairs>
  <TitlesOfParts>
    <vt:vector size="24" baseType="lpstr">
      <vt:lpstr>Arial</vt:lpstr>
      <vt:lpstr>Arial Unicode MS</vt:lpstr>
      <vt:lpstr>Calibri</vt:lpstr>
      <vt:lpstr>Calibri Light</vt:lpstr>
      <vt:lpstr>Times New Roman</vt:lpstr>
      <vt:lpstr>Thème Office</vt:lpstr>
      <vt:lpstr>tf33468121 (1)</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Youcode</cp:lastModifiedBy>
  <cp:revision>84</cp:revision>
  <dcterms:created xsi:type="dcterms:W3CDTF">2020-06-15T11:42:40Z</dcterms:created>
  <dcterms:modified xsi:type="dcterms:W3CDTF">2021-05-22T17:00:47Z</dcterms:modified>
</cp:coreProperties>
</file>