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9" r:id="rId4"/>
    <p:sldId id="258" r:id="rId5"/>
    <p:sldId id="302" r:id="rId6"/>
    <p:sldId id="309" r:id="rId7"/>
    <p:sldId id="310" r:id="rId8"/>
    <p:sldId id="314" r:id="rId9"/>
    <p:sldId id="316" r:id="rId10"/>
    <p:sldId id="318" r:id="rId11"/>
    <p:sldId id="321" r:id="rId12"/>
    <p:sldId id="320" r:id="rId13"/>
    <p:sldId id="324" r:id="rId14"/>
    <p:sldId id="326" r:id="rId15"/>
    <p:sldId id="328" r:id="rId16"/>
    <p:sldId id="329" r:id="rId17"/>
    <p:sldId id="333" r:id="rId18"/>
    <p:sldId id="337" r:id="rId19"/>
    <p:sldId id="339" r:id="rId20"/>
    <p:sldId id="342" r:id="rId21"/>
    <p:sldId id="380" r:id="rId22"/>
    <p:sldId id="26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6162636-D53A-4073-BFF8-510F56E94DFB}">
          <p14:sldIdLst>
            <p14:sldId id="256"/>
            <p14:sldId id="259"/>
            <p14:sldId id="258"/>
            <p14:sldId id="302"/>
            <p14:sldId id="309"/>
            <p14:sldId id="310"/>
            <p14:sldId id="314"/>
            <p14:sldId id="316"/>
            <p14:sldId id="318"/>
            <p14:sldId id="321"/>
            <p14:sldId id="320"/>
            <p14:sldId id="324"/>
            <p14:sldId id="326"/>
            <p14:sldId id="328"/>
            <p14:sldId id="329"/>
            <p14:sldId id="333"/>
            <p14:sldId id="337"/>
            <p14:sldId id="339"/>
            <p14:sldId id="342"/>
            <p14:sldId id="380"/>
            <p14:sldId id="265"/>
          </p14:sldIdLst>
        </p14:section>
        <p14:section name="Section par défaut" id="{DF1ABB7D-6560-4693-9F24-371EF31E4A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1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19C76-E16D-4E43-BB16-1C1A54C7EF03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36C05539-0287-4B0F-B974-C62AE45B6987}">
      <dgm:prSet phldrT="[Texte]"/>
      <dgm:spPr/>
      <dgm:t>
        <a:bodyPr/>
        <a:lstStyle/>
        <a:p>
          <a:r>
            <a:rPr lang="fr-FR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MOSHRI9: </a:t>
          </a:r>
        </a:p>
        <a:p>
          <a:r>
            <a:rPr lang="fr-FR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Les systèmes photovoltaiques</a:t>
          </a:r>
        </a:p>
      </dgm:t>
    </dgm:pt>
    <dgm:pt modelId="{5B104E17-1E36-4A94-ACA7-1F3F6A2CE0DA}" type="parTrans" cxnId="{C2A51EC0-5996-48D7-882B-FCB009F1A422}">
      <dgm:prSet/>
      <dgm:spPr/>
      <dgm:t>
        <a:bodyPr/>
        <a:lstStyle/>
        <a:p>
          <a:endParaRPr lang="fr-FR"/>
        </a:p>
      </dgm:t>
    </dgm:pt>
    <dgm:pt modelId="{7C220C3F-77F2-4B23-8308-82FC63BE149F}" type="sibTrans" cxnId="{C2A51EC0-5996-48D7-882B-FCB009F1A422}">
      <dgm:prSet/>
      <dgm:spPr/>
      <dgm:t>
        <a:bodyPr/>
        <a:lstStyle/>
        <a:p>
          <a:endParaRPr lang="fr-FR"/>
        </a:p>
      </dgm:t>
    </dgm:pt>
    <dgm:pt modelId="{DEE5C2D1-9A40-4196-830B-2CEEDD24012D}" type="pres">
      <dgm:prSet presAssocID="{AFC19C76-E16D-4E43-BB16-1C1A54C7EF0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fr-FR"/>
        </a:p>
      </dgm:t>
    </dgm:pt>
    <dgm:pt modelId="{74711CAB-9982-4799-9514-5223715BA76F}" type="pres">
      <dgm:prSet presAssocID="{36C05539-0287-4B0F-B974-C62AE45B6987}" presName="composite" presStyleCnt="0">
        <dgm:presLayoutVars>
          <dgm:chMax/>
          <dgm:chPref/>
        </dgm:presLayoutVars>
      </dgm:prSet>
      <dgm:spPr/>
    </dgm:pt>
    <dgm:pt modelId="{513F84A4-39B7-4FA0-8D29-41E3CF54A6C8}" type="pres">
      <dgm:prSet presAssocID="{36C05539-0287-4B0F-B974-C62AE45B6987}" presName="Image" presStyleLbl="bgImgPlace1" presStyleIdx="0" presStyleCnt="1" custLinFactX="58579" custLinFactNeighborX="100000"/>
      <dgm:spPr>
        <a:noFill/>
        <a:ln>
          <a:noFill/>
        </a:ln>
      </dgm:spPr>
    </dgm:pt>
    <dgm:pt modelId="{D0009A07-D2EB-4D41-A4D0-83C6973866C9}" type="pres">
      <dgm:prSet presAssocID="{36C05539-0287-4B0F-B974-C62AE45B6987}" presName="ParentText" presStyleLbl="revTx" presStyleIdx="0" presStyleCnt="1" custScaleX="386385" custLinFactNeighborX="-14617" custLinFactNeighborY="-542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3C9EB4-1D40-43A5-897C-B38B6F0734A4}" type="pres">
      <dgm:prSet presAssocID="{36C05539-0287-4B0F-B974-C62AE45B6987}" presName="tlFrame" presStyleLbl="node1" presStyleIdx="0" presStyleCnt="4" custLinFactX="-290089" custLinFactY="-36318" custLinFactNeighborX="-300000" custLinFactNeighborY="-10000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endParaRPr lang="fr-FR"/>
        </a:p>
      </dgm:t>
    </dgm:pt>
    <dgm:pt modelId="{6DC9E83A-3654-4314-BF6D-4BA99F6DFCB4}" type="pres">
      <dgm:prSet presAssocID="{36C05539-0287-4B0F-B974-C62AE45B6987}" presName="trFrame" presStyleLbl="node1" presStyleIdx="1" presStyleCnt="4" custLinFactX="220619" custLinFactY="-37262" custLinFactNeighborX="300000" custLinFactNeighborY="-10000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</dgm:pt>
    <dgm:pt modelId="{0DD2290B-5AD0-4B7E-8A7C-EA30125B1F12}" type="pres">
      <dgm:prSet presAssocID="{36C05539-0287-4B0F-B974-C62AE45B6987}" presName="blFrame" presStyleLbl="node1" presStyleIdx="2" presStyleCnt="4" custLinFactX="-290089" custLinFactY="-39869" custLinFactNeighborX="-300000" custLinFactNeighborY="-10000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endParaRPr lang="fr-FR"/>
        </a:p>
      </dgm:t>
    </dgm:pt>
    <dgm:pt modelId="{AC3BF184-E965-483C-BA1E-2C0FDBB60061}" type="pres">
      <dgm:prSet presAssocID="{36C05539-0287-4B0F-B974-C62AE45B6987}" presName="brFrame" presStyleLbl="node1" presStyleIdx="3" presStyleCnt="4" custLinFactX="220568" custLinFactY="-37422" custLinFactNeighborX="300000" custLinFactNeighborY="-10000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</dgm:pt>
  </dgm:ptLst>
  <dgm:cxnLst>
    <dgm:cxn modelId="{C728BAD8-65F1-42EE-B8E0-2A1398082826}" type="presOf" srcId="{36C05539-0287-4B0F-B974-C62AE45B6987}" destId="{D0009A07-D2EB-4D41-A4D0-83C6973866C9}" srcOrd="0" destOrd="0" presId="urn:microsoft.com/office/officeart/2009/3/layout/FramedTextPicture"/>
    <dgm:cxn modelId="{C2A51EC0-5996-48D7-882B-FCB009F1A422}" srcId="{AFC19C76-E16D-4E43-BB16-1C1A54C7EF03}" destId="{36C05539-0287-4B0F-B974-C62AE45B6987}" srcOrd="0" destOrd="0" parTransId="{5B104E17-1E36-4A94-ACA7-1F3F6A2CE0DA}" sibTransId="{7C220C3F-77F2-4B23-8308-82FC63BE149F}"/>
    <dgm:cxn modelId="{4C36739F-D2A6-4837-9576-0A98A32E186B}" type="presOf" srcId="{AFC19C76-E16D-4E43-BB16-1C1A54C7EF03}" destId="{DEE5C2D1-9A40-4196-830B-2CEEDD24012D}" srcOrd="0" destOrd="0" presId="urn:microsoft.com/office/officeart/2009/3/layout/FramedTextPicture"/>
    <dgm:cxn modelId="{D18E0D5C-E4FE-4B35-A17D-17A24F06496D}" type="presParOf" srcId="{DEE5C2D1-9A40-4196-830B-2CEEDD24012D}" destId="{74711CAB-9982-4799-9514-5223715BA76F}" srcOrd="0" destOrd="0" presId="urn:microsoft.com/office/officeart/2009/3/layout/FramedTextPicture"/>
    <dgm:cxn modelId="{F9B29C13-F4FB-49B9-8153-BADCA13B8F83}" type="presParOf" srcId="{74711CAB-9982-4799-9514-5223715BA76F}" destId="{513F84A4-39B7-4FA0-8D29-41E3CF54A6C8}" srcOrd="0" destOrd="0" presId="urn:microsoft.com/office/officeart/2009/3/layout/FramedTextPicture"/>
    <dgm:cxn modelId="{C9751BB9-14DB-449D-B5FE-4B60D5AF70A5}" type="presParOf" srcId="{74711CAB-9982-4799-9514-5223715BA76F}" destId="{D0009A07-D2EB-4D41-A4D0-83C6973866C9}" srcOrd="1" destOrd="0" presId="urn:microsoft.com/office/officeart/2009/3/layout/FramedTextPicture"/>
    <dgm:cxn modelId="{A932DD15-8AD2-4908-912A-1AD4A11B39C3}" type="presParOf" srcId="{74711CAB-9982-4799-9514-5223715BA76F}" destId="{8C3C9EB4-1D40-43A5-897C-B38B6F0734A4}" srcOrd="2" destOrd="0" presId="urn:microsoft.com/office/officeart/2009/3/layout/FramedTextPicture"/>
    <dgm:cxn modelId="{45F9BAC3-A073-441F-AE66-71620AB3F978}" type="presParOf" srcId="{74711CAB-9982-4799-9514-5223715BA76F}" destId="{6DC9E83A-3654-4314-BF6D-4BA99F6DFCB4}" srcOrd="3" destOrd="0" presId="urn:microsoft.com/office/officeart/2009/3/layout/FramedTextPicture"/>
    <dgm:cxn modelId="{01F7D1AF-E7F0-443C-A323-7910F163AC29}" type="presParOf" srcId="{74711CAB-9982-4799-9514-5223715BA76F}" destId="{0DD2290B-5AD0-4B7E-8A7C-EA30125B1F12}" srcOrd="4" destOrd="0" presId="urn:microsoft.com/office/officeart/2009/3/layout/FramedTextPicture"/>
    <dgm:cxn modelId="{182BA147-418B-4E7D-B6B0-A17F717072AF}" type="presParOf" srcId="{74711CAB-9982-4799-9514-5223715BA76F}" destId="{AC3BF184-E965-483C-BA1E-2C0FDBB60061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 rtlCol="0"/>
        <a:lstStyle/>
        <a:p>
          <a:pPr rtl="0"/>
          <a:r>
            <a:rPr lang="fr-FR" sz="14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Logo</a:t>
          </a:r>
          <a:endParaRPr lang="fr-FR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 custT="1"/>
      <dgm:spPr/>
      <dgm:t>
        <a:bodyPr rtlCol="0"/>
        <a:lstStyle/>
        <a:p>
          <a:pPr rtl="0"/>
          <a:r>
            <a:rPr lang="fr-FR" sz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 bleu : Représente les panneaux solaires.</a:t>
          </a:r>
          <a:endParaRPr lang="fr-FR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 rtlCol="0"/>
        <a:lstStyle/>
        <a:p>
          <a:pPr rtl="0"/>
          <a:r>
            <a:rPr lang="fr-FR" sz="14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L’application</a:t>
          </a:r>
          <a:endParaRPr lang="fr-FR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 custT="1"/>
      <dgm:spPr/>
      <dgm:t>
        <a:bodyPr rtlCol="0"/>
        <a:lstStyle/>
        <a:p>
          <a:pPr rtl="0"/>
          <a:r>
            <a:rPr lang="fr-FR" sz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 bleu : Représente les panneaux solaires.</a:t>
          </a:r>
          <a:endParaRPr lang="fr-FR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 rtlCol="0"/>
        <a:lstStyle/>
        <a:p>
          <a:pPr rtl="0"/>
          <a:r>
            <a:rPr lang="fr-FR" sz="14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Typographie</a:t>
          </a:r>
          <a:endParaRPr lang="fr-FR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 custT="1"/>
      <dgm:spPr/>
      <dgm:t>
        <a:bodyPr rtlCol="0"/>
        <a:lstStyle/>
        <a:p>
          <a:pPr rtl="0"/>
          <a:r>
            <a:rPr lang="fr-FR" sz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Typographie : </a:t>
          </a:r>
          <a:r>
            <a:rPr lang="fr-FR" sz="1200" b="0" dirty="0" err="1" smtClean="0"/>
            <a:t>Popins</a:t>
          </a:r>
          <a:r>
            <a:rPr lang="fr-FR" sz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fr-FR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45AB17C2-734B-4FD9-83FD-6C493DADCF7B}">
      <dgm:prSet phldrT="[Text]" custT="1"/>
      <dgm:spPr/>
      <dgm:t>
        <a:bodyPr rtlCol="0"/>
        <a:lstStyle/>
        <a:p>
          <a:pPr rtl="0"/>
          <a:r>
            <a:rPr lang="fr-FR" sz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 jaune : Représente le soleil.</a:t>
          </a:r>
          <a:endParaRPr lang="fr-FR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EC71B8-6771-4777-9C42-1A76C0D7BC9A}" type="parTrans" cxnId="{B24860F4-2E23-4AE9-8FBD-D960F827DC1E}">
      <dgm:prSet/>
      <dgm:spPr/>
      <dgm:t>
        <a:bodyPr/>
        <a:lstStyle/>
        <a:p>
          <a:endParaRPr lang="fr-FR"/>
        </a:p>
      </dgm:t>
    </dgm:pt>
    <dgm:pt modelId="{7EE849CB-9AE7-467A-A6A6-6A84E69CE999}" type="sibTrans" cxnId="{B24860F4-2E23-4AE9-8FBD-D960F827DC1E}">
      <dgm:prSet/>
      <dgm:spPr/>
      <dgm:t>
        <a:bodyPr/>
        <a:lstStyle/>
        <a:p>
          <a:endParaRPr lang="fr-FR"/>
        </a:p>
      </dgm:t>
    </dgm:pt>
    <dgm:pt modelId="{C9F30AC5-F7FF-4708-AC65-26B068272E24}">
      <dgm:prSet phldrT="[Text]" custT="1"/>
      <dgm:spPr/>
      <dgm:t>
        <a:bodyPr rtlCol="0"/>
        <a:lstStyle/>
        <a:p>
          <a:pPr rtl="0"/>
          <a:r>
            <a:rPr lang="fr-FR" sz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Le jaune : Représente le soleil.</a:t>
          </a:r>
          <a:endParaRPr lang="fr-FR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7578A2-D36B-4A13-B576-9A1B8D3474EC}" type="parTrans" cxnId="{03F6ED34-79CB-4AE0-8077-1F6BC2E90983}">
      <dgm:prSet/>
      <dgm:spPr/>
      <dgm:t>
        <a:bodyPr/>
        <a:lstStyle/>
        <a:p>
          <a:endParaRPr lang="fr-FR"/>
        </a:p>
      </dgm:t>
    </dgm:pt>
    <dgm:pt modelId="{EA131D23-B21A-4FC8-8C8C-AC38932F1A01}" type="sibTrans" cxnId="{03F6ED34-79CB-4AE0-8077-1F6BC2E90983}">
      <dgm:prSet/>
      <dgm:spPr/>
      <dgm:t>
        <a:bodyPr/>
        <a:lstStyle/>
        <a:p>
          <a:endParaRPr lang="fr-FR"/>
        </a:p>
      </dgm:t>
    </dgm:pt>
    <dgm:pt modelId="{8F5B44AE-5254-4133-893C-9E814627CFB8}">
      <dgm:prSet phldrT="[Text]" custT="1"/>
      <dgm:spPr/>
      <dgm:t>
        <a:bodyPr rtlCol="0"/>
        <a:lstStyle/>
        <a:p>
          <a:pPr rtl="0"/>
          <a:r>
            <a:rPr lang="fr-FR" sz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 blanc : Représente la couleur des jours.</a:t>
          </a:r>
          <a:endParaRPr lang="fr-FR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4075A3-8276-48B9-B3E4-685B5662F3D6}" type="parTrans" cxnId="{47D16CC9-8A7B-43A5-A706-D7BF95DA6138}">
      <dgm:prSet/>
      <dgm:spPr/>
      <dgm:t>
        <a:bodyPr/>
        <a:lstStyle/>
        <a:p>
          <a:endParaRPr lang="fr-FR"/>
        </a:p>
      </dgm:t>
    </dgm:pt>
    <dgm:pt modelId="{9B5C1E11-4E3A-4C76-8F05-D9F536C4E7CF}" type="sibTrans" cxnId="{47D16CC9-8A7B-43A5-A706-D7BF95DA6138}">
      <dgm:prSet/>
      <dgm:spPr/>
      <dgm:t>
        <a:bodyPr/>
        <a:lstStyle/>
        <a:p>
          <a:endParaRPr lang="fr-FR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 custScaleX="117979" custScaleY="1134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C6CF4-EDEB-4539-A36D-E0355B626199}" type="pres">
      <dgm:prSet presAssocID="{FB986F71-3126-4196-BD30-74AEDC39A1CA}" presName="parentNode1" presStyleLbl="node1" presStyleIdx="0" presStyleCnt="3" custScaleX="11162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fr-FR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ScaleX="123501" custScaleY="1186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9D1FDE-4DD7-4FA5-8C70-0C747477B66C}" type="pres">
      <dgm:prSet presAssocID="{F6D27D1B-CDCB-481F-B8FA-AB31B2A119DE}" presName="parentNode2" presStyleLbl="node1" presStyleIdx="1" presStyleCnt="3" custScaleX="12244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fr-FR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 custScaleX="138859" custScaleY="103522" custLinFactNeighborX="-2210" custLinFactNeighborY="-3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F5837-10E2-4FFC-A492-DB8A19EF48CA}" type="pres">
      <dgm:prSet presAssocID="{58828492-5CEF-4AFE-95CB-5D7E6A18158B}" presName="parentNode1" presStyleLbl="node1" presStyleIdx="2" presStyleCnt="3" custScaleX="12538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2FDA7F23-818C-4C22-BC4D-8611D753A383}" type="presOf" srcId="{C9F30AC5-F7FF-4708-AC65-26B068272E24}" destId="{67FFE978-6FBE-4424-80BE-B9E4B4DD0695}" srcOrd="1" destOrd="1" presId="urn:microsoft.com/office/officeart/2005/8/layout/hProcess4"/>
    <dgm:cxn modelId="{B24860F4-2E23-4AE9-8FBD-D960F827DC1E}" srcId="{FB986F71-3126-4196-BD30-74AEDC39A1CA}" destId="{45AB17C2-734B-4FD9-83FD-6C493DADCF7B}" srcOrd="1" destOrd="0" parTransId="{81EC71B8-6771-4777-9C42-1A76C0D7BC9A}" sibTransId="{7EE849CB-9AE7-467A-A6A6-6A84E69CE999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7D16CC9-8A7B-43A5-A706-D7BF95DA6138}" srcId="{F6D27D1B-CDCB-481F-B8FA-AB31B2A119DE}" destId="{8F5B44AE-5254-4133-893C-9E814627CFB8}" srcOrd="2" destOrd="0" parTransId="{A24075A3-8276-48B9-B3E4-685B5662F3D6}" sibTransId="{9B5C1E11-4E3A-4C76-8F05-D9F536C4E7CF}"/>
    <dgm:cxn modelId="{6DCDFCC6-B9D8-4673-AB59-CF9A78FEB35D}" type="presOf" srcId="{45AB17C2-734B-4FD9-83FD-6C493DADCF7B}" destId="{96015622-8A46-45CF-A72A-2856B699B374}" srcOrd="0" destOrd="1" presId="urn:microsoft.com/office/officeart/2005/8/layout/hProcess4"/>
    <dgm:cxn modelId="{03F6ED34-79CB-4AE0-8077-1F6BC2E90983}" srcId="{F6D27D1B-CDCB-481F-B8FA-AB31B2A119DE}" destId="{C9F30AC5-F7FF-4708-AC65-26B068272E24}" srcOrd="1" destOrd="0" parTransId="{827578A2-D36B-4A13-B576-9A1B8D3474EC}" sibTransId="{EA131D23-B21A-4FC8-8C8C-AC38932F1A01}"/>
    <dgm:cxn modelId="{BA12C054-7BD1-4B26-943A-203AE6EF9A58}" type="presOf" srcId="{8F5B44AE-5254-4133-893C-9E814627CFB8}" destId="{E83793B4-2C5C-4D90-82FA-E5EE4745664D}" srcOrd="0" destOrd="2" presId="urn:microsoft.com/office/officeart/2005/8/layout/hProcess4"/>
    <dgm:cxn modelId="{23E811B3-3B03-4617-B077-78668500601F}" type="presOf" srcId="{45AB17C2-734B-4FD9-83FD-6C493DADCF7B}" destId="{BFE859F2-A9E8-4F95-9161-8EC68F2D30C4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76E027D0-11EE-41E6-BE91-50D71010B058}" type="presOf" srcId="{8F5B44AE-5254-4133-893C-9E814627CFB8}" destId="{67FFE978-6FBE-4424-80BE-B9E4B4DD0695}" srcOrd="1" destOrd="2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5027B428-DF1A-4DA6-88B6-B90BFD4D2211}" type="presOf" srcId="{C9F30AC5-F7FF-4708-AC65-26B068272E24}" destId="{E83793B4-2C5C-4D90-82FA-E5EE4745664D}" srcOrd="0" destOrd="1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F84A4-39B7-4FA0-8D29-41E3CF54A6C8}">
      <dsp:nvSpPr>
        <dsp:cNvPr id="0" name=""/>
        <dsp:cNvSpPr/>
      </dsp:nvSpPr>
      <dsp:spPr>
        <a:xfrm>
          <a:off x="4109342" y="0"/>
          <a:ext cx="1447451" cy="9649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09A07-D2EB-4D41-A4D0-83C6973866C9}">
      <dsp:nvSpPr>
        <dsp:cNvPr id="0" name=""/>
        <dsp:cNvSpPr/>
      </dsp:nvSpPr>
      <dsp:spPr>
        <a:xfrm>
          <a:off x="85704" y="338402"/>
          <a:ext cx="7923527" cy="1266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MOSHRI9: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Les systèmes photovoltaiques</a:t>
          </a:r>
        </a:p>
      </dsp:txBody>
      <dsp:txXfrm>
        <a:off x="85704" y="338402"/>
        <a:ext cx="7923527" cy="1266670"/>
      </dsp:txXfrm>
    </dsp:sp>
    <dsp:sp modelId="{8C3C9EB4-1D40-43A5-897C-B38B6F0734A4}">
      <dsp:nvSpPr>
        <dsp:cNvPr id="0" name=""/>
        <dsp:cNvSpPr/>
      </dsp:nvSpPr>
      <dsp:spPr>
        <a:xfrm>
          <a:off x="234790" y="172997"/>
          <a:ext cx="492493" cy="492621"/>
        </a:xfrm>
        <a:prstGeom prst="halfFrame">
          <a:avLst>
            <a:gd name="adj1" fmla="val 25770"/>
            <a:gd name="adj2" fmla="val 2577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9E83A-3654-4314-BF6D-4BA99F6DFCB4}">
      <dsp:nvSpPr>
        <dsp:cNvPr id="0" name=""/>
        <dsp:cNvSpPr/>
      </dsp:nvSpPr>
      <dsp:spPr>
        <a:xfrm rot="5400000">
          <a:off x="7639212" y="168410"/>
          <a:ext cx="492621" cy="492493"/>
        </a:xfrm>
        <a:prstGeom prst="halfFrame">
          <a:avLst>
            <a:gd name="adj1" fmla="val 25770"/>
            <a:gd name="adj2" fmla="val 2577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2290B-5AD0-4B7E-8A7C-EA30125B1F12}">
      <dsp:nvSpPr>
        <dsp:cNvPr id="0" name=""/>
        <dsp:cNvSpPr/>
      </dsp:nvSpPr>
      <dsp:spPr>
        <a:xfrm rot="16200000">
          <a:off x="234726" y="1291416"/>
          <a:ext cx="492621" cy="492493"/>
        </a:xfrm>
        <a:prstGeom prst="halfFrame">
          <a:avLst>
            <a:gd name="adj1" fmla="val 25770"/>
            <a:gd name="adj2" fmla="val 2577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BF184-E965-483C-BA1E-2C0FDBB60061}">
      <dsp:nvSpPr>
        <dsp:cNvPr id="0" name=""/>
        <dsp:cNvSpPr/>
      </dsp:nvSpPr>
      <dsp:spPr>
        <a:xfrm rot="10800000">
          <a:off x="7639024" y="1303407"/>
          <a:ext cx="492493" cy="492621"/>
        </a:xfrm>
        <a:prstGeom prst="halfFrame">
          <a:avLst>
            <a:gd name="adj1" fmla="val 25770"/>
            <a:gd name="adj2" fmla="val 2577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446" y="734280"/>
          <a:ext cx="1786663" cy="1416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rtlCol="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 bleu : Représente les panneaux solaires.</a:t>
          </a:r>
          <a:endParaRPr lang="fr-FR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 jaune : Représente le soleil.</a:t>
          </a:r>
          <a:endParaRPr lang="fr-FR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053" y="766887"/>
        <a:ext cx="1721449" cy="1048077"/>
      </dsp:txXfrm>
    </dsp:sp>
    <dsp:sp modelId="{6A63D16E-EEE6-4267-97EA-5AD7D2BC4E84}">
      <dsp:nvSpPr>
        <dsp:cNvPr id="0" name=""/>
        <dsp:cNvSpPr/>
      </dsp:nvSpPr>
      <dsp:spPr>
        <a:xfrm>
          <a:off x="958460" y="849001"/>
          <a:ext cx="2033789" cy="2033789"/>
        </a:xfrm>
        <a:prstGeom prst="leftCircularArrow">
          <a:avLst>
            <a:gd name="adj1" fmla="val 3035"/>
            <a:gd name="adj2" fmla="val 372423"/>
            <a:gd name="adj3" fmla="val 2148415"/>
            <a:gd name="adj4" fmla="val 9024971"/>
            <a:gd name="adj5" fmla="val 354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397890" y="1799612"/>
          <a:ext cx="1502572" cy="535309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Logo</a:t>
          </a:r>
          <a:endParaRPr lang="fr-FR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3569" y="1815291"/>
        <a:ext cx="1471214" cy="503951"/>
      </dsp:txXfrm>
    </dsp:sp>
    <dsp:sp modelId="{E83793B4-2C5C-4D90-82FA-E5EE4745664D}">
      <dsp:nvSpPr>
        <dsp:cNvPr id="0" name=""/>
        <dsp:cNvSpPr/>
      </dsp:nvSpPr>
      <dsp:spPr>
        <a:xfrm>
          <a:off x="2194376" y="700455"/>
          <a:ext cx="1870288" cy="148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rtlCol="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 bleu : Représente les panneaux solaires.</a:t>
          </a:r>
          <a:endParaRPr lang="fr-FR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Le jaune : Représente le soleil.</a:t>
          </a:r>
          <a:endParaRPr lang="fr-FR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 blanc : Représente la couleur des jours.</a:t>
          </a:r>
          <a:endParaRPr lang="fr-FR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8474" y="1052062"/>
        <a:ext cx="1802092" cy="1096001"/>
      </dsp:txXfrm>
    </dsp:sp>
    <dsp:sp modelId="{DC2A0ADB-DCE3-4BF4-9952-0394865777AC}">
      <dsp:nvSpPr>
        <dsp:cNvPr id="0" name=""/>
        <dsp:cNvSpPr/>
      </dsp:nvSpPr>
      <dsp:spPr>
        <a:xfrm>
          <a:off x="3167817" y="-94643"/>
          <a:ext cx="2406347" cy="2406347"/>
        </a:xfrm>
        <a:prstGeom prst="circularArrow">
          <a:avLst>
            <a:gd name="adj1" fmla="val 2565"/>
            <a:gd name="adj2" fmla="val 311324"/>
            <a:gd name="adj3" fmla="val 19507167"/>
            <a:gd name="adj4" fmla="val 12569512"/>
            <a:gd name="adj5" fmla="val 2992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2557760" y="549125"/>
          <a:ext cx="1648317" cy="535309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L’application</a:t>
          </a:r>
          <a:endParaRPr lang="fr-FR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73439" y="564804"/>
        <a:ext cx="1616959" cy="503951"/>
      </dsp:txXfrm>
    </dsp:sp>
    <dsp:sp modelId="{69C28D3B-E083-42DF-9EA0-916CA12125A9}">
      <dsp:nvSpPr>
        <dsp:cNvPr id="0" name=""/>
        <dsp:cNvSpPr/>
      </dsp:nvSpPr>
      <dsp:spPr>
        <a:xfrm>
          <a:off x="4466523" y="791650"/>
          <a:ext cx="2102868" cy="12930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rtlCol="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Typographie : </a:t>
          </a:r>
          <a:r>
            <a:rPr lang="fr-FR" sz="1200" b="0" kern="1200" dirty="0" err="1" smtClean="0"/>
            <a:t>Popins</a:t>
          </a:r>
          <a:r>
            <a:rPr lang="fr-FR" sz="12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fr-FR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6280" y="821407"/>
        <a:ext cx="2043354" cy="956452"/>
      </dsp:txXfrm>
    </dsp:sp>
    <dsp:sp modelId="{047F5837-10E2-4FFC-A492-DB8A19EF48CA}">
      <dsp:nvSpPr>
        <dsp:cNvPr id="0" name=""/>
        <dsp:cNvSpPr/>
      </dsp:nvSpPr>
      <dsp:spPr>
        <a:xfrm>
          <a:off x="4959890" y="1799169"/>
          <a:ext cx="1687866" cy="535309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Typographie</a:t>
          </a:r>
          <a:endParaRPr lang="fr-FR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75569" y="1814848"/>
        <a:ext cx="1656508" cy="503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3FE2-4A48-4A5B-ACD3-A0921B4CF556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8E34-5C99-4533-ABEA-58D22DE3E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76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ACE04-E13C-4837-B6DD-B388E7CAA05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ACE04-E13C-4837-B6DD-B388E7CAA05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ACE04-E13C-4837-B6DD-B388E7CAA05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ACE04-E13C-4837-B6DD-B388E7CAA05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74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ACE04-E13C-4837-B6DD-B388E7CAA05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28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ACE04-E13C-4837-B6DD-B388E7CAA05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830BE-DCFA-4F1D-90FB-C232C91F6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F2DF45-B563-4C2F-B9B1-C2EFBBE6A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CC89F-F52A-4762-8019-B8BB8F31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8608E-7C49-457A-84DF-57F12FBB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95A031-B3BA-4847-8732-47F864E5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D3638-52C5-46A5-8E4C-E653A2D9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E9B1CA-3044-44ED-B109-44F7E4C1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EB875-70E8-479F-BE52-62753F79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1B114-F2E4-43B9-832D-53F70B09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37D824-7667-4B23-BAF9-E995B918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76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38306C-4692-437D-968F-D744E76FC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38929D-926C-4B21-BE68-2F06CD8EB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DC3DBA-0BE9-4CC7-8B63-EF4E6C9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1CE0E-E9A1-4B82-98AB-A8B5A751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C85591-4727-4DAC-B11E-AAE609CC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1B202BC-6BD2-4532-ADEF-C3E99C31634C}" type="datetime1">
              <a:rPr lang="fr-FR" noProof="0" smtClean="0"/>
              <a:t>21/08/2021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013468"/>
            <a:ext cx="748798" cy="134113"/>
            <a:chOff x="4827813" y="2534636"/>
            <a:chExt cx="996651" cy="178504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Ovale 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90347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Espace réservé du contenu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/>
              <a:t>Nom de votre société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08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688286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86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rois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Espace réservé du contenu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/>
              <a:t>Nom de votre société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0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137233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’image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’image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39856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i-image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fr-FR" noProof="0" dirty="0"/>
              <a:t>TITRE ICI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/>
              <a:t>Nom de votre société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0" name="Ovale 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822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dirty="0"/>
              <a:t>Titre ici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u contenu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/>
              <a:t>Nom de votre société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0" name="Espace réservé du contenu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Icône ici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Icône ici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101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i-image verticale mau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ICI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06599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/>
              <a:t>Nom de votre société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788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fr-FR" noProof="0" dirty="0"/>
              <a:t>Merci de votre attention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72485CC-1BD9-4836-AF69-7540E5398A9F}" type="datetime1">
              <a:rPr lang="fr-FR" noProof="0" smtClean="0"/>
              <a:t>21/08/2021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23" name="Graphisme 22" descr="Envelop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ous-titre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modifier le style des sous-titres du masque</a:t>
            </a:r>
            <a:endParaRPr lang="fr-FR" noProof="0" dirty="0"/>
          </a:p>
        </p:txBody>
      </p:sp>
      <p:sp>
        <p:nvSpPr>
          <p:cNvPr id="39" name="Espace réservé du contenu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fr-FR" noProof="0" dirty="0"/>
              <a:t>Modifiez les styles du texte du masque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pic>
        <p:nvPicPr>
          <p:cNvPr id="3" name="Graphisme 2" descr="Lien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36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20C3A5EA-0576-467D-8C3D-EACCBA957E1E}" type="datetime1">
              <a:rPr lang="fr-FR" noProof="0" smtClean="0"/>
              <a:t>21/08/2021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Ovale 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90366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F4891-A01D-416F-BB8F-03DE9A52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3AEB3-3329-42BA-84A5-A1307515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D1D92-BAE2-47E4-BE3C-35BD0D2C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020F24-80AE-4513-A6BE-8059D6B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EF95F5-4203-4BFE-ABB9-8ADAC41D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01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 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74562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923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74235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0" name="Espace réservé du contenu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74685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fr-FR" noProof="0" dirty="0"/>
              <a:t>TITRE ICI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0" name="Ovale 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fr-FR" noProof="0" dirty="0"/>
              <a:t>Modifiez les styles du texte du masque</a:t>
            </a:r>
          </a:p>
        </p:txBody>
      </p:sp>
      <p:sp>
        <p:nvSpPr>
          <p:cNvPr id="15" name="Espace réservé d’image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74988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dirty="0"/>
              <a:t>Titre ici</a:t>
            </a:r>
          </a:p>
        </p:txBody>
      </p:sp>
      <p:sp>
        <p:nvSpPr>
          <p:cNvPr id="10" name="Espace réservé du numéro de diapositive 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e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30" name="Espace réservé au texte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61665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3" name="Ovale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1651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6" name="Ovale 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7" name="Ovale 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84584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BF-5C27-417E-87C2-4F8C432D9439}" type="datetime1">
              <a:rPr lang="fr-FR" smtClean="0"/>
              <a:t>21/08/2021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57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BD615-1DEB-4948-AE2A-AED4CB37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BE395-E81C-4A8F-96D2-E60EF03E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4EC135-C115-4BA9-8F9B-C5FFF536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F5A347-DED8-439A-97B7-F1AEF6B7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A1F1B-BF1A-4BAC-8795-27C5918E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94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DDE92-16C3-4311-910F-C82E06B1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5F136-8BD5-4794-AD82-D1DEB1401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007940-3529-443A-B365-D07F0C2F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44DA7D-762D-495B-BEFA-B945B894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EC6858-43A3-405B-B44B-190630C3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26B425-33F7-42BC-8A2A-DFE31A71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0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F1D1D-A30B-48E8-91F4-9FA1269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18906A-B880-45AA-AF50-85C64C39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6E6505-F16E-49CE-AE25-40CEE0F8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B880D3-6D2F-45B6-80ED-D0DAC106D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B7017F-F1AD-4553-82A1-BC10CB500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703C79-21BC-4FD5-AF2C-C0CFFF90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F05A87-7E97-498A-8D59-3EB9BB34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DA649C-8E2B-49CC-9237-484047FF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43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6554C-603C-4ECE-B7A1-136235D2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341AF4-DA5A-4479-A9A8-CA750AC5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DBA2D-E4DD-4BDF-A25D-684758AA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7A0331-82C7-40F4-B51A-98B16DE7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68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F9F45E-6E9E-4BFC-9B62-53B733F2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AC1284-FB31-43D1-BB57-EDDEFB1D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D8685-B368-4326-A000-29E11C07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86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0F9AA-20D7-4CAE-8C64-976179C4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531D3-773E-4B4F-AC29-471ED917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C5B9C-9A14-4211-BE60-6E5B2B93B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58742C-08B1-47D5-AA20-314F0A10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71D323-2126-4B23-B293-9EDB1FF6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594567-A159-436C-8AAC-1F5EB1EC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74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DD21-1803-48F4-94B0-C92842AD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184B7C-CD40-4D70-8301-C08A08B02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57592F-879F-49C3-BCBE-073559BF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1D5699-78FF-4DBE-8B36-20A8338C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F84F25-C8FE-40CF-8557-8140366C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31137-D0C9-45F9-AA34-8D1E7181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29F1E4-D3AB-4A77-9023-75083C8F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1AB7CA-1458-4635-9AD8-51EB733DE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61C9D0-FD10-4BFF-987B-FA6FBBEC5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1E60-237C-4913-9088-10351F1756D7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82BB3B-9DBE-4199-953A-4F2727419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B9441-D690-43E8-AFED-CCB12097B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423E9-AAA6-4D14-9633-83FA6F211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83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1342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795">
        <p15:prstTrans prst="peelOff"/>
      </p:transition>
    </mc:Choice>
    <mc:Fallback xmlns="">
      <p:transition spd="slow" advTm="15795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xampp/htdocs/photovoltaique1/finaly/wireframe%20hight%20fidelity/designMoshriq.xd" TargetMode="Externa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../xampp/htdocs/photovoltaique1/Nouveau%20dossier%20(3)/moshriq/syspv" TargetMode="Externa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me 18">
            <a:extLst>
              <a:ext uri="{FF2B5EF4-FFF2-40B4-BE49-F238E27FC236}">
                <a16:creationId xmlns:a16="http://schemas.microsoft.com/office/drawing/2014/main" id="{AA5465AE-A828-4595-9F94-01EAE034A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681538"/>
              </p:ext>
            </p:extLst>
          </p:nvPr>
        </p:nvGraphicFramePr>
        <p:xfrm>
          <a:off x="1918012" y="2080911"/>
          <a:ext cx="8694432" cy="247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69937C79-C242-40CC-9557-BABC5151F27B}"/>
              </a:ext>
            </a:extLst>
          </p:cNvPr>
          <p:cNvSpPr txBox="1"/>
          <p:nvPr/>
        </p:nvSpPr>
        <p:spPr>
          <a:xfrm>
            <a:off x="639703" y="4751701"/>
            <a:ext cx="4667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srgbClr val="00ADDC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Réalisé par: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sng" strike="noStrike" kern="1200" cap="none" spc="0" normalizeH="0" baseline="0" noProof="0" dirty="0">
              <a:ln>
                <a:noFill/>
              </a:ln>
              <a:solidFill>
                <a:srgbClr val="00ADDC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Houda GHOUIZI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AutoShape 4" descr="data:image/jpeg;base64,/9j/4AAQSkZJRgABAQAAAQABAAD/2wCEAAkGBxQTEBUUEhEWFRUVFRQYFBYUFxQVFhkUFhcWFxoZFhYYHSkgGRomIBYUIzEhJSkrLi4uGCAzODMuOCgtLisBCgoKDg0OGhAQGiwmHyY0Ny0sLC4tLSwsODQrLy43LDQ4LCw3NC8sLC43LDcsLyw3LC0yLDUyNywsLCssLDc0K//AABEIAJUBUgMBIgACEQEDEQH/xAAcAAEAAgIDAQAAAAAAAAAAAAAABgcFCAEDBAL/xABJEAABAwIDBAUHCQcBBwUAAAABAAIDBBEFEiEGBxMxIkFRYYEUFzJUcZGhQlJTcpKTsdHSCCNigqKywRUkMzRjg8LhFkNzs/D/xAAbAQEAAgMBAQAAAAAAAAAAAAAAAwYCBAUBB//EADARAQACAQIDBQYGAwAAAAAAAAABAgMEEQUSISIxQVHRBmFxobHhE3KRwfDxFTJT/9oADAMBAAIRAxEAPwC8URcICxG0G0tNRtvPIAT6LB0nu9jR+J0UR273iiAugpCHyjR8nNrD2D5zvgFUFVUvkeXyPc955ueS5x8So7X27nc0HBr5oi+XpX5z6LBxzevO8kUsbYm/OeM7/AXyt+Kh1ftHVTG8lVK7uDy0fZbYLFK18M3SxvhjdJUyB7mhzgxrMovrYXBOmiwjms7d66LQRHNWI37um8qpJXfTVssf+7lez6j3N/Aq2PNBB61N7o/yUb272EioadsrKh7i6QMyvDdbgnQjlyK85Jjqyx8V0ua0Y4neZ9zy4NvJrYSA9zZ29bZBrbueNQfbdWlsrtrT1vRYckoGsT9D7Wnk4ezXuWva7IZXMcHMcWuaQWuaSCCOsEL2t5hjq+D4M0TNY5becejaZFCN3O2fljOFMQKhg9nEaPlAdo0uPFTZTRO6nZ8F8GScd46w5REXqEREQEREBERAREQEREBERAREQEREBERAREQEREBERAREQEREBERBwq53obZmAGlp3WlcP3rxzY09Q/iPwHtUs2vx1tFSPmOrvRjb86Q8h7Os9wWutTO6R7nvcXOe4ucTzLibkqO9tuju8G0EZr/i3jsx85+zrJXCIoVwevCKbiVEMf0ksbPtPA/ytnWtsLDqVA7sKPiYnD2R5pD/ACtIHxIV/hTY46Kl7QZN81aeUfUVVb8Kv/hor/SPI+y1v4vVqqi97tZnxItB0ijY23YT0j8HNXt57LV4Lj59XWfLef5+qFIiKBd3swnEX08zJozZzHAjsI62nuIuFsphla2eGOVnoyNa4ewi61fV3bnK8voDGT/uZXNH1XWePiXKTHPgr3H9PE465Y746T8JTxERTKmIsPthifk1BUzg2McL3N+tazfG9lq35wcT9fm+1/4QbeIqk3B4vV1TaqSqnklY0xMjzkEB1nF9vAsVtoCIsNtliRpsPqZ2mzo4Xlp7HWsPiQgzKLUM7wcT9fm+1/4X2zbvFDyrag+w3/wg25Rakf8ArjFvXKj4/ku6j2wxeSRjG1lRd7mtHPm4gdneg2xRdcDSGtBNyALk8ybcyuxARRreDtWzDqJ87rF56ELPnSnl4DUnuC1pdvDxMkk182pvzA+ACDbtFW24zaeWsopG1EhklhlIzOILix4Bbf2HMFZKAiLXrfBt7WRYpJBTVT4oomxtyssOmW5nEm1yelbwQbCotQ6TanFKiZscVZUvkkNmtZI+5PYAD3LI1+JY5R9OaStiGgLpC8tFyLam4GqDatFrBgm+TEoHDiSMqG31bM0Xt12cyxB9/sKvzYbbCHE6bjQ3aWnLLG70mOtfxB6j+RQSNERAREQEREBERBTG+TGDJVMp2noQtDna85H/AJNt9oqvFktpKwzVk8hN80r7fVBs34ALGrWtO8voWhwxhwUp7v7ERF421k7kqS9RUSfMjY3xe4n/ALPirgUA3MUeWhfJ9JKfcwBv5+9T9bFI7Kh8Wyc+rvPl0/QJWte1dXxa6ok+dM+31WnK34ALYnFqoRU8shNgyN7ifqtJWsb3kkk8yST7TqsMrp+z2PtXv8IfKIiiWkVtbkD+7qR/Gz8CqlVx7k6cilmf1OlAH8rR+pZ4/wDZyONzEaS3xj6rHREU6kq73813DwaRl9ZpImd9g4SH+y3itYFev7Slf0aSDtMkh8AGj+53uVFINm9wVCGYO19tZpZXeDXcMf2FWQsDsJhvk+GUsNrFsLM313DM7+pxWeQFXO/yv4WDub1zSxRjwJkPwjI8VYyo/wDaVr9KSDtMsh8MrRp4lBRpWze4fDRHg7HFus0kkh5duQfBoWsalGF7wsRp4WQw1jmRsFmNDYyALk8y2/WUG3PDHYPcEyDsHuWqHnSxb19/2If0K+90GJVNThbJ6uUyvkkkLSQ1pEYOUDogX1a4370E2XDiuVVu/TbPyWl8lhfaeoHSIOrINQ49xcRlHdm7EFUb29sv9Qrjw3E08N2QjqcflSfzH4AKF1NM+N2V7S12VjrOFjle0PafFrmnxUw3T7H/AOoVzQ9v+zw2fMeogejH/MfgCpF+0Thgjr4ZWiwlhtYcrxG34Ob8EHX+zxivDxJ8JPRqIXW/+SMhzf6eItj1prsdi/klfT1F7COVpfbXoE2fp19ElbkhBytN9tsQ4+I1UoNw+eSxHItDi0H3ALbfaKvEFHPMTbhQyP8AFrSR8bLS5BYe4fD+LjMb+qGOWQ6X1LTGP77+C2aqIWvY5sjQ5jgQ5rgC0tPMEHQhax7oNsqXDJKiSpbK4yMY1nCax3Ikm+ZwsfRWf2233PqIXQ0ULoWvBa+WQtMmQixDWtuGnXncoKoxRrBPKIjeMSPEZ7WBxyn3WVv/ALNIdxq065ckF+zNmkt42zfFVZgGzlTWPDKaB8hvYkA5G/WedG+K2e3ZbGDDKPhkh00hD53t5F1rBrSebW6ge0nrQS9ERAREQEREBERBqsVwvXitKYp5Yz8iR7ezQOIHwsvItV9LraLREwIi7KeEve1g5vc1o9riB/lHsztG7YXd9ScPDKYfOia8/wDU6f8A3BSFdVJCGRtYNA1rWj2AWXatqHzfLfnva3nO6Kbz6vh4XPrYvyxj+dwB/pzKgFcO+yrtTwRX1fIXEdrWN/NwVPKDJ3rdwHHy6bm85+wiIsHbFsVsJhRpsPhjI6WXM/6zzmPuvbwVO7u9nzV1rbj91ERJIeo2PRafaR7gVsCpcceKre0GpiZrhjw6z+zlEXBUqttZt/1fxMYLQdIYYo9O05pD49O3goJgVJxqqCK1+JNEy3bne1tvislt/iHHxSrlHJ07wOvRhyA+5oXg2fxZ1JVRVDGtc6J2ZoffLmANr2IOnPwQboRsAAA5AAD2BfS1x8+9f9DT/Zf+tPPvX/Q0/wBl/wCtBsctZN/uI8TGHR9UEUTPFzeIT/WB4LYPZDEZKmgp55mhr5omSODbhvSFwRcnQgg+K1U2/r+PilXL86d4Hsacg+DQgx+AUPHqoYfpJY2G3OznAH4XW47cLhAA4Men8DPyWnGAYs6kqYqhjWufE4OaHXy3HK9iFYvn3r/oaf7L/wBaDYP/AEyH6CP7DPyXpY0AAAAAaADQAdwWufn3r/oaf7L/ANaujdzjs1dh0VTO1jXyF+jAQ3K15aDYk6kBBl8cxaOlp5KiZ1mRNLj2m3IDtJNgPatQdp8dlrquSol9KR2jRchrRo1je4C3/wCKsrf5tnxphQQvvHCbzkcnTdTCevL1jtPaF1bhdjePUGtmbeKAkRAjR0+mveGg39pHYgimye21fh8ToqVrWte/O4uhzOJsBq7nYW5d5XTththW4i2MVYBERcWlsWS2awNz2aBbb5R2BYPbnCvKcNqoWi7nwyZNB6YaXN+ICDTtbf7u8V8pwullvcmJrXa36cfQdc9t2rUBbCfs5Yvnop6Yu6UMudo7I5QNB/M1x/mQSPfXiHBwaosReTJGL9Ye4Xt4B3uWrCv39pPELU1LAD6cr5D/ANNuUf8A2H3KgggubYTdvBW4C+UxjyqQzGCQlwylhs1pF7WJYRe3JypuaItcWuFnNJDgeYINiCtv931DwcLpI+sQRk6W6TmhxuO27lRe/nZfyav8oYLR1V3HTQTC2ceOjvEoLA3BbV+UUZpJCOJTeh1F0BOni0kj2ZVaq022Px99DWxVLLnhu6TfnMcMrm+IJ8bLcHDq1k8LJonZmSMa9hHW1wuPxQehERAREQEREBERBR+93BzFW8YDoTtBv1cRujgfDKfE9igq2Q2swBlbTOhdoecbvmvHI+zqPcVr1ieHyU8ropW5XsNiPwIPWD2qC9dp3XPg2tjNhjHM9qv08HkWf2DpeLiVM3/mZj7GNLz/AGrArPbEY6yiqxPJG54DHtAba4Lra6+wjxWMd7paqLThvFI3nadmxQXKrjzvU/q839H5p53qf1eb+j81PzR5qT/i9X/zn5JhjezVNVua6oi4hYCG9J7bA2J0a4dgWN83mHeqj7yb9awPnep/V5v6PzTzvU/q839H5rzeqeuj4jSNqxaI+P3Z7zeYd6qPvJv1p5vcO9VH3k361i8M3mx1Eoiho53vdyA4fLtJvYDvKnbe9exFZ7mvmvrMM7ZLWifzT6vBg2CQUrCyniEbXG5sXEk8tS4krILlFk07Wm072neREXjxfE4qaF888gjjjF3ON9B3AaknkANSjFGJN1eEkkmhbckk/vJxqdeQfouPNRhPqLfvJ/1rms25kjh8pdhlUKYAOdITAHtZzzmHPnDbaqWUVU2WNkjDdkjGvYbEXa4BwNjqNCEES81GE+ot+8n/AFrg7qMI9Rb95P8ArUg2j2ggoohJO49JwZGxgL5JJDyZGwaucVhKzbZ9OGyVmHz09O5zWmZz4HiMuIDTKxjy5guQL6oJXBTtYxrGNDWNaGtaNAGgWAHcAFEpd1mFOcXOomkuJJPEn1JNz8tTFpvqFhdsNpI8PpXVEjXPAcxoYy2ZznmwAvp2nwQYbzUYT6i37yf9aeajCfUW/eT/AK164tsctXFS1VJLTPnzcFznRSRvc0XLc0bjY+1SlBC/NRhPqLfvJ/1qVYbh8dPCyGFgZHGA1jRc2A7zqVhtodqfJqmCmZTSTy1AkLGsMbQBHYkuc8gDmuMA2tZUVMtLJBJT1MTQ8xS5DeM8nsewkEahB4qjdfhT3ue+iBc9xc4mSfVzjcn0+0qS4RhUNNC2GnjEcTBZrW3sLm51OpJJJudSu+qqGxsc+RwaxjS57nGwDWi5JPUAFFKfbWSaMzUuG1M8HyZbxRF7fnRRyOD3DwF0EwRY3Z7HIaynbPA4ljrixFnNcNC1w6nDsXpxKsbDDJM/0Yo3vdy9FjS48+4IIq/dXhJJJoW6knR8wGvYA+wHcFltndj6Ohc91JTiJzwA8h8jrgG40e4rBu3iZKaKrnoJ4qWTIeNmhkDWv9FzmMcXgG46utThjrgEG4OoPcgwe0Wx9HXOY6rpxKWAhhLpG2BNz6Dh2BYgbqcJ9Rb95P8ArUwqJ2sY573BrWtLnOOgDQLkk9iwux21MOIwOngDgxsr4+mACS2xvbsIIKDOsaAAALACwA7Asbj+AU9bEIqqESsDg4Alws4XAILSCDqRz6ysk46KE1e3ssdTFTOwuoEsweYm8SnOYM5m4fYeKD781GE+ot+8n/WpRhOGRU0LYYGZI2CzW3c6wvfm4k9aYTVvliD5IHQOJIMb3Mc4AGwN2EjXnzXj2s2gZQ0zqiRrngOY0NZbMXPcGgC+nWgzCL5jdcA8rgH3rxY5jENJA+eokDI2DUnrPUGgalx6gEHvRQ2r23kii8olwypZTaF0pMJe2M/LfAHl4A5nrCldFVsljZJG4OZI0OY4ci1wuCEHeiw21+0UeH0clTK1zmsyDKy2Zxe4NAFzbrv7AV6cFxiKqpo6iF145GBw7RpqCOog3BHaEGQRVad9EJ9GhqHN+S4GMAjqIub6ogtGyj212yUNdHZ/QkaOhK0DMO4/Ob3fgpEuEZ48l8dovSdphrvtDsbVUjjniL4+qWMFzD7bat8VHltSQsJiOyFFMSZKWMuPNzRkcfa5tiVFOPyWLT+0ExG2au/vj0a5Ir0duwoCb5JB3CRy9FNu5w9n/sF/13vP+V5+HLbnj+n26Rb5eqhoIXPcGsaXOPJrQST4BTbZ3dlUz2dP/s8ffYyEdzb9Hx9yuSgwuGEWhhjjH8DWt/AL1rKMceLn6nj+S8bYo29/fLFbP7PQUceSBlr+k46vcf4ndfs5LLLhcqRwb3te02tO8iIiMRV1vUlBq8Jil/4d9ZeS/ol7QOGHd13HQ6FWKsZtFgFPWwmGqiEjCbi9wWuFwHNcNWnU6jtKDIuI6/iubKOYdsXTxPY4vqJuGQY21FRNMxhHItY52W46tNNFJEFe4g7ibUU8cvoRUMkkAPLjOflcW35uDb969G+SpH+lyU7elNVOiigjHpOdxGONh2AAm/sUh2h2Zp6zIZmuD4jeKWJ7opWE88sjSCAezloOxdWFbJU8Mom/eTTAENlqZZJ5GtPMMdITkGp5W5oMlg9KYqeGIm5jijYT2ljQ2/wUJ3qNfNPhlLHlzPrBNZ4cW2gYXDNl1y9I/BWEsbVYJFJVRVLmkywte2M3NgJPS6PInQaoINseH4lWmpryGVGHSyRNpWNLWMc4D96XFxdJccjoNL25Ky1ioMAhZWPq2NLZpGBkhBOVzW8iW8i4dvNZVBWdcZ6jaR/kxivRUbWkzB7mh85zaBhBvlI9x7lJdmtl3xVMtZVTCaqma1hLGcOOONvJkbSSbdpJ1WVoMDhhqJ6hjSJaksMriSb8NuVth1ABZJBAN9UzhhzGAkRy1UEcxFx+6Lrm56gSANe1TSoqIqeAve5scUTLknRrWNH5JiuGxVEL4Z4xJG8Wc08iPxB7xyUdZu9pLMbI6pnjYQWwz1E0sOnK8bjYgdh0QY/cxTvGHyTPaWiqqp6iNp5tjkyhvtvlJv3r2b26zh4PU25yNbEPbK4M/wAlTBrQAABYDkByssbj2BQ1jGxzhzmMkZIAHFt3M1Ga3MdyCt4qSWpqWYNXuZDBDFBLEyFp/wBqjjy9F0j3HKAQbtAB6J10uraAtyWLxPAIZ54J5Gni05Jie0lpGbQg25tPYVlUFf7wKuWqnZh9NC6drck1eGSNjPBzdCHM4gXeQSRe+Vp7V4t29S6LFsRpZIPJzJw6mOG7HWaQGOsWHLbVnLtU8wnBoqcyujac08hklc5xc5zz3nqA0A5ALrk2fhNa2tyuE7YjFmDnAGMknK5vI6kn3diDKqAwu4+079ejR0QB7pJ3A2+zqp8sZQYFDDU1FSwHi1PD4xLiQeE0tbYH0bA9SDJqAb1XcR+HUgOtRXRFw/5UJDnnwu1T9YuvwKGWpgqXgmWm4nBOYho4jcrrt5G4t7kGUVe7eOz4xhEEmkDpZ5Df0TLHHeMHvv8AirCWK2i2egrYhHUMzBrg5jmksex4+Ux7dWlB4N4mIsgwyqMmueGSJjeZfJK0sa0DruSvvd9hklNhdLDLfiMibnB5tLruy8z6N7eC+KLYmmZK2V5mqJI7GM1U0tRwyOtgeSAe+11JEEL3g/vZ8OprAiasa97T1sgY+Q91tBzUOxuudgTq2nu7yWshnloTYnhVRBBiFvk3c0jsAHeTatVhEUlRDUOBMkAkERuQBxQA7o8ibBdW0Oz8FbEI6mPO1r2vb1EPbyII8R7Cgx2z2zMbKOnYWtJZBC0kjUlrGi/wRSUCyIOU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H//Z">
            <a:extLst>
              <a:ext uri="{FF2B5EF4-FFF2-40B4-BE49-F238E27FC236}">
                <a16:creationId xmlns:a16="http://schemas.microsoft.com/office/drawing/2014/main" id="{570FCD8D-0A46-4DEA-84F7-6CFB94583D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903" y="4371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080235-1BA7-4330-B6E7-6059EB855464}"/>
              </a:ext>
            </a:extLst>
          </p:cNvPr>
          <p:cNvSpPr/>
          <p:nvPr/>
        </p:nvSpPr>
        <p:spPr>
          <a:xfrm>
            <a:off x="3192330" y="1144456"/>
            <a:ext cx="5807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ADDC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Rapport </a:t>
            </a: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ADDC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 projet fil-rouge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ADDC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Développement web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EBDD196-C60A-4783-A45C-803C2664D9F9}"/>
              </a:ext>
            </a:extLst>
          </p:cNvPr>
          <p:cNvSpPr txBox="1">
            <a:spLocks/>
          </p:cNvSpPr>
          <p:nvPr/>
        </p:nvSpPr>
        <p:spPr>
          <a:xfrm>
            <a:off x="2316162" y="211207"/>
            <a:ext cx="7559675" cy="6347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hangingPunct="1">
              <a:buNone/>
              <a:defRPr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YOUCODE-YOUSSOUFIA</a:t>
            </a:r>
          </a:p>
          <a:p>
            <a:pPr marL="0" lvl="0" indent="0" algn="ctr" eaLnBrk="1" hangingPunct="1">
              <a:buNone/>
              <a:defRPr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2020-2021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E1BC2-AB00-447F-ADAC-32023E2B0693}"/>
              </a:ext>
            </a:extLst>
          </p:cNvPr>
          <p:cNvSpPr/>
          <p:nvPr/>
        </p:nvSpPr>
        <p:spPr>
          <a:xfrm>
            <a:off x="1" y="2662732"/>
            <a:ext cx="2152800" cy="857251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13C62C-55A2-4C2E-93A7-7CF7CA9CF09A}"/>
              </a:ext>
            </a:extLst>
          </p:cNvPr>
          <p:cNvSpPr/>
          <p:nvPr/>
        </p:nvSpPr>
        <p:spPr>
          <a:xfrm>
            <a:off x="10040994" y="2662732"/>
            <a:ext cx="2151007" cy="85725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53">
            <a:extLst>
              <a:ext uri="{FF2B5EF4-FFF2-40B4-BE49-F238E27FC236}">
                <a16:creationId xmlns:a16="http://schemas.microsoft.com/office/drawing/2014/main" id="{F2ECC9D7-46BB-422B-8974-C95742639C4B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143" y="82320"/>
            <a:ext cx="1277048" cy="6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226">
        <p15:prstTrans prst="curtains"/>
      </p:transition>
    </mc:Choice>
    <mc:Fallback xmlns="">
      <p:transition spd="slow" advTm="11226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24" objId="5"/>
        <p14:stopEvt time="11226" objId="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3">
            <a:extLst>
              <a:ext uri="{FF2B5EF4-FFF2-40B4-BE49-F238E27FC236}">
                <a16:creationId xmlns:a16="http://schemas.microsoft.com/office/drawing/2014/main" id="{A7D74746-40FB-445D-B4CC-2158DBCE8B5D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 : carré corné 14">
            <a:extLst>
              <a:ext uri="{FF2B5EF4-FFF2-40B4-BE49-F238E27FC236}">
                <a16:creationId xmlns:a16="http://schemas.microsoft.com/office/drawing/2014/main" id="{7A816E5D-5226-4C4D-B33D-6C2705464840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BA2D4F-3274-407A-934D-23D8717FA38D}"/>
              </a:ext>
            </a:extLst>
          </p:cNvPr>
          <p:cNvSpPr/>
          <p:nvPr/>
        </p:nvSpPr>
        <p:spPr>
          <a:xfrm>
            <a:off x="4427807" y="0"/>
            <a:ext cx="3336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charte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graphique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6" name="Group 58">
            <a:extLst>
              <a:ext uri="{FF2B5EF4-FFF2-40B4-BE49-F238E27FC236}">
                <a16:creationId xmlns:a16="http://schemas.microsoft.com/office/drawing/2014/main" id="{3F4179D7-D816-44D0-9A46-CB0A450694A9}"/>
              </a:ext>
            </a:extLst>
          </p:cNvPr>
          <p:cNvGrpSpPr/>
          <p:nvPr/>
        </p:nvGrpSpPr>
        <p:grpSpPr>
          <a:xfrm>
            <a:off x="4780487" y="519223"/>
            <a:ext cx="2631026" cy="319631"/>
            <a:chOff x="4679586" y="878988"/>
            <a:chExt cx="1434489" cy="190500"/>
          </a:xfrm>
        </p:grpSpPr>
        <p:sp>
          <p:nvSpPr>
            <p:cNvPr id="17" name="Oval 59">
              <a:extLst>
                <a:ext uri="{FF2B5EF4-FFF2-40B4-BE49-F238E27FC236}">
                  <a16:creationId xmlns:a16="http://schemas.microsoft.com/office/drawing/2014/main" id="{23EC5E21-7101-45FB-8DF7-EB4F0BCA311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60">
              <a:extLst>
                <a:ext uri="{FF2B5EF4-FFF2-40B4-BE49-F238E27FC236}">
                  <a16:creationId xmlns:a16="http://schemas.microsoft.com/office/drawing/2014/main" id="{F17033D5-C2EE-41D5-9791-EB529D23D32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61">
              <a:extLst>
                <a:ext uri="{FF2B5EF4-FFF2-40B4-BE49-F238E27FC236}">
                  <a16:creationId xmlns:a16="http://schemas.microsoft.com/office/drawing/2014/main" id="{3CA72833-CB42-4F22-AA4C-3238AF76016E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62">
              <a:extLst>
                <a:ext uri="{FF2B5EF4-FFF2-40B4-BE49-F238E27FC236}">
                  <a16:creationId xmlns:a16="http://schemas.microsoft.com/office/drawing/2014/main" id="{F3B7BC9C-96D2-49F4-B3D7-01E636A1BE76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63">
              <a:extLst>
                <a:ext uri="{FF2B5EF4-FFF2-40B4-BE49-F238E27FC236}">
                  <a16:creationId xmlns:a16="http://schemas.microsoft.com/office/drawing/2014/main" id="{A7003EB5-1504-4D6F-96F3-ECB34EF6C6D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2" name="Espace réservé du contenu 2" descr="Flux interactif" title="SmartArt">
            <a:extLst>
              <a:ext uri="{FF2B5EF4-FFF2-40B4-BE49-F238E27FC236}">
                <a16:creationId xmlns:a16="http://schemas.microsoft.com/office/drawing/2014/main" id="{528099F9-B353-4647-93F0-6306490B0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534506"/>
              </p:ext>
            </p:extLst>
          </p:nvPr>
        </p:nvGraphicFramePr>
        <p:xfrm>
          <a:off x="2770290" y="1977870"/>
          <a:ext cx="6651204" cy="2884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08" y="2388872"/>
            <a:ext cx="1054492" cy="242412"/>
          </a:xfrm>
          <a:prstGeom prst="rect">
            <a:avLst/>
          </a:prstGeom>
        </p:spPr>
      </p:pic>
      <p:sp>
        <p:nvSpPr>
          <p:cNvPr id="23" name="Freeform: Shape 45">
            <a:extLst>
              <a:ext uri="{FF2B5EF4-FFF2-40B4-BE49-F238E27FC236}">
                <a16:creationId xmlns:a16="http://schemas.microsoft.com/office/drawing/2014/main" id="{91C29DC8-93AD-4E03-82E7-4F9AA9A18D1D}"/>
              </a:ext>
            </a:extLst>
          </p:cNvPr>
          <p:cNvSpPr/>
          <p:nvPr/>
        </p:nvSpPr>
        <p:spPr>
          <a:xfrm>
            <a:off x="11023600" y="122299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3E9A3BC-09F4-4E78-81EE-03AAEDF2A242}"/>
              </a:ext>
            </a:extLst>
          </p:cNvPr>
          <p:cNvSpPr txBox="1"/>
          <p:nvPr/>
        </p:nvSpPr>
        <p:spPr>
          <a:xfrm rot="16200000">
            <a:off x="10118788" y="3136217"/>
            <a:ext cx="321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wireframe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hight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fidelity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83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895">
        <p15:prstTrans prst="peelOff"/>
      </p:transition>
    </mc:Choice>
    <mc:Fallback xmlns="">
      <p:transition spd="slow" advTm="38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  <p:extLst mod="1">
    <p:ext uri="{E180D4A7-C9FB-4DFB-919C-405C955672EB}">
      <p14:showEvtLst xmlns:p14="http://schemas.microsoft.com/office/powerpoint/2010/main">
        <p14:playEvt time="21" objId="16"/>
        <p14:stopEvt time="3369" objId="16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 : carré corné 43">
            <a:extLst>
              <a:ext uri="{FF2B5EF4-FFF2-40B4-BE49-F238E27FC236}">
                <a16:creationId xmlns:a16="http://schemas.microsoft.com/office/drawing/2014/main" id="{E98151C6-51BC-4B34-8416-78A74ED26A5E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13" name="Freeform: Shape 45">
            <a:extLst>
              <a:ext uri="{FF2B5EF4-FFF2-40B4-BE49-F238E27FC236}">
                <a16:creationId xmlns:a16="http://schemas.microsoft.com/office/drawing/2014/main" id="{B1B32B79-9F00-478E-A1C6-D19C699E7382}"/>
              </a:ext>
            </a:extLst>
          </p:cNvPr>
          <p:cNvSpPr/>
          <p:nvPr/>
        </p:nvSpPr>
        <p:spPr>
          <a:xfrm>
            <a:off x="-442517" y="122497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D88F00-A74B-448D-AD47-EDEBC7BD6A32}"/>
              </a:ext>
            </a:extLst>
          </p:cNvPr>
          <p:cNvSpPr txBox="1"/>
          <p:nvPr/>
        </p:nvSpPr>
        <p:spPr>
          <a:xfrm rot="16200000">
            <a:off x="-1646591" y="3114038"/>
            <a:ext cx="38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charte graphique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4E4B13-FE52-4B55-8369-02C063E3C390}"/>
              </a:ext>
            </a:extLst>
          </p:cNvPr>
          <p:cNvSpPr txBox="1"/>
          <p:nvPr/>
        </p:nvSpPr>
        <p:spPr>
          <a:xfrm>
            <a:off x="2771051" y="2623474"/>
            <a:ext cx="6649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wireframe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hight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fidelity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rgbClr val="FEB80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" name="Group 58">
            <a:extLst>
              <a:ext uri="{FF2B5EF4-FFF2-40B4-BE49-F238E27FC236}">
                <a16:creationId xmlns:a16="http://schemas.microsoft.com/office/drawing/2014/main" id="{3415F454-352C-4FC3-995B-F6150BADF3AC}"/>
              </a:ext>
            </a:extLst>
          </p:cNvPr>
          <p:cNvGrpSpPr/>
          <p:nvPr/>
        </p:nvGrpSpPr>
        <p:grpSpPr>
          <a:xfrm>
            <a:off x="4780487" y="3331360"/>
            <a:ext cx="2631026" cy="319631"/>
            <a:chOff x="4679586" y="878988"/>
            <a:chExt cx="1434489" cy="190500"/>
          </a:xfrm>
        </p:grpSpPr>
        <p:sp>
          <p:nvSpPr>
            <p:cNvPr id="18" name="Oval 59">
              <a:extLst>
                <a:ext uri="{FF2B5EF4-FFF2-40B4-BE49-F238E27FC236}">
                  <a16:creationId xmlns:a16="http://schemas.microsoft.com/office/drawing/2014/main" id="{FCAA5765-1F63-4CA5-AD4E-AF25DF7FD745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60">
              <a:extLst>
                <a:ext uri="{FF2B5EF4-FFF2-40B4-BE49-F238E27FC236}">
                  <a16:creationId xmlns:a16="http://schemas.microsoft.com/office/drawing/2014/main" id="{A46755C2-1DAD-4686-AAD2-74227583581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61">
              <a:extLst>
                <a:ext uri="{FF2B5EF4-FFF2-40B4-BE49-F238E27FC236}">
                  <a16:creationId xmlns:a16="http://schemas.microsoft.com/office/drawing/2014/main" id="{D2CE4C5C-FDFD-4D35-A2AC-17BA453C146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62">
              <a:extLst>
                <a:ext uri="{FF2B5EF4-FFF2-40B4-BE49-F238E27FC236}">
                  <a16:creationId xmlns:a16="http://schemas.microsoft.com/office/drawing/2014/main" id="{C1276A10-6E79-424A-8958-4F0480EBE06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63">
              <a:extLst>
                <a:ext uri="{FF2B5EF4-FFF2-40B4-BE49-F238E27FC236}">
                  <a16:creationId xmlns:a16="http://schemas.microsoft.com/office/drawing/2014/main" id="{6F7ECAB9-8190-4743-AFDA-9A46B12DEBF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100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5835">
        <p15:prstTrans prst="peelOff"/>
      </p:transition>
    </mc:Choice>
    <mc:Fallback xmlns="">
      <p:transition spd="slow" advTm="258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extLst mod="1">
    <p:ext uri="{E180D4A7-C9FB-4DFB-919C-405C955672EB}">
      <p14:showEvtLst xmlns:p14="http://schemas.microsoft.com/office/powerpoint/2010/main">
        <p14:playEvt time="14" objId="7"/>
        <p14:stopEvt time="25045" objId="7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BA2D4F-3274-407A-934D-23D8717FA38D}"/>
              </a:ext>
            </a:extLst>
          </p:cNvPr>
          <p:cNvSpPr/>
          <p:nvPr/>
        </p:nvSpPr>
        <p:spPr>
          <a:xfrm>
            <a:off x="3824455" y="-13221"/>
            <a:ext cx="4315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 </a:t>
            </a:r>
            <a:r>
              <a:rPr kumimoji="0" lang="fr-FR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wireframe</a:t>
            </a: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hight</a:t>
            </a: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fidelity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1" name="Group 58">
            <a:extLst>
              <a:ext uri="{FF2B5EF4-FFF2-40B4-BE49-F238E27FC236}">
                <a16:creationId xmlns:a16="http://schemas.microsoft.com/office/drawing/2014/main" id="{3F4179D7-D816-44D0-9A46-CB0A450694A9}"/>
              </a:ext>
            </a:extLst>
          </p:cNvPr>
          <p:cNvGrpSpPr/>
          <p:nvPr/>
        </p:nvGrpSpPr>
        <p:grpSpPr>
          <a:xfrm>
            <a:off x="4780487" y="536716"/>
            <a:ext cx="2631026" cy="319631"/>
            <a:chOff x="4679586" y="878988"/>
            <a:chExt cx="1434489" cy="190500"/>
          </a:xfrm>
        </p:grpSpPr>
        <p:sp>
          <p:nvSpPr>
            <p:cNvPr id="22" name="Oval 59">
              <a:extLst>
                <a:ext uri="{FF2B5EF4-FFF2-40B4-BE49-F238E27FC236}">
                  <a16:creationId xmlns:a16="http://schemas.microsoft.com/office/drawing/2014/main" id="{23EC5E21-7101-45FB-8DF7-EB4F0BCA311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val 60">
              <a:extLst>
                <a:ext uri="{FF2B5EF4-FFF2-40B4-BE49-F238E27FC236}">
                  <a16:creationId xmlns:a16="http://schemas.microsoft.com/office/drawing/2014/main" id="{F17033D5-C2EE-41D5-9791-EB529D23D32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61">
              <a:extLst>
                <a:ext uri="{FF2B5EF4-FFF2-40B4-BE49-F238E27FC236}">
                  <a16:creationId xmlns:a16="http://schemas.microsoft.com/office/drawing/2014/main" id="{3CA72833-CB42-4F22-AA4C-3238AF76016E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62">
              <a:extLst>
                <a:ext uri="{FF2B5EF4-FFF2-40B4-BE49-F238E27FC236}">
                  <a16:creationId xmlns:a16="http://schemas.microsoft.com/office/drawing/2014/main" id="{F3B7BC9C-96D2-49F4-B3D7-01E636A1BE76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val 63">
              <a:extLst>
                <a:ext uri="{FF2B5EF4-FFF2-40B4-BE49-F238E27FC236}">
                  <a16:creationId xmlns:a16="http://schemas.microsoft.com/office/drawing/2014/main" id="{A7003EB5-1504-4D6F-96F3-ECB34EF6C6D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Rectangle : carré corné 42">
            <a:extLst>
              <a:ext uri="{FF2B5EF4-FFF2-40B4-BE49-F238E27FC236}">
                <a16:creationId xmlns:a16="http://schemas.microsoft.com/office/drawing/2014/main" id="{9CC84A3F-8735-4529-96C9-301047708F5F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64408" y="2585383"/>
            <a:ext cx="64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file"/>
              </a:rPr>
              <a:t>..\..\..\</a:t>
            </a:r>
            <a:r>
              <a:rPr lang="fr-FR" dirty="0" err="1" smtClean="0">
                <a:hlinkClick r:id="rId3" action="ppaction://hlinkfile"/>
              </a:rPr>
              <a:t>xampp</a:t>
            </a:r>
            <a:r>
              <a:rPr lang="fr-FR" dirty="0" smtClean="0">
                <a:hlinkClick r:id="rId3" action="ppaction://hlinkfile"/>
              </a:rPr>
              <a:t>\</a:t>
            </a:r>
            <a:r>
              <a:rPr lang="fr-FR" dirty="0" err="1" smtClean="0">
                <a:hlinkClick r:id="rId3" action="ppaction://hlinkfile"/>
              </a:rPr>
              <a:t>htdocs</a:t>
            </a:r>
            <a:r>
              <a:rPr lang="fr-FR" dirty="0" smtClean="0">
                <a:hlinkClick r:id="rId3" action="ppaction://hlinkfile"/>
              </a:rPr>
              <a:t>\photovoltaique1\</a:t>
            </a:r>
            <a:r>
              <a:rPr lang="fr-FR" dirty="0" err="1" smtClean="0">
                <a:hlinkClick r:id="rId3" action="ppaction://hlinkfile"/>
              </a:rPr>
              <a:t>finaly</a:t>
            </a:r>
            <a:r>
              <a:rPr lang="fr-FR" dirty="0" smtClean="0">
                <a:hlinkClick r:id="rId3" action="ppaction://hlinkfile"/>
              </a:rPr>
              <a:t>\</a:t>
            </a:r>
            <a:r>
              <a:rPr lang="fr-FR" dirty="0" err="1" smtClean="0">
                <a:hlinkClick r:id="rId3" action="ppaction://hlinkfile"/>
              </a:rPr>
              <a:t>wireframe</a:t>
            </a:r>
            <a:r>
              <a:rPr lang="fr-FR" dirty="0" smtClean="0">
                <a:hlinkClick r:id="rId3" action="ppaction://hlinkfile"/>
              </a:rPr>
              <a:t> </a:t>
            </a:r>
            <a:r>
              <a:rPr lang="fr-FR" dirty="0" err="1" smtClean="0">
                <a:hlinkClick r:id="rId3" action="ppaction://hlinkfile"/>
              </a:rPr>
              <a:t>hight</a:t>
            </a:r>
            <a:r>
              <a:rPr lang="fr-FR" dirty="0" smtClean="0">
                <a:hlinkClick r:id="rId3" action="ppaction://hlinkfile"/>
              </a:rPr>
              <a:t> </a:t>
            </a:r>
            <a:r>
              <a:rPr lang="fr-FR" dirty="0" err="1" smtClean="0">
                <a:hlinkClick r:id="rId3" action="ppaction://hlinkfile"/>
              </a:rPr>
              <a:t>fidelity</a:t>
            </a:r>
            <a:r>
              <a:rPr lang="fr-FR" dirty="0" smtClean="0">
                <a:hlinkClick r:id="rId3" action="ppaction://hlinkfile"/>
              </a:rPr>
              <a:t>\</a:t>
            </a:r>
            <a:r>
              <a:rPr lang="fr-FR" dirty="0" err="1" smtClean="0">
                <a:hlinkClick r:id="rId3" action="ppaction://hlinkfile"/>
              </a:rPr>
              <a:t>designMoshriq.xd</a:t>
            </a:r>
            <a:endParaRPr lang="fr-FR" dirty="0"/>
          </a:p>
        </p:txBody>
      </p:sp>
      <p:sp>
        <p:nvSpPr>
          <p:cNvPr id="44" name="Freeform: Shape 45">
            <a:extLst>
              <a:ext uri="{FF2B5EF4-FFF2-40B4-BE49-F238E27FC236}">
                <a16:creationId xmlns:a16="http://schemas.microsoft.com/office/drawing/2014/main" id="{91C29DC8-93AD-4E03-82E7-4F9AA9A18D1D}"/>
              </a:ext>
            </a:extLst>
          </p:cNvPr>
          <p:cNvSpPr/>
          <p:nvPr/>
        </p:nvSpPr>
        <p:spPr>
          <a:xfrm>
            <a:off x="11023600" y="122299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3E9A3BC-09F4-4E78-81EE-03AAEDF2A242}"/>
              </a:ext>
            </a:extLst>
          </p:cNvPr>
          <p:cNvSpPr txBox="1"/>
          <p:nvPr/>
        </p:nvSpPr>
        <p:spPr>
          <a:xfrm rot="16200000">
            <a:off x="10118788" y="3136217"/>
            <a:ext cx="321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 technologies utilisées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2546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2869">
        <p15:prstTrans prst="peelOff"/>
      </p:transition>
    </mc:Choice>
    <mc:Fallback xmlns="">
      <p:transition spd="slow" advTm="328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>
    <p:ext uri="{E180D4A7-C9FB-4DFB-919C-405C955672EB}">
      <p14:showEvtLst xmlns:p14="http://schemas.microsoft.com/office/powerpoint/2010/main">
        <p14:playEvt time="4" objId="6"/>
        <p14:stopEvt time="32132" objId="6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5">
            <a:extLst>
              <a:ext uri="{FF2B5EF4-FFF2-40B4-BE49-F238E27FC236}">
                <a16:creationId xmlns:a16="http://schemas.microsoft.com/office/drawing/2014/main" id="{B1B32B79-9F00-478E-A1C6-D19C699E7382}"/>
              </a:ext>
            </a:extLst>
          </p:cNvPr>
          <p:cNvSpPr/>
          <p:nvPr/>
        </p:nvSpPr>
        <p:spPr>
          <a:xfrm>
            <a:off x="-442517" y="122497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D88F00-A74B-448D-AD47-EDEBC7BD6A32}"/>
              </a:ext>
            </a:extLst>
          </p:cNvPr>
          <p:cNvSpPr txBox="1"/>
          <p:nvPr/>
        </p:nvSpPr>
        <p:spPr>
          <a:xfrm rot="16200000">
            <a:off x="-1646591" y="3114038"/>
            <a:ext cx="38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wireframe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hight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fidelity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A7D74746-40FB-445D-B4CC-2158DBCE8B5D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4E4B13-FE52-4B55-8369-02C063E3C390}"/>
              </a:ext>
            </a:extLst>
          </p:cNvPr>
          <p:cNvSpPr txBox="1"/>
          <p:nvPr/>
        </p:nvSpPr>
        <p:spPr>
          <a:xfrm>
            <a:off x="367286" y="2514620"/>
            <a:ext cx="11457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technologies utilisées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rgbClr val="FEB80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58">
            <a:extLst>
              <a:ext uri="{FF2B5EF4-FFF2-40B4-BE49-F238E27FC236}">
                <a16:creationId xmlns:a16="http://schemas.microsoft.com/office/drawing/2014/main" id="{3415F454-352C-4FC3-995B-F6150BADF3AC}"/>
              </a:ext>
            </a:extLst>
          </p:cNvPr>
          <p:cNvGrpSpPr/>
          <p:nvPr/>
        </p:nvGrpSpPr>
        <p:grpSpPr>
          <a:xfrm>
            <a:off x="4780487" y="3331360"/>
            <a:ext cx="2631026" cy="319631"/>
            <a:chOff x="4679586" y="878988"/>
            <a:chExt cx="1434489" cy="190500"/>
          </a:xfrm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FCAA5765-1F63-4CA5-AD4E-AF25DF7FD745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val 60">
              <a:extLst>
                <a:ext uri="{FF2B5EF4-FFF2-40B4-BE49-F238E27FC236}">
                  <a16:creationId xmlns:a16="http://schemas.microsoft.com/office/drawing/2014/main" id="{A46755C2-1DAD-4686-AAD2-74227583581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61">
              <a:extLst>
                <a:ext uri="{FF2B5EF4-FFF2-40B4-BE49-F238E27FC236}">
                  <a16:creationId xmlns:a16="http://schemas.microsoft.com/office/drawing/2014/main" id="{D2CE4C5C-FDFD-4D35-A2AC-17BA453C146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62">
              <a:extLst>
                <a:ext uri="{FF2B5EF4-FFF2-40B4-BE49-F238E27FC236}">
                  <a16:creationId xmlns:a16="http://schemas.microsoft.com/office/drawing/2014/main" id="{C1276A10-6E79-424A-8958-4F0480EBE06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63">
              <a:extLst>
                <a:ext uri="{FF2B5EF4-FFF2-40B4-BE49-F238E27FC236}">
                  <a16:creationId xmlns:a16="http://schemas.microsoft.com/office/drawing/2014/main" id="{6F7ECAB9-8190-4743-AFDA-9A46B12DEBF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 : carré corné 14">
            <a:extLst>
              <a:ext uri="{FF2B5EF4-FFF2-40B4-BE49-F238E27FC236}">
                <a16:creationId xmlns:a16="http://schemas.microsoft.com/office/drawing/2014/main" id="{5C35CC14-4CB3-4EA1-9233-E9FC2B5C6E46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36694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888">
        <p15:prstTrans prst="peelOff"/>
      </p:transition>
    </mc:Choice>
    <mc:Fallback xmlns="">
      <p:transition spd="slow" advTm="38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>
    <p:ext uri="{E180D4A7-C9FB-4DFB-919C-405C955672EB}">
      <p14:showEvtLst xmlns:p14="http://schemas.microsoft.com/office/powerpoint/2010/main">
        <p14:playEvt time="27" objId="16"/>
        <p14:stopEvt time="3641" objId="16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BA2D4F-3274-407A-934D-23D8717FA38D}"/>
              </a:ext>
            </a:extLst>
          </p:cNvPr>
          <p:cNvSpPr/>
          <p:nvPr/>
        </p:nvSpPr>
        <p:spPr>
          <a:xfrm>
            <a:off x="4209822" y="-12059"/>
            <a:ext cx="3990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 technologies utilisées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1" name="Group 58">
            <a:extLst>
              <a:ext uri="{FF2B5EF4-FFF2-40B4-BE49-F238E27FC236}">
                <a16:creationId xmlns:a16="http://schemas.microsoft.com/office/drawing/2014/main" id="{3F4179D7-D816-44D0-9A46-CB0A450694A9}"/>
              </a:ext>
            </a:extLst>
          </p:cNvPr>
          <p:cNvGrpSpPr/>
          <p:nvPr/>
        </p:nvGrpSpPr>
        <p:grpSpPr>
          <a:xfrm>
            <a:off x="4780487" y="438062"/>
            <a:ext cx="2631026" cy="319631"/>
            <a:chOff x="4679586" y="878988"/>
            <a:chExt cx="1434489" cy="190500"/>
          </a:xfrm>
        </p:grpSpPr>
        <p:sp>
          <p:nvSpPr>
            <p:cNvPr id="22" name="Oval 59">
              <a:extLst>
                <a:ext uri="{FF2B5EF4-FFF2-40B4-BE49-F238E27FC236}">
                  <a16:creationId xmlns:a16="http://schemas.microsoft.com/office/drawing/2014/main" id="{23EC5E21-7101-45FB-8DF7-EB4F0BCA311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val 60">
              <a:extLst>
                <a:ext uri="{FF2B5EF4-FFF2-40B4-BE49-F238E27FC236}">
                  <a16:creationId xmlns:a16="http://schemas.microsoft.com/office/drawing/2014/main" id="{F17033D5-C2EE-41D5-9791-EB529D23D32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61">
              <a:extLst>
                <a:ext uri="{FF2B5EF4-FFF2-40B4-BE49-F238E27FC236}">
                  <a16:creationId xmlns:a16="http://schemas.microsoft.com/office/drawing/2014/main" id="{3CA72833-CB42-4F22-AA4C-3238AF76016E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62">
              <a:extLst>
                <a:ext uri="{FF2B5EF4-FFF2-40B4-BE49-F238E27FC236}">
                  <a16:creationId xmlns:a16="http://schemas.microsoft.com/office/drawing/2014/main" id="{F3B7BC9C-96D2-49F4-B3D7-01E636A1BE76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val 63">
              <a:extLst>
                <a:ext uri="{FF2B5EF4-FFF2-40B4-BE49-F238E27FC236}">
                  <a16:creationId xmlns:a16="http://schemas.microsoft.com/office/drawing/2014/main" id="{A7003EB5-1504-4D6F-96F3-ECB34EF6C6D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Rectangle : carré corné 41">
            <a:extLst>
              <a:ext uri="{FF2B5EF4-FFF2-40B4-BE49-F238E27FC236}">
                <a16:creationId xmlns:a16="http://schemas.microsoft.com/office/drawing/2014/main" id="{CED3702E-A6C3-401D-92A8-EE8400255D33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sp>
        <p:nvSpPr>
          <p:cNvPr id="33" name="Rectangle à coins arrondis 4">
            <a:extLst>
              <a:ext uri="{FF2B5EF4-FFF2-40B4-BE49-F238E27FC236}">
                <a16:creationId xmlns:a16="http://schemas.microsoft.com/office/drawing/2014/main" id="{827CAC72-CE70-4EFA-A6E9-49637B155646}"/>
              </a:ext>
            </a:extLst>
          </p:cNvPr>
          <p:cNvSpPr/>
          <p:nvPr/>
        </p:nvSpPr>
        <p:spPr>
          <a:xfrm>
            <a:off x="825425" y="3014306"/>
            <a:ext cx="9017185" cy="837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F4CA28C-5DA3-41DA-9EB2-89F825C058BC}"/>
              </a:ext>
            </a:extLst>
          </p:cNvPr>
          <p:cNvSpPr txBox="1"/>
          <p:nvPr/>
        </p:nvSpPr>
        <p:spPr>
          <a:xfrm>
            <a:off x="1028016" y="3204378"/>
            <a:ext cx="8612002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MOSHRI9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" name="Flèche courbée vers le bas 11">
            <a:extLst>
              <a:ext uri="{FF2B5EF4-FFF2-40B4-BE49-F238E27FC236}">
                <a16:creationId xmlns:a16="http://schemas.microsoft.com/office/drawing/2014/main" id="{E00D68D4-4623-4001-96B7-344B93D4E043}"/>
              </a:ext>
            </a:extLst>
          </p:cNvPr>
          <p:cNvSpPr/>
          <p:nvPr/>
        </p:nvSpPr>
        <p:spPr>
          <a:xfrm rot="10800000">
            <a:off x="2683464" y="2580483"/>
            <a:ext cx="1131377" cy="436318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6A03D8B-B2C2-491A-B1D8-9790E09304C9}"/>
              </a:ext>
            </a:extLst>
          </p:cNvPr>
          <p:cNvSpPr txBox="1"/>
          <p:nvPr/>
        </p:nvSpPr>
        <p:spPr>
          <a:xfrm>
            <a:off x="2569900" y="1712518"/>
            <a:ext cx="3437125" cy="5220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HTML : </a:t>
            </a:r>
            <a:r>
              <a:rPr lang="fr-FR" altLang="fr-FR" sz="1400" dirty="0">
                <a:solidFill>
                  <a:srgbClr val="202124"/>
                </a:solidFill>
                <a:latin typeface="inherit"/>
              </a:rPr>
              <a:t>est le langage de balisage standard pour les pages Web.</a:t>
            </a:r>
            <a:r>
              <a:rPr lang="fr-FR" altLang="fr-FR" sz="1400" dirty="0"/>
              <a:t> </a:t>
            </a:r>
            <a:endParaRPr lang="fr-FR" altLang="fr-FR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4" name="Flèche courbée vers le bas 13">
            <a:extLst>
              <a:ext uri="{FF2B5EF4-FFF2-40B4-BE49-F238E27FC236}">
                <a16:creationId xmlns:a16="http://schemas.microsoft.com/office/drawing/2014/main" id="{FB2E5744-6849-4E23-B6EA-91C78E514D41}"/>
              </a:ext>
            </a:extLst>
          </p:cNvPr>
          <p:cNvSpPr/>
          <p:nvPr/>
        </p:nvSpPr>
        <p:spPr>
          <a:xfrm>
            <a:off x="825425" y="3841556"/>
            <a:ext cx="1255362" cy="401521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6FCD9F-12EF-4F9F-B8F0-FF223BA3DCF2}"/>
              </a:ext>
            </a:extLst>
          </p:cNvPr>
          <p:cNvSpPr txBox="1"/>
          <p:nvPr/>
        </p:nvSpPr>
        <p:spPr>
          <a:xfrm>
            <a:off x="510443" y="4391696"/>
            <a:ext cx="1570344" cy="296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CSS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 pour le style.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6" name="Flèche courbée vers le bas 15">
            <a:extLst>
              <a:ext uri="{FF2B5EF4-FFF2-40B4-BE49-F238E27FC236}">
                <a16:creationId xmlns:a16="http://schemas.microsoft.com/office/drawing/2014/main" id="{CF8DDED8-5162-47A0-83DA-48EEA356D0CE}"/>
              </a:ext>
            </a:extLst>
          </p:cNvPr>
          <p:cNvSpPr/>
          <p:nvPr/>
        </p:nvSpPr>
        <p:spPr>
          <a:xfrm>
            <a:off x="4658672" y="3841556"/>
            <a:ext cx="1348353" cy="448779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ABCDEBA-3FF0-4DF4-8442-B343DD57906B}"/>
              </a:ext>
            </a:extLst>
          </p:cNvPr>
          <p:cNvSpPr txBox="1"/>
          <p:nvPr/>
        </p:nvSpPr>
        <p:spPr>
          <a:xfrm>
            <a:off x="3210918" y="4391696"/>
            <a:ext cx="2796107" cy="7448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fr-FR" sz="1400" dirty="0" smtClean="0"/>
              <a:t>JAVASCRIPT : </a:t>
            </a:r>
            <a:r>
              <a:rPr lang="fr-FR" altLang="fr-FR" sz="1400" dirty="0">
                <a:solidFill>
                  <a:srgbClr val="202124"/>
                </a:solidFill>
                <a:latin typeface="inherit"/>
              </a:rPr>
              <a:t>est le langage de programmation le plus populaire au monde.</a:t>
            </a:r>
            <a:r>
              <a:rPr lang="fr-FR" altLang="fr-FR" sz="1400" dirty="0"/>
              <a:t> </a:t>
            </a:r>
            <a:endParaRPr lang="fr-FR" altLang="fr-FR" sz="1400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8" name="Flèche courbée vers le bas 11">
            <a:extLst>
              <a:ext uri="{FF2B5EF4-FFF2-40B4-BE49-F238E27FC236}">
                <a16:creationId xmlns:a16="http://schemas.microsoft.com/office/drawing/2014/main" id="{F790EA72-3485-416E-8D1B-21D6716F6720}"/>
              </a:ext>
            </a:extLst>
          </p:cNvPr>
          <p:cNvSpPr/>
          <p:nvPr/>
        </p:nvSpPr>
        <p:spPr>
          <a:xfrm rot="10800000">
            <a:off x="6670785" y="2605419"/>
            <a:ext cx="1131377" cy="415831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96462F0-A4CF-43D8-909E-9FEE43B7F0E5}"/>
              </a:ext>
            </a:extLst>
          </p:cNvPr>
          <p:cNvSpPr txBox="1"/>
          <p:nvPr/>
        </p:nvSpPr>
        <p:spPr>
          <a:xfrm>
            <a:off x="6670785" y="1729452"/>
            <a:ext cx="4211134" cy="745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fr-FR" sz="1400" dirty="0" smtClean="0"/>
              <a:t>BOOTSTRAP : </a:t>
            </a:r>
            <a:r>
              <a:rPr lang="fr-FR" altLang="fr-FR" sz="1400" dirty="0">
                <a:solidFill>
                  <a:srgbClr val="202124"/>
                </a:solidFill>
                <a:latin typeface="inherit"/>
              </a:rPr>
              <a:t>est le </a:t>
            </a:r>
            <a:r>
              <a:rPr lang="fr-FR" altLang="fr-FR" sz="1400" dirty="0" err="1">
                <a:solidFill>
                  <a:srgbClr val="202124"/>
                </a:solidFill>
                <a:latin typeface="inherit"/>
              </a:rPr>
              <a:t>framework</a:t>
            </a:r>
            <a:r>
              <a:rPr lang="fr-FR" altLang="fr-FR" sz="1400" dirty="0">
                <a:solidFill>
                  <a:srgbClr val="202124"/>
                </a:solidFill>
                <a:latin typeface="inherit"/>
              </a:rPr>
              <a:t> HTML, CSS et JavaScript le plus populaire pour développer des sites Web réactifs et mobiles.</a:t>
            </a:r>
            <a:r>
              <a:rPr lang="fr-FR" altLang="fr-FR" sz="1400" dirty="0"/>
              <a:t> </a:t>
            </a:r>
            <a:endParaRPr lang="fr-FR" altLang="fr-FR" sz="1400" dirty="0">
              <a:latin typeface="Arial" panose="020B0604020202020204" pitchFamily="34" charset="0"/>
            </a:endParaRPr>
          </a:p>
          <a:p>
            <a:pPr lvl="0"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0" name="Flèche courbée vers le bas 15">
            <a:extLst>
              <a:ext uri="{FF2B5EF4-FFF2-40B4-BE49-F238E27FC236}">
                <a16:creationId xmlns:a16="http://schemas.microsoft.com/office/drawing/2014/main" id="{CF8DDED8-5162-47A0-83DA-48EEA356D0CE}"/>
              </a:ext>
            </a:extLst>
          </p:cNvPr>
          <p:cNvSpPr/>
          <p:nvPr/>
        </p:nvSpPr>
        <p:spPr>
          <a:xfrm>
            <a:off x="8494257" y="3825378"/>
            <a:ext cx="1348353" cy="448779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ABCDEBA-3FF0-4DF4-8442-B343DD57906B}"/>
              </a:ext>
            </a:extLst>
          </p:cNvPr>
          <p:cNvSpPr txBox="1"/>
          <p:nvPr/>
        </p:nvSpPr>
        <p:spPr>
          <a:xfrm>
            <a:off x="7137157" y="4391696"/>
            <a:ext cx="2705453" cy="765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400" dirty="0" smtClean="0"/>
              <a:t>LARAVEL : </a:t>
            </a:r>
            <a:r>
              <a:rPr lang="fr-FR" altLang="fr-FR" sz="1400" dirty="0">
                <a:solidFill>
                  <a:srgbClr val="202124"/>
                </a:solidFill>
                <a:latin typeface="inherit"/>
              </a:rPr>
              <a:t>est un </a:t>
            </a:r>
            <a:r>
              <a:rPr lang="fr-FR" altLang="fr-FR" sz="1400" dirty="0" err="1">
                <a:solidFill>
                  <a:srgbClr val="202124"/>
                </a:solidFill>
                <a:latin typeface="inherit"/>
              </a:rPr>
              <a:t>framework</a:t>
            </a:r>
            <a:r>
              <a:rPr lang="fr-FR" altLang="fr-FR" sz="1400" dirty="0">
                <a:solidFill>
                  <a:srgbClr val="202124"/>
                </a:solidFill>
                <a:latin typeface="inherit"/>
              </a:rPr>
              <a:t> d'application Web avec une syntaxe expressive et élégante. </a:t>
            </a:r>
            <a:r>
              <a:rPr lang="fr-FR" sz="1400" dirty="0" smtClean="0"/>
              <a:t> </a:t>
            </a:r>
            <a:endParaRPr lang="fr-FR" dirty="0"/>
          </a:p>
        </p:txBody>
      </p:sp>
      <p:sp>
        <p:nvSpPr>
          <p:cNvPr id="52" name="Freeform: Shape 45">
            <a:extLst>
              <a:ext uri="{FF2B5EF4-FFF2-40B4-BE49-F238E27FC236}">
                <a16:creationId xmlns:a16="http://schemas.microsoft.com/office/drawing/2014/main" id="{91C29DC8-93AD-4E03-82E7-4F9AA9A18D1D}"/>
              </a:ext>
            </a:extLst>
          </p:cNvPr>
          <p:cNvSpPr/>
          <p:nvPr/>
        </p:nvSpPr>
        <p:spPr>
          <a:xfrm>
            <a:off x="11023600" y="122299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3E9A3BC-09F4-4E78-81EE-03AAEDF2A242}"/>
              </a:ext>
            </a:extLst>
          </p:cNvPr>
          <p:cNvSpPr txBox="1"/>
          <p:nvPr/>
        </p:nvSpPr>
        <p:spPr>
          <a:xfrm rot="16200000">
            <a:off x="10118788" y="2997718"/>
            <a:ext cx="321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L’architecture des dossiers et fichiers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565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1813">
        <p15:prstTrans prst="peelOff"/>
      </p:transition>
    </mc:Choice>
    <mc:Fallback xmlns="">
      <p:transition spd="slow" advTm="418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</p:bldLst>
  </p:timing>
  <p:extLst mod="1">
    <p:ext uri="{E180D4A7-C9FB-4DFB-919C-405C955672EB}">
      <p14:showEvtLst xmlns:p14="http://schemas.microsoft.com/office/powerpoint/2010/main">
        <p14:playEvt time="4" objId="9"/>
        <p14:stopEvt time="40854" objId="9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 : carré corné 55">
            <a:extLst>
              <a:ext uri="{FF2B5EF4-FFF2-40B4-BE49-F238E27FC236}">
                <a16:creationId xmlns:a16="http://schemas.microsoft.com/office/drawing/2014/main" id="{06D37085-06ED-4F58-8875-6A361A06C15D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26" name="Freeform: Shape 45">
            <a:extLst>
              <a:ext uri="{FF2B5EF4-FFF2-40B4-BE49-F238E27FC236}">
                <a16:creationId xmlns:a16="http://schemas.microsoft.com/office/drawing/2014/main" id="{B1B32B79-9F00-478E-A1C6-D19C699E7382}"/>
              </a:ext>
            </a:extLst>
          </p:cNvPr>
          <p:cNvSpPr/>
          <p:nvPr/>
        </p:nvSpPr>
        <p:spPr>
          <a:xfrm>
            <a:off x="-442517" y="122497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AD88F00-A74B-448D-AD47-EDEBC7BD6A32}"/>
              </a:ext>
            </a:extLst>
          </p:cNvPr>
          <p:cNvSpPr txBox="1"/>
          <p:nvPr/>
        </p:nvSpPr>
        <p:spPr>
          <a:xfrm rot="16200000">
            <a:off x="-1646591" y="3114038"/>
            <a:ext cx="38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 technologies utilisées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94E4B13-FE52-4B55-8369-02C063E3C390}"/>
              </a:ext>
            </a:extLst>
          </p:cNvPr>
          <p:cNvSpPr txBox="1"/>
          <p:nvPr/>
        </p:nvSpPr>
        <p:spPr>
          <a:xfrm>
            <a:off x="367286" y="2590818"/>
            <a:ext cx="11457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L’architecture des dossiers et fichiers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rgbClr val="FEB80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 58">
            <a:extLst>
              <a:ext uri="{FF2B5EF4-FFF2-40B4-BE49-F238E27FC236}">
                <a16:creationId xmlns:a16="http://schemas.microsoft.com/office/drawing/2014/main" id="{3415F454-352C-4FC3-995B-F6150BADF3AC}"/>
              </a:ext>
            </a:extLst>
          </p:cNvPr>
          <p:cNvGrpSpPr/>
          <p:nvPr/>
        </p:nvGrpSpPr>
        <p:grpSpPr>
          <a:xfrm>
            <a:off x="4780487" y="3331360"/>
            <a:ext cx="2631026" cy="319631"/>
            <a:chOff x="4679586" y="878988"/>
            <a:chExt cx="1434489" cy="190500"/>
          </a:xfrm>
        </p:grpSpPr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FCAA5765-1F63-4CA5-AD4E-AF25DF7FD745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60">
              <a:extLst>
                <a:ext uri="{FF2B5EF4-FFF2-40B4-BE49-F238E27FC236}">
                  <a16:creationId xmlns:a16="http://schemas.microsoft.com/office/drawing/2014/main" id="{A46755C2-1DAD-4686-AAD2-74227583581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val 61">
              <a:extLst>
                <a:ext uri="{FF2B5EF4-FFF2-40B4-BE49-F238E27FC236}">
                  <a16:creationId xmlns:a16="http://schemas.microsoft.com/office/drawing/2014/main" id="{D2CE4C5C-FDFD-4D35-A2AC-17BA453C146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val 62">
              <a:extLst>
                <a:ext uri="{FF2B5EF4-FFF2-40B4-BE49-F238E27FC236}">
                  <a16:creationId xmlns:a16="http://schemas.microsoft.com/office/drawing/2014/main" id="{C1276A10-6E79-424A-8958-4F0480EBE06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6F7ECAB9-8190-4743-AFDA-9A46B12DEBF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8366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8740">
        <p15:prstTrans prst="peelOff"/>
      </p:transition>
    </mc:Choice>
    <mc:Fallback xmlns="">
      <p:transition spd="slow" advTm="287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7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/>
    </p:bldLst>
  </p:timing>
  <p:extLst mod="1">
    <p:ext uri="{E180D4A7-C9FB-4DFB-919C-405C955672EB}">
      <p14:showEvtLst xmlns:p14="http://schemas.microsoft.com/office/powerpoint/2010/main">
        <p14:playEvt time="87" objId="16"/>
        <p14:stopEvt time="21420" objId="16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BA2D4F-3274-407A-934D-23D8717FA38D}"/>
              </a:ext>
            </a:extLst>
          </p:cNvPr>
          <p:cNvSpPr/>
          <p:nvPr/>
        </p:nvSpPr>
        <p:spPr>
          <a:xfrm>
            <a:off x="3167567" y="36603"/>
            <a:ext cx="5856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L’architecture des dossiers et fichiers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1" name="Group 58">
            <a:extLst>
              <a:ext uri="{FF2B5EF4-FFF2-40B4-BE49-F238E27FC236}">
                <a16:creationId xmlns:a16="http://schemas.microsoft.com/office/drawing/2014/main" id="{3F4179D7-D816-44D0-9A46-CB0A450694A9}"/>
              </a:ext>
            </a:extLst>
          </p:cNvPr>
          <p:cNvGrpSpPr/>
          <p:nvPr/>
        </p:nvGrpSpPr>
        <p:grpSpPr>
          <a:xfrm>
            <a:off x="4780594" y="550512"/>
            <a:ext cx="2631026" cy="319631"/>
            <a:chOff x="4679586" y="878988"/>
            <a:chExt cx="1434489" cy="190500"/>
          </a:xfrm>
        </p:grpSpPr>
        <p:sp>
          <p:nvSpPr>
            <p:cNvPr id="22" name="Oval 59">
              <a:extLst>
                <a:ext uri="{FF2B5EF4-FFF2-40B4-BE49-F238E27FC236}">
                  <a16:creationId xmlns:a16="http://schemas.microsoft.com/office/drawing/2014/main" id="{23EC5E21-7101-45FB-8DF7-EB4F0BCA311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val 60">
              <a:extLst>
                <a:ext uri="{FF2B5EF4-FFF2-40B4-BE49-F238E27FC236}">
                  <a16:creationId xmlns:a16="http://schemas.microsoft.com/office/drawing/2014/main" id="{F17033D5-C2EE-41D5-9791-EB529D23D32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61">
              <a:extLst>
                <a:ext uri="{FF2B5EF4-FFF2-40B4-BE49-F238E27FC236}">
                  <a16:creationId xmlns:a16="http://schemas.microsoft.com/office/drawing/2014/main" id="{3CA72833-CB42-4F22-AA4C-3238AF76016E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62">
              <a:extLst>
                <a:ext uri="{FF2B5EF4-FFF2-40B4-BE49-F238E27FC236}">
                  <a16:creationId xmlns:a16="http://schemas.microsoft.com/office/drawing/2014/main" id="{F3B7BC9C-96D2-49F4-B3D7-01E636A1BE76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val 63">
              <a:extLst>
                <a:ext uri="{FF2B5EF4-FFF2-40B4-BE49-F238E27FC236}">
                  <a16:creationId xmlns:a16="http://schemas.microsoft.com/office/drawing/2014/main" id="{A7003EB5-1504-4D6F-96F3-ECB34EF6C6D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7" name="Rectangle : carré corné 46">
            <a:extLst>
              <a:ext uri="{FF2B5EF4-FFF2-40B4-BE49-F238E27FC236}">
                <a16:creationId xmlns:a16="http://schemas.microsoft.com/office/drawing/2014/main" id="{D8C983A3-DD22-4D0D-99F4-36A165BEB94E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36" y="986928"/>
            <a:ext cx="1359298" cy="561283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220" y="977226"/>
            <a:ext cx="1368000" cy="20725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812" y="3175048"/>
            <a:ext cx="1368000" cy="108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436" y="4618717"/>
            <a:ext cx="1362682" cy="194455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6157" y="2164640"/>
            <a:ext cx="1368000" cy="18635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803" y="4056288"/>
            <a:ext cx="1362354" cy="101796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1334" y="5687020"/>
            <a:ext cx="1572525" cy="25603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0234" y="6032428"/>
            <a:ext cx="2333625" cy="333375"/>
          </a:xfrm>
          <a:prstGeom prst="rect">
            <a:avLst/>
          </a:prstGeom>
        </p:spPr>
      </p:pic>
      <p:cxnSp>
        <p:nvCxnSpPr>
          <p:cNvPr id="11" name="Connecteur en angle 10"/>
          <p:cNvCxnSpPr>
            <a:endCxn id="3" idx="1"/>
          </p:cNvCxnSpPr>
          <p:nvPr/>
        </p:nvCxnSpPr>
        <p:spPr>
          <a:xfrm>
            <a:off x="1219545" y="1206012"/>
            <a:ext cx="5842675" cy="807500"/>
          </a:xfrm>
          <a:prstGeom prst="bentConnector3">
            <a:avLst>
              <a:gd name="adj1" fmla="val 771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endCxn id="4" idx="1"/>
          </p:cNvCxnSpPr>
          <p:nvPr/>
        </p:nvCxnSpPr>
        <p:spPr>
          <a:xfrm>
            <a:off x="1550593" y="1724619"/>
            <a:ext cx="5520219" cy="1992892"/>
          </a:xfrm>
          <a:prstGeom prst="bentConnector3">
            <a:avLst>
              <a:gd name="adj1" fmla="val 714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endCxn id="5" idx="1"/>
          </p:cNvCxnSpPr>
          <p:nvPr/>
        </p:nvCxnSpPr>
        <p:spPr>
          <a:xfrm>
            <a:off x="1464162" y="2486637"/>
            <a:ext cx="5656274" cy="3104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endCxn id="8" idx="1"/>
          </p:cNvCxnSpPr>
          <p:nvPr/>
        </p:nvCxnSpPr>
        <p:spPr>
          <a:xfrm>
            <a:off x="1181908" y="3671874"/>
            <a:ext cx="4239426" cy="2143164"/>
          </a:xfrm>
          <a:prstGeom prst="bentConnector3">
            <a:avLst>
              <a:gd name="adj1" fmla="val 647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endCxn id="9" idx="1"/>
          </p:cNvCxnSpPr>
          <p:nvPr/>
        </p:nvCxnSpPr>
        <p:spPr>
          <a:xfrm>
            <a:off x="1464162" y="5313034"/>
            <a:ext cx="3196072" cy="886082"/>
          </a:xfrm>
          <a:prstGeom prst="bentConnector3">
            <a:avLst>
              <a:gd name="adj1" fmla="val 638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en angle 56"/>
          <p:cNvCxnSpPr>
            <a:endCxn id="6" idx="1"/>
          </p:cNvCxnSpPr>
          <p:nvPr/>
        </p:nvCxnSpPr>
        <p:spPr>
          <a:xfrm>
            <a:off x="1373101" y="2222223"/>
            <a:ext cx="7473056" cy="87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endCxn id="7" idx="1"/>
          </p:cNvCxnSpPr>
          <p:nvPr/>
        </p:nvCxnSpPr>
        <p:spPr>
          <a:xfrm>
            <a:off x="1280369" y="2659701"/>
            <a:ext cx="7571434" cy="1905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7B6FC51-CE37-400D-9FFA-8E69FA814FCA}"/>
              </a:ext>
            </a:extLst>
          </p:cNvPr>
          <p:cNvSpPr/>
          <p:nvPr/>
        </p:nvSpPr>
        <p:spPr>
          <a:xfrm>
            <a:off x="1766518" y="974495"/>
            <a:ext cx="1972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Pour</a:t>
            </a:r>
            <a:r>
              <a:rPr kumimoji="0" lang="fr-FR" sz="1200" b="1" i="0" u="none" strike="noStrike" kern="1200" cap="none" spc="0" normalizeH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l’architecture MVC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B6FC51-CE37-400D-9FFA-8E69FA814FCA}"/>
              </a:ext>
            </a:extLst>
          </p:cNvPr>
          <p:cNvSpPr/>
          <p:nvPr/>
        </p:nvSpPr>
        <p:spPr>
          <a:xfrm>
            <a:off x="1766518" y="1486992"/>
            <a:ext cx="21336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Pour</a:t>
            </a:r>
            <a:r>
              <a:rPr kumimoji="0" lang="fr-FR" sz="1200" b="1" i="0" u="none" strike="noStrike" kern="1200" cap="none" spc="0" normalizeH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créer les migrations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7B6FC51-CE37-400D-9FFA-8E69FA814FCA}"/>
              </a:ext>
            </a:extLst>
          </p:cNvPr>
          <p:cNvSpPr/>
          <p:nvPr/>
        </p:nvSpPr>
        <p:spPr>
          <a:xfrm>
            <a:off x="1766518" y="1981199"/>
            <a:ext cx="23758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Pour</a:t>
            </a:r>
            <a:r>
              <a:rPr kumimoji="0" lang="fr-FR" sz="1200" b="1" i="0" u="none" strike="noStrike" kern="1200" cap="none" spc="0" normalizeH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JS, CSS et les images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B6FC51-CE37-400D-9FFA-8E69FA814FCA}"/>
              </a:ext>
            </a:extLst>
          </p:cNvPr>
          <p:cNvSpPr/>
          <p:nvPr/>
        </p:nvSpPr>
        <p:spPr>
          <a:xfrm>
            <a:off x="1730801" y="2240416"/>
            <a:ext cx="21939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Pour</a:t>
            </a:r>
            <a:r>
              <a:rPr kumimoji="0" lang="fr-FR" sz="1200" b="1" i="0" u="none" strike="noStrike" kern="1200" cap="none" spc="0" normalizeH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créer les pages et </a:t>
            </a:r>
            <a:r>
              <a:rPr kumimoji="0" lang="fr-FR" sz="1200" b="1" i="0" u="none" strike="noStrike" kern="1200" cap="none" spc="0" normalizeH="0" noProof="0" dirty="0" err="1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layouts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6FC51-CE37-400D-9FFA-8E69FA814FCA}"/>
              </a:ext>
            </a:extLst>
          </p:cNvPr>
          <p:cNvSpPr/>
          <p:nvPr/>
        </p:nvSpPr>
        <p:spPr>
          <a:xfrm>
            <a:off x="1730801" y="2618502"/>
            <a:ext cx="1569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Pour</a:t>
            </a:r>
            <a:r>
              <a:rPr kumimoji="0" lang="fr-FR" sz="1200" b="1" i="0" u="none" strike="noStrike" kern="1200" cap="none" spc="0" normalizeH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créer les routes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B6FC51-CE37-400D-9FFA-8E69FA814FCA}"/>
              </a:ext>
            </a:extLst>
          </p:cNvPr>
          <p:cNvSpPr/>
          <p:nvPr/>
        </p:nvSpPr>
        <p:spPr>
          <a:xfrm>
            <a:off x="1616181" y="3434825"/>
            <a:ext cx="1739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Pour</a:t>
            </a:r>
            <a:r>
              <a:rPr kumimoji="0" lang="fr-FR" sz="1200" b="1" i="0" u="none" strike="noStrike" kern="1200" cap="none" spc="0" normalizeH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faire la connexion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avec la base de données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7B6FC51-CE37-400D-9FFA-8E69FA814FCA}"/>
              </a:ext>
            </a:extLst>
          </p:cNvPr>
          <p:cNvSpPr/>
          <p:nvPr/>
        </p:nvSpPr>
        <p:spPr>
          <a:xfrm>
            <a:off x="1609302" y="5066813"/>
            <a:ext cx="207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Pour</a:t>
            </a:r>
            <a:r>
              <a:rPr kumimoji="0" lang="fr-FR" sz="1200" b="1" i="0" u="none" strike="noStrike" kern="1200" cap="none" spc="0" normalizeH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rendre facile à gérer et à installer pour les autres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92" name="Freeform: Shape 45">
            <a:extLst>
              <a:ext uri="{FF2B5EF4-FFF2-40B4-BE49-F238E27FC236}">
                <a16:creationId xmlns:a16="http://schemas.microsoft.com/office/drawing/2014/main" id="{91C29DC8-93AD-4E03-82E7-4F9AA9A18D1D}"/>
              </a:ext>
            </a:extLst>
          </p:cNvPr>
          <p:cNvSpPr/>
          <p:nvPr/>
        </p:nvSpPr>
        <p:spPr>
          <a:xfrm>
            <a:off x="11023600" y="122299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3E9A3BC-09F4-4E78-81EE-03AAEDF2A242}"/>
              </a:ext>
            </a:extLst>
          </p:cNvPr>
          <p:cNvSpPr txBox="1"/>
          <p:nvPr/>
        </p:nvSpPr>
        <p:spPr>
          <a:xfrm rot="16200000">
            <a:off x="10118788" y="2997718"/>
            <a:ext cx="321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 code de l’application MOSHRI9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233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1981">
        <p15:prstTrans prst="peelOff"/>
      </p:transition>
    </mc:Choice>
    <mc:Fallback xmlns="">
      <p:transition spd="slow" advTm="119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9" grpId="0"/>
      <p:bldP spid="70" grpId="0"/>
      <p:bldP spid="72" grpId="0"/>
    </p:bldLst>
  </p:timing>
  <p:extLst mod="1">
    <p:ext uri="{E180D4A7-C9FB-4DFB-919C-405C955672EB}">
      <p14:showEvtLst xmlns:p14="http://schemas.microsoft.com/office/powerpoint/2010/main">
        <p14:playEvt time="2" objId="11"/>
        <p14:stopEvt time="11356" objId="11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 : carré corné 38">
            <a:extLst>
              <a:ext uri="{FF2B5EF4-FFF2-40B4-BE49-F238E27FC236}">
                <a16:creationId xmlns:a16="http://schemas.microsoft.com/office/drawing/2014/main" id="{BD3DC8DB-AACF-4A66-B6DB-7F94F34317F4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33" name="Freeform: Shape 45">
            <a:extLst>
              <a:ext uri="{FF2B5EF4-FFF2-40B4-BE49-F238E27FC236}">
                <a16:creationId xmlns:a16="http://schemas.microsoft.com/office/drawing/2014/main" id="{B1B32B79-9F00-478E-A1C6-D19C699E7382}"/>
              </a:ext>
            </a:extLst>
          </p:cNvPr>
          <p:cNvSpPr/>
          <p:nvPr/>
        </p:nvSpPr>
        <p:spPr>
          <a:xfrm>
            <a:off x="-442517" y="122497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AD88F00-A74B-448D-AD47-EDEBC7BD6A32}"/>
              </a:ext>
            </a:extLst>
          </p:cNvPr>
          <p:cNvSpPr txBox="1"/>
          <p:nvPr/>
        </p:nvSpPr>
        <p:spPr>
          <a:xfrm rot="16200000">
            <a:off x="-1584096" y="3244334"/>
            <a:ext cx="38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L’architecture des dossiers et fichiers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94E4B13-FE52-4B55-8369-02C063E3C390}"/>
              </a:ext>
            </a:extLst>
          </p:cNvPr>
          <p:cNvSpPr txBox="1"/>
          <p:nvPr/>
        </p:nvSpPr>
        <p:spPr>
          <a:xfrm>
            <a:off x="367286" y="2541831"/>
            <a:ext cx="11457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code de l’application MOSHRI9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rgbClr val="FEB80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2" name="Group 58">
            <a:extLst>
              <a:ext uri="{FF2B5EF4-FFF2-40B4-BE49-F238E27FC236}">
                <a16:creationId xmlns:a16="http://schemas.microsoft.com/office/drawing/2014/main" id="{3415F454-352C-4FC3-995B-F6150BADF3AC}"/>
              </a:ext>
            </a:extLst>
          </p:cNvPr>
          <p:cNvGrpSpPr/>
          <p:nvPr/>
        </p:nvGrpSpPr>
        <p:grpSpPr>
          <a:xfrm>
            <a:off x="4780487" y="3331360"/>
            <a:ext cx="2631026" cy="319631"/>
            <a:chOff x="4679586" y="878988"/>
            <a:chExt cx="1434489" cy="190500"/>
          </a:xfrm>
        </p:grpSpPr>
        <p:sp>
          <p:nvSpPr>
            <p:cNvPr id="43" name="Oval 59">
              <a:extLst>
                <a:ext uri="{FF2B5EF4-FFF2-40B4-BE49-F238E27FC236}">
                  <a16:creationId xmlns:a16="http://schemas.microsoft.com/office/drawing/2014/main" id="{FCAA5765-1F63-4CA5-AD4E-AF25DF7FD745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val 60">
              <a:extLst>
                <a:ext uri="{FF2B5EF4-FFF2-40B4-BE49-F238E27FC236}">
                  <a16:creationId xmlns:a16="http://schemas.microsoft.com/office/drawing/2014/main" id="{A46755C2-1DAD-4686-AAD2-74227583581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 61">
              <a:extLst>
                <a:ext uri="{FF2B5EF4-FFF2-40B4-BE49-F238E27FC236}">
                  <a16:creationId xmlns:a16="http://schemas.microsoft.com/office/drawing/2014/main" id="{D2CE4C5C-FDFD-4D35-A2AC-17BA453C146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val 62">
              <a:extLst>
                <a:ext uri="{FF2B5EF4-FFF2-40B4-BE49-F238E27FC236}">
                  <a16:creationId xmlns:a16="http://schemas.microsoft.com/office/drawing/2014/main" id="{C1276A10-6E79-424A-8958-4F0480EBE06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val 63">
              <a:extLst>
                <a:ext uri="{FF2B5EF4-FFF2-40B4-BE49-F238E27FC236}">
                  <a16:creationId xmlns:a16="http://schemas.microsoft.com/office/drawing/2014/main" id="{6F7ECAB9-8190-4743-AFDA-9A46B12DEBF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9756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2888">
        <p15:prstTrans prst="peelOff"/>
      </p:transition>
    </mc:Choice>
    <mc:Fallback xmlns="">
      <p:transition spd="slow" advTm="228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  <p:extLst mod="1">
    <p:ext uri="{E180D4A7-C9FB-4DFB-919C-405C955672EB}">
      <p14:showEvtLst xmlns:p14="http://schemas.microsoft.com/office/powerpoint/2010/main">
        <p14:playEvt time="3" objId="11"/>
        <p14:stopEvt time="22800" objId="11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608246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BA2D4F-3274-407A-934D-23D8717FA38D}"/>
              </a:ext>
            </a:extLst>
          </p:cNvPr>
          <p:cNvSpPr/>
          <p:nvPr/>
        </p:nvSpPr>
        <p:spPr>
          <a:xfrm>
            <a:off x="3291385" y="0"/>
            <a:ext cx="560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 code de l’application MOSHRI9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1" name="Group 58">
            <a:extLst>
              <a:ext uri="{FF2B5EF4-FFF2-40B4-BE49-F238E27FC236}">
                <a16:creationId xmlns:a16="http://schemas.microsoft.com/office/drawing/2014/main" id="{3F4179D7-D816-44D0-9A46-CB0A450694A9}"/>
              </a:ext>
            </a:extLst>
          </p:cNvPr>
          <p:cNvGrpSpPr/>
          <p:nvPr/>
        </p:nvGrpSpPr>
        <p:grpSpPr>
          <a:xfrm>
            <a:off x="4763926" y="506261"/>
            <a:ext cx="2631026" cy="319631"/>
            <a:chOff x="4679586" y="878988"/>
            <a:chExt cx="1434489" cy="190500"/>
          </a:xfrm>
        </p:grpSpPr>
        <p:sp>
          <p:nvSpPr>
            <p:cNvPr id="22" name="Oval 59">
              <a:extLst>
                <a:ext uri="{FF2B5EF4-FFF2-40B4-BE49-F238E27FC236}">
                  <a16:creationId xmlns:a16="http://schemas.microsoft.com/office/drawing/2014/main" id="{23EC5E21-7101-45FB-8DF7-EB4F0BCA311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val 60">
              <a:extLst>
                <a:ext uri="{FF2B5EF4-FFF2-40B4-BE49-F238E27FC236}">
                  <a16:creationId xmlns:a16="http://schemas.microsoft.com/office/drawing/2014/main" id="{F17033D5-C2EE-41D5-9791-EB529D23D32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61">
              <a:extLst>
                <a:ext uri="{FF2B5EF4-FFF2-40B4-BE49-F238E27FC236}">
                  <a16:creationId xmlns:a16="http://schemas.microsoft.com/office/drawing/2014/main" id="{3CA72833-CB42-4F22-AA4C-3238AF76016E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62">
              <a:extLst>
                <a:ext uri="{FF2B5EF4-FFF2-40B4-BE49-F238E27FC236}">
                  <a16:creationId xmlns:a16="http://schemas.microsoft.com/office/drawing/2014/main" id="{F3B7BC9C-96D2-49F4-B3D7-01E636A1BE76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val 63">
              <a:extLst>
                <a:ext uri="{FF2B5EF4-FFF2-40B4-BE49-F238E27FC236}">
                  <a16:creationId xmlns:a16="http://schemas.microsoft.com/office/drawing/2014/main" id="{A7003EB5-1504-4D6F-96F3-ECB34EF6C6DB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Rectangle : carré corné 52">
            <a:extLst>
              <a:ext uri="{FF2B5EF4-FFF2-40B4-BE49-F238E27FC236}">
                <a16:creationId xmlns:a16="http://schemas.microsoft.com/office/drawing/2014/main" id="{CD6D4EC2-D79F-46CE-968B-ED466F95F12F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934100" y="2238103"/>
            <a:ext cx="632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file"/>
              </a:rPr>
              <a:t>..\..\..\</a:t>
            </a:r>
            <a:r>
              <a:rPr lang="fr-FR" dirty="0" err="1" smtClean="0">
                <a:hlinkClick r:id="rId3" action="ppaction://hlinkfile"/>
              </a:rPr>
              <a:t>xampp</a:t>
            </a:r>
            <a:r>
              <a:rPr lang="fr-FR" dirty="0" smtClean="0">
                <a:hlinkClick r:id="rId3" action="ppaction://hlinkfile"/>
              </a:rPr>
              <a:t>\</a:t>
            </a:r>
            <a:r>
              <a:rPr lang="fr-FR" dirty="0" err="1" smtClean="0">
                <a:hlinkClick r:id="rId3" action="ppaction://hlinkfile"/>
              </a:rPr>
              <a:t>htdocs</a:t>
            </a:r>
            <a:r>
              <a:rPr lang="fr-FR" dirty="0" smtClean="0">
                <a:hlinkClick r:id="rId3" action="ppaction://hlinkfile"/>
              </a:rPr>
              <a:t>\photovoltaique1\Nouveau dossier (3)\</a:t>
            </a:r>
            <a:r>
              <a:rPr lang="fr-FR" dirty="0" err="1" smtClean="0">
                <a:hlinkClick r:id="rId3" action="ppaction://hlinkfile"/>
              </a:rPr>
              <a:t>moshriq</a:t>
            </a:r>
            <a:r>
              <a:rPr lang="fr-FR" dirty="0" smtClean="0">
                <a:hlinkClick r:id="rId3" action="ppaction://hlinkfile"/>
              </a:rPr>
              <a:t>\</a:t>
            </a:r>
            <a:r>
              <a:rPr lang="fr-FR" dirty="0" err="1" smtClean="0">
                <a:hlinkClick r:id="rId3" action="ppaction://hlinkfile"/>
              </a:rPr>
              <a:t>syspv</a:t>
            </a:r>
            <a:endParaRPr lang="fr-FR" dirty="0"/>
          </a:p>
        </p:txBody>
      </p:sp>
      <p:sp>
        <p:nvSpPr>
          <p:cNvPr id="28" name="Freeform: Shape 45">
            <a:extLst>
              <a:ext uri="{FF2B5EF4-FFF2-40B4-BE49-F238E27FC236}">
                <a16:creationId xmlns:a16="http://schemas.microsoft.com/office/drawing/2014/main" id="{91C29DC8-93AD-4E03-82E7-4F9AA9A18D1D}"/>
              </a:ext>
            </a:extLst>
          </p:cNvPr>
          <p:cNvSpPr/>
          <p:nvPr/>
        </p:nvSpPr>
        <p:spPr>
          <a:xfrm>
            <a:off x="11023600" y="122299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3E9A3BC-09F4-4E78-81EE-03AAEDF2A242}"/>
              </a:ext>
            </a:extLst>
          </p:cNvPr>
          <p:cNvSpPr txBox="1"/>
          <p:nvPr/>
        </p:nvSpPr>
        <p:spPr>
          <a:xfrm rot="16200000">
            <a:off x="10118788" y="2997718"/>
            <a:ext cx="321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 résultat de l’application MOSHRI9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422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1821">
        <p15:prstTrans prst="peelOff"/>
      </p:transition>
    </mc:Choice>
    <mc:Fallback xmlns="">
      <p:transition spd="slow" advTm="118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 mod="1">
    <p:ext uri="{E180D4A7-C9FB-4DFB-919C-405C955672EB}">
      <p14:showEvtLst xmlns:p14="http://schemas.microsoft.com/office/powerpoint/2010/main">
        <p14:playEvt time="20" objId="54"/>
        <p14:stopEvt time="10888" objId="54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 : carré corné 43">
            <a:extLst>
              <a:ext uri="{FF2B5EF4-FFF2-40B4-BE49-F238E27FC236}">
                <a16:creationId xmlns:a16="http://schemas.microsoft.com/office/drawing/2014/main" id="{90C8928F-D3C3-4BBF-9A5A-239166562647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23" name="Freeform: Shape 45">
            <a:extLst>
              <a:ext uri="{FF2B5EF4-FFF2-40B4-BE49-F238E27FC236}">
                <a16:creationId xmlns:a16="http://schemas.microsoft.com/office/drawing/2014/main" id="{B1B32B79-9F00-478E-A1C6-D19C699E7382}"/>
              </a:ext>
            </a:extLst>
          </p:cNvPr>
          <p:cNvSpPr/>
          <p:nvPr/>
        </p:nvSpPr>
        <p:spPr>
          <a:xfrm>
            <a:off x="-442517" y="122497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D88F00-A74B-448D-AD47-EDEBC7BD6A32}"/>
              </a:ext>
            </a:extLst>
          </p:cNvPr>
          <p:cNvSpPr txBox="1"/>
          <p:nvPr/>
        </p:nvSpPr>
        <p:spPr>
          <a:xfrm rot="16200000">
            <a:off x="-1646591" y="3114038"/>
            <a:ext cx="38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 code de l’application MOSHRI9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94E4B13-FE52-4B55-8369-02C063E3C390}"/>
              </a:ext>
            </a:extLst>
          </p:cNvPr>
          <p:cNvSpPr txBox="1"/>
          <p:nvPr/>
        </p:nvSpPr>
        <p:spPr>
          <a:xfrm>
            <a:off x="367286" y="2590818"/>
            <a:ext cx="11457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résultat de l’application MOSHRI9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rgbClr val="FEB80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" name="Group 58">
            <a:extLst>
              <a:ext uri="{FF2B5EF4-FFF2-40B4-BE49-F238E27FC236}">
                <a16:creationId xmlns:a16="http://schemas.microsoft.com/office/drawing/2014/main" id="{3415F454-352C-4FC3-995B-F6150BADF3AC}"/>
              </a:ext>
            </a:extLst>
          </p:cNvPr>
          <p:cNvGrpSpPr/>
          <p:nvPr/>
        </p:nvGrpSpPr>
        <p:grpSpPr>
          <a:xfrm>
            <a:off x="4780487" y="3331360"/>
            <a:ext cx="2631026" cy="319631"/>
            <a:chOff x="4679586" y="878988"/>
            <a:chExt cx="1434489" cy="190500"/>
          </a:xfrm>
        </p:grpSpPr>
        <p:sp>
          <p:nvSpPr>
            <p:cNvPr id="28" name="Oval 59">
              <a:extLst>
                <a:ext uri="{FF2B5EF4-FFF2-40B4-BE49-F238E27FC236}">
                  <a16:creationId xmlns:a16="http://schemas.microsoft.com/office/drawing/2014/main" id="{FCAA5765-1F63-4CA5-AD4E-AF25DF7FD745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val 60">
              <a:extLst>
                <a:ext uri="{FF2B5EF4-FFF2-40B4-BE49-F238E27FC236}">
                  <a16:creationId xmlns:a16="http://schemas.microsoft.com/office/drawing/2014/main" id="{A46755C2-1DAD-4686-AAD2-74227583581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val 61">
              <a:extLst>
                <a:ext uri="{FF2B5EF4-FFF2-40B4-BE49-F238E27FC236}">
                  <a16:creationId xmlns:a16="http://schemas.microsoft.com/office/drawing/2014/main" id="{D2CE4C5C-FDFD-4D35-A2AC-17BA453C146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val 62">
              <a:extLst>
                <a:ext uri="{FF2B5EF4-FFF2-40B4-BE49-F238E27FC236}">
                  <a16:creationId xmlns:a16="http://schemas.microsoft.com/office/drawing/2014/main" id="{C1276A10-6E79-424A-8958-4F0480EBE06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63">
              <a:extLst>
                <a:ext uri="{FF2B5EF4-FFF2-40B4-BE49-F238E27FC236}">
                  <a16:creationId xmlns:a16="http://schemas.microsoft.com/office/drawing/2014/main" id="{6F7ECAB9-8190-4743-AFDA-9A46B12DEBF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Freeform: Shape 45">
            <a:extLst>
              <a:ext uri="{FF2B5EF4-FFF2-40B4-BE49-F238E27FC236}">
                <a16:creationId xmlns:a16="http://schemas.microsoft.com/office/drawing/2014/main" id="{91C29DC8-93AD-4E03-82E7-4F9AA9A18D1D}"/>
              </a:ext>
            </a:extLst>
          </p:cNvPr>
          <p:cNvSpPr/>
          <p:nvPr/>
        </p:nvSpPr>
        <p:spPr>
          <a:xfrm>
            <a:off x="11023600" y="122299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3E9A3BC-09F4-4E78-81EE-03AAEDF2A242}"/>
              </a:ext>
            </a:extLst>
          </p:cNvPr>
          <p:cNvSpPr txBox="1"/>
          <p:nvPr/>
        </p:nvSpPr>
        <p:spPr>
          <a:xfrm rot="16200000">
            <a:off x="10118788" y="3136217"/>
            <a:ext cx="321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648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6918">
        <p15:prstTrans prst="peelOff"/>
      </p:transition>
    </mc:Choice>
    <mc:Fallback xmlns="">
      <p:transition spd="slow" advTm="169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  <p:extLst mod="1">
    <p:ext uri="{E180D4A7-C9FB-4DFB-919C-405C955672EB}">
      <p14:showEvtLst xmlns:p14="http://schemas.microsoft.com/office/powerpoint/2010/main">
        <p14:playEvt time="25" objId="15"/>
        <p14:stopEvt time="10794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53">
            <a:extLst>
              <a:ext uri="{FF2B5EF4-FFF2-40B4-BE49-F238E27FC236}">
                <a16:creationId xmlns:a16="http://schemas.microsoft.com/office/drawing/2014/main" id="{F3EBA820-BE64-43CA-81DF-225C91821296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A413C9-975B-4C69-82EB-A350DCE7E251}"/>
              </a:ext>
            </a:extLst>
          </p:cNvPr>
          <p:cNvSpPr/>
          <p:nvPr/>
        </p:nvSpPr>
        <p:spPr>
          <a:xfrm>
            <a:off x="6048648" y="305940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9" name="Group 58">
            <a:extLst>
              <a:ext uri="{FF2B5EF4-FFF2-40B4-BE49-F238E27FC236}">
                <a16:creationId xmlns:a16="http://schemas.microsoft.com/office/drawing/2014/main" id="{CAA24E55-315E-44E3-A0F1-B920FF5602DB}"/>
              </a:ext>
            </a:extLst>
          </p:cNvPr>
          <p:cNvGrpSpPr/>
          <p:nvPr/>
        </p:nvGrpSpPr>
        <p:grpSpPr>
          <a:xfrm>
            <a:off x="5860635" y="847548"/>
            <a:ext cx="1333447" cy="188171"/>
            <a:chOff x="4679586" y="878988"/>
            <a:chExt cx="1434489" cy="190500"/>
          </a:xfrm>
        </p:grpSpPr>
        <p:sp>
          <p:nvSpPr>
            <p:cNvPr id="80" name="Oval 59">
              <a:extLst>
                <a:ext uri="{FF2B5EF4-FFF2-40B4-BE49-F238E27FC236}">
                  <a16:creationId xmlns:a16="http://schemas.microsoft.com/office/drawing/2014/main" id="{DE5B7E38-F6A2-4AB3-9420-52F1D688AB9D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val 60">
              <a:extLst>
                <a:ext uri="{FF2B5EF4-FFF2-40B4-BE49-F238E27FC236}">
                  <a16:creationId xmlns:a16="http://schemas.microsoft.com/office/drawing/2014/main" id="{905EB1CB-98CD-41D9-B57E-13416857657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Oval 61">
              <a:extLst>
                <a:ext uri="{FF2B5EF4-FFF2-40B4-BE49-F238E27FC236}">
                  <a16:creationId xmlns:a16="http://schemas.microsoft.com/office/drawing/2014/main" id="{E6DA658F-46FA-4980-B04D-139E083E408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Oval 62">
              <a:extLst>
                <a:ext uri="{FF2B5EF4-FFF2-40B4-BE49-F238E27FC236}">
                  <a16:creationId xmlns:a16="http://schemas.microsoft.com/office/drawing/2014/main" id="{2955E571-5105-479B-9CFC-37EB60510E53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Oval 63">
              <a:extLst>
                <a:ext uri="{FF2B5EF4-FFF2-40B4-BE49-F238E27FC236}">
                  <a16:creationId xmlns:a16="http://schemas.microsoft.com/office/drawing/2014/main" id="{5A86EA2A-E21F-4A48-BA7D-CD8AC075BA5C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1" name="TextBox 16">
            <a:extLst>
              <a:ext uri="{FF2B5EF4-FFF2-40B4-BE49-F238E27FC236}">
                <a16:creationId xmlns:a16="http://schemas.microsoft.com/office/drawing/2014/main" id="{64514198-E0F6-4207-9755-A840939CA690}"/>
              </a:ext>
            </a:extLst>
          </p:cNvPr>
          <p:cNvSpPr txBox="1"/>
          <p:nvPr/>
        </p:nvSpPr>
        <p:spPr>
          <a:xfrm>
            <a:off x="3429886" y="4325833"/>
            <a:ext cx="1516039" cy="513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Oval 17">
            <a:extLst>
              <a:ext uri="{FF2B5EF4-FFF2-40B4-BE49-F238E27FC236}">
                <a16:creationId xmlns:a16="http://schemas.microsoft.com/office/drawing/2014/main" id="{8A56B9B4-A6F1-4FD6-ADEE-871B44C2246C}"/>
              </a:ext>
            </a:extLst>
          </p:cNvPr>
          <p:cNvSpPr/>
          <p:nvPr/>
        </p:nvSpPr>
        <p:spPr>
          <a:xfrm>
            <a:off x="5463367" y="2709917"/>
            <a:ext cx="1950793" cy="195079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3" name="Oval 29">
            <a:extLst>
              <a:ext uri="{FF2B5EF4-FFF2-40B4-BE49-F238E27FC236}">
                <a16:creationId xmlns:a16="http://schemas.microsoft.com/office/drawing/2014/main" id="{58149803-926E-4BDC-B001-BDF4D39AA4DC}"/>
              </a:ext>
            </a:extLst>
          </p:cNvPr>
          <p:cNvSpPr/>
          <p:nvPr/>
        </p:nvSpPr>
        <p:spPr>
          <a:xfrm>
            <a:off x="6373352" y="264138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Oval 30">
            <a:extLst>
              <a:ext uri="{FF2B5EF4-FFF2-40B4-BE49-F238E27FC236}">
                <a16:creationId xmlns:a16="http://schemas.microsoft.com/office/drawing/2014/main" id="{014F4319-EF2E-464D-8E8B-F23343BC8019}"/>
              </a:ext>
            </a:extLst>
          </p:cNvPr>
          <p:cNvSpPr/>
          <p:nvPr/>
        </p:nvSpPr>
        <p:spPr>
          <a:xfrm>
            <a:off x="7343214" y="3608989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" name="Oval 31">
            <a:extLst>
              <a:ext uri="{FF2B5EF4-FFF2-40B4-BE49-F238E27FC236}">
                <a16:creationId xmlns:a16="http://schemas.microsoft.com/office/drawing/2014/main" id="{288F4C05-5B49-46AB-A290-150CB0A4FE44}"/>
              </a:ext>
            </a:extLst>
          </p:cNvPr>
          <p:cNvSpPr/>
          <p:nvPr/>
        </p:nvSpPr>
        <p:spPr>
          <a:xfrm>
            <a:off x="5399969" y="3608989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6" name="Oval 32">
            <a:extLst>
              <a:ext uri="{FF2B5EF4-FFF2-40B4-BE49-F238E27FC236}">
                <a16:creationId xmlns:a16="http://schemas.microsoft.com/office/drawing/2014/main" id="{43430338-4E1A-4668-B019-36F1E42F61D4}"/>
              </a:ext>
            </a:extLst>
          </p:cNvPr>
          <p:cNvSpPr/>
          <p:nvPr/>
        </p:nvSpPr>
        <p:spPr>
          <a:xfrm>
            <a:off x="7116777" y="2962611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7" name="Oval 33">
            <a:extLst>
              <a:ext uri="{FF2B5EF4-FFF2-40B4-BE49-F238E27FC236}">
                <a16:creationId xmlns:a16="http://schemas.microsoft.com/office/drawing/2014/main" id="{6E6EDCCF-E90D-4A31-8E20-79762AD76852}"/>
              </a:ext>
            </a:extLst>
          </p:cNvPr>
          <p:cNvSpPr/>
          <p:nvPr/>
        </p:nvSpPr>
        <p:spPr>
          <a:xfrm>
            <a:off x="5646232" y="2962611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8" name="Oval 34">
            <a:extLst>
              <a:ext uri="{FF2B5EF4-FFF2-40B4-BE49-F238E27FC236}">
                <a16:creationId xmlns:a16="http://schemas.microsoft.com/office/drawing/2014/main" id="{226340ED-7E8E-4818-9663-B21DAD639269}"/>
              </a:ext>
            </a:extLst>
          </p:cNvPr>
          <p:cNvSpPr/>
          <p:nvPr/>
        </p:nvSpPr>
        <p:spPr>
          <a:xfrm>
            <a:off x="5306169" y="2117071"/>
            <a:ext cx="602086" cy="6020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5" name="Oval 35">
            <a:extLst>
              <a:ext uri="{FF2B5EF4-FFF2-40B4-BE49-F238E27FC236}">
                <a16:creationId xmlns:a16="http://schemas.microsoft.com/office/drawing/2014/main" id="{2AFB7606-E0C3-4B2E-9474-2511511F1FEA}"/>
              </a:ext>
            </a:extLst>
          </p:cNvPr>
          <p:cNvSpPr/>
          <p:nvPr/>
        </p:nvSpPr>
        <p:spPr>
          <a:xfrm>
            <a:off x="4712920" y="3470159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Oval 36">
            <a:extLst>
              <a:ext uri="{FF2B5EF4-FFF2-40B4-BE49-F238E27FC236}">
                <a16:creationId xmlns:a16="http://schemas.microsoft.com/office/drawing/2014/main" id="{8AEAC1BB-7EF6-4BF5-8BCE-AD47C6B6F16F}"/>
              </a:ext>
            </a:extLst>
          </p:cNvPr>
          <p:cNvSpPr/>
          <p:nvPr/>
        </p:nvSpPr>
        <p:spPr>
          <a:xfrm>
            <a:off x="6154508" y="1793102"/>
            <a:ext cx="602086" cy="602086"/>
          </a:xfrm>
          <a:prstGeom prst="ellipse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7" name="Oval 37">
            <a:extLst>
              <a:ext uri="{FF2B5EF4-FFF2-40B4-BE49-F238E27FC236}">
                <a16:creationId xmlns:a16="http://schemas.microsoft.com/office/drawing/2014/main" id="{6B948787-2DAB-4C71-B5C1-F47F2595ADCF}"/>
              </a:ext>
            </a:extLst>
          </p:cNvPr>
          <p:cNvSpPr/>
          <p:nvPr/>
        </p:nvSpPr>
        <p:spPr>
          <a:xfrm>
            <a:off x="4977624" y="4199056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8" name="Oval 34">
            <a:extLst>
              <a:ext uri="{FF2B5EF4-FFF2-40B4-BE49-F238E27FC236}">
                <a16:creationId xmlns:a16="http://schemas.microsoft.com/office/drawing/2014/main" id="{C250421E-C4E0-4EB9-AD56-DE4B0EACF903}"/>
              </a:ext>
            </a:extLst>
          </p:cNvPr>
          <p:cNvSpPr/>
          <p:nvPr/>
        </p:nvSpPr>
        <p:spPr>
          <a:xfrm>
            <a:off x="4765092" y="2736124"/>
            <a:ext cx="602086" cy="6020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Oval 36">
            <a:extLst>
              <a:ext uri="{FF2B5EF4-FFF2-40B4-BE49-F238E27FC236}">
                <a16:creationId xmlns:a16="http://schemas.microsoft.com/office/drawing/2014/main" id="{B757431A-88D7-4F4C-91BF-7A3A775776FF}"/>
              </a:ext>
            </a:extLst>
          </p:cNvPr>
          <p:cNvSpPr/>
          <p:nvPr/>
        </p:nvSpPr>
        <p:spPr>
          <a:xfrm>
            <a:off x="7374558" y="4162158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1" name="Oval 36">
            <a:extLst>
              <a:ext uri="{FF2B5EF4-FFF2-40B4-BE49-F238E27FC236}">
                <a16:creationId xmlns:a16="http://schemas.microsoft.com/office/drawing/2014/main" id="{C7E4626C-9CAA-4835-8F0A-BDB2155982FC}"/>
              </a:ext>
            </a:extLst>
          </p:cNvPr>
          <p:cNvSpPr/>
          <p:nvPr/>
        </p:nvSpPr>
        <p:spPr>
          <a:xfrm>
            <a:off x="7573757" y="3474383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" name="Oval 36">
            <a:extLst>
              <a:ext uri="{FF2B5EF4-FFF2-40B4-BE49-F238E27FC236}">
                <a16:creationId xmlns:a16="http://schemas.microsoft.com/office/drawing/2014/main" id="{58FB87B4-0137-4D16-A843-5BC3F550E9F9}"/>
              </a:ext>
            </a:extLst>
          </p:cNvPr>
          <p:cNvSpPr/>
          <p:nvPr/>
        </p:nvSpPr>
        <p:spPr>
          <a:xfrm>
            <a:off x="7514402" y="2742710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3" name="Oval 36">
            <a:extLst>
              <a:ext uri="{FF2B5EF4-FFF2-40B4-BE49-F238E27FC236}">
                <a16:creationId xmlns:a16="http://schemas.microsoft.com/office/drawing/2014/main" id="{BFB040AB-4609-45F8-B2E0-ECBEDA19291D}"/>
              </a:ext>
            </a:extLst>
          </p:cNvPr>
          <p:cNvSpPr/>
          <p:nvPr/>
        </p:nvSpPr>
        <p:spPr>
          <a:xfrm>
            <a:off x="7002847" y="2116930"/>
            <a:ext cx="602086" cy="60208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BD35F62-FBED-4D0D-B669-6EE6B0968F0D}"/>
              </a:ext>
            </a:extLst>
          </p:cNvPr>
          <p:cNvSpPr/>
          <p:nvPr/>
        </p:nvSpPr>
        <p:spPr>
          <a:xfrm>
            <a:off x="7951839" y="4282258"/>
            <a:ext cx="136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781539-5713-47E3-B4AB-551995407094}"/>
              </a:ext>
            </a:extLst>
          </p:cNvPr>
          <p:cNvSpPr/>
          <p:nvPr/>
        </p:nvSpPr>
        <p:spPr>
          <a:xfrm>
            <a:off x="2551668" y="2084739"/>
            <a:ext cx="2880000" cy="6463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Wireframe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hight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fidelity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57D6D2-CA60-4EE6-B405-5C8122AC8602}"/>
              </a:ext>
            </a:extLst>
          </p:cNvPr>
          <p:cNvSpPr/>
          <p:nvPr/>
        </p:nvSpPr>
        <p:spPr>
          <a:xfrm>
            <a:off x="7976644" y="2734778"/>
            <a:ext cx="2880000" cy="6463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code de l’application MOSHRI9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781539-5713-47E3-B4AB-551995407094}"/>
              </a:ext>
            </a:extLst>
          </p:cNvPr>
          <p:cNvSpPr/>
          <p:nvPr/>
        </p:nvSpPr>
        <p:spPr>
          <a:xfrm>
            <a:off x="4994800" y="1406403"/>
            <a:ext cx="2880000" cy="6463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 technologies utilisées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57D6D2-CA60-4EE6-B405-5C8122AC8602}"/>
              </a:ext>
            </a:extLst>
          </p:cNvPr>
          <p:cNvSpPr/>
          <p:nvPr/>
        </p:nvSpPr>
        <p:spPr>
          <a:xfrm>
            <a:off x="1654533" y="2818731"/>
            <a:ext cx="3960000" cy="6463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charte graphique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781539-5713-47E3-B4AB-551995407094}"/>
              </a:ext>
            </a:extLst>
          </p:cNvPr>
          <p:cNvSpPr/>
          <p:nvPr/>
        </p:nvSpPr>
        <p:spPr>
          <a:xfrm>
            <a:off x="7573757" y="2084968"/>
            <a:ext cx="2880000" cy="6463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L’architecture des dossiers et fichiers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57D6D2-CA60-4EE6-B405-5C8122AC8602}"/>
              </a:ext>
            </a:extLst>
          </p:cNvPr>
          <p:cNvSpPr/>
          <p:nvPr/>
        </p:nvSpPr>
        <p:spPr>
          <a:xfrm>
            <a:off x="8207209" y="3448036"/>
            <a:ext cx="2880000" cy="6463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résultat de l’application MOSHRI9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00" y="2468403"/>
            <a:ext cx="2280502" cy="23340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2787725" y="3448035"/>
            <a:ext cx="1924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conception base de données</a:t>
            </a:r>
            <a:endParaRPr lang="ko-KR" alt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654">
        <p15:prstTrans prst="peelOff"/>
      </p:transition>
    </mc:Choice>
    <mc:Fallback xmlns="">
      <p:transition spd="slow" advTm="56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7" grpId="0"/>
      <p:bldP spid="40" grpId="0"/>
      <p:bldP spid="41" grpId="0"/>
      <p:bldP spid="42" grpId="0"/>
      <p:bldP spid="43" grpId="0"/>
      <p:bldP spid="45" grpId="0"/>
      <p:bldP spid="46" grpId="0"/>
      <p:bldP spid="2" grpId="0"/>
    </p:bldLst>
  </p:timing>
  <p:extLst mod="1">
    <p:ext uri="{E180D4A7-C9FB-4DFB-919C-405C955672EB}">
      <p14:showEvtLst xmlns:p14="http://schemas.microsoft.com/office/powerpoint/2010/main">
        <p14:playEvt time="948" objId="3"/>
        <p14:stopEvt time="4001" objId="3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7713"/>
            <a:ext cx="10515600" cy="823232"/>
          </a:xfrm>
        </p:spPr>
        <p:txBody>
          <a:bodyPr rtlCol="0"/>
          <a:lstStyle/>
          <a:p>
            <a:pPr rtl="0"/>
            <a:r>
              <a:rPr lang="fr-FR" sz="4000" cap="none" dirty="0" smtClean="0">
                <a:solidFill>
                  <a:schemeClr val="accent3">
                    <a:lumMod val="75000"/>
                  </a:schemeClr>
                </a:solidFill>
              </a:rPr>
              <a:t>Conclusion</a:t>
            </a:r>
            <a:endParaRPr lang="fr-FR" sz="4000" cap="non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62F3C98F-D9A1-42A0-8B79-52C6A6329D87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 : carré corné 9">
            <a:extLst>
              <a:ext uri="{FF2B5EF4-FFF2-40B4-BE49-F238E27FC236}">
                <a16:creationId xmlns:a16="http://schemas.microsoft.com/office/drawing/2014/main" id="{D11592D7-3746-49CE-9529-2F6C8B08F8C5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4" b="19544"/>
          <a:stretch>
            <a:fillRect/>
          </a:stretch>
        </p:blipFill>
        <p:spPr>
          <a:xfrm>
            <a:off x="0" y="-1"/>
            <a:ext cx="12192000" cy="3840481"/>
          </a:xfrm>
        </p:spPr>
      </p:pic>
    </p:spTree>
    <p:extLst>
      <p:ext uri="{BB962C8B-B14F-4D97-AF65-F5344CB8AC3E}">
        <p14:creationId xmlns:p14="http://schemas.microsoft.com/office/powerpoint/2010/main" val="4347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787">
        <p15:prstTrans prst="peelOff"/>
      </p:transition>
    </mc:Choice>
    <mc:Fallback xmlns="">
      <p:transition spd="slow" advTm="77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extLst mod="1">
    <p:ext uri="{E180D4A7-C9FB-4DFB-919C-405C955672EB}">
      <p14:showEvtLst xmlns:p14="http://schemas.microsoft.com/office/powerpoint/2010/main">
        <p14:playEvt time="1" objId="11"/>
        <p14:stopEvt time="7198" objId="11"/>
      </p14:showEvt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18" y="2606217"/>
            <a:ext cx="6180946" cy="750278"/>
          </a:xfrm>
        </p:spPr>
        <p:txBody>
          <a:bodyPr rtlCol="0">
            <a:normAutofit/>
          </a:bodyPr>
          <a:lstStyle/>
          <a:p>
            <a:pPr rtl="0"/>
            <a:r>
              <a:rPr lang="fr-FR" sz="4000" cap="none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MERCI </a:t>
            </a:r>
            <a:r>
              <a:rPr lang="fr-FR" sz="4000" cap="none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 </a:t>
            </a:r>
            <a:r>
              <a:rPr lang="fr-FR" sz="4000" cap="none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VOTRE ATTENTION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9A294210-0A3A-40B7-8019-FDFD9DA75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ABAD79F-DC94-4F5D-8A43-C69B1B42666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ZoneTexte 6"/>
          <p:cNvSpPr txBox="1"/>
          <p:nvPr/>
        </p:nvSpPr>
        <p:spPr>
          <a:xfrm rot="16200000" flipV="1">
            <a:off x="4309053" y="3805392"/>
            <a:ext cx="2500312" cy="1509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53">
            <a:extLst>
              <a:ext uri="{FF2B5EF4-FFF2-40B4-BE49-F238E27FC236}">
                <a16:creationId xmlns:a16="http://schemas.microsoft.com/office/drawing/2014/main" id="{61B62765-9162-4340-8C40-66FEE83378A7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Espace réservé pour une image 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4" b="19544"/>
          <a:stretch>
            <a:fillRect/>
          </a:stretch>
        </p:blipFill>
        <p:spPr>
          <a:xfrm>
            <a:off x="-1" y="-1"/>
            <a:ext cx="5773784" cy="659976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783" y="2504680"/>
            <a:ext cx="12858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69">
        <p15:prstTrans prst="peelOff"/>
      </p:transition>
    </mc:Choice>
    <mc:Fallback xmlns="">
      <p:transition spd="slow" advTm="48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 mod="1">
    <p:ext uri="{E180D4A7-C9FB-4DFB-919C-405C955672EB}">
      <p14:showEvtLst xmlns:p14="http://schemas.microsoft.com/office/powerpoint/2010/main">
        <p14:playEvt time="1" objId="4"/>
        <p14:stopEvt time="4587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713163"/>
            <a:ext cx="10515600" cy="823232"/>
          </a:xfrm>
        </p:spPr>
        <p:txBody>
          <a:bodyPr rtlCol="0"/>
          <a:lstStyle/>
          <a:p>
            <a:pPr rtl="0"/>
            <a:r>
              <a:rPr lang="fr-FR" sz="4000" cap="none" dirty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62F3C98F-D9A1-42A0-8B79-52C6A6329D87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 : carré corné 9">
            <a:extLst>
              <a:ext uri="{FF2B5EF4-FFF2-40B4-BE49-F238E27FC236}">
                <a16:creationId xmlns:a16="http://schemas.microsoft.com/office/drawing/2014/main" id="{D11592D7-3746-49CE-9529-2F6C8B08F8C5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4" b="19544"/>
          <a:stretch>
            <a:fillRect/>
          </a:stretch>
        </p:blipFill>
        <p:spPr>
          <a:xfrm>
            <a:off x="0" y="-1"/>
            <a:ext cx="12192000" cy="3840481"/>
          </a:xfrm>
        </p:spPr>
      </p:pic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787">
        <p15:prstTrans prst="peelOff"/>
      </p:transition>
    </mc:Choice>
    <mc:Fallback xmlns="">
      <p:transition spd="slow" advTm="77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extLst mod="1">
    <p:ext uri="{E180D4A7-C9FB-4DFB-919C-405C955672EB}">
      <p14:showEvtLst xmlns:p14="http://schemas.microsoft.com/office/powerpoint/2010/main">
        <p14:playEvt time="1" objId="11"/>
        <p14:stopEvt time="7198" objId="11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5">
            <a:extLst>
              <a:ext uri="{FF2B5EF4-FFF2-40B4-BE49-F238E27FC236}">
                <a16:creationId xmlns:a16="http://schemas.microsoft.com/office/drawing/2014/main" id="{B1B32B79-9F00-478E-A1C6-D19C699E7382}"/>
              </a:ext>
            </a:extLst>
          </p:cNvPr>
          <p:cNvSpPr/>
          <p:nvPr/>
        </p:nvSpPr>
        <p:spPr>
          <a:xfrm>
            <a:off x="-442517" y="122497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D88F00-A74B-448D-AD47-EDEBC7BD6A32}"/>
              </a:ext>
            </a:extLst>
          </p:cNvPr>
          <p:cNvSpPr txBox="1"/>
          <p:nvPr/>
        </p:nvSpPr>
        <p:spPr>
          <a:xfrm rot="16200000">
            <a:off x="-1646591" y="3114038"/>
            <a:ext cx="38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A7D74746-40FB-445D-B4CC-2158DBCE8B5D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4E4B13-FE52-4B55-8369-02C063E3C390}"/>
              </a:ext>
            </a:extLst>
          </p:cNvPr>
          <p:cNvSpPr txBox="1"/>
          <p:nvPr/>
        </p:nvSpPr>
        <p:spPr>
          <a:xfrm>
            <a:off x="367286" y="2494051"/>
            <a:ext cx="11457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conception base de données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rgbClr val="FEB80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58">
            <a:extLst>
              <a:ext uri="{FF2B5EF4-FFF2-40B4-BE49-F238E27FC236}">
                <a16:creationId xmlns:a16="http://schemas.microsoft.com/office/drawing/2014/main" id="{3415F454-352C-4FC3-995B-F6150BADF3AC}"/>
              </a:ext>
            </a:extLst>
          </p:cNvPr>
          <p:cNvGrpSpPr/>
          <p:nvPr/>
        </p:nvGrpSpPr>
        <p:grpSpPr>
          <a:xfrm>
            <a:off x="4780487" y="3331360"/>
            <a:ext cx="2631026" cy="319631"/>
            <a:chOff x="4679586" y="878988"/>
            <a:chExt cx="1434489" cy="190500"/>
          </a:xfrm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FCAA5765-1F63-4CA5-AD4E-AF25DF7FD745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val 60">
              <a:extLst>
                <a:ext uri="{FF2B5EF4-FFF2-40B4-BE49-F238E27FC236}">
                  <a16:creationId xmlns:a16="http://schemas.microsoft.com/office/drawing/2014/main" id="{A46755C2-1DAD-4686-AAD2-74227583581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61">
              <a:extLst>
                <a:ext uri="{FF2B5EF4-FFF2-40B4-BE49-F238E27FC236}">
                  <a16:creationId xmlns:a16="http://schemas.microsoft.com/office/drawing/2014/main" id="{D2CE4C5C-FDFD-4D35-A2AC-17BA453C146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62">
              <a:extLst>
                <a:ext uri="{FF2B5EF4-FFF2-40B4-BE49-F238E27FC236}">
                  <a16:creationId xmlns:a16="http://schemas.microsoft.com/office/drawing/2014/main" id="{C1276A10-6E79-424A-8958-4F0480EBE06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63">
              <a:extLst>
                <a:ext uri="{FF2B5EF4-FFF2-40B4-BE49-F238E27FC236}">
                  <a16:creationId xmlns:a16="http://schemas.microsoft.com/office/drawing/2014/main" id="{6F7ECAB9-8190-4743-AFDA-9A46B12DEBF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 : carré corné 14">
            <a:extLst>
              <a:ext uri="{FF2B5EF4-FFF2-40B4-BE49-F238E27FC236}">
                <a16:creationId xmlns:a16="http://schemas.microsoft.com/office/drawing/2014/main" id="{2E167308-83BC-4F3C-828B-DB6D3D39D1B8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3429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484">
        <p15:prstTrans prst="peelOff"/>
      </p:transition>
    </mc:Choice>
    <mc:Fallback xmlns="">
      <p:transition spd="slow" advTm="34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>
    <p:ext uri="{E180D4A7-C9FB-4DFB-919C-405C955672EB}">
      <p14:showEvtLst xmlns:p14="http://schemas.microsoft.com/office/powerpoint/2010/main">
        <p14:playEvt time="19" objId="16"/>
        <p14:stopEvt time="3484" objId="16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 : carré corné 32">
            <a:extLst>
              <a:ext uri="{FF2B5EF4-FFF2-40B4-BE49-F238E27FC236}">
                <a16:creationId xmlns:a16="http://schemas.microsoft.com/office/drawing/2014/main" id="{1A0FC5AE-1510-45A6-977B-E89986F0826D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A2D4F-3274-407A-934D-23D8717FA38D}"/>
              </a:ext>
            </a:extLst>
          </p:cNvPr>
          <p:cNvSpPr/>
          <p:nvPr/>
        </p:nvSpPr>
        <p:spPr>
          <a:xfrm>
            <a:off x="5445993" y="67441"/>
            <a:ext cx="123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Merise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5" name="Group 58">
            <a:extLst>
              <a:ext uri="{FF2B5EF4-FFF2-40B4-BE49-F238E27FC236}">
                <a16:creationId xmlns:a16="http://schemas.microsoft.com/office/drawing/2014/main" id="{FB82E316-A26C-4622-805C-2DAB31686176}"/>
              </a:ext>
            </a:extLst>
          </p:cNvPr>
          <p:cNvGrpSpPr/>
          <p:nvPr/>
        </p:nvGrpSpPr>
        <p:grpSpPr>
          <a:xfrm>
            <a:off x="4749507" y="520251"/>
            <a:ext cx="2631026" cy="319631"/>
            <a:chOff x="4679586" y="878988"/>
            <a:chExt cx="1434489" cy="190500"/>
          </a:xfrm>
        </p:grpSpPr>
        <p:sp>
          <p:nvSpPr>
            <p:cNvPr id="16" name="Oval 59">
              <a:extLst>
                <a:ext uri="{FF2B5EF4-FFF2-40B4-BE49-F238E27FC236}">
                  <a16:creationId xmlns:a16="http://schemas.microsoft.com/office/drawing/2014/main" id="{7575215F-D101-4FDB-A349-89697AF26EE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60">
              <a:extLst>
                <a:ext uri="{FF2B5EF4-FFF2-40B4-BE49-F238E27FC236}">
                  <a16:creationId xmlns:a16="http://schemas.microsoft.com/office/drawing/2014/main" id="{D873B0C1-73C9-4604-9028-09704F7E127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61">
              <a:extLst>
                <a:ext uri="{FF2B5EF4-FFF2-40B4-BE49-F238E27FC236}">
                  <a16:creationId xmlns:a16="http://schemas.microsoft.com/office/drawing/2014/main" id="{E228768A-416E-4C6F-975D-51E491D8E803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62">
              <a:extLst>
                <a:ext uri="{FF2B5EF4-FFF2-40B4-BE49-F238E27FC236}">
                  <a16:creationId xmlns:a16="http://schemas.microsoft.com/office/drawing/2014/main" id="{36923EAD-917F-4069-B4E1-ECF193277FBB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63">
              <a:extLst>
                <a:ext uri="{FF2B5EF4-FFF2-40B4-BE49-F238E27FC236}">
                  <a16:creationId xmlns:a16="http://schemas.microsoft.com/office/drawing/2014/main" id="{C0B7AEC3-F015-4861-B2F4-07861228B58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22509"/>
              </p:ext>
            </p:extLst>
          </p:nvPr>
        </p:nvGraphicFramePr>
        <p:xfrm>
          <a:off x="1850755" y="1204155"/>
          <a:ext cx="8490489" cy="53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28">
                  <a:extLst>
                    <a:ext uri="{9D8B030D-6E8A-4147-A177-3AD203B41FA5}">
                      <a16:colId xmlns:a16="http://schemas.microsoft.com/office/drawing/2014/main" val="2217341303"/>
                    </a:ext>
                  </a:extLst>
                </a:gridCol>
                <a:gridCol w="3442375">
                  <a:extLst>
                    <a:ext uri="{9D8B030D-6E8A-4147-A177-3AD203B41FA5}">
                      <a16:colId xmlns:a16="http://schemas.microsoft.com/office/drawing/2014/main" val="1505794815"/>
                    </a:ext>
                  </a:extLst>
                </a:gridCol>
                <a:gridCol w="1233765">
                  <a:extLst>
                    <a:ext uri="{9D8B030D-6E8A-4147-A177-3AD203B41FA5}">
                      <a16:colId xmlns:a16="http://schemas.microsoft.com/office/drawing/2014/main" val="3530219385"/>
                    </a:ext>
                  </a:extLst>
                </a:gridCol>
                <a:gridCol w="1645021">
                  <a:extLst>
                    <a:ext uri="{9D8B030D-6E8A-4147-A177-3AD203B41FA5}">
                      <a16:colId xmlns:a16="http://schemas.microsoft.com/office/drawing/2014/main" val="4159265979"/>
                    </a:ext>
                  </a:extLst>
                </a:gridCol>
              </a:tblGrid>
              <a:tr h="36784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Code mnémonique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Désignation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Type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Taille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517"/>
                  </a:ext>
                </a:extLst>
              </a:tr>
              <a:tr h="643727">
                <a:tc>
                  <a:txBody>
                    <a:bodyPr/>
                    <a:lstStyle/>
                    <a:p>
                      <a:pPr algn="ctr"/>
                      <a:endParaRPr lang="fr-F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Identifiant numérique d’un employé/projet/statu/secteur/département/client/admin/ville/type projet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38102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 du client/admin/employé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570174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prenom</a:t>
                      </a:r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Prénom du client/admin/employé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84958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du client/admin/employé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60186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 client/admin/employé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04416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telephone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Téléphone du client/admin/employé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68772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adresse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Adresse du client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67777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descriptionprojet</a:t>
                      </a:r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/description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du projet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fr-F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90462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fr-F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 projet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5687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Specialite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Spécialité du projet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11590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fr-F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 du projet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fr-F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40988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Ville du client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fr-F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12526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codepostal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postal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19267"/>
                  </a:ext>
                </a:extLst>
              </a:tr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secteur 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Secteur du projet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fr-F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44090"/>
                  </a:ext>
                </a:extLst>
              </a:tr>
            </a:tbl>
          </a:graphicData>
        </a:graphic>
      </p:graphicFrame>
      <p:sp>
        <p:nvSpPr>
          <p:cNvPr id="22" name="Espace réservé du contenu 8">
            <a:extLst>
              <a:ext uri="{FF2B5EF4-FFF2-40B4-BE49-F238E27FC236}">
                <a16:creationId xmlns:a16="http://schemas.microsoft.com/office/drawing/2014/main" id="{A67EFCDA-0E58-42D3-B046-33C10B7E1B72}"/>
              </a:ext>
            </a:extLst>
          </p:cNvPr>
          <p:cNvSpPr txBox="1">
            <a:spLocks/>
          </p:cNvSpPr>
          <p:nvPr/>
        </p:nvSpPr>
        <p:spPr>
          <a:xfrm>
            <a:off x="69938" y="839882"/>
            <a:ext cx="3045879" cy="36427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1D5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DICTIONNAIRE DE DONNEES : 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D1D5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809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1960">
        <p15:prstTrans prst="peelOff"/>
      </p:transition>
    </mc:Choice>
    <mc:Fallback xmlns="">
      <p:transition spd="slow" advTm="119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  <p:extLst mod="1">
    <p:ext uri="{E180D4A7-C9FB-4DFB-919C-405C955672EB}">
      <p14:showEvtLst xmlns:p14="http://schemas.microsoft.com/office/powerpoint/2010/main">
        <p14:playEvt time="3" objId="5"/>
        <p14:stopEvt time="10998" objId="5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 : carré corné 47">
            <a:extLst>
              <a:ext uri="{FF2B5EF4-FFF2-40B4-BE49-F238E27FC236}">
                <a16:creationId xmlns:a16="http://schemas.microsoft.com/office/drawing/2014/main" id="{39698F29-561F-4311-8572-1E05C0A8B23F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A2D4F-3274-407A-934D-23D8717FA38D}"/>
              </a:ext>
            </a:extLst>
          </p:cNvPr>
          <p:cNvSpPr/>
          <p:nvPr/>
        </p:nvSpPr>
        <p:spPr>
          <a:xfrm>
            <a:off x="5476973" y="9032"/>
            <a:ext cx="123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Merise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58">
            <a:extLst>
              <a:ext uri="{FF2B5EF4-FFF2-40B4-BE49-F238E27FC236}">
                <a16:creationId xmlns:a16="http://schemas.microsoft.com/office/drawing/2014/main" id="{5488EAEB-B758-462F-930F-2B2988AAEB8B}"/>
              </a:ext>
            </a:extLst>
          </p:cNvPr>
          <p:cNvGrpSpPr/>
          <p:nvPr/>
        </p:nvGrpSpPr>
        <p:grpSpPr>
          <a:xfrm>
            <a:off x="4780487" y="497418"/>
            <a:ext cx="2631026" cy="319631"/>
            <a:chOff x="4679586" y="878988"/>
            <a:chExt cx="1434489" cy="190500"/>
          </a:xfrm>
        </p:grpSpPr>
        <p:sp>
          <p:nvSpPr>
            <p:cNvPr id="26" name="Oval 59">
              <a:extLst>
                <a:ext uri="{FF2B5EF4-FFF2-40B4-BE49-F238E27FC236}">
                  <a16:creationId xmlns:a16="http://schemas.microsoft.com/office/drawing/2014/main" id="{2F179C5E-0396-44EE-A810-F75B51DE1FA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val 60">
              <a:extLst>
                <a:ext uri="{FF2B5EF4-FFF2-40B4-BE49-F238E27FC236}">
                  <a16:creationId xmlns:a16="http://schemas.microsoft.com/office/drawing/2014/main" id="{32B7F78B-6828-40F1-AD0F-38AF0F94FD2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val 61">
              <a:extLst>
                <a:ext uri="{FF2B5EF4-FFF2-40B4-BE49-F238E27FC236}">
                  <a16:creationId xmlns:a16="http://schemas.microsoft.com/office/drawing/2014/main" id="{5F73A2E6-A14C-46E4-BD12-4BDAD7645D38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val 62">
              <a:extLst>
                <a:ext uri="{FF2B5EF4-FFF2-40B4-BE49-F238E27FC236}">
                  <a16:creationId xmlns:a16="http://schemas.microsoft.com/office/drawing/2014/main" id="{F8CDE417-063D-496D-BFEE-904CDD6601BA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val 63">
              <a:extLst>
                <a:ext uri="{FF2B5EF4-FFF2-40B4-BE49-F238E27FC236}">
                  <a16:creationId xmlns:a16="http://schemas.microsoft.com/office/drawing/2014/main" id="{1C0CFF75-3108-4822-9C32-BAAB6699566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A67EFCDA-0E58-42D3-B046-33C10B7E1B72}"/>
              </a:ext>
            </a:extLst>
          </p:cNvPr>
          <p:cNvSpPr txBox="1">
            <a:spLocks/>
          </p:cNvSpPr>
          <p:nvPr/>
        </p:nvSpPr>
        <p:spPr>
          <a:xfrm>
            <a:off x="681388" y="1137386"/>
            <a:ext cx="825193" cy="29082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1D5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MCD :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D1D5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26" y="1428206"/>
            <a:ext cx="10177177" cy="51715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1526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7853">
        <p15:prstTrans prst="peelOff"/>
      </p:transition>
    </mc:Choice>
    <mc:Fallback xmlns="">
      <p:transition spd="slow" advTm="178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  <p:extLst mod="1">
    <p:ext uri="{E180D4A7-C9FB-4DFB-919C-405C955672EB}">
      <p14:showEvtLst xmlns:p14="http://schemas.microsoft.com/office/powerpoint/2010/main">
        <p14:playEvt time="20" objId="9"/>
        <p14:stopEvt time="17386" objId="9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BA2D4F-3274-407A-934D-23D8717FA38D}"/>
              </a:ext>
            </a:extLst>
          </p:cNvPr>
          <p:cNvSpPr/>
          <p:nvPr/>
        </p:nvSpPr>
        <p:spPr>
          <a:xfrm>
            <a:off x="5476973" y="-25802"/>
            <a:ext cx="123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Merise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2" name="Group 58">
            <a:extLst>
              <a:ext uri="{FF2B5EF4-FFF2-40B4-BE49-F238E27FC236}">
                <a16:creationId xmlns:a16="http://schemas.microsoft.com/office/drawing/2014/main" id="{5488EAEB-B758-462F-930F-2B2988AAEB8B}"/>
              </a:ext>
            </a:extLst>
          </p:cNvPr>
          <p:cNvGrpSpPr/>
          <p:nvPr/>
        </p:nvGrpSpPr>
        <p:grpSpPr>
          <a:xfrm>
            <a:off x="4780487" y="497418"/>
            <a:ext cx="2631026" cy="319631"/>
            <a:chOff x="4679586" y="878988"/>
            <a:chExt cx="1434489" cy="190500"/>
          </a:xfrm>
        </p:grpSpPr>
        <p:sp>
          <p:nvSpPr>
            <p:cNvPr id="33" name="Oval 59">
              <a:extLst>
                <a:ext uri="{FF2B5EF4-FFF2-40B4-BE49-F238E27FC236}">
                  <a16:creationId xmlns:a16="http://schemas.microsoft.com/office/drawing/2014/main" id="{2F179C5E-0396-44EE-A810-F75B51DE1FA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val 60">
              <a:extLst>
                <a:ext uri="{FF2B5EF4-FFF2-40B4-BE49-F238E27FC236}">
                  <a16:creationId xmlns:a16="http://schemas.microsoft.com/office/drawing/2014/main" id="{32B7F78B-6828-40F1-AD0F-38AF0F94FD2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val 61">
              <a:extLst>
                <a:ext uri="{FF2B5EF4-FFF2-40B4-BE49-F238E27FC236}">
                  <a16:creationId xmlns:a16="http://schemas.microsoft.com/office/drawing/2014/main" id="{5F73A2E6-A14C-46E4-BD12-4BDAD7645D38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val 62">
              <a:extLst>
                <a:ext uri="{FF2B5EF4-FFF2-40B4-BE49-F238E27FC236}">
                  <a16:creationId xmlns:a16="http://schemas.microsoft.com/office/drawing/2014/main" id="{F8CDE417-063D-496D-BFEE-904CDD6601BA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63">
              <a:extLst>
                <a:ext uri="{FF2B5EF4-FFF2-40B4-BE49-F238E27FC236}">
                  <a16:creationId xmlns:a16="http://schemas.microsoft.com/office/drawing/2014/main" id="{1C0CFF75-3108-4822-9C32-BAAB6699566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Espace réservé du numéro de diapositive 3">
            <a:extLst>
              <a:ext uri="{FF2B5EF4-FFF2-40B4-BE49-F238E27FC236}">
                <a16:creationId xmlns:a16="http://schemas.microsoft.com/office/drawing/2014/main" id="{9057F6C3-BC88-4390-997E-61570B365D5F}"/>
              </a:ext>
            </a:extLst>
          </p:cNvPr>
          <p:cNvSpPr txBox="1">
            <a:spLocks/>
          </p:cNvSpPr>
          <p:nvPr/>
        </p:nvSpPr>
        <p:spPr>
          <a:xfrm>
            <a:off x="9010958" y="4503009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489FD0-501B-4C6F-9CB2-8996B7BF4EFE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FEB8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FEB80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 : carré corné 39">
            <a:extLst>
              <a:ext uri="{FF2B5EF4-FFF2-40B4-BE49-F238E27FC236}">
                <a16:creationId xmlns:a16="http://schemas.microsoft.com/office/drawing/2014/main" id="{8170AF3B-8D6B-41E3-9378-CC768DE81EF2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A67EFCDA-0E58-42D3-B046-33C10B7E1B72}"/>
              </a:ext>
            </a:extLst>
          </p:cNvPr>
          <p:cNvSpPr txBox="1">
            <a:spLocks/>
          </p:cNvSpPr>
          <p:nvPr/>
        </p:nvSpPr>
        <p:spPr>
          <a:xfrm>
            <a:off x="681390" y="992560"/>
            <a:ext cx="799068" cy="28105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1D5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MLD :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D1D5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0" y="1273616"/>
            <a:ext cx="10162902" cy="5326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6305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1886">
        <p15:prstTrans prst="peelOff"/>
      </p:transition>
    </mc:Choice>
    <mc:Fallback xmlns="">
      <p:transition spd="slow" advTm="218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extLst mod="1">
    <p:ext uri="{E180D4A7-C9FB-4DFB-919C-405C955672EB}">
      <p14:showEvtLst xmlns:p14="http://schemas.microsoft.com/office/powerpoint/2010/main">
        <p14:playEvt time="3" objId="5"/>
        <p14:stopEvt time="21740" objId="5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BA2D4F-3274-407A-934D-23D8717FA38D}"/>
              </a:ext>
            </a:extLst>
          </p:cNvPr>
          <p:cNvSpPr/>
          <p:nvPr/>
        </p:nvSpPr>
        <p:spPr>
          <a:xfrm>
            <a:off x="5585175" y="27890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UML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58">
            <a:extLst>
              <a:ext uri="{FF2B5EF4-FFF2-40B4-BE49-F238E27FC236}">
                <a16:creationId xmlns:a16="http://schemas.microsoft.com/office/drawing/2014/main" id="{ECEDDDD1-894F-4751-A6A7-1973F8A9BB3B}"/>
              </a:ext>
            </a:extLst>
          </p:cNvPr>
          <p:cNvGrpSpPr/>
          <p:nvPr/>
        </p:nvGrpSpPr>
        <p:grpSpPr>
          <a:xfrm>
            <a:off x="4780486" y="551110"/>
            <a:ext cx="2631026" cy="319631"/>
            <a:chOff x="4679586" y="878988"/>
            <a:chExt cx="1434489" cy="190500"/>
          </a:xfrm>
        </p:grpSpPr>
        <p:sp>
          <p:nvSpPr>
            <p:cNvPr id="26" name="Oval 59">
              <a:extLst>
                <a:ext uri="{FF2B5EF4-FFF2-40B4-BE49-F238E27FC236}">
                  <a16:creationId xmlns:a16="http://schemas.microsoft.com/office/drawing/2014/main" id="{0D938CC7-44D0-402B-9E8B-EF42105D0594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60">
              <a:extLst>
                <a:ext uri="{FF2B5EF4-FFF2-40B4-BE49-F238E27FC236}">
                  <a16:creationId xmlns:a16="http://schemas.microsoft.com/office/drawing/2014/main" id="{53F2EF77-165C-4466-A860-4127C1C463B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61">
              <a:extLst>
                <a:ext uri="{FF2B5EF4-FFF2-40B4-BE49-F238E27FC236}">
                  <a16:creationId xmlns:a16="http://schemas.microsoft.com/office/drawing/2014/main" id="{13B1C39F-EA2D-499F-9473-8A28D6F4762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val 62">
              <a:extLst>
                <a:ext uri="{FF2B5EF4-FFF2-40B4-BE49-F238E27FC236}">
                  <a16:creationId xmlns:a16="http://schemas.microsoft.com/office/drawing/2014/main" id="{0BB60F3A-211A-4CD6-A4B2-FD13A8EB23A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63">
              <a:extLst>
                <a:ext uri="{FF2B5EF4-FFF2-40B4-BE49-F238E27FC236}">
                  <a16:creationId xmlns:a16="http://schemas.microsoft.com/office/drawing/2014/main" id="{520FF29B-E4EC-4D0C-8526-D9E0AC11C83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Rectangle : carré corné 33">
            <a:extLst>
              <a:ext uri="{FF2B5EF4-FFF2-40B4-BE49-F238E27FC236}">
                <a16:creationId xmlns:a16="http://schemas.microsoft.com/office/drawing/2014/main" id="{314FBE8F-32E4-4EE2-AA7E-15820FDB5213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A67EFCDA-0E58-42D3-B046-33C10B7E1B72}"/>
              </a:ext>
            </a:extLst>
          </p:cNvPr>
          <p:cNvSpPr txBox="1">
            <a:spLocks/>
          </p:cNvSpPr>
          <p:nvPr/>
        </p:nvSpPr>
        <p:spPr>
          <a:xfrm>
            <a:off x="550759" y="999936"/>
            <a:ext cx="3002337" cy="28105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1D5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Diagramme de cas d’utilisation :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D1D5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: Shape 45">
            <a:extLst>
              <a:ext uri="{FF2B5EF4-FFF2-40B4-BE49-F238E27FC236}">
                <a16:creationId xmlns:a16="http://schemas.microsoft.com/office/drawing/2014/main" id="{91C29DC8-93AD-4E03-82E7-4F9AA9A18D1D}"/>
              </a:ext>
            </a:extLst>
          </p:cNvPr>
          <p:cNvSpPr/>
          <p:nvPr/>
        </p:nvSpPr>
        <p:spPr>
          <a:xfrm>
            <a:off x="11023600" y="122299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E9A3BC-09F4-4E78-81EE-03AAEDF2A242}"/>
              </a:ext>
            </a:extLst>
          </p:cNvPr>
          <p:cNvSpPr txBox="1"/>
          <p:nvPr/>
        </p:nvSpPr>
        <p:spPr>
          <a:xfrm rot="16200000">
            <a:off x="10118788" y="3136217"/>
            <a:ext cx="321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charte graphique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53" y="1292660"/>
            <a:ext cx="6818675" cy="5295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4990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6957">
        <p15:prstTrans prst="peelOff"/>
      </p:transition>
    </mc:Choice>
    <mc:Fallback xmlns="">
      <p:transition spd="slow" advTm="169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  <p:extLst mod="1">
    <p:ext uri="{E180D4A7-C9FB-4DFB-919C-405C955672EB}">
      <p14:showEvtLst xmlns:p14="http://schemas.microsoft.com/office/powerpoint/2010/main">
        <p14:playEvt time="2" objId="5"/>
        <p14:stopEvt time="15961" objId="5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3">
            <a:extLst>
              <a:ext uri="{FF2B5EF4-FFF2-40B4-BE49-F238E27FC236}">
                <a16:creationId xmlns:a16="http://schemas.microsoft.com/office/drawing/2014/main" id="{CE173757-65E5-4651-9740-A5A28357A1F9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 : carré corné 34">
            <a:extLst>
              <a:ext uri="{FF2B5EF4-FFF2-40B4-BE49-F238E27FC236}">
                <a16:creationId xmlns:a16="http://schemas.microsoft.com/office/drawing/2014/main" id="{C377F1D4-EB46-4447-8F26-02805F236106}"/>
              </a:ext>
            </a:extLst>
          </p:cNvPr>
          <p:cNvSpPr/>
          <p:nvPr/>
        </p:nvSpPr>
        <p:spPr>
          <a:xfrm>
            <a:off x="11596255" y="6084643"/>
            <a:ext cx="484909" cy="40626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3" name="Freeform: Shape 45">
            <a:extLst>
              <a:ext uri="{FF2B5EF4-FFF2-40B4-BE49-F238E27FC236}">
                <a16:creationId xmlns:a16="http://schemas.microsoft.com/office/drawing/2014/main" id="{B1B32B79-9F00-478E-A1C6-D19C699E7382}"/>
              </a:ext>
            </a:extLst>
          </p:cNvPr>
          <p:cNvSpPr/>
          <p:nvPr/>
        </p:nvSpPr>
        <p:spPr>
          <a:xfrm>
            <a:off x="-442517" y="1224973"/>
            <a:ext cx="1168400" cy="44080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AD88F00-A74B-448D-AD47-EDEBC7BD6A32}"/>
              </a:ext>
            </a:extLst>
          </p:cNvPr>
          <p:cNvSpPr txBox="1"/>
          <p:nvPr/>
        </p:nvSpPr>
        <p:spPr>
          <a:xfrm rot="16200000">
            <a:off x="-1646591" y="3114038"/>
            <a:ext cx="38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conception base de données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4E4B13-FE52-4B55-8369-02C063E3C390}"/>
              </a:ext>
            </a:extLst>
          </p:cNvPr>
          <p:cNvSpPr txBox="1"/>
          <p:nvPr/>
        </p:nvSpPr>
        <p:spPr>
          <a:xfrm>
            <a:off x="3896397" y="2623474"/>
            <a:ext cx="439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B80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charte graphique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rgbClr val="FEB80A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" name="Group 58">
            <a:extLst>
              <a:ext uri="{FF2B5EF4-FFF2-40B4-BE49-F238E27FC236}">
                <a16:creationId xmlns:a16="http://schemas.microsoft.com/office/drawing/2014/main" id="{3415F454-352C-4FC3-995B-F6150BADF3AC}"/>
              </a:ext>
            </a:extLst>
          </p:cNvPr>
          <p:cNvGrpSpPr/>
          <p:nvPr/>
        </p:nvGrpSpPr>
        <p:grpSpPr>
          <a:xfrm>
            <a:off x="4780487" y="3331360"/>
            <a:ext cx="2631026" cy="319631"/>
            <a:chOff x="4679586" y="878988"/>
            <a:chExt cx="1434489" cy="190500"/>
          </a:xfrm>
        </p:grpSpPr>
        <p:sp>
          <p:nvSpPr>
            <p:cNvPr id="20" name="Oval 59">
              <a:extLst>
                <a:ext uri="{FF2B5EF4-FFF2-40B4-BE49-F238E27FC236}">
                  <a16:creationId xmlns:a16="http://schemas.microsoft.com/office/drawing/2014/main" id="{FCAA5765-1F63-4CA5-AD4E-AF25DF7FD745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60">
              <a:extLst>
                <a:ext uri="{FF2B5EF4-FFF2-40B4-BE49-F238E27FC236}">
                  <a16:creationId xmlns:a16="http://schemas.microsoft.com/office/drawing/2014/main" id="{A46755C2-1DAD-4686-AAD2-74227583581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B55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val 61">
              <a:extLst>
                <a:ext uri="{FF2B5EF4-FFF2-40B4-BE49-F238E27FC236}">
                  <a16:creationId xmlns:a16="http://schemas.microsoft.com/office/drawing/2014/main" id="{D2CE4C5C-FDFD-4D35-A2AC-17BA453C146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62">
              <a:extLst>
                <a:ext uri="{FF2B5EF4-FFF2-40B4-BE49-F238E27FC236}">
                  <a16:creationId xmlns:a16="http://schemas.microsoft.com/office/drawing/2014/main" id="{C1276A10-6E79-424A-8958-4F0480EBE06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63">
              <a:extLst>
                <a:ext uri="{FF2B5EF4-FFF2-40B4-BE49-F238E27FC236}">
                  <a16:creationId xmlns:a16="http://schemas.microsoft.com/office/drawing/2014/main" id="{6F7ECAB9-8190-4743-AFDA-9A46B12DEBF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0505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0857">
        <p15:prstTrans prst="peelOff"/>
      </p:transition>
    </mc:Choice>
    <mc:Fallback xmlns="">
      <p:transition spd="slow" advTm="208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extLst mod="1">
    <p:ext uri="{E180D4A7-C9FB-4DFB-919C-405C955672EB}">
      <p14:showEvtLst xmlns:p14="http://schemas.microsoft.com/office/powerpoint/2010/main">
        <p14:playEvt time="3" objId="5"/>
        <p14:stopEvt time="20411" objId="5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f33468121 (1)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92_TF33468121.potx" id="{08873370-8F22-44EF-9693-D38B02798A68}" vid="{32DDEFDF-3A3D-4655-B329-A6C8236D0FB3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474</Words>
  <Application>Microsoft Office PowerPoint</Application>
  <PresentationFormat>Grand écran</PresentationFormat>
  <Paragraphs>180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inherit</vt:lpstr>
      <vt:lpstr>Times New Roman</vt:lpstr>
      <vt:lpstr>Thème Office</vt:lpstr>
      <vt:lpstr>tf33468121 (1)</vt:lpstr>
      <vt:lpstr>Présentation PowerPoint</vt:lpstr>
      <vt:lpstr>Présentation PowerPoint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Youcode</cp:lastModifiedBy>
  <cp:revision>89</cp:revision>
  <dcterms:created xsi:type="dcterms:W3CDTF">2020-06-15T11:42:40Z</dcterms:created>
  <dcterms:modified xsi:type="dcterms:W3CDTF">2021-08-21T11:57:45Z</dcterms:modified>
</cp:coreProperties>
</file>