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56" r:id="rId5"/>
    <p:sldId id="277" r:id="rId6"/>
    <p:sldId id="258" r:id="rId7"/>
    <p:sldId id="278" r:id="rId8"/>
    <p:sldId id="279" r:id="rId9"/>
    <p:sldId id="259" r:id="rId10"/>
    <p:sldId id="275"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033" autoAdjust="0"/>
  </p:normalViewPr>
  <p:slideViewPr>
    <p:cSldViewPr snapToGrid="0">
      <p:cViewPr varScale="1">
        <p:scale>
          <a:sx n="91" d="100"/>
          <a:sy n="91" d="100"/>
        </p:scale>
        <p:origin x="322" y="7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A6E779-ABFF-4A4C-A0C5-9B921DAB04E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BC7A5BD2-F361-4859-94FA-FE78E1B3523C}">
      <dgm:prSet/>
      <dgm:spPr/>
      <dgm:t>
        <a:bodyPr/>
        <a:lstStyle/>
        <a:p>
          <a:r>
            <a:rPr lang="en-US" baseline="0" dirty="0"/>
            <a:t>The Chart shows about the Sales Mode where there is significant increase in the sales through Offline Agent Sales mode.</a:t>
          </a:r>
          <a:endParaRPr lang="en-IN" dirty="0"/>
        </a:p>
      </dgm:t>
    </dgm:pt>
    <dgm:pt modelId="{F0FA123E-82C7-4B60-980D-D6B01689B33F}" type="parTrans" cxnId="{BC038F04-4DE7-41BE-A01E-51C5ABB7C2D0}">
      <dgm:prSet/>
      <dgm:spPr/>
      <dgm:t>
        <a:bodyPr/>
        <a:lstStyle/>
        <a:p>
          <a:endParaRPr lang="en-IN"/>
        </a:p>
      </dgm:t>
    </dgm:pt>
    <dgm:pt modelId="{59237A7F-DA2F-493B-B8A7-6E45030129DB}" type="sibTrans" cxnId="{BC038F04-4DE7-41BE-A01E-51C5ABB7C2D0}">
      <dgm:prSet/>
      <dgm:spPr/>
      <dgm:t>
        <a:bodyPr/>
        <a:lstStyle/>
        <a:p>
          <a:endParaRPr lang="en-IN"/>
        </a:p>
      </dgm:t>
    </dgm:pt>
    <dgm:pt modelId="{C6638937-AD0C-4DE1-8FF4-7E0BABD47D63}" type="pres">
      <dgm:prSet presAssocID="{BCA6E779-ABFF-4A4C-A0C5-9B921DAB04EE}" presName="linear" presStyleCnt="0">
        <dgm:presLayoutVars>
          <dgm:animLvl val="lvl"/>
          <dgm:resizeHandles val="exact"/>
        </dgm:presLayoutVars>
      </dgm:prSet>
      <dgm:spPr/>
    </dgm:pt>
    <dgm:pt modelId="{D54C04F6-2DB1-4595-9D10-C20AF6E5F6FC}" type="pres">
      <dgm:prSet presAssocID="{BC7A5BD2-F361-4859-94FA-FE78E1B3523C}" presName="parentText" presStyleLbl="node1" presStyleIdx="0" presStyleCnt="1">
        <dgm:presLayoutVars>
          <dgm:chMax val="0"/>
          <dgm:bulletEnabled val="1"/>
        </dgm:presLayoutVars>
      </dgm:prSet>
      <dgm:spPr/>
    </dgm:pt>
  </dgm:ptLst>
  <dgm:cxnLst>
    <dgm:cxn modelId="{BC038F04-4DE7-41BE-A01E-51C5ABB7C2D0}" srcId="{BCA6E779-ABFF-4A4C-A0C5-9B921DAB04EE}" destId="{BC7A5BD2-F361-4859-94FA-FE78E1B3523C}" srcOrd="0" destOrd="0" parTransId="{F0FA123E-82C7-4B60-980D-D6B01689B33F}" sibTransId="{59237A7F-DA2F-493B-B8A7-6E45030129DB}"/>
    <dgm:cxn modelId="{3688C416-A378-441D-8498-F965AA4B131F}" type="presOf" srcId="{BCA6E779-ABFF-4A4C-A0C5-9B921DAB04EE}" destId="{C6638937-AD0C-4DE1-8FF4-7E0BABD47D63}" srcOrd="0" destOrd="0" presId="urn:microsoft.com/office/officeart/2005/8/layout/vList2"/>
    <dgm:cxn modelId="{48E3D164-19B3-4D74-8C7C-5EC196D41205}" type="presOf" srcId="{BC7A5BD2-F361-4859-94FA-FE78E1B3523C}" destId="{D54C04F6-2DB1-4595-9D10-C20AF6E5F6FC}" srcOrd="0" destOrd="0" presId="urn:microsoft.com/office/officeart/2005/8/layout/vList2"/>
    <dgm:cxn modelId="{85896055-8F5C-4BD7-B6D7-3CEE4BC58FFE}" type="presParOf" srcId="{C6638937-AD0C-4DE1-8FF4-7E0BABD47D63}" destId="{D54C04F6-2DB1-4595-9D10-C20AF6E5F6F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E3C331-AFCD-432C-8E33-CE76CFF1CEE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B813E4B1-DA66-4D2C-8F5C-035F55B0A0C5}">
      <dgm:prSet custT="1"/>
      <dgm:spPr>
        <a:solidFill>
          <a:srgbClr val="155463">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64770" tIns="64770" rIns="64770" bIns="64770" numCol="1" spcCol="1270" anchor="ctr" anchorCtr="0"/>
        <a:lstStyle/>
        <a:p>
          <a:pPr marL="0" lvl="0" indent="0" algn="l" defTabSz="755650">
            <a:lnSpc>
              <a:spcPct val="90000"/>
            </a:lnSpc>
            <a:spcBef>
              <a:spcPct val="0"/>
            </a:spcBef>
            <a:spcAft>
              <a:spcPct val="35000"/>
            </a:spcAft>
            <a:buNone/>
          </a:pPr>
          <a:r>
            <a:rPr lang="en-US" sz="1700" kern="1200" baseline="0" dirty="0">
              <a:solidFill>
                <a:prstClr val="white"/>
              </a:solidFill>
              <a:latin typeface="Quire Sans"/>
              <a:ea typeface="+mn-ea"/>
              <a:cs typeface="+mn-cs"/>
            </a:rPr>
            <a:t>Due to changes in tech and also because of in the beginning of the fiscal year the Online-App sales mode has also increased.</a:t>
          </a:r>
          <a:endParaRPr lang="en-IN" sz="1700" kern="1200" baseline="0" dirty="0">
            <a:solidFill>
              <a:prstClr val="white"/>
            </a:solidFill>
            <a:latin typeface="Quire Sans"/>
            <a:ea typeface="+mn-ea"/>
            <a:cs typeface="+mn-cs"/>
          </a:endParaRPr>
        </a:p>
      </dgm:t>
    </dgm:pt>
    <dgm:pt modelId="{102F286C-10CA-48D6-B46F-7C155247CF47}" type="parTrans" cxnId="{1EB7BBA3-61B8-4615-9681-6504BF115941}">
      <dgm:prSet/>
      <dgm:spPr/>
      <dgm:t>
        <a:bodyPr/>
        <a:lstStyle/>
        <a:p>
          <a:endParaRPr lang="en-IN"/>
        </a:p>
      </dgm:t>
    </dgm:pt>
    <dgm:pt modelId="{898B2DF5-4A5A-4F37-8091-1A2D0119E10D}" type="sibTrans" cxnId="{1EB7BBA3-61B8-4615-9681-6504BF115941}">
      <dgm:prSet/>
      <dgm:spPr/>
      <dgm:t>
        <a:bodyPr/>
        <a:lstStyle/>
        <a:p>
          <a:endParaRPr lang="en-IN"/>
        </a:p>
      </dgm:t>
    </dgm:pt>
    <dgm:pt modelId="{73DB78C3-DF20-4D53-B494-C0FE339B9AC7}" type="pres">
      <dgm:prSet presAssocID="{FEE3C331-AFCD-432C-8E33-CE76CFF1CEEF}" presName="linear" presStyleCnt="0">
        <dgm:presLayoutVars>
          <dgm:animLvl val="lvl"/>
          <dgm:resizeHandles val="exact"/>
        </dgm:presLayoutVars>
      </dgm:prSet>
      <dgm:spPr/>
    </dgm:pt>
    <dgm:pt modelId="{41AA3270-F513-40FD-BCB1-AD5C3B36012B}" type="pres">
      <dgm:prSet presAssocID="{B813E4B1-DA66-4D2C-8F5C-035F55B0A0C5}" presName="parentText" presStyleLbl="node1" presStyleIdx="0" presStyleCnt="1">
        <dgm:presLayoutVars>
          <dgm:chMax val="0"/>
          <dgm:bulletEnabled val="1"/>
        </dgm:presLayoutVars>
      </dgm:prSet>
      <dgm:spPr>
        <a:xfrm>
          <a:off x="0" y="6817"/>
          <a:ext cx="3281555" cy="1141920"/>
        </a:xfrm>
        <a:prstGeom prst="roundRect">
          <a:avLst/>
        </a:prstGeom>
      </dgm:spPr>
    </dgm:pt>
  </dgm:ptLst>
  <dgm:cxnLst>
    <dgm:cxn modelId="{1EB7BBA3-61B8-4615-9681-6504BF115941}" srcId="{FEE3C331-AFCD-432C-8E33-CE76CFF1CEEF}" destId="{B813E4B1-DA66-4D2C-8F5C-035F55B0A0C5}" srcOrd="0" destOrd="0" parTransId="{102F286C-10CA-48D6-B46F-7C155247CF47}" sibTransId="{898B2DF5-4A5A-4F37-8091-1A2D0119E10D}"/>
    <dgm:cxn modelId="{790A42FB-9CC5-45D9-A1EB-D1395255064D}" type="presOf" srcId="{FEE3C331-AFCD-432C-8E33-CE76CFF1CEEF}" destId="{73DB78C3-DF20-4D53-B494-C0FE339B9AC7}" srcOrd="0" destOrd="0" presId="urn:microsoft.com/office/officeart/2005/8/layout/vList2"/>
    <dgm:cxn modelId="{4FB0BDFC-776C-4D3A-8468-7C13FAB41B71}" type="presOf" srcId="{B813E4B1-DA66-4D2C-8F5C-035F55B0A0C5}" destId="{41AA3270-F513-40FD-BCB1-AD5C3B36012B}" srcOrd="0" destOrd="0" presId="urn:microsoft.com/office/officeart/2005/8/layout/vList2"/>
    <dgm:cxn modelId="{56F81470-E707-49C3-85D2-D937CF5236AA}" type="presParOf" srcId="{73DB78C3-DF20-4D53-B494-C0FE339B9AC7}" destId="{41AA3270-F513-40FD-BCB1-AD5C3B36012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D6C91F-4DB0-42BF-848F-1E8932FD495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A8F40425-5C06-4B26-A63B-E3A546616F3C}">
      <dgm:prSet/>
      <dgm:spPr/>
      <dgm:t>
        <a:bodyPr/>
        <a:lstStyle/>
        <a:p>
          <a:r>
            <a:rPr lang="en-US" baseline="0" dirty="0"/>
            <a:t>The Age group from between </a:t>
          </a:r>
          <a:r>
            <a:rPr lang="en-US" b="1" baseline="0" dirty="0"/>
            <a:t>31-40</a:t>
          </a:r>
          <a:r>
            <a:rPr lang="en-US" baseline="0" dirty="0"/>
            <a:t> getting more customers even before the peak month March.</a:t>
          </a:r>
          <a:endParaRPr lang="en-IN" dirty="0"/>
        </a:p>
      </dgm:t>
    </dgm:pt>
    <dgm:pt modelId="{0B38A166-637F-415F-BC2A-C83435824B00}" type="parTrans" cxnId="{EA92FECA-CF9C-4B6A-9CA1-A4933BF13897}">
      <dgm:prSet/>
      <dgm:spPr/>
      <dgm:t>
        <a:bodyPr/>
        <a:lstStyle/>
        <a:p>
          <a:endParaRPr lang="en-IN"/>
        </a:p>
      </dgm:t>
    </dgm:pt>
    <dgm:pt modelId="{AA0F604E-664F-4458-AB09-45C1140514F1}" type="sibTrans" cxnId="{EA92FECA-CF9C-4B6A-9CA1-A4933BF13897}">
      <dgm:prSet/>
      <dgm:spPr/>
      <dgm:t>
        <a:bodyPr/>
        <a:lstStyle/>
        <a:p>
          <a:endParaRPr lang="en-IN"/>
        </a:p>
      </dgm:t>
    </dgm:pt>
    <dgm:pt modelId="{150F9D65-E83C-4C1B-B717-300A9705CEE4}">
      <dgm:prSet/>
      <dgm:spPr/>
      <dgm:t>
        <a:bodyPr/>
        <a:lstStyle/>
        <a:p>
          <a:r>
            <a:rPr lang="en-US" baseline="0" dirty="0"/>
            <a:t>The Age group from between </a:t>
          </a:r>
          <a:r>
            <a:rPr lang="en-US" b="1" baseline="0" dirty="0"/>
            <a:t>41-50</a:t>
          </a:r>
          <a:r>
            <a:rPr lang="en-US" baseline="0" dirty="0"/>
            <a:t> getting more customers even before the peak month March.</a:t>
          </a:r>
          <a:endParaRPr lang="en-IN" dirty="0"/>
        </a:p>
      </dgm:t>
    </dgm:pt>
    <dgm:pt modelId="{5664340E-4235-4D83-BF97-B48758EB2C7F}" type="parTrans" cxnId="{A69555A8-7CD2-43C9-93AD-8ACAFFF0A138}">
      <dgm:prSet/>
      <dgm:spPr/>
      <dgm:t>
        <a:bodyPr/>
        <a:lstStyle/>
        <a:p>
          <a:endParaRPr lang="en-IN"/>
        </a:p>
      </dgm:t>
    </dgm:pt>
    <dgm:pt modelId="{4EF6ED68-59CE-481A-8B36-26D226323D95}" type="sibTrans" cxnId="{A69555A8-7CD2-43C9-93AD-8ACAFFF0A138}">
      <dgm:prSet/>
      <dgm:spPr/>
      <dgm:t>
        <a:bodyPr/>
        <a:lstStyle/>
        <a:p>
          <a:endParaRPr lang="en-IN"/>
        </a:p>
      </dgm:t>
    </dgm:pt>
    <dgm:pt modelId="{0B452D4E-08D8-4415-9D3E-924D7DBF7AB0}" type="pres">
      <dgm:prSet presAssocID="{3AD6C91F-4DB0-42BF-848F-1E8932FD495D}" presName="linear" presStyleCnt="0">
        <dgm:presLayoutVars>
          <dgm:animLvl val="lvl"/>
          <dgm:resizeHandles val="exact"/>
        </dgm:presLayoutVars>
      </dgm:prSet>
      <dgm:spPr/>
    </dgm:pt>
    <dgm:pt modelId="{8A35F959-20E7-49BA-8A8F-B453CF998972}" type="pres">
      <dgm:prSet presAssocID="{A8F40425-5C06-4B26-A63B-E3A546616F3C}" presName="parentText" presStyleLbl="node1" presStyleIdx="0" presStyleCnt="2">
        <dgm:presLayoutVars>
          <dgm:chMax val="0"/>
          <dgm:bulletEnabled val="1"/>
        </dgm:presLayoutVars>
      </dgm:prSet>
      <dgm:spPr/>
    </dgm:pt>
    <dgm:pt modelId="{0BE9031E-5190-4407-8684-4BA58D953F9E}" type="pres">
      <dgm:prSet presAssocID="{AA0F604E-664F-4458-AB09-45C1140514F1}" presName="spacer" presStyleCnt="0"/>
      <dgm:spPr/>
    </dgm:pt>
    <dgm:pt modelId="{84E8603A-4B42-44D8-9EB1-9D828C775241}" type="pres">
      <dgm:prSet presAssocID="{150F9D65-E83C-4C1B-B717-300A9705CEE4}" presName="parentText" presStyleLbl="node1" presStyleIdx="1" presStyleCnt="2" custScaleY="94318" custLinFactY="15507" custLinFactNeighborY="100000">
        <dgm:presLayoutVars>
          <dgm:chMax val="0"/>
          <dgm:bulletEnabled val="1"/>
        </dgm:presLayoutVars>
      </dgm:prSet>
      <dgm:spPr/>
    </dgm:pt>
  </dgm:ptLst>
  <dgm:cxnLst>
    <dgm:cxn modelId="{D70E1701-60BB-4D2F-9E02-7A3859763F04}" type="presOf" srcId="{150F9D65-E83C-4C1B-B717-300A9705CEE4}" destId="{84E8603A-4B42-44D8-9EB1-9D828C775241}" srcOrd="0" destOrd="0" presId="urn:microsoft.com/office/officeart/2005/8/layout/vList2"/>
    <dgm:cxn modelId="{3E0DB5A7-D949-43A5-A320-002CA4C93836}" type="presOf" srcId="{A8F40425-5C06-4B26-A63B-E3A546616F3C}" destId="{8A35F959-20E7-49BA-8A8F-B453CF998972}" srcOrd="0" destOrd="0" presId="urn:microsoft.com/office/officeart/2005/8/layout/vList2"/>
    <dgm:cxn modelId="{A69555A8-7CD2-43C9-93AD-8ACAFFF0A138}" srcId="{3AD6C91F-4DB0-42BF-848F-1E8932FD495D}" destId="{150F9D65-E83C-4C1B-B717-300A9705CEE4}" srcOrd="1" destOrd="0" parTransId="{5664340E-4235-4D83-BF97-B48758EB2C7F}" sibTransId="{4EF6ED68-59CE-481A-8B36-26D226323D95}"/>
    <dgm:cxn modelId="{EA92FECA-CF9C-4B6A-9CA1-A4933BF13897}" srcId="{3AD6C91F-4DB0-42BF-848F-1E8932FD495D}" destId="{A8F40425-5C06-4B26-A63B-E3A546616F3C}" srcOrd="0" destOrd="0" parTransId="{0B38A166-637F-415F-BC2A-C83435824B00}" sibTransId="{AA0F604E-664F-4458-AB09-45C1140514F1}"/>
    <dgm:cxn modelId="{B6565CF9-AA5C-4E9D-B3C7-84F60F9BE5DF}" type="presOf" srcId="{3AD6C91F-4DB0-42BF-848F-1E8932FD495D}" destId="{0B452D4E-08D8-4415-9D3E-924D7DBF7AB0}" srcOrd="0" destOrd="0" presId="urn:microsoft.com/office/officeart/2005/8/layout/vList2"/>
    <dgm:cxn modelId="{B3E23B51-AF9F-4324-A7B4-5DAA9C2AE5AE}" type="presParOf" srcId="{0B452D4E-08D8-4415-9D3E-924D7DBF7AB0}" destId="{8A35F959-20E7-49BA-8A8F-B453CF998972}" srcOrd="0" destOrd="0" presId="urn:microsoft.com/office/officeart/2005/8/layout/vList2"/>
    <dgm:cxn modelId="{5379A6B4-4831-4B06-B9EE-368AE5A7DFF5}" type="presParOf" srcId="{0B452D4E-08D8-4415-9D3E-924D7DBF7AB0}" destId="{0BE9031E-5190-4407-8684-4BA58D953F9E}" srcOrd="1" destOrd="0" presId="urn:microsoft.com/office/officeart/2005/8/layout/vList2"/>
    <dgm:cxn modelId="{7F67F5A3-8AFB-49A0-BCC2-6B716290C280}" type="presParOf" srcId="{0B452D4E-08D8-4415-9D3E-924D7DBF7AB0}" destId="{84E8603A-4B42-44D8-9EB1-9D828C77524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C04F6-2DB1-4595-9D10-C20AF6E5F6FC}">
      <dsp:nvSpPr>
        <dsp:cNvPr id="0" name=""/>
        <dsp:cNvSpPr/>
      </dsp:nvSpPr>
      <dsp:spPr>
        <a:xfrm>
          <a:off x="0" y="119756"/>
          <a:ext cx="3281555"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dirty="0"/>
            <a:t>The Chart shows about the Sales Mode where there is significant increase in the sales through Offline Agent Sales mode.</a:t>
          </a:r>
          <a:endParaRPr lang="en-IN" sz="1700" kern="1200" dirty="0"/>
        </a:p>
      </dsp:txBody>
      <dsp:txXfrm>
        <a:off x="60199" y="179955"/>
        <a:ext cx="3161157" cy="1112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A3270-F513-40FD-BCB1-AD5C3B36012B}">
      <dsp:nvSpPr>
        <dsp:cNvPr id="0" name=""/>
        <dsp:cNvSpPr/>
      </dsp:nvSpPr>
      <dsp:spPr>
        <a:xfrm>
          <a:off x="0" y="67"/>
          <a:ext cx="3281555" cy="1155420"/>
        </a:xfrm>
        <a:prstGeom prst="roundRect">
          <a:avLst/>
        </a:prstGeom>
        <a:solidFill>
          <a:srgbClr val="155463">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dirty="0">
              <a:solidFill>
                <a:prstClr val="white"/>
              </a:solidFill>
              <a:latin typeface="Quire Sans"/>
              <a:ea typeface="+mn-ea"/>
              <a:cs typeface="+mn-cs"/>
            </a:rPr>
            <a:t>Due to changes in tech and also because of in the beginning of the fiscal year the Online-App sales mode has also increased.</a:t>
          </a:r>
          <a:endParaRPr lang="en-IN" sz="1700" kern="1200" baseline="0" dirty="0">
            <a:solidFill>
              <a:prstClr val="white"/>
            </a:solidFill>
            <a:latin typeface="Quire Sans"/>
            <a:ea typeface="+mn-ea"/>
            <a:cs typeface="+mn-cs"/>
          </a:endParaRPr>
        </a:p>
      </dsp:txBody>
      <dsp:txXfrm>
        <a:off x="56403" y="56470"/>
        <a:ext cx="3168749" cy="10426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35F959-20E7-49BA-8A8F-B453CF998972}">
      <dsp:nvSpPr>
        <dsp:cNvPr id="0" name=""/>
        <dsp:cNvSpPr/>
      </dsp:nvSpPr>
      <dsp:spPr>
        <a:xfrm>
          <a:off x="0" y="33555"/>
          <a:ext cx="3281555" cy="13782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dirty="0"/>
            <a:t>The Age group from between </a:t>
          </a:r>
          <a:r>
            <a:rPr lang="en-US" sz="1800" b="1" kern="1200" baseline="0" dirty="0"/>
            <a:t>31-40</a:t>
          </a:r>
          <a:r>
            <a:rPr lang="en-US" sz="1800" kern="1200" baseline="0" dirty="0"/>
            <a:t> getting more customers even before the peak month March.</a:t>
          </a:r>
          <a:endParaRPr lang="en-IN" sz="1800" kern="1200" dirty="0"/>
        </a:p>
      </dsp:txBody>
      <dsp:txXfrm>
        <a:off x="67281" y="100836"/>
        <a:ext cx="3146993" cy="1243697"/>
      </dsp:txXfrm>
    </dsp:sp>
    <dsp:sp modelId="{84E8603A-4B42-44D8-9EB1-9D828C775241}">
      <dsp:nvSpPr>
        <dsp:cNvPr id="0" name=""/>
        <dsp:cNvSpPr/>
      </dsp:nvSpPr>
      <dsp:spPr>
        <a:xfrm>
          <a:off x="0" y="1500090"/>
          <a:ext cx="3281555" cy="12999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dirty="0"/>
            <a:t>The Age group from between </a:t>
          </a:r>
          <a:r>
            <a:rPr lang="en-US" sz="1800" b="1" kern="1200" baseline="0" dirty="0"/>
            <a:t>41-50</a:t>
          </a:r>
          <a:r>
            <a:rPr lang="en-US" sz="1800" kern="1200" baseline="0" dirty="0"/>
            <a:t> getting more customers even before the peak month March.</a:t>
          </a:r>
          <a:endParaRPr lang="en-IN" sz="1800" kern="1200" dirty="0"/>
        </a:p>
      </dsp:txBody>
      <dsp:txXfrm>
        <a:off x="63458" y="1563548"/>
        <a:ext cx="3154639" cy="117303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5450C9-30E0-4ACF-BDD1-092463FFF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B36ABAD-DFC6-41BB-AF76-77EBFA4568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79BF0D-A27E-4949-BA05-26DFC7FA342E}" type="datetimeFigureOut">
              <a:rPr lang="en-US" smtClean="0"/>
              <a:t>6/13/2023</a:t>
            </a:fld>
            <a:endParaRPr lang="en-US" dirty="0"/>
          </a:p>
        </p:txBody>
      </p:sp>
      <p:sp>
        <p:nvSpPr>
          <p:cNvPr id="4" name="Footer Placeholder 3">
            <a:extLst>
              <a:ext uri="{FF2B5EF4-FFF2-40B4-BE49-F238E27FC236}">
                <a16:creationId xmlns:a16="http://schemas.microsoft.com/office/drawing/2014/main" id="{EEAC7E56-E390-43F2-A87A-4A200501E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56FB9EB-179C-4409-A4AF-09861B235A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762803-C07A-499E-9504-8ED8734DAF46}" type="slidenum">
              <a:rPr lang="en-US" smtClean="0"/>
              <a:t>‹#›</a:t>
            </a:fld>
            <a:endParaRPr lang="en-US" dirty="0"/>
          </a:p>
        </p:txBody>
      </p:sp>
    </p:spTree>
    <p:extLst>
      <p:ext uri="{BB962C8B-B14F-4D97-AF65-F5344CB8AC3E}">
        <p14:creationId xmlns:p14="http://schemas.microsoft.com/office/powerpoint/2010/main" val="2624469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4AA30-155C-4903-9267-E3BBFB95FF41}" type="datetimeFigureOut">
              <a:rPr lang="en-US" smtClean="0"/>
              <a:t>6/13/2023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3F336-7DD2-47CF-A0F3-D1163B2A9C10}" type="slidenum">
              <a:rPr lang="en-US" smtClean="0"/>
              <a:t>‹#›</a:t>
            </a:fld>
            <a:endParaRPr lang="en-US" dirty="0"/>
          </a:p>
        </p:txBody>
      </p:sp>
    </p:spTree>
    <p:extLst>
      <p:ext uri="{BB962C8B-B14F-4D97-AF65-F5344CB8AC3E}">
        <p14:creationId xmlns:p14="http://schemas.microsoft.com/office/powerpoint/2010/main" val="174713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43BBF-5896-492F-B293-DE44DE83197D}"/>
              </a:ext>
              <a:ext uri="{C183D7F6-B498-43B3-948B-1728B52AA6E4}">
                <adec:decorative xmlns:adec="http://schemas.microsoft.com/office/drawing/2017/decorative" val="1"/>
              </a:ext>
            </a:extLst>
          </p:cNvPr>
          <p:cNvSpPr/>
          <p:nvPr userDrawn="1"/>
        </p:nvSpPr>
        <p:spPr>
          <a:xfrm>
            <a:off x="3600127" y="5095875"/>
            <a:ext cx="4991747" cy="17621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Picture Placeholder 5">
            <a:extLst>
              <a:ext uri="{FF2B5EF4-FFF2-40B4-BE49-F238E27FC236}">
                <a16:creationId xmlns:a16="http://schemas.microsoft.com/office/drawing/2014/main" id="{28BC4C36-9C93-4585-BF64-797C379471F5}"/>
              </a:ext>
            </a:extLst>
          </p:cNvPr>
          <p:cNvSpPr>
            <a:spLocks noGrp="1"/>
          </p:cNvSpPr>
          <p:nvPr>
            <p:ph type="pic" sz="quarter" idx="10" hasCustomPrompt="1"/>
          </p:nvPr>
        </p:nvSpPr>
        <p:spPr>
          <a:xfrm>
            <a:off x="466725" y="466725"/>
            <a:ext cx="11258550" cy="5924550"/>
          </a:xfrm>
          <a:custGeom>
            <a:avLst/>
            <a:gdLst>
              <a:gd name="connsiteX0" fmla="*/ 0 w 11258550"/>
              <a:gd name="connsiteY0" fmla="*/ 0 h 5924550"/>
              <a:gd name="connsiteX1" fmla="*/ 11258550 w 11258550"/>
              <a:gd name="connsiteY1" fmla="*/ 0 h 5924550"/>
              <a:gd name="connsiteX2" fmla="*/ 11258550 w 11258550"/>
              <a:gd name="connsiteY2" fmla="*/ 5924550 h 5924550"/>
              <a:gd name="connsiteX3" fmla="*/ 8125149 w 11258550"/>
              <a:gd name="connsiteY3" fmla="*/ 5924550 h 5924550"/>
              <a:gd name="connsiteX4" fmla="*/ 8125149 w 11258550"/>
              <a:gd name="connsiteY4" fmla="*/ 4629150 h 5924550"/>
              <a:gd name="connsiteX5" fmla="*/ 3133402 w 11258550"/>
              <a:gd name="connsiteY5" fmla="*/ 4629150 h 5924550"/>
              <a:gd name="connsiteX6" fmla="*/ 3133402 w 11258550"/>
              <a:gd name="connsiteY6" fmla="*/ 5924550 h 5924550"/>
              <a:gd name="connsiteX7" fmla="*/ 0 w 11258550"/>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0"/>
                </a:moveTo>
                <a:lnTo>
                  <a:pt x="11258550" y="0"/>
                </a:lnTo>
                <a:lnTo>
                  <a:pt x="11258550" y="5924550"/>
                </a:lnTo>
                <a:lnTo>
                  <a:pt x="8125149" y="5924550"/>
                </a:lnTo>
                <a:lnTo>
                  <a:pt x="8125149" y="4629150"/>
                </a:lnTo>
                <a:lnTo>
                  <a:pt x="3133402" y="4629150"/>
                </a:lnTo>
                <a:lnTo>
                  <a:pt x="3133402" y="5924550"/>
                </a:lnTo>
                <a:lnTo>
                  <a:pt x="0" y="5924550"/>
                </a:lnTo>
                <a:close/>
              </a:path>
            </a:pathLst>
          </a:custGeom>
        </p:spPr>
        <p:txBody>
          <a:bodyPr wrap="square">
            <a:noAutofit/>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7749D11F-03B6-400D-94E7-177EEBC5C7C3}"/>
              </a:ext>
            </a:extLst>
          </p:cNvPr>
          <p:cNvSpPr>
            <a:spLocks noGrp="1"/>
          </p:cNvSpPr>
          <p:nvPr>
            <p:ph type="body" sz="quarter" idx="12" hasCustomPrompt="1"/>
          </p:nvPr>
        </p:nvSpPr>
        <p:spPr>
          <a:xfrm>
            <a:off x="3960921" y="6176266"/>
            <a:ext cx="4270159" cy="339247"/>
          </a:xfrm>
        </p:spPr>
        <p:txBody>
          <a:bodyPr>
            <a:noAutofit/>
          </a:bodyPr>
          <a:lstStyle>
            <a:lvl1pPr marL="0" indent="0" algn="ctr">
              <a:buNone/>
              <a:defRPr sz="2000" spc="100" baseline="0">
                <a:solidFill>
                  <a:schemeClr val="accent6"/>
                </a:solidFill>
              </a:defRPr>
            </a:lvl1pPr>
          </a:lstStyle>
          <a:p>
            <a:pPr lvl="0"/>
            <a:r>
              <a:rPr lang="en-US"/>
              <a:t>Click to add name</a:t>
            </a:r>
          </a:p>
        </p:txBody>
      </p:sp>
      <p:sp>
        <p:nvSpPr>
          <p:cNvPr id="2" name="Title 1">
            <a:extLst>
              <a:ext uri="{FF2B5EF4-FFF2-40B4-BE49-F238E27FC236}">
                <a16:creationId xmlns:a16="http://schemas.microsoft.com/office/drawing/2014/main" id="{984C86F7-04B1-4F1F-B4FB-8A3C2793606D}"/>
              </a:ext>
            </a:extLst>
          </p:cNvPr>
          <p:cNvSpPr>
            <a:spLocks noGrp="1"/>
          </p:cNvSpPr>
          <p:nvPr>
            <p:ph type="title" hasCustomPrompt="1"/>
          </p:nvPr>
        </p:nvSpPr>
        <p:spPr>
          <a:xfrm>
            <a:off x="3960940" y="5489855"/>
            <a:ext cx="4270248" cy="640080"/>
          </a:xfrm>
        </p:spPr>
        <p:txBody>
          <a:bodyPr anchor="t">
            <a:noAutofit/>
          </a:bodyPr>
          <a:lstStyle>
            <a:lvl1pPr algn="ctr">
              <a:lnSpc>
                <a:spcPct val="80000"/>
              </a:lnSpc>
              <a:defRPr sz="5000" cap="all" baseline="0">
                <a:ln w="19050">
                  <a:solidFill>
                    <a:schemeClr val="accent6"/>
                  </a:solidFill>
                </a:ln>
                <a:noFill/>
              </a:defRPr>
            </a:lvl1pPr>
          </a:lstStyle>
          <a:p>
            <a:r>
              <a:rPr lang="en-US" dirty="0"/>
              <a:t>Click to add title</a:t>
            </a:r>
          </a:p>
        </p:txBody>
      </p:sp>
    </p:spTree>
    <p:extLst>
      <p:ext uri="{BB962C8B-B14F-4D97-AF65-F5344CB8AC3E}">
        <p14:creationId xmlns:p14="http://schemas.microsoft.com/office/powerpoint/2010/main" val="313638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8D0226-3AB8-4591-90BD-C0E6D9A30301}"/>
              </a:ext>
            </a:extLst>
          </p:cNvPr>
          <p:cNvSpPr/>
          <p:nvPr userDrawn="1"/>
        </p:nvSpPr>
        <p:spPr>
          <a:xfrm>
            <a:off x="1780309"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Rectangle 2">
            <a:extLst>
              <a:ext uri="{FF2B5EF4-FFF2-40B4-BE49-F238E27FC236}">
                <a16:creationId xmlns:a16="http://schemas.microsoft.com/office/drawing/2014/main" id="{3D12CA40-DF7D-4358-831F-BC9B8960CBDB}"/>
              </a:ext>
            </a:extLst>
          </p:cNvPr>
          <p:cNvSpPr/>
          <p:nvPr userDrawn="1"/>
        </p:nvSpPr>
        <p:spPr>
          <a:xfrm>
            <a:off x="4979555"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id="{95E1A6E6-C76B-400D-9A19-F1B09AD38A3E}"/>
              </a:ext>
            </a:extLst>
          </p:cNvPr>
          <p:cNvSpPr/>
          <p:nvPr userDrawn="1"/>
        </p:nvSpPr>
        <p:spPr>
          <a:xfrm>
            <a:off x="8153400"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ext Placeholder 10">
            <a:extLst>
              <a:ext uri="{FF2B5EF4-FFF2-40B4-BE49-F238E27FC236}">
                <a16:creationId xmlns:a16="http://schemas.microsoft.com/office/drawing/2014/main" id="{E67140AA-40F5-4101-B5AA-DDCDA4906E33}"/>
              </a:ext>
            </a:extLst>
          </p:cNvPr>
          <p:cNvSpPr>
            <a:spLocks noGrp="1"/>
          </p:cNvSpPr>
          <p:nvPr>
            <p:ph type="body" sz="quarter" idx="16" hasCustomPrompt="1"/>
          </p:nvPr>
        </p:nvSpPr>
        <p:spPr>
          <a:xfrm>
            <a:off x="1453428"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966AA58-3FAC-4126-8C63-16F104203B6A}"/>
              </a:ext>
            </a:extLst>
          </p:cNvPr>
          <p:cNvSpPr>
            <a:spLocks noGrp="1"/>
          </p:cNvSpPr>
          <p:nvPr>
            <p:ph type="body" sz="quarter" idx="17" hasCustomPrompt="1"/>
          </p:nvPr>
        </p:nvSpPr>
        <p:spPr>
          <a:xfrm>
            <a:off x="2007899"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3B430FA7-46C5-4651-8ED7-21284AF01213}"/>
              </a:ext>
            </a:extLst>
          </p:cNvPr>
          <p:cNvSpPr>
            <a:spLocks noGrp="1"/>
          </p:cNvSpPr>
          <p:nvPr>
            <p:ph type="body" sz="quarter" idx="18" hasCustomPrompt="1"/>
          </p:nvPr>
        </p:nvSpPr>
        <p:spPr>
          <a:xfrm>
            <a:off x="4652674"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1C698088-82D8-4D90-AE73-66B661DFCBC2}"/>
              </a:ext>
            </a:extLst>
          </p:cNvPr>
          <p:cNvSpPr>
            <a:spLocks noGrp="1"/>
          </p:cNvSpPr>
          <p:nvPr>
            <p:ph type="body" sz="quarter" idx="19" hasCustomPrompt="1"/>
          </p:nvPr>
        </p:nvSpPr>
        <p:spPr>
          <a:xfrm>
            <a:off x="5207145"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83FF934E-D2F5-409F-B4EB-CD316340BF37}"/>
              </a:ext>
            </a:extLst>
          </p:cNvPr>
          <p:cNvSpPr>
            <a:spLocks noGrp="1"/>
          </p:cNvSpPr>
          <p:nvPr>
            <p:ph type="body" sz="quarter" idx="20" hasCustomPrompt="1"/>
          </p:nvPr>
        </p:nvSpPr>
        <p:spPr>
          <a:xfrm>
            <a:off x="7851920"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7E006825-EBAA-451B-AD52-683B7109D507}"/>
              </a:ext>
            </a:extLst>
          </p:cNvPr>
          <p:cNvSpPr>
            <a:spLocks noGrp="1"/>
          </p:cNvSpPr>
          <p:nvPr>
            <p:ph type="body" sz="quarter" idx="21" hasCustomPrompt="1"/>
          </p:nvPr>
        </p:nvSpPr>
        <p:spPr>
          <a:xfrm>
            <a:off x="8380990"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9" name="Date Placeholder 4">
            <a:extLst>
              <a:ext uri="{FF2B5EF4-FFF2-40B4-BE49-F238E27FC236}">
                <a16:creationId xmlns:a16="http://schemas.microsoft.com/office/drawing/2014/main" id="{044D0E17-B284-4856-BBDB-FFF2EBAB974A}"/>
              </a:ext>
            </a:extLst>
          </p:cNvPr>
          <p:cNvSpPr>
            <a:spLocks noGrp="1"/>
          </p:cNvSpPr>
          <p:nvPr>
            <p:ph type="dt" sz="half" idx="10"/>
          </p:nvPr>
        </p:nvSpPr>
        <p:spPr>
          <a:xfrm>
            <a:off x="838200" y="6515753"/>
            <a:ext cx="2743200" cy="205722"/>
          </a:xfrm>
        </p:spPr>
        <p:txBody>
          <a:bodyPr>
            <a:noAutofit/>
          </a:bodyPr>
          <a:lstStyle/>
          <a:p>
            <a:r>
              <a:rPr lang="en-US" dirty="0"/>
              <a:t>8/03/20XX</a:t>
            </a:r>
          </a:p>
        </p:txBody>
      </p:sp>
      <p:sp>
        <p:nvSpPr>
          <p:cNvPr id="20" name="Footer Placeholder 5">
            <a:extLst>
              <a:ext uri="{FF2B5EF4-FFF2-40B4-BE49-F238E27FC236}">
                <a16:creationId xmlns:a16="http://schemas.microsoft.com/office/drawing/2014/main" id="{56B7B285-9E5D-48DB-B740-3FDA433FE99C}"/>
              </a:ext>
            </a:extLst>
          </p:cNvPr>
          <p:cNvSpPr>
            <a:spLocks noGrp="1"/>
          </p:cNvSpPr>
          <p:nvPr>
            <p:ph type="ftr" sz="quarter" idx="11"/>
          </p:nvPr>
        </p:nvSpPr>
        <p:spPr>
          <a:xfrm>
            <a:off x="4038600" y="6515753"/>
            <a:ext cx="4114800" cy="205722"/>
          </a:xfrm>
        </p:spPr>
        <p:txBody>
          <a:bodyPr>
            <a:noAutofit/>
          </a:bodyPr>
          <a:lstStyle/>
          <a:p>
            <a:r>
              <a:rPr lang="en-US" dirty="0"/>
              <a:t>PITCH DECK</a:t>
            </a:r>
          </a:p>
        </p:txBody>
      </p:sp>
      <p:sp>
        <p:nvSpPr>
          <p:cNvPr id="21" name="Slide Number Placeholder 6">
            <a:extLst>
              <a:ext uri="{FF2B5EF4-FFF2-40B4-BE49-F238E27FC236}">
                <a16:creationId xmlns:a16="http://schemas.microsoft.com/office/drawing/2014/main" id="{73D1A241-8F30-495A-8B68-B8A5CAA1F6BB}"/>
              </a:ext>
            </a:extLst>
          </p:cNvPr>
          <p:cNvSpPr>
            <a:spLocks noGrp="1"/>
          </p:cNvSpPr>
          <p:nvPr>
            <p:ph type="sldNum" sz="quarter" idx="12"/>
          </p:nvPr>
        </p:nvSpPr>
        <p:spPr>
          <a:xfrm>
            <a:off x="8610600" y="6515753"/>
            <a:ext cx="2743200" cy="205722"/>
          </a:xfrm>
        </p:spPr>
        <p:txBody>
          <a:bodyPr>
            <a:noAutofit/>
          </a:bodyPr>
          <a:lstStyle/>
          <a:p>
            <a:fld id="{BF860B6F-2FE3-4DE6-9496-980E987E7466}" type="slidenum">
              <a:rPr lang="en-US" smtClean="0"/>
              <a:t>‹#›</a:t>
            </a:fld>
            <a:endParaRPr lang="en-US" dirty="0"/>
          </a:p>
        </p:txBody>
      </p:sp>
      <p:sp>
        <p:nvSpPr>
          <p:cNvPr id="23" name="Rectangle 22">
            <a:extLst>
              <a:ext uri="{FF2B5EF4-FFF2-40B4-BE49-F238E27FC236}">
                <a16:creationId xmlns:a16="http://schemas.microsoft.com/office/drawing/2014/main" id="{CC931C97-3E53-4030-A6E5-50E4DF9A1C34}"/>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Title 3">
            <a:extLst>
              <a:ext uri="{FF2B5EF4-FFF2-40B4-BE49-F238E27FC236}">
                <a16:creationId xmlns:a16="http://schemas.microsoft.com/office/drawing/2014/main" id="{F3F8C40A-9F2A-4E97-956E-E8A1BFB94E15}"/>
              </a:ext>
            </a:extLst>
          </p:cNvPr>
          <p:cNvSpPr>
            <a:spLocks noGrp="1"/>
          </p:cNvSpPr>
          <p:nvPr>
            <p:ph type="title" hasCustomPrompt="1"/>
          </p:nvPr>
        </p:nvSpPr>
        <p:spPr>
          <a:xfrm>
            <a:off x="2891574" y="671808"/>
            <a:ext cx="6408851" cy="639192"/>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02419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E1A5FC-3F83-4927-88B5-5BCBA3EA6843}"/>
              </a:ext>
            </a:extLst>
          </p:cNvPr>
          <p:cNvSpPr>
            <a:spLocks noGrp="1"/>
          </p:cNvSpPr>
          <p:nvPr>
            <p:ph type="pic" sz="quarter" idx="16" hasCustomPrompt="1"/>
          </p:nvPr>
        </p:nvSpPr>
        <p:spPr>
          <a:xfrm>
            <a:off x="7333860" y="466725"/>
            <a:ext cx="4858139" cy="5924550"/>
          </a:xfrm>
        </p:spPr>
        <p:txBody>
          <a:bodyPr>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4A2EE9FB-42C5-4A09-A4FE-4DDE8CF93548}"/>
              </a:ext>
            </a:extLst>
          </p:cNvPr>
          <p:cNvSpPr>
            <a:spLocks noGrp="1"/>
          </p:cNvSpPr>
          <p:nvPr>
            <p:ph type="dt" sz="half" idx="10"/>
          </p:nvPr>
        </p:nvSpPr>
        <p:spPr/>
        <p:txBody>
          <a:bodyPr>
            <a:noAutofit/>
          </a:bodyPr>
          <a:lstStyle/>
          <a:p>
            <a:r>
              <a:rPr lang="en-US" dirty="0"/>
              <a:t>8/03/20XX</a:t>
            </a:r>
          </a:p>
        </p:txBody>
      </p:sp>
      <p:sp>
        <p:nvSpPr>
          <p:cNvPr id="5" name="Footer Placeholder 4">
            <a:extLst>
              <a:ext uri="{FF2B5EF4-FFF2-40B4-BE49-F238E27FC236}">
                <a16:creationId xmlns:a16="http://schemas.microsoft.com/office/drawing/2014/main" id="{38208DFF-BE58-419E-A8E1-FD94281589CF}"/>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A424A919-F912-4129-B930-D8A078A8C686}"/>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10" name="Text Placeholder 10">
            <a:extLst>
              <a:ext uri="{FF2B5EF4-FFF2-40B4-BE49-F238E27FC236}">
                <a16:creationId xmlns:a16="http://schemas.microsoft.com/office/drawing/2014/main" id="{7CEA9B97-0004-4411-ABB4-A27F463B897A}"/>
              </a:ext>
            </a:extLst>
          </p:cNvPr>
          <p:cNvSpPr>
            <a:spLocks noGrp="1"/>
          </p:cNvSpPr>
          <p:nvPr>
            <p:ph type="body" sz="quarter" idx="13" hasCustomPrompt="1"/>
          </p:nvPr>
        </p:nvSpPr>
        <p:spPr>
          <a:xfrm>
            <a:off x="757045" y="2387634"/>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5ED60F60-B501-479A-A75A-8FD1F9796572}"/>
              </a:ext>
            </a:extLst>
          </p:cNvPr>
          <p:cNvSpPr>
            <a:spLocks noGrp="1"/>
          </p:cNvSpPr>
          <p:nvPr>
            <p:ph type="body" sz="quarter" idx="17" hasCustomPrompt="1"/>
          </p:nvPr>
        </p:nvSpPr>
        <p:spPr>
          <a:xfrm>
            <a:off x="757045" y="1804968"/>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9170FD0E-EBE1-4417-BC9D-4CD5F92BFD36}"/>
              </a:ext>
            </a:extLst>
          </p:cNvPr>
          <p:cNvSpPr>
            <a:spLocks noGrp="1"/>
          </p:cNvSpPr>
          <p:nvPr>
            <p:ph type="body" sz="quarter" idx="18" hasCustomPrompt="1"/>
          </p:nvPr>
        </p:nvSpPr>
        <p:spPr>
          <a:xfrm>
            <a:off x="4045452" y="2385650"/>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17738676-CB36-4BE1-A9C9-0215DEEECB12}"/>
              </a:ext>
            </a:extLst>
          </p:cNvPr>
          <p:cNvSpPr>
            <a:spLocks noGrp="1"/>
          </p:cNvSpPr>
          <p:nvPr>
            <p:ph type="body" sz="quarter" idx="19" hasCustomPrompt="1"/>
          </p:nvPr>
        </p:nvSpPr>
        <p:spPr>
          <a:xfrm>
            <a:off x="4045452" y="1802984"/>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CC438544-38E0-4456-B973-6058B99619B8}"/>
              </a:ext>
            </a:extLst>
          </p:cNvPr>
          <p:cNvSpPr>
            <a:spLocks noGrp="1"/>
          </p:cNvSpPr>
          <p:nvPr>
            <p:ph type="title" hasCustomPrompt="1"/>
          </p:nvPr>
        </p:nvSpPr>
        <p:spPr>
          <a:xfrm>
            <a:off x="724203" y="671808"/>
            <a:ext cx="6041907"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60086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F3F335-C36A-4214-BC97-BB4C9721814B}"/>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31CCBA95-53AF-4D84-851A-58323862300D}"/>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138AEEC-9F28-4200-B5D7-453E32B3B8C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cxnSp>
        <p:nvCxnSpPr>
          <p:cNvPr id="45" name="Straight Connector 44">
            <a:extLst>
              <a:ext uri="{FF2B5EF4-FFF2-40B4-BE49-F238E27FC236}">
                <a16:creationId xmlns:a16="http://schemas.microsoft.com/office/drawing/2014/main" id="{0D9967FE-B330-4703-9D6E-CC40B84B1030}"/>
              </a:ext>
            </a:extLst>
          </p:cNvPr>
          <p:cNvCxnSpPr>
            <a:cxnSpLocks/>
          </p:cNvCxnSpPr>
          <p:nvPr userDrawn="1"/>
        </p:nvCxnSpPr>
        <p:spPr>
          <a:xfrm>
            <a:off x="6150567" y="2200739"/>
            <a:ext cx="0" cy="34699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BC0FBFA-8000-40C6-8EF3-D30A0A48CBC5}"/>
              </a:ext>
            </a:extLst>
          </p:cNvPr>
          <p:cNvCxnSpPr>
            <a:cxnSpLocks/>
          </p:cNvCxnSpPr>
          <p:nvPr userDrawn="1"/>
        </p:nvCxnSpPr>
        <p:spPr>
          <a:xfrm flipH="1">
            <a:off x="2545167" y="3935702"/>
            <a:ext cx="71016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10">
            <a:extLst>
              <a:ext uri="{FF2B5EF4-FFF2-40B4-BE49-F238E27FC236}">
                <a16:creationId xmlns:a16="http://schemas.microsoft.com/office/drawing/2014/main" id="{2DCC767D-316F-42DA-9712-29C185B762F2}"/>
              </a:ext>
            </a:extLst>
          </p:cNvPr>
          <p:cNvSpPr>
            <a:spLocks noGrp="1"/>
          </p:cNvSpPr>
          <p:nvPr>
            <p:ph type="body" sz="quarter" idx="16" hasCustomPrompt="1"/>
          </p:nvPr>
        </p:nvSpPr>
        <p:spPr>
          <a:xfrm>
            <a:off x="5278036" y="1767731"/>
            <a:ext cx="1706966" cy="426393"/>
          </a:xfrm>
          <a:prstGeom prst="rect">
            <a:avLst/>
          </a:prstGeom>
        </p:spPr>
        <p:txBody>
          <a:bodyPr anchor="b">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4" name="Text Placeholder 10">
            <a:extLst>
              <a:ext uri="{FF2B5EF4-FFF2-40B4-BE49-F238E27FC236}">
                <a16:creationId xmlns:a16="http://schemas.microsoft.com/office/drawing/2014/main" id="{DC3AF654-39ED-4B70-9A85-34D9DC793D53}"/>
              </a:ext>
            </a:extLst>
          </p:cNvPr>
          <p:cNvSpPr>
            <a:spLocks noGrp="1"/>
          </p:cNvSpPr>
          <p:nvPr>
            <p:ph type="body" sz="quarter" idx="17" hasCustomPrompt="1"/>
          </p:nvPr>
        </p:nvSpPr>
        <p:spPr>
          <a:xfrm>
            <a:off x="5278035" y="5683895"/>
            <a:ext cx="1706966" cy="426393"/>
          </a:xfrm>
          <a:prstGeom prst="rect">
            <a:avLst/>
          </a:prstGeom>
        </p:spPr>
        <p:txBody>
          <a:bodyPr anchor="t">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5" name="Text Placeholder 10">
            <a:extLst>
              <a:ext uri="{FF2B5EF4-FFF2-40B4-BE49-F238E27FC236}">
                <a16:creationId xmlns:a16="http://schemas.microsoft.com/office/drawing/2014/main" id="{3E0B0DF9-E558-439A-9B7D-4C600008B0DE}"/>
              </a:ext>
            </a:extLst>
          </p:cNvPr>
          <p:cNvSpPr>
            <a:spLocks noGrp="1"/>
          </p:cNvSpPr>
          <p:nvPr>
            <p:ph type="body" sz="quarter" idx="18" hasCustomPrompt="1"/>
          </p:nvPr>
        </p:nvSpPr>
        <p:spPr>
          <a:xfrm>
            <a:off x="838200" y="3792884"/>
            <a:ext cx="1706966" cy="426393"/>
          </a:xfrm>
          <a:prstGeom prst="rect">
            <a:avLst/>
          </a:prstGeom>
        </p:spPr>
        <p:txBody>
          <a:bodyPr anchor="t">
            <a:noAutofit/>
          </a:bodyPr>
          <a:lstStyle>
            <a:lvl1pPr marL="0" indent="0" algn="r">
              <a:buNone/>
              <a:defRPr sz="1400" cap="all" spc="100" baseline="0">
                <a:solidFill>
                  <a:schemeClr val="bg1">
                    <a:lumMod val="50000"/>
                  </a:schemeClr>
                </a:solidFill>
                <a:latin typeface="+mj-lt"/>
              </a:defRPr>
            </a:lvl1pPr>
          </a:lstStyle>
          <a:p>
            <a:pPr lvl="0"/>
            <a:r>
              <a:rPr lang="en-US"/>
              <a:t>Click to add name</a:t>
            </a:r>
          </a:p>
        </p:txBody>
      </p:sp>
      <p:sp>
        <p:nvSpPr>
          <p:cNvPr id="56" name="Text Placeholder 10">
            <a:extLst>
              <a:ext uri="{FF2B5EF4-FFF2-40B4-BE49-F238E27FC236}">
                <a16:creationId xmlns:a16="http://schemas.microsoft.com/office/drawing/2014/main" id="{6BB9DF13-A501-4465-8844-F8ADFE8BEDA6}"/>
              </a:ext>
            </a:extLst>
          </p:cNvPr>
          <p:cNvSpPr>
            <a:spLocks noGrp="1"/>
          </p:cNvSpPr>
          <p:nvPr>
            <p:ph type="body" sz="quarter" idx="19" hasCustomPrompt="1"/>
          </p:nvPr>
        </p:nvSpPr>
        <p:spPr>
          <a:xfrm>
            <a:off x="9646834" y="3792884"/>
            <a:ext cx="1706966" cy="426393"/>
          </a:xfrm>
          <a:prstGeom prst="rect">
            <a:avLst/>
          </a:prstGeom>
        </p:spPr>
        <p:txBody>
          <a:bodyPr anchor="t">
            <a:noAutofit/>
          </a:bodyPr>
          <a:lstStyle>
            <a:lvl1pPr marL="0" indent="0" algn="l">
              <a:buNone/>
              <a:defRPr sz="1400" cap="all" spc="100" baseline="0">
                <a:solidFill>
                  <a:schemeClr val="bg1">
                    <a:lumMod val="50000"/>
                  </a:schemeClr>
                </a:solidFill>
                <a:latin typeface="+mj-lt"/>
              </a:defRPr>
            </a:lvl1pPr>
          </a:lstStyle>
          <a:p>
            <a:pPr lvl="0"/>
            <a:r>
              <a:rPr lang="en-US"/>
              <a:t>Click to add name</a:t>
            </a:r>
          </a:p>
        </p:txBody>
      </p:sp>
      <p:sp>
        <p:nvSpPr>
          <p:cNvPr id="57" name="Text Placeholder 10">
            <a:extLst>
              <a:ext uri="{FF2B5EF4-FFF2-40B4-BE49-F238E27FC236}">
                <a16:creationId xmlns:a16="http://schemas.microsoft.com/office/drawing/2014/main" id="{D23EF573-9496-4229-ABB9-B58C441687E6}"/>
              </a:ext>
            </a:extLst>
          </p:cNvPr>
          <p:cNvSpPr>
            <a:spLocks noGrp="1"/>
          </p:cNvSpPr>
          <p:nvPr>
            <p:ph type="body" sz="quarter" idx="20" hasCustomPrompt="1"/>
          </p:nvPr>
        </p:nvSpPr>
        <p:spPr>
          <a:xfrm>
            <a:off x="6985000" y="2740969"/>
            <a:ext cx="1929792" cy="426393"/>
          </a:xfrm>
          <a:prstGeom prst="rect">
            <a:avLst/>
          </a:prstGeom>
        </p:spPr>
        <p:txBody>
          <a:bodyPr anchor="ctr">
            <a:noAutofit/>
          </a:bodyPr>
          <a:lstStyle>
            <a:lvl1pPr marL="0" indent="0" algn="ctr">
              <a:lnSpc>
                <a:spcPct val="80000"/>
              </a:lnSpc>
              <a:spcBef>
                <a:spcPts val="0"/>
              </a:spcBef>
              <a:buNone/>
              <a:defRPr sz="2000" cap="all" spc="100" baseline="0">
                <a:solidFill>
                  <a:schemeClr val="bg1"/>
                </a:solidFill>
                <a:latin typeface="+mj-lt"/>
              </a:defRPr>
            </a:lvl1pPr>
          </a:lstStyle>
          <a:p>
            <a:pPr lvl="0"/>
            <a:r>
              <a:rPr lang="en-US"/>
              <a:t>Click to add name</a:t>
            </a:r>
          </a:p>
        </p:txBody>
      </p:sp>
      <p:sp>
        <p:nvSpPr>
          <p:cNvPr id="58" name="Text Placeholder 10">
            <a:extLst>
              <a:ext uri="{FF2B5EF4-FFF2-40B4-BE49-F238E27FC236}">
                <a16:creationId xmlns:a16="http://schemas.microsoft.com/office/drawing/2014/main" id="{6C96D231-4BEB-47C0-BC89-3D69A5E0DD10}"/>
              </a:ext>
            </a:extLst>
          </p:cNvPr>
          <p:cNvSpPr>
            <a:spLocks noGrp="1"/>
          </p:cNvSpPr>
          <p:nvPr>
            <p:ph type="body" sz="quarter" idx="21" hasCustomPrompt="1"/>
          </p:nvPr>
        </p:nvSpPr>
        <p:spPr>
          <a:xfrm>
            <a:off x="4859358" y="4263233"/>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59" name="Text Placeholder 10">
            <a:extLst>
              <a:ext uri="{FF2B5EF4-FFF2-40B4-BE49-F238E27FC236}">
                <a16:creationId xmlns:a16="http://schemas.microsoft.com/office/drawing/2014/main" id="{18B3BFCC-5202-4CF7-8748-EA1165299B92}"/>
              </a:ext>
            </a:extLst>
          </p:cNvPr>
          <p:cNvSpPr>
            <a:spLocks noGrp="1"/>
          </p:cNvSpPr>
          <p:nvPr>
            <p:ph type="body" sz="quarter" idx="22" hasCustomPrompt="1"/>
          </p:nvPr>
        </p:nvSpPr>
        <p:spPr>
          <a:xfrm>
            <a:off x="3945805" y="500105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0" name="Text Placeholder 10">
            <a:extLst>
              <a:ext uri="{FF2B5EF4-FFF2-40B4-BE49-F238E27FC236}">
                <a16:creationId xmlns:a16="http://schemas.microsoft.com/office/drawing/2014/main" id="{0F78A8C0-E488-4B82-A881-BAF70EF5261C}"/>
              </a:ext>
            </a:extLst>
          </p:cNvPr>
          <p:cNvSpPr>
            <a:spLocks noGrp="1"/>
          </p:cNvSpPr>
          <p:nvPr>
            <p:ph type="body" sz="quarter" idx="23" hasCustomPrompt="1"/>
          </p:nvPr>
        </p:nvSpPr>
        <p:spPr>
          <a:xfrm>
            <a:off x="6528224" y="4328700"/>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1" name="Text Placeholder 10">
            <a:extLst>
              <a:ext uri="{FF2B5EF4-FFF2-40B4-BE49-F238E27FC236}">
                <a16:creationId xmlns:a16="http://schemas.microsoft.com/office/drawing/2014/main" id="{9CBF7863-921B-428D-857E-AC4D195E887A}"/>
              </a:ext>
            </a:extLst>
          </p:cNvPr>
          <p:cNvSpPr>
            <a:spLocks noGrp="1"/>
          </p:cNvSpPr>
          <p:nvPr>
            <p:ph type="body" sz="quarter" idx="24" hasCustomPrompt="1"/>
          </p:nvPr>
        </p:nvSpPr>
        <p:spPr>
          <a:xfrm>
            <a:off x="8464942" y="4956195"/>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2" name="Text Placeholder 10">
            <a:extLst>
              <a:ext uri="{FF2B5EF4-FFF2-40B4-BE49-F238E27FC236}">
                <a16:creationId xmlns:a16="http://schemas.microsoft.com/office/drawing/2014/main" id="{3818CA49-6F16-4527-9CE5-335D522ECAA7}"/>
              </a:ext>
            </a:extLst>
          </p:cNvPr>
          <p:cNvSpPr>
            <a:spLocks noGrp="1"/>
          </p:cNvSpPr>
          <p:nvPr>
            <p:ph type="body" sz="quarter" idx="25" hasCustomPrompt="1"/>
          </p:nvPr>
        </p:nvSpPr>
        <p:spPr>
          <a:xfrm>
            <a:off x="3696547" y="287027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2" name="Title 1">
            <a:extLst>
              <a:ext uri="{FF2B5EF4-FFF2-40B4-BE49-F238E27FC236}">
                <a16:creationId xmlns:a16="http://schemas.microsoft.com/office/drawing/2014/main" id="{EEA8460B-1230-475A-839A-BB0365A3D529}"/>
              </a:ext>
            </a:extLst>
          </p:cNvPr>
          <p:cNvSpPr>
            <a:spLocks noGrp="1"/>
          </p:cNvSpPr>
          <p:nvPr>
            <p:ph type="title" hasCustomPrompt="1"/>
          </p:nvPr>
        </p:nvSpPr>
        <p:spPr>
          <a:xfrm>
            <a:off x="724203" y="671807"/>
            <a:ext cx="10629597" cy="645807"/>
          </a:xfrm>
        </p:spPr>
        <p:txBody>
          <a:bodyPr/>
          <a:lstStyle>
            <a:lvl1pPr>
              <a:defRPr/>
            </a:lvl1pPr>
          </a:lstStyle>
          <a:p>
            <a:r>
              <a:rPr lang="en-US" dirty="0"/>
              <a:t>Click to add title</a:t>
            </a:r>
          </a:p>
        </p:txBody>
      </p:sp>
    </p:spTree>
    <p:extLst>
      <p:ext uri="{BB962C8B-B14F-4D97-AF65-F5344CB8AC3E}">
        <p14:creationId xmlns:p14="http://schemas.microsoft.com/office/powerpoint/2010/main" val="27438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3D11A1-D567-4DE9-AFD4-7A6BC7C300C1}"/>
              </a:ext>
            </a:extLst>
          </p:cNvPr>
          <p:cNvSpPr/>
          <p:nvPr userDrawn="1"/>
        </p:nvSpPr>
        <p:spPr>
          <a:xfrm>
            <a:off x="4483944"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a:extLst>
              <a:ext uri="{FF2B5EF4-FFF2-40B4-BE49-F238E27FC236}">
                <a16:creationId xmlns:a16="http://schemas.microsoft.com/office/drawing/2014/main" id="{21398470-6F00-41F0-B63E-42C03BC992F8}"/>
              </a:ext>
            </a:extLst>
          </p:cNvPr>
          <p:cNvSpPr/>
          <p:nvPr userDrawn="1"/>
        </p:nvSpPr>
        <p:spPr>
          <a:xfrm>
            <a:off x="4489659"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10">
            <a:extLst>
              <a:ext uri="{FF2B5EF4-FFF2-40B4-BE49-F238E27FC236}">
                <a16:creationId xmlns:a16="http://schemas.microsoft.com/office/drawing/2014/main" id="{BF06A024-E68E-4F1C-887D-415804C89479}"/>
              </a:ext>
            </a:extLst>
          </p:cNvPr>
          <p:cNvSpPr/>
          <p:nvPr userDrawn="1"/>
        </p:nvSpPr>
        <p:spPr>
          <a:xfrm>
            <a:off x="828484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Rectangle 12">
            <a:extLst>
              <a:ext uri="{FF2B5EF4-FFF2-40B4-BE49-F238E27FC236}">
                <a16:creationId xmlns:a16="http://schemas.microsoft.com/office/drawing/2014/main" id="{0B3C2448-350F-482F-92C0-4F1495265933}"/>
              </a:ext>
            </a:extLst>
          </p:cNvPr>
          <p:cNvSpPr/>
          <p:nvPr userDrawn="1"/>
        </p:nvSpPr>
        <p:spPr>
          <a:xfrm>
            <a:off x="829055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6" name="Rectangle 25">
            <a:extLst>
              <a:ext uri="{FF2B5EF4-FFF2-40B4-BE49-F238E27FC236}">
                <a16:creationId xmlns:a16="http://schemas.microsoft.com/office/drawing/2014/main" id="{F1BFB613-F647-4C24-8072-6BA560C2CF35}"/>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CA52D8BE-09E0-4B54-871E-627BA3688E32}"/>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30158535-C39C-4032-BC07-CC7DA7456E17}"/>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E638FD9-7569-4F67-9902-EA32B7F93F6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36849D09-65B8-4E5C-986A-AB5E3748D42E}"/>
              </a:ext>
            </a:extLst>
          </p:cNvPr>
          <p:cNvSpPr>
            <a:spLocks noGrp="1"/>
          </p:cNvSpPr>
          <p:nvPr>
            <p:ph type="body" sz="quarter" idx="16" hasCustomPrompt="1"/>
          </p:nvPr>
        </p:nvSpPr>
        <p:spPr>
          <a:xfrm>
            <a:off x="3181350" y="1221488"/>
            <a:ext cx="5829300" cy="537864"/>
          </a:xfrm>
          <a:prstGeom prst="rect">
            <a:avLst/>
          </a:prstGeom>
        </p:spPr>
        <p:txBody>
          <a:bodyPr anchor="t">
            <a:noAutofit/>
          </a:bodyPr>
          <a:lstStyle>
            <a:lvl1pPr marL="0" indent="0" algn="ctr">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8" name="Rectangle 7">
            <a:extLst>
              <a:ext uri="{FF2B5EF4-FFF2-40B4-BE49-F238E27FC236}">
                <a16:creationId xmlns:a16="http://schemas.microsoft.com/office/drawing/2014/main" id="{23AC480B-19BB-48E2-8BEF-4AA0680D32DE}"/>
              </a:ext>
            </a:extLst>
          </p:cNvPr>
          <p:cNvSpPr/>
          <p:nvPr userDrawn="1"/>
        </p:nvSpPr>
        <p:spPr>
          <a:xfrm>
            <a:off x="69151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Rectangle 13">
            <a:extLst>
              <a:ext uri="{FF2B5EF4-FFF2-40B4-BE49-F238E27FC236}">
                <a16:creationId xmlns:a16="http://schemas.microsoft.com/office/drawing/2014/main" id="{82C09E39-FAAE-43BC-8BD6-08DC89C45F5B}"/>
              </a:ext>
            </a:extLst>
          </p:cNvPr>
          <p:cNvSpPr/>
          <p:nvPr userDrawn="1"/>
        </p:nvSpPr>
        <p:spPr>
          <a:xfrm>
            <a:off x="69722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ext Placeholder 10">
            <a:extLst>
              <a:ext uri="{FF2B5EF4-FFF2-40B4-BE49-F238E27FC236}">
                <a16:creationId xmlns:a16="http://schemas.microsoft.com/office/drawing/2014/main" id="{07156FBE-72BD-4A64-99F7-1ABAA272A0FA}"/>
              </a:ext>
            </a:extLst>
          </p:cNvPr>
          <p:cNvSpPr>
            <a:spLocks noGrp="1"/>
          </p:cNvSpPr>
          <p:nvPr>
            <p:ph type="body" sz="quarter" idx="17" hasCustomPrompt="1"/>
          </p:nvPr>
        </p:nvSpPr>
        <p:spPr>
          <a:xfrm>
            <a:off x="963928"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0AEE629F-FF1D-44AE-B728-8EA70D72A35B}"/>
              </a:ext>
            </a:extLst>
          </p:cNvPr>
          <p:cNvSpPr>
            <a:spLocks noGrp="1"/>
          </p:cNvSpPr>
          <p:nvPr>
            <p:ph type="body" sz="quarter" idx="18" hasCustomPrompt="1"/>
          </p:nvPr>
        </p:nvSpPr>
        <p:spPr>
          <a:xfrm>
            <a:off x="4750644"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1" name="Text Placeholder 10">
            <a:extLst>
              <a:ext uri="{FF2B5EF4-FFF2-40B4-BE49-F238E27FC236}">
                <a16:creationId xmlns:a16="http://schemas.microsoft.com/office/drawing/2014/main" id="{5C4D74F9-C022-4D89-9C64-1A0A5FD3A6EC}"/>
              </a:ext>
            </a:extLst>
          </p:cNvPr>
          <p:cNvSpPr>
            <a:spLocks noGrp="1"/>
          </p:cNvSpPr>
          <p:nvPr>
            <p:ph type="body" sz="quarter" idx="19" hasCustomPrompt="1"/>
          </p:nvPr>
        </p:nvSpPr>
        <p:spPr>
          <a:xfrm>
            <a:off x="8551543"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2" name="Text Placeholder 10">
            <a:extLst>
              <a:ext uri="{FF2B5EF4-FFF2-40B4-BE49-F238E27FC236}">
                <a16:creationId xmlns:a16="http://schemas.microsoft.com/office/drawing/2014/main" id="{75D06BD1-5247-47AE-87C4-5720ED5AC7FC}"/>
              </a:ext>
            </a:extLst>
          </p:cNvPr>
          <p:cNvSpPr>
            <a:spLocks noGrp="1"/>
          </p:cNvSpPr>
          <p:nvPr>
            <p:ph type="body" sz="quarter" idx="20" hasCustomPrompt="1"/>
          </p:nvPr>
        </p:nvSpPr>
        <p:spPr>
          <a:xfrm>
            <a:off x="963928"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3" name="Text Placeholder 10">
            <a:extLst>
              <a:ext uri="{FF2B5EF4-FFF2-40B4-BE49-F238E27FC236}">
                <a16:creationId xmlns:a16="http://schemas.microsoft.com/office/drawing/2014/main" id="{FD3684C2-E9CD-4A2A-993D-ABF39BD30C21}"/>
              </a:ext>
            </a:extLst>
          </p:cNvPr>
          <p:cNvSpPr>
            <a:spLocks noGrp="1"/>
          </p:cNvSpPr>
          <p:nvPr>
            <p:ph type="body" sz="quarter" idx="21" hasCustomPrompt="1"/>
          </p:nvPr>
        </p:nvSpPr>
        <p:spPr>
          <a:xfrm>
            <a:off x="4750644"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4" name="Text Placeholder 10">
            <a:extLst>
              <a:ext uri="{FF2B5EF4-FFF2-40B4-BE49-F238E27FC236}">
                <a16:creationId xmlns:a16="http://schemas.microsoft.com/office/drawing/2014/main" id="{A960BEA5-C2B5-456D-8982-4C8A8E7EE686}"/>
              </a:ext>
            </a:extLst>
          </p:cNvPr>
          <p:cNvSpPr>
            <a:spLocks noGrp="1"/>
          </p:cNvSpPr>
          <p:nvPr>
            <p:ph type="body" sz="quarter" idx="22" hasCustomPrompt="1"/>
          </p:nvPr>
        </p:nvSpPr>
        <p:spPr>
          <a:xfrm>
            <a:off x="8551543"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itle 9">
            <a:extLst>
              <a:ext uri="{FF2B5EF4-FFF2-40B4-BE49-F238E27FC236}">
                <a16:creationId xmlns:a16="http://schemas.microsoft.com/office/drawing/2014/main" id="{8CDC00CA-B925-48D9-91B3-A79A59C280A1}"/>
              </a:ext>
            </a:extLst>
          </p:cNvPr>
          <p:cNvSpPr>
            <a:spLocks noGrp="1"/>
          </p:cNvSpPr>
          <p:nvPr>
            <p:ph type="title" hasCustomPrompt="1"/>
          </p:nvPr>
        </p:nvSpPr>
        <p:spPr>
          <a:xfrm>
            <a:off x="3181350" y="671807"/>
            <a:ext cx="5829300"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4974638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C336D74-17F7-4684-B610-18AB1682D138}"/>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AB1FBB6F-A08B-41AD-8AD2-DC5AE674EE23}"/>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5BFA4285-BB73-4E13-BBDF-3F14D2AD95B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6F28238E-356F-43CD-AA8F-3BC1FA26B6E7}"/>
              </a:ext>
            </a:extLst>
          </p:cNvPr>
          <p:cNvSpPr>
            <a:spLocks noGrp="1"/>
          </p:cNvSpPr>
          <p:nvPr>
            <p:ph type="body" sz="quarter" idx="16" hasCustomPrompt="1"/>
          </p:nvPr>
        </p:nvSpPr>
        <p:spPr>
          <a:xfrm>
            <a:off x="827900" y="1172060"/>
            <a:ext cx="5829300" cy="537864"/>
          </a:xfrm>
          <a:prstGeom prst="rect">
            <a:avLst/>
          </a:prstGeom>
        </p:spPr>
        <p:txBody>
          <a:bodyPr anchor="t">
            <a:noAutofit/>
          </a:bodyPr>
          <a:lstStyle>
            <a:lvl1pPr marL="0" indent="0" algn="l">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36" name="Text Placeholder 10">
            <a:extLst>
              <a:ext uri="{FF2B5EF4-FFF2-40B4-BE49-F238E27FC236}">
                <a16:creationId xmlns:a16="http://schemas.microsoft.com/office/drawing/2014/main" id="{050BF9B7-44D3-43B3-8650-0E38FB9F8025}"/>
              </a:ext>
            </a:extLst>
          </p:cNvPr>
          <p:cNvSpPr>
            <a:spLocks noGrp="1"/>
          </p:cNvSpPr>
          <p:nvPr>
            <p:ph type="body" sz="quarter" idx="25" hasCustomPrompt="1"/>
          </p:nvPr>
        </p:nvSpPr>
        <p:spPr>
          <a:xfrm>
            <a:off x="6785497" y="2172381"/>
            <a:ext cx="4487220"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51" name="Text Placeholder 10">
            <a:extLst>
              <a:ext uri="{FF2B5EF4-FFF2-40B4-BE49-F238E27FC236}">
                <a16:creationId xmlns:a16="http://schemas.microsoft.com/office/drawing/2014/main" id="{00A34C87-263B-4C39-95B1-6A3E78FC480B}"/>
              </a:ext>
            </a:extLst>
          </p:cNvPr>
          <p:cNvSpPr>
            <a:spLocks noGrp="1"/>
          </p:cNvSpPr>
          <p:nvPr>
            <p:ph type="body" sz="quarter" idx="34" hasCustomPrompt="1"/>
          </p:nvPr>
        </p:nvSpPr>
        <p:spPr>
          <a:xfrm>
            <a:off x="910838" y="2172381"/>
            <a:ext cx="5007023"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10" name="Content Placeholder 9">
            <a:extLst>
              <a:ext uri="{FF2B5EF4-FFF2-40B4-BE49-F238E27FC236}">
                <a16:creationId xmlns:a16="http://schemas.microsoft.com/office/drawing/2014/main" id="{38FDE5E1-CA4F-47D6-B408-560DFA59D301}"/>
              </a:ext>
            </a:extLst>
          </p:cNvPr>
          <p:cNvSpPr>
            <a:spLocks noGrp="1"/>
          </p:cNvSpPr>
          <p:nvPr>
            <p:ph sz="quarter" idx="37"/>
          </p:nvPr>
        </p:nvSpPr>
        <p:spPr>
          <a:xfrm>
            <a:off x="906463" y="2752724"/>
            <a:ext cx="5007022"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Content Placeholder 9">
            <a:extLst>
              <a:ext uri="{FF2B5EF4-FFF2-40B4-BE49-F238E27FC236}">
                <a16:creationId xmlns:a16="http://schemas.microsoft.com/office/drawing/2014/main" id="{E8933B94-68E9-4F8A-95B3-C8A867B06FF5}"/>
              </a:ext>
            </a:extLst>
          </p:cNvPr>
          <p:cNvSpPr>
            <a:spLocks noGrp="1"/>
          </p:cNvSpPr>
          <p:nvPr>
            <p:ph sz="quarter" idx="38"/>
          </p:nvPr>
        </p:nvSpPr>
        <p:spPr>
          <a:xfrm>
            <a:off x="6785497" y="2747768"/>
            <a:ext cx="4500041"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9997C22C-C02E-4D5D-866A-A163E2B47034}"/>
              </a:ext>
            </a:extLst>
          </p:cNvPr>
          <p:cNvSpPr>
            <a:spLocks noGrp="1"/>
          </p:cNvSpPr>
          <p:nvPr>
            <p:ph type="title" hasCustomPrompt="1"/>
          </p:nvPr>
        </p:nvSpPr>
        <p:spPr>
          <a:xfrm>
            <a:off x="827900" y="671808"/>
            <a:ext cx="5829300"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396785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9A6EC546-1FDF-48B1-BB0F-4069A4AF6B46}"/>
              </a:ext>
            </a:extLst>
          </p:cNvPr>
          <p:cNvSpPr/>
          <p:nvPr userDrawn="1"/>
        </p:nvSpPr>
        <p:spPr>
          <a:xfrm rot="5400000">
            <a:off x="1338026" y="-868210"/>
            <a:ext cx="972645" cy="36476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8F8787A3-6FE4-43A8-B38B-0F6A2EF11D64}"/>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D1DE0A1E-0F1E-4FFE-B209-3D9679190548}"/>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A8999867-6933-40F9-BEA0-F30FA697549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16" name="Text Placeholder 14">
            <a:extLst>
              <a:ext uri="{FF2B5EF4-FFF2-40B4-BE49-F238E27FC236}">
                <a16:creationId xmlns:a16="http://schemas.microsoft.com/office/drawing/2014/main" id="{00E72126-EBC8-4AA7-AA53-38A15FDEC6E3}"/>
              </a:ext>
            </a:extLst>
          </p:cNvPr>
          <p:cNvSpPr>
            <a:spLocks noGrp="1"/>
          </p:cNvSpPr>
          <p:nvPr>
            <p:ph type="body" sz="quarter" idx="17" hasCustomPrompt="1"/>
          </p:nvPr>
        </p:nvSpPr>
        <p:spPr>
          <a:xfrm>
            <a:off x="171234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C44CA5E4-4215-49A0-86F5-2C4847D87E61}"/>
              </a:ext>
            </a:extLst>
          </p:cNvPr>
          <p:cNvSpPr>
            <a:spLocks noGrp="1"/>
          </p:cNvSpPr>
          <p:nvPr>
            <p:ph type="body" sz="quarter" idx="18" hasCustomPrompt="1"/>
          </p:nvPr>
        </p:nvSpPr>
        <p:spPr>
          <a:xfrm>
            <a:off x="250176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735C1917-DDF3-4A5B-AEB9-E0FBD98EC516}"/>
              </a:ext>
            </a:extLst>
          </p:cNvPr>
          <p:cNvSpPr>
            <a:spLocks noGrp="1"/>
          </p:cNvSpPr>
          <p:nvPr>
            <p:ph type="body" sz="quarter" idx="19" hasCustomPrompt="1"/>
          </p:nvPr>
        </p:nvSpPr>
        <p:spPr>
          <a:xfrm>
            <a:off x="329117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0FF36A3-BF35-4A36-ADAB-547CA8CAED9F}"/>
              </a:ext>
            </a:extLst>
          </p:cNvPr>
          <p:cNvSpPr>
            <a:spLocks noGrp="1"/>
          </p:cNvSpPr>
          <p:nvPr>
            <p:ph type="body" sz="quarter" idx="20" hasCustomPrompt="1"/>
          </p:nvPr>
        </p:nvSpPr>
        <p:spPr>
          <a:xfrm>
            <a:off x="408059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3BE85149-0E6D-4CDC-82B6-EF6894D9C904}"/>
              </a:ext>
            </a:extLst>
          </p:cNvPr>
          <p:cNvSpPr>
            <a:spLocks noGrp="1"/>
          </p:cNvSpPr>
          <p:nvPr>
            <p:ph type="body" sz="quarter" idx="21" hasCustomPrompt="1"/>
          </p:nvPr>
        </p:nvSpPr>
        <p:spPr>
          <a:xfrm>
            <a:off x="4810807" y="3170170"/>
            <a:ext cx="61531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66E8B6B5-41D1-4EC9-84EF-1989A504B7D6}"/>
              </a:ext>
            </a:extLst>
          </p:cNvPr>
          <p:cNvSpPr>
            <a:spLocks noGrp="1"/>
          </p:cNvSpPr>
          <p:nvPr>
            <p:ph type="body" sz="quarter" idx="22" hasCustomPrompt="1"/>
          </p:nvPr>
        </p:nvSpPr>
        <p:spPr>
          <a:xfrm>
            <a:off x="565942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F13F401-A13F-4EF3-88FC-D517D7F7BA55}"/>
              </a:ext>
            </a:extLst>
          </p:cNvPr>
          <p:cNvSpPr>
            <a:spLocks noGrp="1"/>
          </p:cNvSpPr>
          <p:nvPr>
            <p:ph type="body" sz="quarter" idx="23" hasCustomPrompt="1"/>
          </p:nvPr>
        </p:nvSpPr>
        <p:spPr>
          <a:xfrm>
            <a:off x="644883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94639D5D-D529-4EF5-9EF8-8C9B3715A28E}"/>
              </a:ext>
            </a:extLst>
          </p:cNvPr>
          <p:cNvSpPr>
            <a:spLocks noGrp="1"/>
          </p:cNvSpPr>
          <p:nvPr>
            <p:ph type="body" sz="quarter" idx="24" hasCustomPrompt="1"/>
          </p:nvPr>
        </p:nvSpPr>
        <p:spPr>
          <a:xfrm>
            <a:off x="723825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45E22B01-C64B-4A03-9118-68BCAECC32FA}"/>
              </a:ext>
            </a:extLst>
          </p:cNvPr>
          <p:cNvSpPr>
            <a:spLocks noGrp="1"/>
          </p:cNvSpPr>
          <p:nvPr>
            <p:ph type="body" sz="quarter" idx="25" hasCustomPrompt="1"/>
          </p:nvPr>
        </p:nvSpPr>
        <p:spPr>
          <a:xfrm>
            <a:off x="802766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04BA50FF-5CC3-4F90-9AA6-5942DF634BAB}"/>
              </a:ext>
            </a:extLst>
          </p:cNvPr>
          <p:cNvSpPr>
            <a:spLocks noGrp="1"/>
          </p:cNvSpPr>
          <p:nvPr>
            <p:ph type="body" sz="quarter" idx="26" hasCustomPrompt="1"/>
          </p:nvPr>
        </p:nvSpPr>
        <p:spPr>
          <a:xfrm>
            <a:off x="881708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5B3EEE7C-67C5-49ED-A602-F8E162B21AA6}"/>
              </a:ext>
            </a:extLst>
          </p:cNvPr>
          <p:cNvSpPr>
            <a:spLocks noGrp="1"/>
          </p:cNvSpPr>
          <p:nvPr>
            <p:ph type="body" sz="quarter" idx="27" hasCustomPrompt="1"/>
          </p:nvPr>
        </p:nvSpPr>
        <p:spPr>
          <a:xfrm>
            <a:off x="960649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EE91B34F-5506-49A1-8594-9259C64066FA}"/>
              </a:ext>
            </a:extLst>
          </p:cNvPr>
          <p:cNvSpPr>
            <a:spLocks noGrp="1"/>
          </p:cNvSpPr>
          <p:nvPr>
            <p:ph type="body" sz="quarter" idx="28" hasCustomPrompt="1"/>
          </p:nvPr>
        </p:nvSpPr>
        <p:spPr>
          <a:xfrm>
            <a:off x="10395907"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6A7D7592-A438-4BE7-82A5-188EF3B7021B}"/>
              </a:ext>
            </a:extLst>
          </p:cNvPr>
          <p:cNvSpPr>
            <a:spLocks noGrp="1"/>
          </p:cNvSpPr>
          <p:nvPr>
            <p:ph type="body" sz="quarter" idx="29" hasCustomPrompt="1"/>
          </p:nvPr>
        </p:nvSpPr>
        <p:spPr>
          <a:xfrm>
            <a:off x="171234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70F1DE9A-9607-4D77-B1CA-EA7A15A4CACA}"/>
              </a:ext>
            </a:extLst>
          </p:cNvPr>
          <p:cNvSpPr>
            <a:spLocks noGrp="1"/>
          </p:cNvSpPr>
          <p:nvPr>
            <p:ph type="body" sz="quarter" idx="30" hasCustomPrompt="1"/>
          </p:nvPr>
        </p:nvSpPr>
        <p:spPr>
          <a:xfrm>
            <a:off x="250176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FE726AB2-7D79-4CF4-ACA3-327A065CAA16}"/>
              </a:ext>
            </a:extLst>
          </p:cNvPr>
          <p:cNvSpPr>
            <a:spLocks noGrp="1"/>
          </p:cNvSpPr>
          <p:nvPr>
            <p:ph type="body" sz="quarter" idx="31" hasCustomPrompt="1"/>
          </p:nvPr>
        </p:nvSpPr>
        <p:spPr>
          <a:xfrm>
            <a:off x="329117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07991841-3C5D-4E23-ACEF-AC0C7BA2866F}"/>
              </a:ext>
            </a:extLst>
          </p:cNvPr>
          <p:cNvSpPr>
            <a:spLocks noGrp="1"/>
          </p:cNvSpPr>
          <p:nvPr>
            <p:ph type="body" sz="quarter" idx="32" hasCustomPrompt="1"/>
          </p:nvPr>
        </p:nvSpPr>
        <p:spPr>
          <a:xfrm>
            <a:off x="408059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E827F407-DC92-4E39-85F3-56B3405B23A9}"/>
              </a:ext>
            </a:extLst>
          </p:cNvPr>
          <p:cNvSpPr>
            <a:spLocks noGrp="1"/>
          </p:cNvSpPr>
          <p:nvPr>
            <p:ph type="body" sz="quarter" idx="33" hasCustomPrompt="1"/>
          </p:nvPr>
        </p:nvSpPr>
        <p:spPr>
          <a:xfrm>
            <a:off x="4810807" y="4871997"/>
            <a:ext cx="61531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ADBEC4B1-A92B-4923-B3C2-44570B971C86}"/>
              </a:ext>
            </a:extLst>
          </p:cNvPr>
          <p:cNvSpPr>
            <a:spLocks noGrp="1"/>
          </p:cNvSpPr>
          <p:nvPr>
            <p:ph type="body" sz="quarter" idx="34" hasCustomPrompt="1"/>
          </p:nvPr>
        </p:nvSpPr>
        <p:spPr>
          <a:xfrm>
            <a:off x="565942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32CD6E05-4E76-4ADF-9FC8-4321B2B9600C}"/>
              </a:ext>
            </a:extLst>
          </p:cNvPr>
          <p:cNvSpPr>
            <a:spLocks noGrp="1"/>
          </p:cNvSpPr>
          <p:nvPr>
            <p:ph type="body" sz="quarter" idx="35" hasCustomPrompt="1"/>
          </p:nvPr>
        </p:nvSpPr>
        <p:spPr>
          <a:xfrm>
            <a:off x="644883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3D40BE94-38F8-48B0-9A42-DA1A41975046}"/>
              </a:ext>
            </a:extLst>
          </p:cNvPr>
          <p:cNvSpPr>
            <a:spLocks noGrp="1"/>
          </p:cNvSpPr>
          <p:nvPr>
            <p:ph type="body" sz="quarter" idx="36" hasCustomPrompt="1"/>
          </p:nvPr>
        </p:nvSpPr>
        <p:spPr>
          <a:xfrm>
            <a:off x="723825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CCFECD0B-5901-4EBC-92AA-3DE8CD1132DF}"/>
              </a:ext>
            </a:extLst>
          </p:cNvPr>
          <p:cNvSpPr>
            <a:spLocks noGrp="1"/>
          </p:cNvSpPr>
          <p:nvPr>
            <p:ph type="body" sz="quarter" idx="37" hasCustomPrompt="1"/>
          </p:nvPr>
        </p:nvSpPr>
        <p:spPr>
          <a:xfrm>
            <a:off x="802766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B173BBB1-992E-4C62-B6EF-38E5859DA795}"/>
              </a:ext>
            </a:extLst>
          </p:cNvPr>
          <p:cNvSpPr>
            <a:spLocks noGrp="1"/>
          </p:cNvSpPr>
          <p:nvPr>
            <p:ph type="body" sz="quarter" idx="38" hasCustomPrompt="1"/>
          </p:nvPr>
        </p:nvSpPr>
        <p:spPr>
          <a:xfrm>
            <a:off x="881708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83639117-6091-4743-897D-3E5F4468CCAE}"/>
              </a:ext>
            </a:extLst>
          </p:cNvPr>
          <p:cNvSpPr>
            <a:spLocks noGrp="1"/>
          </p:cNvSpPr>
          <p:nvPr>
            <p:ph type="body" sz="quarter" idx="39" hasCustomPrompt="1"/>
          </p:nvPr>
        </p:nvSpPr>
        <p:spPr>
          <a:xfrm>
            <a:off x="960649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9" name="Text Placeholder 14">
            <a:extLst>
              <a:ext uri="{FF2B5EF4-FFF2-40B4-BE49-F238E27FC236}">
                <a16:creationId xmlns:a16="http://schemas.microsoft.com/office/drawing/2014/main" id="{B7A64542-4E5B-4701-845E-5101F87E1102}"/>
              </a:ext>
            </a:extLst>
          </p:cNvPr>
          <p:cNvSpPr>
            <a:spLocks noGrp="1"/>
          </p:cNvSpPr>
          <p:nvPr>
            <p:ph type="body" sz="quarter" idx="40" hasCustomPrompt="1"/>
          </p:nvPr>
        </p:nvSpPr>
        <p:spPr>
          <a:xfrm>
            <a:off x="10395907"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2" name="Text Placeholder 14">
            <a:extLst>
              <a:ext uri="{FF2B5EF4-FFF2-40B4-BE49-F238E27FC236}">
                <a16:creationId xmlns:a16="http://schemas.microsoft.com/office/drawing/2014/main" id="{0F74B4EA-4966-4ABC-8DFD-01157881B81B}"/>
              </a:ext>
            </a:extLst>
          </p:cNvPr>
          <p:cNvSpPr>
            <a:spLocks noGrp="1"/>
          </p:cNvSpPr>
          <p:nvPr>
            <p:ph type="body" sz="quarter" idx="41" hasCustomPrompt="1"/>
          </p:nvPr>
        </p:nvSpPr>
        <p:spPr>
          <a:xfrm>
            <a:off x="696804" y="2720679"/>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D7536456-E749-466F-8EFA-F33D82812277}"/>
              </a:ext>
            </a:extLst>
          </p:cNvPr>
          <p:cNvSpPr>
            <a:spLocks noGrp="1"/>
          </p:cNvSpPr>
          <p:nvPr>
            <p:ph type="body" sz="quarter" idx="42" hasCustomPrompt="1"/>
          </p:nvPr>
        </p:nvSpPr>
        <p:spPr>
          <a:xfrm>
            <a:off x="696804" y="4418755"/>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a:t>Add year</a:t>
            </a:r>
          </a:p>
        </p:txBody>
      </p:sp>
      <p:sp>
        <p:nvSpPr>
          <p:cNvPr id="54" name="Text Placeholder 14">
            <a:extLst>
              <a:ext uri="{FF2B5EF4-FFF2-40B4-BE49-F238E27FC236}">
                <a16:creationId xmlns:a16="http://schemas.microsoft.com/office/drawing/2014/main" id="{A6C85040-3D7A-4FD1-B96E-3ED738367662}"/>
              </a:ext>
            </a:extLst>
          </p:cNvPr>
          <p:cNvSpPr>
            <a:spLocks noGrp="1"/>
          </p:cNvSpPr>
          <p:nvPr>
            <p:ph type="body" sz="quarter" idx="43" hasCustomPrompt="1"/>
          </p:nvPr>
        </p:nvSpPr>
        <p:spPr>
          <a:xfrm>
            <a:off x="202936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966941C8-0858-4060-8F85-A63D40D05872}"/>
              </a:ext>
            </a:extLst>
          </p:cNvPr>
          <p:cNvSpPr>
            <a:spLocks noGrp="1"/>
          </p:cNvSpPr>
          <p:nvPr>
            <p:ph type="body" sz="quarter" idx="44" hasCustomPrompt="1"/>
          </p:nvPr>
        </p:nvSpPr>
        <p:spPr>
          <a:xfrm>
            <a:off x="4397612"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B66D6339-390D-45A7-BBF7-ADB8D6A0168F}"/>
              </a:ext>
            </a:extLst>
          </p:cNvPr>
          <p:cNvSpPr>
            <a:spLocks noGrp="1"/>
          </p:cNvSpPr>
          <p:nvPr>
            <p:ph type="body" sz="quarter" idx="45" hasCustomPrompt="1"/>
          </p:nvPr>
        </p:nvSpPr>
        <p:spPr>
          <a:xfrm>
            <a:off x="834468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89C25EC2-6755-441D-BD59-204C60EFD6AE}"/>
              </a:ext>
            </a:extLst>
          </p:cNvPr>
          <p:cNvSpPr>
            <a:spLocks noGrp="1"/>
          </p:cNvSpPr>
          <p:nvPr>
            <p:ph type="body" sz="quarter" idx="46" hasCustomPrompt="1"/>
          </p:nvPr>
        </p:nvSpPr>
        <p:spPr>
          <a:xfrm>
            <a:off x="202936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5AA552AB-DFEE-4CE4-9596-F63F557FD478}"/>
              </a:ext>
            </a:extLst>
          </p:cNvPr>
          <p:cNvSpPr>
            <a:spLocks noGrp="1"/>
          </p:cNvSpPr>
          <p:nvPr>
            <p:ph type="body" sz="quarter" idx="47" hasCustomPrompt="1"/>
          </p:nvPr>
        </p:nvSpPr>
        <p:spPr>
          <a:xfrm>
            <a:off x="5976442" y="3854752"/>
            <a:ext cx="1440088" cy="557165"/>
          </a:xfrm>
          <a:prstGeom prst="rect">
            <a:avLst/>
          </a:prstGeom>
        </p:spPr>
        <p:txBody>
          <a:bodyPr anchor="ctr">
            <a:noAutofit/>
          </a:bodyPr>
          <a:lstStyle>
            <a:lvl1pPr marL="0" indent="0" algn="ctr">
              <a:lnSpc>
                <a:spcPct val="100000"/>
              </a:lnSpc>
              <a:spcBef>
                <a:spcPts val="0"/>
              </a:spcBef>
              <a:buNone/>
              <a:defRPr sz="1400" b="1" cap="none" spc="100" baseline="0">
                <a:solidFill>
                  <a:schemeClr val="accent4"/>
                </a:solidFill>
                <a:latin typeface="+mn-lt"/>
              </a:defRPr>
            </a:lvl1pPr>
          </a:lstStyle>
          <a:p>
            <a:pPr lvl="0"/>
            <a:r>
              <a:rPr lang="en-US"/>
              <a:t>Click to add text</a:t>
            </a:r>
          </a:p>
        </p:txBody>
      </p:sp>
      <p:sp>
        <p:nvSpPr>
          <p:cNvPr id="59" name="Text Placeholder 14">
            <a:extLst>
              <a:ext uri="{FF2B5EF4-FFF2-40B4-BE49-F238E27FC236}">
                <a16:creationId xmlns:a16="http://schemas.microsoft.com/office/drawing/2014/main" id="{8AA79F31-661A-42DB-97E9-B3633BF6622E}"/>
              </a:ext>
            </a:extLst>
          </p:cNvPr>
          <p:cNvSpPr>
            <a:spLocks noGrp="1"/>
          </p:cNvSpPr>
          <p:nvPr>
            <p:ph type="body" sz="quarter" idx="48" hasCustomPrompt="1"/>
          </p:nvPr>
        </p:nvSpPr>
        <p:spPr>
          <a:xfrm>
            <a:off x="992351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5171E1E5-ACAD-4ED5-AAF2-539AF0733FC8}"/>
              </a:ext>
            </a:extLst>
          </p:cNvPr>
          <p:cNvSpPr>
            <a:spLocks noGrp="1"/>
          </p:cNvSpPr>
          <p:nvPr>
            <p:ph type="title" hasCustomPrompt="1"/>
          </p:nvPr>
        </p:nvSpPr>
        <p:spPr>
          <a:xfrm>
            <a:off x="838200" y="671808"/>
            <a:ext cx="10515600" cy="661924"/>
          </a:xfrm>
        </p:spPr>
        <p:txBody>
          <a:bodyPr/>
          <a:lstStyle>
            <a:lvl1pPr>
              <a:defRPr/>
            </a:lvl1pPr>
          </a:lstStyle>
          <a:p>
            <a:r>
              <a:rPr lang="en-US" dirty="0"/>
              <a:t>Click to add title</a:t>
            </a:r>
          </a:p>
        </p:txBody>
      </p:sp>
    </p:spTree>
    <p:extLst>
      <p:ext uri="{BB962C8B-B14F-4D97-AF65-F5344CB8AC3E}">
        <p14:creationId xmlns:p14="http://schemas.microsoft.com/office/powerpoint/2010/main" val="1808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1DFB87B-D4AD-42B4-8993-D5BD0311CFF4}"/>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DEBDA0E7-08C2-442E-A8B3-F1218B69F28B}"/>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869842E0-2E48-4C5C-9EC5-429BF2DA44B5}"/>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2" name="Rectangle 1">
            <a:extLst>
              <a:ext uri="{FF2B5EF4-FFF2-40B4-BE49-F238E27FC236}">
                <a16:creationId xmlns:a16="http://schemas.microsoft.com/office/drawing/2014/main" id="{AA3808EC-BC22-46D4-895E-0A67F6EE1907}"/>
              </a:ext>
            </a:extLst>
          </p:cNvPr>
          <p:cNvSpPr/>
          <p:nvPr userDrawn="1"/>
        </p:nvSpPr>
        <p:spPr>
          <a:xfrm>
            <a:off x="9393543"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6783E2FE-F5EA-4C43-BC5B-23330B11D446}"/>
              </a:ext>
            </a:extLst>
          </p:cNvPr>
          <p:cNvSpPr>
            <a:spLocks noGrp="1"/>
          </p:cNvSpPr>
          <p:nvPr>
            <p:ph type="title" hasCustomPrompt="1"/>
          </p:nvPr>
        </p:nvSpPr>
        <p:spPr>
          <a:xfrm rot="5400000">
            <a:off x="8333552" y="3930709"/>
            <a:ext cx="3975244" cy="996551"/>
          </a:xfrm>
        </p:spPr>
        <p:txBody>
          <a:bodyPr/>
          <a:lstStyle>
            <a:lvl1pPr>
              <a:defRPr/>
            </a:lvl1pPr>
          </a:lstStyle>
          <a:p>
            <a:r>
              <a:rPr lang="en-US" dirty="0"/>
              <a:t>Click to add title</a:t>
            </a:r>
          </a:p>
        </p:txBody>
      </p:sp>
    </p:spTree>
    <p:extLst>
      <p:ext uri="{BB962C8B-B14F-4D97-AF65-F5344CB8AC3E}">
        <p14:creationId xmlns:p14="http://schemas.microsoft.com/office/powerpoint/2010/main" val="578592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The Team 4-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0F7723-F5B1-4A97-921F-93E42B12D62B}"/>
              </a:ext>
            </a:extLst>
          </p:cNvPr>
          <p:cNvSpPr/>
          <p:nvPr userDrawn="1"/>
        </p:nvSpPr>
        <p:spPr>
          <a:xfrm>
            <a:off x="4659086" y="0"/>
            <a:ext cx="7532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E1670FDF-6533-4E3F-94A4-2548DA2F9C6C}"/>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DFDB69DE-3108-4A10-8EDD-EC2EF3F52F04}"/>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49B337B-1B07-4B9D-9563-C5E433F8395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9">
            <a:extLst>
              <a:ext uri="{FF2B5EF4-FFF2-40B4-BE49-F238E27FC236}">
                <a16:creationId xmlns:a16="http://schemas.microsoft.com/office/drawing/2014/main" id="{FA44B00A-A50E-49C2-AE8C-E243734442AF}"/>
              </a:ext>
            </a:extLst>
          </p:cNvPr>
          <p:cNvSpPr>
            <a:spLocks noGrp="1"/>
          </p:cNvSpPr>
          <p:nvPr>
            <p:ph type="pic" sz="quarter" idx="14" hasCustomPrompt="1"/>
          </p:nvPr>
        </p:nvSpPr>
        <p:spPr>
          <a:xfrm>
            <a:off x="6031913"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00A1A7F-BD7F-4CB8-A8BD-C7DDCD62C9A8}"/>
              </a:ext>
            </a:extLst>
          </p:cNvPr>
          <p:cNvSpPr>
            <a:spLocks noGrp="1"/>
          </p:cNvSpPr>
          <p:nvPr>
            <p:ph type="body" sz="quarter" idx="18" hasCustomPrompt="1"/>
          </p:nvPr>
        </p:nvSpPr>
        <p:spPr>
          <a:xfrm>
            <a:off x="5794627" y="2426760"/>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dirty="0"/>
              <a:t>Add name</a:t>
            </a:r>
          </a:p>
        </p:txBody>
      </p:sp>
      <p:sp>
        <p:nvSpPr>
          <p:cNvPr id="11" name="Text Placeholder 10">
            <a:extLst>
              <a:ext uri="{FF2B5EF4-FFF2-40B4-BE49-F238E27FC236}">
                <a16:creationId xmlns:a16="http://schemas.microsoft.com/office/drawing/2014/main" id="{C4253CF9-87EA-4162-8CBD-63E10EBEB6E6}"/>
              </a:ext>
            </a:extLst>
          </p:cNvPr>
          <p:cNvSpPr>
            <a:spLocks noGrp="1"/>
          </p:cNvSpPr>
          <p:nvPr>
            <p:ph type="body" sz="quarter" idx="19" hasCustomPrompt="1"/>
          </p:nvPr>
        </p:nvSpPr>
        <p:spPr>
          <a:xfrm>
            <a:off x="5794627" y="2801755"/>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4" name="Picture Placeholder 9">
            <a:extLst>
              <a:ext uri="{FF2B5EF4-FFF2-40B4-BE49-F238E27FC236}">
                <a16:creationId xmlns:a16="http://schemas.microsoft.com/office/drawing/2014/main" id="{F099E8E6-E766-4B5B-8E98-7D92E8F91A95}"/>
              </a:ext>
            </a:extLst>
          </p:cNvPr>
          <p:cNvSpPr>
            <a:spLocks noGrp="1"/>
          </p:cNvSpPr>
          <p:nvPr>
            <p:ph type="pic" sz="quarter" idx="23" hasCustomPrompt="1"/>
          </p:nvPr>
        </p:nvSpPr>
        <p:spPr>
          <a:xfrm>
            <a:off x="9038065"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A3AC6007-1F43-4D93-842F-2E1F01D19B20}"/>
              </a:ext>
            </a:extLst>
          </p:cNvPr>
          <p:cNvSpPr>
            <a:spLocks noGrp="1"/>
          </p:cNvSpPr>
          <p:nvPr>
            <p:ph type="body" sz="quarter" idx="29" hasCustomPrompt="1"/>
          </p:nvPr>
        </p:nvSpPr>
        <p:spPr>
          <a:xfrm>
            <a:off x="8800779" y="2426197"/>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5EC4308-1195-47F4-A415-8637701ADF8A}"/>
              </a:ext>
            </a:extLst>
          </p:cNvPr>
          <p:cNvSpPr>
            <a:spLocks noGrp="1"/>
          </p:cNvSpPr>
          <p:nvPr>
            <p:ph type="body" sz="quarter" idx="30" hasCustomPrompt="1"/>
          </p:nvPr>
        </p:nvSpPr>
        <p:spPr>
          <a:xfrm>
            <a:off x="8800779" y="2801192"/>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38" name="Picture Placeholder 9">
            <a:extLst>
              <a:ext uri="{FF2B5EF4-FFF2-40B4-BE49-F238E27FC236}">
                <a16:creationId xmlns:a16="http://schemas.microsoft.com/office/drawing/2014/main" id="{8E583185-DBE3-45E6-B367-B88C50A91CEA}"/>
              </a:ext>
            </a:extLst>
          </p:cNvPr>
          <p:cNvSpPr>
            <a:spLocks noGrp="1"/>
          </p:cNvSpPr>
          <p:nvPr>
            <p:ph type="pic" sz="quarter" idx="31" hasCustomPrompt="1"/>
          </p:nvPr>
        </p:nvSpPr>
        <p:spPr>
          <a:xfrm>
            <a:off x="6031913"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39" name="Text Placeholder 10">
            <a:extLst>
              <a:ext uri="{FF2B5EF4-FFF2-40B4-BE49-F238E27FC236}">
                <a16:creationId xmlns:a16="http://schemas.microsoft.com/office/drawing/2014/main" id="{0B472BE4-F051-416A-AFCF-53E847C3E546}"/>
              </a:ext>
            </a:extLst>
          </p:cNvPr>
          <p:cNvSpPr>
            <a:spLocks noGrp="1"/>
          </p:cNvSpPr>
          <p:nvPr>
            <p:ph type="body" sz="quarter" idx="32" hasCustomPrompt="1"/>
          </p:nvPr>
        </p:nvSpPr>
        <p:spPr>
          <a:xfrm>
            <a:off x="5794627" y="5249132"/>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0" name="Text Placeholder 10">
            <a:extLst>
              <a:ext uri="{FF2B5EF4-FFF2-40B4-BE49-F238E27FC236}">
                <a16:creationId xmlns:a16="http://schemas.microsoft.com/office/drawing/2014/main" id="{FF4A7512-D4D0-4D2E-A300-C5EE0AC2EC89}"/>
              </a:ext>
            </a:extLst>
          </p:cNvPr>
          <p:cNvSpPr>
            <a:spLocks noGrp="1"/>
          </p:cNvSpPr>
          <p:nvPr>
            <p:ph type="body" sz="quarter" idx="33" hasCustomPrompt="1"/>
          </p:nvPr>
        </p:nvSpPr>
        <p:spPr>
          <a:xfrm>
            <a:off x="5794627" y="5624127"/>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41" name="Picture Placeholder 9">
            <a:extLst>
              <a:ext uri="{FF2B5EF4-FFF2-40B4-BE49-F238E27FC236}">
                <a16:creationId xmlns:a16="http://schemas.microsoft.com/office/drawing/2014/main" id="{7CBE80F1-F6E2-416E-9F4A-EBE15E0F94A5}"/>
              </a:ext>
            </a:extLst>
          </p:cNvPr>
          <p:cNvSpPr>
            <a:spLocks noGrp="1"/>
          </p:cNvSpPr>
          <p:nvPr>
            <p:ph type="pic" sz="quarter" idx="34" hasCustomPrompt="1"/>
          </p:nvPr>
        </p:nvSpPr>
        <p:spPr>
          <a:xfrm>
            <a:off x="9038065"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42" name="Text Placeholder 10">
            <a:extLst>
              <a:ext uri="{FF2B5EF4-FFF2-40B4-BE49-F238E27FC236}">
                <a16:creationId xmlns:a16="http://schemas.microsoft.com/office/drawing/2014/main" id="{B9A76D07-863C-4818-9D9C-99B8F83B8F41}"/>
              </a:ext>
            </a:extLst>
          </p:cNvPr>
          <p:cNvSpPr>
            <a:spLocks noGrp="1"/>
          </p:cNvSpPr>
          <p:nvPr>
            <p:ph type="body" sz="quarter" idx="35" hasCustomPrompt="1"/>
          </p:nvPr>
        </p:nvSpPr>
        <p:spPr>
          <a:xfrm>
            <a:off x="8800779" y="5248569"/>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3" name="Text Placeholder 10">
            <a:extLst>
              <a:ext uri="{FF2B5EF4-FFF2-40B4-BE49-F238E27FC236}">
                <a16:creationId xmlns:a16="http://schemas.microsoft.com/office/drawing/2014/main" id="{822CAEC7-C513-41B6-9F77-3D5481F849EE}"/>
              </a:ext>
            </a:extLst>
          </p:cNvPr>
          <p:cNvSpPr>
            <a:spLocks noGrp="1"/>
          </p:cNvSpPr>
          <p:nvPr>
            <p:ph type="body" sz="quarter" idx="36" hasCustomPrompt="1"/>
          </p:nvPr>
        </p:nvSpPr>
        <p:spPr>
          <a:xfrm>
            <a:off x="8800779" y="5623564"/>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 name="Title 1">
            <a:extLst>
              <a:ext uri="{FF2B5EF4-FFF2-40B4-BE49-F238E27FC236}">
                <a16:creationId xmlns:a16="http://schemas.microsoft.com/office/drawing/2014/main" id="{2CC03895-E987-4148-AB13-798D65CB7B03}"/>
              </a:ext>
            </a:extLst>
          </p:cNvPr>
          <p:cNvSpPr>
            <a:spLocks noGrp="1"/>
          </p:cNvSpPr>
          <p:nvPr>
            <p:ph type="title" hasCustomPrompt="1"/>
          </p:nvPr>
        </p:nvSpPr>
        <p:spPr>
          <a:xfrm rot="16200000">
            <a:off x="2238083"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2289745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The Team 8-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64182B-9BBA-4B44-BC53-045107E9371D}"/>
              </a:ext>
            </a:extLst>
          </p:cNvPr>
          <p:cNvSpPr/>
          <p:nvPr userDrawn="1"/>
        </p:nvSpPr>
        <p:spPr>
          <a:xfrm>
            <a:off x="2754086" y="0"/>
            <a:ext cx="9437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07DA1795-FD62-4E99-989E-A14C0571A741}"/>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0F25EE35-717E-4E9F-A75B-366341B39E7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3C606A6-DC50-4DDF-8621-3D530D52B5E4}"/>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Picture Placeholder 9">
            <a:extLst>
              <a:ext uri="{FF2B5EF4-FFF2-40B4-BE49-F238E27FC236}">
                <a16:creationId xmlns:a16="http://schemas.microsoft.com/office/drawing/2014/main" id="{9DE112EE-5EA4-49AF-8AF9-754D30C1448E}"/>
              </a:ext>
            </a:extLst>
          </p:cNvPr>
          <p:cNvSpPr>
            <a:spLocks noGrp="1"/>
          </p:cNvSpPr>
          <p:nvPr>
            <p:ph type="pic" sz="quarter" idx="14" hasCustomPrompt="1"/>
          </p:nvPr>
        </p:nvSpPr>
        <p:spPr>
          <a:xfrm>
            <a:off x="375845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9" name="Text Placeholder 10">
            <a:extLst>
              <a:ext uri="{FF2B5EF4-FFF2-40B4-BE49-F238E27FC236}">
                <a16:creationId xmlns:a16="http://schemas.microsoft.com/office/drawing/2014/main" id="{63210BF0-55FD-4D41-9458-4492BAD292AE}"/>
              </a:ext>
            </a:extLst>
          </p:cNvPr>
          <p:cNvSpPr>
            <a:spLocks noGrp="1"/>
          </p:cNvSpPr>
          <p:nvPr>
            <p:ph type="body" sz="quarter" idx="18" hasCustomPrompt="1"/>
          </p:nvPr>
        </p:nvSpPr>
        <p:spPr>
          <a:xfrm>
            <a:off x="347495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0" name="Text Placeholder 10">
            <a:extLst>
              <a:ext uri="{FF2B5EF4-FFF2-40B4-BE49-F238E27FC236}">
                <a16:creationId xmlns:a16="http://schemas.microsoft.com/office/drawing/2014/main" id="{A739369F-4EDD-4B19-8395-084759667B62}"/>
              </a:ext>
            </a:extLst>
          </p:cNvPr>
          <p:cNvSpPr>
            <a:spLocks noGrp="1"/>
          </p:cNvSpPr>
          <p:nvPr>
            <p:ph type="body" sz="quarter" idx="19" hasCustomPrompt="1"/>
          </p:nvPr>
        </p:nvSpPr>
        <p:spPr>
          <a:xfrm>
            <a:off x="347495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17" name="Picture Placeholder 9">
            <a:extLst>
              <a:ext uri="{FF2B5EF4-FFF2-40B4-BE49-F238E27FC236}">
                <a16:creationId xmlns:a16="http://schemas.microsoft.com/office/drawing/2014/main" id="{A72E3657-9D29-484E-819B-67EA4ADC474B}"/>
              </a:ext>
            </a:extLst>
          </p:cNvPr>
          <p:cNvSpPr>
            <a:spLocks noGrp="1"/>
          </p:cNvSpPr>
          <p:nvPr>
            <p:ph type="pic" sz="quarter" idx="20" hasCustomPrompt="1"/>
          </p:nvPr>
        </p:nvSpPr>
        <p:spPr>
          <a:xfrm>
            <a:off x="585879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18" name="Text Placeholder 10">
            <a:extLst>
              <a:ext uri="{FF2B5EF4-FFF2-40B4-BE49-F238E27FC236}">
                <a16:creationId xmlns:a16="http://schemas.microsoft.com/office/drawing/2014/main" id="{3E59867B-1A93-4A9B-9C2E-AE7B5FCF5109}"/>
              </a:ext>
            </a:extLst>
          </p:cNvPr>
          <p:cNvSpPr>
            <a:spLocks noGrp="1"/>
          </p:cNvSpPr>
          <p:nvPr>
            <p:ph type="body" sz="quarter" idx="21" hasCustomPrompt="1"/>
          </p:nvPr>
        </p:nvSpPr>
        <p:spPr>
          <a:xfrm>
            <a:off x="557529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9" name="Text Placeholder 10">
            <a:extLst>
              <a:ext uri="{FF2B5EF4-FFF2-40B4-BE49-F238E27FC236}">
                <a16:creationId xmlns:a16="http://schemas.microsoft.com/office/drawing/2014/main" id="{690192BD-CD3C-44D3-9A9A-8782B80F765D}"/>
              </a:ext>
            </a:extLst>
          </p:cNvPr>
          <p:cNvSpPr>
            <a:spLocks noGrp="1"/>
          </p:cNvSpPr>
          <p:nvPr>
            <p:ph type="body" sz="quarter" idx="22" hasCustomPrompt="1"/>
          </p:nvPr>
        </p:nvSpPr>
        <p:spPr>
          <a:xfrm>
            <a:off x="557529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0" name="Picture Placeholder 9">
            <a:extLst>
              <a:ext uri="{FF2B5EF4-FFF2-40B4-BE49-F238E27FC236}">
                <a16:creationId xmlns:a16="http://schemas.microsoft.com/office/drawing/2014/main" id="{75E378BE-4D71-48F2-BA16-CCF8158EF7E8}"/>
              </a:ext>
            </a:extLst>
          </p:cNvPr>
          <p:cNvSpPr>
            <a:spLocks noGrp="1"/>
          </p:cNvSpPr>
          <p:nvPr>
            <p:ph type="pic" sz="quarter" idx="23" hasCustomPrompt="1"/>
          </p:nvPr>
        </p:nvSpPr>
        <p:spPr>
          <a:xfrm>
            <a:off x="795913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1" name="Text Placeholder 10">
            <a:extLst>
              <a:ext uri="{FF2B5EF4-FFF2-40B4-BE49-F238E27FC236}">
                <a16:creationId xmlns:a16="http://schemas.microsoft.com/office/drawing/2014/main" id="{80F28DC9-C26A-4D42-8BFA-540BB696E04D}"/>
              </a:ext>
            </a:extLst>
          </p:cNvPr>
          <p:cNvSpPr>
            <a:spLocks noGrp="1"/>
          </p:cNvSpPr>
          <p:nvPr>
            <p:ph type="body" sz="quarter" idx="24" hasCustomPrompt="1"/>
          </p:nvPr>
        </p:nvSpPr>
        <p:spPr>
          <a:xfrm>
            <a:off x="767563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2" name="Text Placeholder 10">
            <a:extLst>
              <a:ext uri="{FF2B5EF4-FFF2-40B4-BE49-F238E27FC236}">
                <a16:creationId xmlns:a16="http://schemas.microsoft.com/office/drawing/2014/main" id="{9642AD6D-085C-424D-B340-7731A4F95D4A}"/>
              </a:ext>
            </a:extLst>
          </p:cNvPr>
          <p:cNvSpPr>
            <a:spLocks noGrp="1"/>
          </p:cNvSpPr>
          <p:nvPr>
            <p:ph type="body" sz="quarter" idx="25" hasCustomPrompt="1"/>
          </p:nvPr>
        </p:nvSpPr>
        <p:spPr>
          <a:xfrm>
            <a:off x="767563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3" name="Picture Placeholder 9">
            <a:extLst>
              <a:ext uri="{FF2B5EF4-FFF2-40B4-BE49-F238E27FC236}">
                <a16:creationId xmlns:a16="http://schemas.microsoft.com/office/drawing/2014/main" id="{9CD02B3D-3B05-4CE4-98EF-4772E813751D}"/>
              </a:ext>
            </a:extLst>
          </p:cNvPr>
          <p:cNvSpPr>
            <a:spLocks noGrp="1"/>
          </p:cNvSpPr>
          <p:nvPr>
            <p:ph type="pic" sz="quarter" idx="26" hasCustomPrompt="1"/>
          </p:nvPr>
        </p:nvSpPr>
        <p:spPr>
          <a:xfrm>
            <a:off x="10059471"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4" name="Text Placeholder 10">
            <a:extLst>
              <a:ext uri="{FF2B5EF4-FFF2-40B4-BE49-F238E27FC236}">
                <a16:creationId xmlns:a16="http://schemas.microsoft.com/office/drawing/2014/main" id="{758AF150-35C5-4E99-97F8-798A80E52A7C}"/>
              </a:ext>
            </a:extLst>
          </p:cNvPr>
          <p:cNvSpPr>
            <a:spLocks noGrp="1"/>
          </p:cNvSpPr>
          <p:nvPr>
            <p:ph type="body" sz="quarter" idx="27" hasCustomPrompt="1"/>
          </p:nvPr>
        </p:nvSpPr>
        <p:spPr>
          <a:xfrm>
            <a:off x="9775977"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5" name="Text Placeholder 10">
            <a:extLst>
              <a:ext uri="{FF2B5EF4-FFF2-40B4-BE49-F238E27FC236}">
                <a16:creationId xmlns:a16="http://schemas.microsoft.com/office/drawing/2014/main" id="{B02EB253-A55A-4EC6-A5A8-ABACCF75D015}"/>
              </a:ext>
            </a:extLst>
          </p:cNvPr>
          <p:cNvSpPr>
            <a:spLocks noGrp="1"/>
          </p:cNvSpPr>
          <p:nvPr>
            <p:ph type="body" sz="quarter" idx="28" hasCustomPrompt="1"/>
          </p:nvPr>
        </p:nvSpPr>
        <p:spPr>
          <a:xfrm>
            <a:off x="9775977"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6" name="Picture Placeholder 9">
            <a:extLst>
              <a:ext uri="{FF2B5EF4-FFF2-40B4-BE49-F238E27FC236}">
                <a16:creationId xmlns:a16="http://schemas.microsoft.com/office/drawing/2014/main" id="{1A02BB49-28DB-48E5-8959-D36C9840302C}"/>
              </a:ext>
            </a:extLst>
          </p:cNvPr>
          <p:cNvSpPr>
            <a:spLocks noGrp="1"/>
          </p:cNvSpPr>
          <p:nvPr>
            <p:ph type="pic" sz="quarter" idx="29" hasCustomPrompt="1"/>
          </p:nvPr>
        </p:nvSpPr>
        <p:spPr>
          <a:xfrm>
            <a:off x="375845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27" name="Text Placeholder 10">
            <a:extLst>
              <a:ext uri="{FF2B5EF4-FFF2-40B4-BE49-F238E27FC236}">
                <a16:creationId xmlns:a16="http://schemas.microsoft.com/office/drawing/2014/main" id="{03C6BE33-794C-464D-886A-DB31DC137B0D}"/>
              </a:ext>
            </a:extLst>
          </p:cNvPr>
          <p:cNvSpPr>
            <a:spLocks noGrp="1"/>
          </p:cNvSpPr>
          <p:nvPr>
            <p:ph type="body" sz="quarter" idx="30" hasCustomPrompt="1"/>
          </p:nvPr>
        </p:nvSpPr>
        <p:spPr>
          <a:xfrm>
            <a:off x="347495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8" name="Text Placeholder 10">
            <a:extLst>
              <a:ext uri="{FF2B5EF4-FFF2-40B4-BE49-F238E27FC236}">
                <a16:creationId xmlns:a16="http://schemas.microsoft.com/office/drawing/2014/main" id="{51088B84-C9AE-4E0F-BE0B-7691872F7898}"/>
              </a:ext>
            </a:extLst>
          </p:cNvPr>
          <p:cNvSpPr>
            <a:spLocks noGrp="1"/>
          </p:cNvSpPr>
          <p:nvPr>
            <p:ph type="body" sz="quarter" idx="31" hasCustomPrompt="1"/>
          </p:nvPr>
        </p:nvSpPr>
        <p:spPr>
          <a:xfrm>
            <a:off x="347495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9" name="Picture Placeholder 9">
            <a:extLst>
              <a:ext uri="{FF2B5EF4-FFF2-40B4-BE49-F238E27FC236}">
                <a16:creationId xmlns:a16="http://schemas.microsoft.com/office/drawing/2014/main" id="{EC807298-9742-4D0C-86D4-A25C5ED3069C}"/>
              </a:ext>
            </a:extLst>
          </p:cNvPr>
          <p:cNvSpPr>
            <a:spLocks noGrp="1"/>
          </p:cNvSpPr>
          <p:nvPr>
            <p:ph type="pic" sz="quarter" idx="32" hasCustomPrompt="1"/>
          </p:nvPr>
        </p:nvSpPr>
        <p:spPr>
          <a:xfrm>
            <a:off x="585879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7B94081A-B2B7-439C-B7CA-91A63FB88DF1}"/>
              </a:ext>
            </a:extLst>
          </p:cNvPr>
          <p:cNvSpPr>
            <a:spLocks noGrp="1"/>
          </p:cNvSpPr>
          <p:nvPr>
            <p:ph type="body" sz="quarter" idx="33" hasCustomPrompt="1"/>
          </p:nvPr>
        </p:nvSpPr>
        <p:spPr>
          <a:xfrm>
            <a:off x="557529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75898E2-098E-4BDE-8BA8-C1D0755D7EB9}"/>
              </a:ext>
            </a:extLst>
          </p:cNvPr>
          <p:cNvSpPr>
            <a:spLocks noGrp="1"/>
          </p:cNvSpPr>
          <p:nvPr>
            <p:ph type="body" sz="quarter" idx="34" hasCustomPrompt="1"/>
          </p:nvPr>
        </p:nvSpPr>
        <p:spPr>
          <a:xfrm>
            <a:off x="557529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2" name="Picture Placeholder 9">
            <a:extLst>
              <a:ext uri="{FF2B5EF4-FFF2-40B4-BE49-F238E27FC236}">
                <a16:creationId xmlns:a16="http://schemas.microsoft.com/office/drawing/2014/main" id="{EEB78526-379C-43C5-ABE7-2F184FC309A1}"/>
              </a:ext>
            </a:extLst>
          </p:cNvPr>
          <p:cNvSpPr>
            <a:spLocks noGrp="1"/>
          </p:cNvSpPr>
          <p:nvPr>
            <p:ph type="pic" sz="quarter" idx="35" hasCustomPrompt="1"/>
          </p:nvPr>
        </p:nvSpPr>
        <p:spPr>
          <a:xfrm>
            <a:off x="795913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3" name="Text Placeholder 10">
            <a:extLst>
              <a:ext uri="{FF2B5EF4-FFF2-40B4-BE49-F238E27FC236}">
                <a16:creationId xmlns:a16="http://schemas.microsoft.com/office/drawing/2014/main" id="{FAA9378E-4336-4D84-9033-052E57D5470C}"/>
              </a:ext>
            </a:extLst>
          </p:cNvPr>
          <p:cNvSpPr>
            <a:spLocks noGrp="1"/>
          </p:cNvSpPr>
          <p:nvPr>
            <p:ph type="body" sz="quarter" idx="36" hasCustomPrompt="1"/>
          </p:nvPr>
        </p:nvSpPr>
        <p:spPr>
          <a:xfrm>
            <a:off x="767563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4" name="Text Placeholder 10">
            <a:extLst>
              <a:ext uri="{FF2B5EF4-FFF2-40B4-BE49-F238E27FC236}">
                <a16:creationId xmlns:a16="http://schemas.microsoft.com/office/drawing/2014/main" id="{4AF0D6AA-392E-489E-8457-370F653057E9}"/>
              </a:ext>
            </a:extLst>
          </p:cNvPr>
          <p:cNvSpPr>
            <a:spLocks noGrp="1"/>
          </p:cNvSpPr>
          <p:nvPr>
            <p:ph type="body" sz="quarter" idx="37" hasCustomPrompt="1"/>
          </p:nvPr>
        </p:nvSpPr>
        <p:spPr>
          <a:xfrm>
            <a:off x="767563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5" name="Picture Placeholder 9">
            <a:extLst>
              <a:ext uri="{FF2B5EF4-FFF2-40B4-BE49-F238E27FC236}">
                <a16:creationId xmlns:a16="http://schemas.microsoft.com/office/drawing/2014/main" id="{515D701A-667D-41D8-B25B-72B088C7E9E4}"/>
              </a:ext>
            </a:extLst>
          </p:cNvPr>
          <p:cNvSpPr>
            <a:spLocks noGrp="1"/>
          </p:cNvSpPr>
          <p:nvPr>
            <p:ph type="pic" sz="quarter" idx="38" hasCustomPrompt="1"/>
          </p:nvPr>
        </p:nvSpPr>
        <p:spPr>
          <a:xfrm>
            <a:off x="10059471"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6" name="Text Placeholder 10">
            <a:extLst>
              <a:ext uri="{FF2B5EF4-FFF2-40B4-BE49-F238E27FC236}">
                <a16:creationId xmlns:a16="http://schemas.microsoft.com/office/drawing/2014/main" id="{D0AB2C67-89B8-459B-BB18-3655BA5AB355}"/>
              </a:ext>
            </a:extLst>
          </p:cNvPr>
          <p:cNvSpPr>
            <a:spLocks noGrp="1"/>
          </p:cNvSpPr>
          <p:nvPr>
            <p:ph type="body" sz="quarter" idx="39" hasCustomPrompt="1"/>
          </p:nvPr>
        </p:nvSpPr>
        <p:spPr>
          <a:xfrm>
            <a:off x="9775977"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7" name="Text Placeholder 10">
            <a:extLst>
              <a:ext uri="{FF2B5EF4-FFF2-40B4-BE49-F238E27FC236}">
                <a16:creationId xmlns:a16="http://schemas.microsoft.com/office/drawing/2014/main" id="{88DB254D-C387-4A49-A475-DA300A713177}"/>
              </a:ext>
            </a:extLst>
          </p:cNvPr>
          <p:cNvSpPr>
            <a:spLocks noGrp="1"/>
          </p:cNvSpPr>
          <p:nvPr>
            <p:ph type="body" sz="quarter" idx="40" hasCustomPrompt="1"/>
          </p:nvPr>
        </p:nvSpPr>
        <p:spPr>
          <a:xfrm>
            <a:off x="9775977"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8" name="Title 1">
            <a:extLst>
              <a:ext uri="{FF2B5EF4-FFF2-40B4-BE49-F238E27FC236}">
                <a16:creationId xmlns:a16="http://schemas.microsoft.com/office/drawing/2014/main" id="{3C00339E-E516-47A3-98FD-7904488645B5}"/>
              </a:ext>
            </a:extLst>
          </p:cNvPr>
          <p:cNvSpPr>
            <a:spLocks noGrp="1"/>
          </p:cNvSpPr>
          <p:nvPr>
            <p:ph type="title" hasCustomPrompt="1"/>
          </p:nvPr>
        </p:nvSpPr>
        <p:spPr>
          <a:xfrm rot="16200000">
            <a:off x="332219"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710110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E516B3E-BF5D-4CBE-AA15-FEAD2B0B9811}"/>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9AC6F15C-2031-4B28-91FF-8532EFEE84D6}"/>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12847681-AA55-4F94-8741-812FB362831F}"/>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26" name="Rectangle 25">
            <a:extLst>
              <a:ext uri="{FF2B5EF4-FFF2-40B4-BE49-F238E27FC236}">
                <a16:creationId xmlns:a16="http://schemas.microsoft.com/office/drawing/2014/main" id="{0FB5880F-F841-4DE6-B266-C373510AF249}"/>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8" name="Text Placeholder 10">
            <a:extLst>
              <a:ext uri="{FF2B5EF4-FFF2-40B4-BE49-F238E27FC236}">
                <a16:creationId xmlns:a16="http://schemas.microsoft.com/office/drawing/2014/main" id="{388B7164-58B7-4BB5-998B-0E7F664D9290}"/>
              </a:ext>
            </a:extLst>
          </p:cNvPr>
          <p:cNvSpPr>
            <a:spLocks noGrp="1"/>
          </p:cNvSpPr>
          <p:nvPr>
            <p:ph type="body" sz="quarter" idx="25" hasCustomPrompt="1"/>
          </p:nvPr>
        </p:nvSpPr>
        <p:spPr>
          <a:xfrm rot="16200000">
            <a:off x="562550"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29" name="Text Placeholder 10">
            <a:extLst>
              <a:ext uri="{FF2B5EF4-FFF2-40B4-BE49-F238E27FC236}">
                <a16:creationId xmlns:a16="http://schemas.microsoft.com/office/drawing/2014/main" id="{4CB6F5B2-F117-4AD5-9C54-96006D152F19}"/>
              </a:ext>
            </a:extLst>
          </p:cNvPr>
          <p:cNvSpPr>
            <a:spLocks noGrp="1"/>
          </p:cNvSpPr>
          <p:nvPr>
            <p:ph type="body" sz="quarter" idx="26" hasCustomPrompt="1"/>
          </p:nvPr>
        </p:nvSpPr>
        <p:spPr>
          <a:xfrm rot="16200000">
            <a:off x="3226739"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0" name="Text Placeholder 10">
            <a:extLst>
              <a:ext uri="{FF2B5EF4-FFF2-40B4-BE49-F238E27FC236}">
                <a16:creationId xmlns:a16="http://schemas.microsoft.com/office/drawing/2014/main" id="{60636773-D205-448C-8DD8-8BBC3AFC2568}"/>
              </a:ext>
            </a:extLst>
          </p:cNvPr>
          <p:cNvSpPr>
            <a:spLocks noGrp="1"/>
          </p:cNvSpPr>
          <p:nvPr>
            <p:ph type="body" sz="quarter" idx="27" hasCustomPrompt="1"/>
          </p:nvPr>
        </p:nvSpPr>
        <p:spPr>
          <a:xfrm rot="16200000">
            <a:off x="5857430" y="3063181"/>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CD4F0A7-B003-44EA-AD28-A4B13CCE892C}"/>
              </a:ext>
            </a:extLst>
          </p:cNvPr>
          <p:cNvSpPr>
            <a:spLocks noGrp="1"/>
          </p:cNvSpPr>
          <p:nvPr>
            <p:ph type="body" sz="quarter" idx="28" hasCustomPrompt="1"/>
          </p:nvPr>
        </p:nvSpPr>
        <p:spPr>
          <a:xfrm rot="16200000">
            <a:off x="8520742" y="3063180"/>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2" name="Text Placeholder 10">
            <a:extLst>
              <a:ext uri="{FF2B5EF4-FFF2-40B4-BE49-F238E27FC236}">
                <a16:creationId xmlns:a16="http://schemas.microsoft.com/office/drawing/2014/main" id="{3CEEA233-6913-4525-8B47-39C2814EEF45}"/>
              </a:ext>
            </a:extLst>
          </p:cNvPr>
          <p:cNvSpPr>
            <a:spLocks noGrp="1"/>
          </p:cNvSpPr>
          <p:nvPr>
            <p:ph type="body" sz="quarter" idx="16" hasCustomPrompt="1"/>
          </p:nvPr>
        </p:nvSpPr>
        <p:spPr>
          <a:xfrm>
            <a:off x="838200"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3" name="Text Placeholder 10">
            <a:extLst>
              <a:ext uri="{FF2B5EF4-FFF2-40B4-BE49-F238E27FC236}">
                <a16:creationId xmlns:a16="http://schemas.microsoft.com/office/drawing/2014/main" id="{718C63E6-2425-4D8D-99C9-99B35F978A8F}"/>
              </a:ext>
            </a:extLst>
          </p:cNvPr>
          <p:cNvSpPr>
            <a:spLocks noGrp="1"/>
          </p:cNvSpPr>
          <p:nvPr>
            <p:ph type="body" sz="quarter" idx="17" hasCustomPrompt="1"/>
          </p:nvPr>
        </p:nvSpPr>
        <p:spPr>
          <a:xfrm>
            <a:off x="838200"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4" name="Text Placeholder 10">
            <a:extLst>
              <a:ext uri="{FF2B5EF4-FFF2-40B4-BE49-F238E27FC236}">
                <a16:creationId xmlns:a16="http://schemas.microsoft.com/office/drawing/2014/main" id="{AEB3CF35-C4EC-42DA-B265-89015DF03501}"/>
              </a:ext>
            </a:extLst>
          </p:cNvPr>
          <p:cNvSpPr>
            <a:spLocks noGrp="1"/>
          </p:cNvSpPr>
          <p:nvPr>
            <p:ph type="body" sz="quarter" idx="29" hasCustomPrompt="1"/>
          </p:nvPr>
        </p:nvSpPr>
        <p:spPr>
          <a:xfrm>
            <a:off x="353606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5" name="Text Placeholder 10">
            <a:extLst>
              <a:ext uri="{FF2B5EF4-FFF2-40B4-BE49-F238E27FC236}">
                <a16:creationId xmlns:a16="http://schemas.microsoft.com/office/drawing/2014/main" id="{A1B05A3F-5647-4FA8-AAB1-0438B6F6DD11}"/>
              </a:ext>
            </a:extLst>
          </p:cNvPr>
          <p:cNvSpPr>
            <a:spLocks noGrp="1"/>
          </p:cNvSpPr>
          <p:nvPr>
            <p:ph type="body" sz="quarter" idx="30" hasCustomPrompt="1"/>
          </p:nvPr>
        </p:nvSpPr>
        <p:spPr>
          <a:xfrm>
            <a:off x="353606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6" name="Text Placeholder 10">
            <a:extLst>
              <a:ext uri="{FF2B5EF4-FFF2-40B4-BE49-F238E27FC236}">
                <a16:creationId xmlns:a16="http://schemas.microsoft.com/office/drawing/2014/main" id="{67059F7A-88D8-4E2F-A6F4-6CF5F194D54E}"/>
              </a:ext>
            </a:extLst>
          </p:cNvPr>
          <p:cNvSpPr>
            <a:spLocks noGrp="1"/>
          </p:cNvSpPr>
          <p:nvPr>
            <p:ph type="body" sz="quarter" idx="31" hasCustomPrompt="1"/>
          </p:nvPr>
        </p:nvSpPr>
        <p:spPr>
          <a:xfrm>
            <a:off x="621190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7" name="Text Placeholder 10">
            <a:extLst>
              <a:ext uri="{FF2B5EF4-FFF2-40B4-BE49-F238E27FC236}">
                <a16:creationId xmlns:a16="http://schemas.microsoft.com/office/drawing/2014/main" id="{CB25228C-31FC-4E25-80B1-8FAD0909BE75}"/>
              </a:ext>
            </a:extLst>
          </p:cNvPr>
          <p:cNvSpPr>
            <a:spLocks noGrp="1"/>
          </p:cNvSpPr>
          <p:nvPr>
            <p:ph type="body" sz="quarter" idx="32" hasCustomPrompt="1"/>
          </p:nvPr>
        </p:nvSpPr>
        <p:spPr>
          <a:xfrm>
            <a:off x="621190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8" name="Text Placeholder 10">
            <a:extLst>
              <a:ext uri="{FF2B5EF4-FFF2-40B4-BE49-F238E27FC236}">
                <a16:creationId xmlns:a16="http://schemas.microsoft.com/office/drawing/2014/main" id="{E3BCA350-B685-4ADC-9FC8-231807297673}"/>
              </a:ext>
            </a:extLst>
          </p:cNvPr>
          <p:cNvSpPr>
            <a:spLocks noGrp="1"/>
          </p:cNvSpPr>
          <p:nvPr>
            <p:ph type="body" sz="quarter" idx="33" hasCustomPrompt="1"/>
          </p:nvPr>
        </p:nvSpPr>
        <p:spPr>
          <a:xfrm>
            <a:off x="8904516"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9" name="Text Placeholder 10">
            <a:extLst>
              <a:ext uri="{FF2B5EF4-FFF2-40B4-BE49-F238E27FC236}">
                <a16:creationId xmlns:a16="http://schemas.microsoft.com/office/drawing/2014/main" id="{F75319BC-EF3B-4B55-9663-E04ED5DBC88C}"/>
              </a:ext>
            </a:extLst>
          </p:cNvPr>
          <p:cNvSpPr>
            <a:spLocks noGrp="1"/>
          </p:cNvSpPr>
          <p:nvPr>
            <p:ph type="body" sz="quarter" idx="34" hasCustomPrompt="1"/>
          </p:nvPr>
        </p:nvSpPr>
        <p:spPr>
          <a:xfrm>
            <a:off x="8904516"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19" name="Title 1">
            <a:extLst>
              <a:ext uri="{FF2B5EF4-FFF2-40B4-BE49-F238E27FC236}">
                <a16:creationId xmlns:a16="http://schemas.microsoft.com/office/drawing/2014/main" id="{FE10C144-C9A1-43BD-9C8A-183A065E24FD}"/>
              </a:ext>
            </a:extLst>
          </p:cNvPr>
          <p:cNvSpPr>
            <a:spLocks noGrp="1"/>
          </p:cNvSpPr>
          <p:nvPr>
            <p:ph type="title" hasCustomPrompt="1"/>
          </p:nvPr>
        </p:nvSpPr>
        <p:spPr>
          <a:xfrm>
            <a:off x="5827694" y="658420"/>
            <a:ext cx="347273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7860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6E7A44-0539-4C8E-ABEB-E56B131C44E7}"/>
              </a:ext>
              <a:ext uri="{C183D7F6-B498-43B3-948B-1728B52AA6E4}">
                <adec:decorative xmlns:adec="http://schemas.microsoft.com/office/drawing/2017/decorative" val="1"/>
              </a:ext>
            </a:extLst>
          </p:cNvPr>
          <p:cNvSpPr/>
          <p:nvPr userDrawn="1"/>
        </p:nvSpPr>
        <p:spPr>
          <a:xfrm>
            <a:off x="6029326" y="2152651"/>
            <a:ext cx="6162674" cy="29098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Picture Placeholder 10">
            <a:extLst>
              <a:ext uri="{FF2B5EF4-FFF2-40B4-BE49-F238E27FC236}">
                <a16:creationId xmlns:a16="http://schemas.microsoft.com/office/drawing/2014/main" id="{200CB7D0-0851-45AD-932F-0A0BD59CCB01}"/>
              </a:ext>
            </a:extLst>
          </p:cNvPr>
          <p:cNvSpPr>
            <a:spLocks noGrp="1"/>
          </p:cNvSpPr>
          <p:nvPr>
            <p:ph type="pic" sz="quarter" idx="13" hasCustomPrompt="1"/>
          </p:nvPr>
        </p:nvSpPr>
        <p:spPr>
          <a:xfrm>
            <a:off x="1" y="466726"/>
            <a:ext cx="6848474" cy="6391274"/>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p:spPr>
        <p:txBody>
          <a:bodyPr wrap="square">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BE0C0B0C-9F99-4C31-993B-EB072ABAD206}"/>
              </a:ext>
            </a:extLst>
          </p:cNvPr>
          <p:cNvSpPr>
            <a:spLocks noGrp="1"/>
          </p:cNvSpPr>
          <p:nvPr>
            <p:ph type="dt" sz="half" idx="10"/>
          </p:nvPr>
        </p:nvSpPr>
        <p:spPr/>
        <p:txBody>
          <a:bodyPr>
            <a:noAutofit/>
          </a:bodyPr>
          <a:lstStyle>
            <a:lvl1pPr>
              <a:defRPr>
                <a:solidFill>
                  <a:schemeClr val="accent1"/>
                </a:solidFill>
              </a:defRPr>
            </a:lvl1pPr>
          </a:lstStyle>
          <a:p>
            <a:r>
              <a:rPr lang="en-US" dirty="0"/>
              <a:t>8/03/20XX</a:t>
            </a:r>
          </a:p>
        </p:txBody>
      </p:sp>
      <p:sp>
        <p:nvSpPr>
          <p:cNvPr id="5" name="Footer Placeholder 4">
            <a:extLst>
              <a:ext uri="{FF2B5EF4-FFF2-40B4-BE49-F238E27FC236}">
                <a16:creationId xmlns:a16="http://schemas.microsoft.com/office/drawing/2014/main" id="{B632CDF4-F0E3-4D07-89C6-5ABCCDDD8726}"/>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6" name="Slide Number Placeholder 5">
            <a:extLst>
              <a:ext uri="{FF2B5EF4-FFF2-40B4-BE49-F238E27FC236}">
                <a16:creationId xmlns:a16="http://schemas.microsoft.com/office/drawing/2014/main" id="{645BDA5F-715E-4514-9476-437B3EB01335}"/>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9" name="Text Placeholder 8">
            <a:extLst>
              <a:ext uri="{FF2B5EF4-FFF2-40B4-BE49-F238E27FC236}">
                <a16:creationId xmlns:a16="http://schemas.microsoft.com/office/drawing/2014/main" id="{A9D38E0F-D52F-4777-9D68-D30CB3B8C8ED}"/>
              </a:ext>
            </a:extLst>
          </p:cNvPr>
          <p:cNvSpPr>
            <a:spLocks noGrp="1"/>
          </p:cNvSpPr>
          <p:nvPr>
            <p:ph type="body" sz="quarter" idx="14" hasCustomPrompt="1"/>
          </p:nvPr>
        </p:nvSpPr>
        <p:spPr>
          <a:xfrm>
            <a:off x="6524625" y="2624137"/>
            <a:ext cx="5172075" cy="2033588"/>
          </a:xfrm>
        </p:spPr>
        <p:txBody>
          <a:bodyPr>
            <a:noAutofit/>
          </a:bodyPr>
          <a:lstStyle>
            <a:lvl1pPr marL="0" indent="0">
              <a:lnSpc>
                <a:spcPct val="125000"/>
              </a:lnSpc>
              <a:spcBef>
                <a:spcPts val="0"/>
              </a:spcBef>
              <a:buNone/>
              <a:defRPr sz="1600" spc="100" baseline="0">
                <a:solidFill>
                  <a:schemeClr val="bg1"/>
                </a:solidFill>
              </a:defRPr>
            </a:lvl1pPr>
          </a:lstStyle>
          <a:p>
            <a:pPr lvl="0"/>
            <a:r>
              <a:rPr lang="en-US" dirty="0"/>
              <a:t>Click to add text</a:t>
            </a:r>
          </a:p>
        </p:txBody>
      </p:sp>
      <p:sp>
        <p:nvSpPr>
          <p:cNvPr id="13" name="Title 1">
            <a:extLst>
              <a:ext uri="{FF2B5EF4-FFF2-40B4-BE49-F238E27FC236}">
                <a16:creationId xmlns:a16="http://schemas.microsoft.com/office/drawing/2014/main" id="{1E083E92-8775-41F5-A992-0786A4081385}"/>
              </a:ext>
            </a:extLst>
          </p:cNvPr>
          <p:cNvSpPr>
            <a:spLocks noGrp="1"/>
          </p:cNvSpPr>
          <p:nvPr>
            <p:ph type="title" hasCustomPrompt="1"/>
          </p:nvPr>
        </p:nvSpPr>
        <p:spPr>
          <a:xfrm>
            <a:off x="7692272" y="671808"/>
            <a:ext cx="3661528"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327629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2A0C2-BC21-4E10-B50C-353B8CBD72F0}"/>
              </a:ext>
              <a:ext uri="{C183D7F6-B498-43B3-948B-1728B52AA6E4}">
                <adec:decorative xmlns:adec="http://schemas.microsoft.com/office/drawing/2017/decorative" val="1"/>
              </a:ext>
            </a:extLst>
          </p:cNvPr>
          <p:cNvSpPr/>
          <p:nvPr userDrawn="1"/>
        </p:nvSpPr>
        <p:spPr>
          <a:xfrm>
            <a:off x="514985" y="1057275"/>
            <a:ext cx="6015990" cy="3457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Picture Placeholder 8">
            <a:extLst>
              <a:ext uri="{FF2B5EF4-FFF2-40B4-BE49-F238E27FC236}">
                <a16:creationId xmlns:a16="http://schemas.microsoft.com/office/drawing/2014/main" id="{7B548780-9B3B-47BB-AA7B-928FA50A6A04}"/>
              </a:ext>
            </a:extLst>
          </p:cNvPr>
          <p:cNvSpPr>
            <a:spLocks noGrp="1"/>
          </p:cNvSpPr>
          <p:nvPr>
            <p:ph type="pic" sz="quarter" idx="13" hasCustomPrompt="1"/>
          </p:nvPr>
        </p:nvSpPr>
        <p:spPr>
          <a:xfrm>
            <a:off x="0" y="1057275"/>
            <a:ext cx="12191999" cy="5295900"/>
          </a:xfrm>
          <a:custGeom>
            <a:avLst/>
            <a:gdLst>
              <a:gd name="connsiteX0" fmla="*/ 0 w 12191999"/>
              <a:gd name="connsiteY0" fmla="*/ 0 h 5295900"/>
              <a:gd name="connsiteX1" fmla="*/ 514985 w 12191999"/>
              <a:gd name="connsiteY1" fmla="*/ 0 h 5295900"/>
              <a:gd name="connsiteX2" fmla="*/ 514985 w 12191999"/>
              <a:gd name="connsiteY2" fmla="*/ 3457576 h 5295900"/>
              <a:gd name="connsiteX3" fmla="*/ 6530975 w 12191999"/>
              <a:gd name="connsiteY3" fmla="*/ 3457576 h 5295900"/>
              <a:gd name="connsiteX4" fmla="*/ 6530975 w 12191999"/>
              <a:gd name="connsiteY4" fmla="*/ 0 h 5295900"/>
              <a:gd name="connsiteX5" fmla="*/ 12191999 w 12191999"/>
              <a:gd name="connsiteY5" fmla="*/ 0 h 5295900"/>
              <a:gd name="connsiteX6" fmla="*/ 12191999 w 12191999"/>
              <a:gd name="connsiteY6" fmla="*/ 5295900 h 5295900"/>
              <a:gd name="connsiteX7" fmla="*/ 0 w 12191999"/>
              <a:gd name="connsiteY7"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5295900">
                <a:moveTo>
                  <a:pt x="0" y="0"/>
                </a:moveTo>
                <a:lnTo>
                  <a:pt x="514985" y="0"/>
                </a:lnTo>
                <a:lnTo>
                  <a:pt x="514985" y="3457576"/>
                </a:lnTo>
                <a:lnTo>
                  <a:pt x="6530975" y="3457576"/>
                </a:lnTo>
                <a:lnTo>
                  <a:pt x="6530975" y="0"/>
                </a:lnTo>
                <a:lnTo>
                  <a:pt x="12191999" y="0"/>
                </a:lnTo>
                <a:lnTo>
                  <a:pt x="12191999" y="5295900"/>
                </a:lnTo>
                <a:lnTo>
                  <a:pt x="0" y="5295900"/>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AB2958E2-130A-401C-B53D-DCC769627964}"/>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E7178FE4-D7D1-40CE-9190-C68702FEDCD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F4AC4996-95A4-4EC0-BF6E-7C2FACB7C89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6332CD16-89CC-43FA-B7BF-06786B464846}"/>
              </a:ext>
            </a:extLst>
          </p:cNvPr>
          <p:cNvSpPr>
            <a:spLocks noGrp="1"/>
          </p:cNvSpPr>
          <p:nvPr>
            <p:ph type="body" sz="quarter" idx="16" hasCustomPrompt="1"/>
          </p:nvPr>
        </p:nvSpPr>
        <p:spPr>
          <a:xfrm>
            <a:off x="926354" y="1547271"/>
            <a:ext cx="5172932" cy="2581276"/>
          </a:xfrm>
          <a:prstGeom prst="rect">
            <a:avLst/>
          </a:prstGeom>
        </p:spPr>
        <p:txBody>
          <a:bodyPr anchor="t">
            <a:noAutofit/>
          </a:bodyPr>
          <a:lstStyle>
            <a:lvl1pPr marL="0" indent="0" algn="l">
              <a:lnSpc>
                <a:spcPct val="125000"/>
              </a:lnSpc>
              <a:spcBef>
                <a:spcPts val="0"/>
              </a:spcBef>
              <a:buNone/>
              <a:defRPr sz="1600" cap="none" spc="100" baseline="0">
                <a:solidFill>
                  <a:schemeClr val="accent1"/>
                </a:solidFill>
                <a:latin typeface="+mn-lt"/>
              </a:defRPr>
            </a:lvl1pPr>
          </a:lstStyle>
          <a:p>
            <a:pPr lvl="0"/>
            <a:r>
              <a:rPr lang="en-US"/>
              <a:t>Click to add text</a:t>
            </a:r>
          </a:p>
        </p:txBody>
      </p:sp>
      <p:sp>
        <p:nvSpPr>
          <p:cNvPr id="12" name="Title 1">
            <a:extLst>
              <a:ext uri="{FF2B5EF4-FFF2-40B4-BE49-F238E27FC236}">
                <a16:creationId xmlns:a16="http://schemas.microsoft.com/office/drawing/2014/main" id="{127734DB-D9FF-4945-91EF-DB146D8348E3}"/>
              </a:ext>
            </a:extLst>
          </p:cNvPr>
          <p:cNvSpPr>
            <a:spLocks noGrp="1"/>
          </p:cNvSpPr>
          <p:nvPr>
            <p:ph type="title" hasCustomPrompt="1"/>
          </p:nvPr>
        </p:nvSpPr>
        <p:spPr>
          <a:xfrm>
            <a:off x="3082250" y="762308"/>
            <a:ext cx="5783657" cy="665965"/>
          </a:xfrm>
        </p:spPr>
        <p:txBody>
          <a:bodyPr/>
          <a:lstStyle>
            <a:lvl1pPr algn="l">
              <a:defRPr/>
            </a:lvl1pPr>
          </a:lstStyle>
          <a:p>
            <a:r>
              <a:rPr lang="en-US" dirty="0"/>
              <a:t>Click to add title</a:t>
            </a:r>
          </a:p>
        </p:txBody>
      </p:sp>
    </p:spTree>
    <p:extLst>
      <p:ext uri="{BB962C8B-B14F-4D97-AF65-F5344CB8AC3E}">
        <p14:creationId xmlns:p14="http://schemas.microsoft.com/office/powerpoint/2010/main" val="179699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FB6A2A-F24A-4E64-A207-404C8CC76697}"/>
              </a:ext>
              <a:ext uri="{C183D7F6-B498-43B3-948B-1728B52AA6E4}">
                <adec:decorative xmlns:adec="http://schemas.microsoft.com/office/drawing/2017/decorative" val="1"/>
              </a:ext>
            </a:extLst>
          </p:cNvPr>
          <p:cNvSpPr/>
          <p:nvPr userDrawn="1"/>
        </p:nvSpPr>
        <p:spPr>
          <a:xfrm>
            <a:off x="8610600" y="2132410"/>
            <a:ext cx="3581400" cy="2316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129E19EA-E986-4004-8C5B-712009E7877E}"/>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13512B16-8A8E-4099-ACE3-946220C6323F}"/>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77D8AF2A-C932-41B3-957E-9888020CD9C9}"/>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8">
            <a:extLst>
              <a:ext uri="{FF2B5EF4-FFF2-40B4-BE49-F238E27FC236}">
                <a16:creationId xmlns:a16="http://schemas.microsoft.com/office/drawing/2014/main" id="{47D0C286-3FF6-4839-AE38-6F404BF05601}"/>
              </a:ext>
            </a:extLst>
          </p:cNvPr>
          <p:cNvSpPr>
            <a:spLocks noGrp="1"/>
          </p:cNvSpPr>
          <p:nvPr>
            <p:ph type="pic" sz="quarter" idx="13" hasCustomPrompt="1"/>
          </p:nvPr>
        </p:nvSpPr>
        <p:spPr>
          <a:xfrm flipH="1">
            <a:off x="1809750" y="466725"/>
            <a:ext cx="7834312" cy="5924550"/>
          </a:xfrm>
          <a:custGeom>
            <a:avLst/>
            <a:gdLst>
              <a:gd name="connsiteX0" fmla="*/ 7834312 w 7834312"/>
              <a:gd name="connsiteY0" fmla="*/ 0 h 5924550"/>
              <a:gd name="connsiteX1" fmla="*/ 0 w 7834312"/>
              <a:gd name="connsiteY1" fmla="*/ 0 h 5924550"/>
              <a:gd name="connsiteX2" fmla="*/ 0 w 7834312"/>
              <a:gd name="connsiteY2" fmla="*/ 1665685 h 5924550"/>
              <a:gd name="connsiteX3" fmla="*/ 1033462 w 7834312"/>
              <a:gd name="connsiteY3" fmla="*/ 1665685 h 5924550"/>
              <a:gd name="connsiteX4" fmla="*/ 1033462 w 7834312"/>
              <a:gd name="connsiteY4" fmla="*/ 3982640 h 5924550"/>
              <a:gd name="connsiteX5" fmla="*/ 0 w 7834312"/>
              <a:gd name="connsiteY5" fmla="*/ 3982640 h 5924550"/>
              <a:gd name="connsiteX6" fmla="*/ 0 w 7834312"/>
              <a:gd name="connsiteY6" fmla="*/ 5924550 h 5924550"/>
              <a:gd name="connsiteX7" fmla="*/ 7834312 w 7834312"/>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4312" h="5924550">
                <a:moveTo>
                  <a:pt x="7834312" y="0"/>
                </a:moveTo>
                <a:lnTo>
                  <a:pt x="0" y="0"/>
                </a:lnTo>
                <a:lnTo>
                  <a:pt x="0" y="1665685"/>
                </a:lnTo>
                <a:lnTo>
                  <a:pt x="1033462" y="1665685"/>
                </a:lnTo>
                <a:lnTo>
                  <a:pt x="1033462" y="3982640"/>
                </a:lnTo>
                <a:lnTo>
                  <a:pt x="0" y="3982640"/>
                </a:lnTo>
                <a:lnTo>
                  <a:pt x="0" y="5924550"/>
                </a:lnTo>
                <a:lnTo>
                  <a:pt x="7834312" y="5924550"/>
                </a:lnTo>
                <a:close/>
              </a:path>
            </a:pathLst>
          </a:custGeom>
        </p:spPr>
        <p:txBody>
          <a:bodyPr wrap="square">
            <a:noAutofit/>
          </a:bodyPr>
          <a:lstStyle>
            <a:lvl1pPr marL="0" indent="0" algn="ctr">
              <a:buNone/>
              <a:defRPr/>
            </a:lvl1pPr>
          </a:lstStyle>
          <a:p>
            <a:r>
              <a:rPr lang="en-US" dirty="0"/>
              <a:t>Click to add photo</a:t>
            </a:r>
          </a:p>
        </p:txBody>
      </p:sp>
      <p:sp>
        <p:nvSpPr>
          <p:cNvPr id="17" name="Text Placeholder 10">
            <a:extLst>
              <a:ext uri="{FF2B5EF4-FFF2-40B4-BE49-F238E27FC236}">
                <a16:creationId xmlns:a16="http://schemas.microsoft.com/office/drawing/2014/main" id="{88038514-112A-4AE2-BA52-286C38492F8D}"/>
              </a:ext>
            </a:extLst>
          </p:cNvPr>
          <p:cNvSpPr>
            <a:spLocks noGrp="1"/>
          </p:cNvSpPr>
          <p:nvPr>
            <p:ph type="body" sz="quarter" idx="16" hasCustomPrompt="1"/>
          </p:nvPr>
        </p:nvSpPr>
        <p:spPr>
          <a:xfrm>
            <a:off x="9210675" y="2579352"/>
            <a:ext cx="2381250" cy="1423068"/>
          </a:xfrm>
          <a:prstGeom prst="rect">
            <a:avLst/>
          </a:prstGeom>
        </p:spPr>
        <p:txBody>
          <a:bodyPr anchor="t">
            <a:noAutofit/>
          </a:bodyPr>
          <a:lstStyle>
            <a:lvl1pPr marL="0" indent="0" algn="l">
              <a:lnSpc>
                <a:spcPct val="125000"/>
              </a:lnSpc>
              <a:spcBef>
                <a:spcPts val="0"/>
              </a:spcBef>
              <a:buNone/>
              <a:defRPr sz="1600" cap="none" spc="100" baseline="0">
                <a:solidFill>
                  <a:schemeClr val="accent6"/>
                </a:solidFill>
                <a:latin typeface="+mn-lt"/>
              </a:defRPr>
            </a:lvl1pPr>
          </a:lstStyle>
          <a:p>
            <a:pPr lvl="0"/>
            <a:r>
              <a:rPr lang="en-US"/>
              <a:t>Click to add text</a:t>
            </a:r>
          </a:p>
        </p:txBody>
      </p:sp>
      <p:sp>
        <p:nvSpPr>
          <p:cNvPr id="11" name="Title 1">
            <a:extLst>
              <a:ext uri="{FF2B5EF4-FFF2-40B4-BE49-F238E27FC236}">
                <a16:creationId xmlns:a16="http://schemas.microsoft.com/office/drawing/2014/main" id="{9C27393D-ACFC-4AC9-93A3-FE24F0D12E57}"/>
              </a:ext>
            </a:extLst>
          </p:cNvPr>
          <p:cNvSpPr>
            <a:spLocks noGrp="1"/>
          </p:cNvSpPr>
          <p:nvPr>
            <p:ph type="title" hasCustomPrompt="1"/>
          </p:nvPr>
        </p:nvSpPr>
        <p:spPr>
          <a:xfrm rot="16200000">
            <a:off x="-1129259" y="3009387"/>
            <a:ext cx="4138612" cy="56299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101634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5760CB-267C-4B96-8D93-EA775230543A}"/>
              </a:ext>
            </a:extLst>
          </p:cNvPr>
          <p:cNvSpPr>
            <a:spLocks noGrp="1"/>
          </p:cNvSpPr>
          <p:nvPr>
            <p:ph type="dt" sz="half" idx="10"/>
          </p:nvPr>
        </p:nvSpPr>
        <p:spPr/>
        <p:txBody>
          <a:bodyPr>
            <a:noAutofit/>
          </a:bodyPr>
          <a:lstStyle/>
          <a:p>
            <a:r>
              <a:rPr lang="en-US" dirty="0"/>
              <a:t>8/03/20XX</a:t>
            </a:r>
          </a:p>
        </p:txBody>
      </p:sp>
      <p:sp>
        <p:nvSpPr>
          <p:cNvPr id="5" name="Footer Placeholder 4">
            <a:extLst>
              <a:ext uri="{FF2B5EF4-FFF2-40B4-BE49-F238E27FC236}">
                <a16:creationId xmlns:a16="http://schemas.microsoft.com/office/drawing/2014/main" id="{0D5F8915-ABFD-4CAE-AC61-1E1B2B1C6F04}"/>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27F7218A-692D-4EB0-817E-60AFD432FC8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9" name="Text Placeholder 10">
            <a:extLst>
              <a:ext uri="{FF2B5EF4-FFF2-40B4-BE49-F238E27FC236}">
                <a16:creationId xmlns:a16="http://schemas.microsoft.com/office/drawing/2014/main" id="{D5A4AB60-E1AB-4239-BFC7-C10A235B18E0}"/>
              </a:ext>
            </a:extLst>
          </p:cNvPr>
          <p:cNvSpPr>
            <a:spLocks noGrp="1"/>
          </p:cNvSpPr>
          <p:nvPr>
            <p:ph type="body" sz="quarter" idx="13" hasCustomPrompt="1"/>
          </p:nvPr>
        </p:nvSpPr>
        <p:spPr>
          <a:xfrm>
            <a:off x="838200" y="2700899"/>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ext Placeholder 10">
            <a:extLst>
              <a:ext uri="{FF2B5EF4-FFF2-40B4-BE49-F238E27FC236}">
                <a16:creationId xmlns:a16="http://schemas.microsoft.com/office/drawing/2014/main" id="{53300DCB-9114-4ADF-8664-EFDD2C7A6E6A}"/>
              </a:ext>
            </a:extLst>
          </p:cNvPr>
          <p:cNvSpPr>
            <a:spLocks noGrp="1"/>
          </p:cNvSpPr>
          <p:nvPr>
            <p:ph type="body" sz="quarter" idx="17" hasCustomPrompt="1"/>
          </p:nvPr>
        </p:nvSpPr>
        <p:spPr>
          <a:xfrm>
            <a:off x="838200" y="232139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6B69E913-93AE-4878-BA45-C2A83F5ACE30}"/>
              </a:ext>
            </a:extLst>
          </p:cNvPr>
          <p:cNvSpPr>
            <a:spLocks noGrp="1"/>
          </p:cNvSpPr>
          <p:nvPr>
            <p:ph type="body" sz="quarter" idx="22" hasCustomPrompt="1"/>
          </p:nvPr>
        </p:nvSpPr>
        <p:spPr>
          <a:xfrm>
            <a:off x="838200" y="4683183"/>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EF306DC8-5642-4A13-B67A-9BF5A74DB8BB}"/>
              </a:ext>
            </a:extLst>
          </p:cNvPr>
          <p:cNvSpPr>
            <a:spLocks noGrp="1"/>
          </p:cNvSpPr>
          <p:nvPr>
            <p:ph type="body" sz="quarter" idx="23" hasCustomPrompt="1"/>
          </p:nvPr>
        </p:nvSpPr>
        <p:spPr>
          <a:xfrm>
            <a:off x="838200" y="430367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CC0CA179-9852-4BA8-8E7D-8C5F43775EA9}"/>
              </a:ext>
            </a:extLst>
          </p:cNvPr>
          <p:cNvSpPr>
            <a:spLocks noGrp="1"/>
          </p:cNvSpPr>
          <p:nvPr>
            <p:ph type="body" sz="quarter" idx="24" hasCustomPrompt="1"/>
          </p:nvPr>
        </p:nvSpPr>
        <p:spPr>
          <a:xfrm>
            <a:off x="4465159"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651735A5-9931-4467-9BBD-D622219F38F6}"/>
              </a:ext>
            </a:extLst>
          </p:cNvPr>
          <p:cNvSpPr>
            <a:spLocks noGrp="1"/>
          </p:cNvSpPr>
          <p:nvPr>
            <p:ph type="body" sz="quarter" idx="25" hasCustomPrompt="1"/>
          </p:nvPr>
        </p:nvSpPr>
        <p:spPr>
          <a:xfrm>
            <a:off x="4465159"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75467CBB-A84A-4371-9C2F-3BD7181223E8}"/>
              </a:ext>
            </a:extLst>
          </p:cNvPr>
          <p:cNvSpPr>
            <a:spLocks noGrp="1"/>
          </p:cNvSpPr>
          <p:nvPr>
            <p:ph type="body" sz="quarter" idx="26" hasCustomPrompt="1"/>
          </p:nvPr>
        </p:nvSpPr>
        <p:spPr>
          <a:xfrm>
            <a:off x="4465159" y="4697520"/>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5E96B9F0-428C-454F-A050-D0D8E8714281}"/>
              </a:ext>
            </a:extLst>
          </p:cNvPr>
          <p:cNvSpPr>
            <a:spLocks noGrp="1"/>
          </p:cNvSpPr>
          <p:nvPr>
            <p:ph type="body" sz="quarter" idx="27" hasCustomPrompt="1"/>
          </p:nvPr>
        </p:nvSpPr>
        <p:spPr>
          <a:xfrm>
            <a:off x="4465159" y="431801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DBEB11F1-0872-4500-8CBB-63D9F6BBAF00}"/>
              </a:ext>
            </a:extLst>
          </p:cNvPr>
          <p:cNvSpPr>
            <a:spLocks noGrp="1"/>
          </p:cNvSpPr>
          <p:nvPr>
            <p:ph type="body" sz="quarter" idx="28" hasCustomPrompt="1"/>
          </p:nvPr>
        </p:nvSpPr>
        <p:spPr>
          <a:xfrm>
            <a:off x="8089832"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1D1E8BAA-941F-4D25-92A6-7E9A2C3664CD}"/>
              </a:ext>
            </a:extLst>
          </p:cNvPr>
          <p:cNvSpPr>
            <a:spLocks noGrp="1"/>
          </p:cNvSpPr>
          <p:nvPr>
            <p:ph type="body" sz="quarter" idx="29" hasCustomPrompt="1"/>
          </p:nvPr>
        </p:nvSpPr>
        <p:spPr>
          <a:xfrm>
            <a:off x="8089832"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9" name="Rectangle 18">
            <a:extLst>
              <a:ext uri="{FF2B5EF4-FFF2-40B4-BE49-F238E27FC236}">
                <a16:creationId xmlns:a16="http://schemas.microsoft.com/office/drawing/2014/main" id="{9A7E5E59-1A85-4D6C-9DFC-E288DD5ABE98}"/>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E67B2D7D-08A6-4C69-B43C-2288E5BBDAEA}"/>
              </a:ext>
            </a:extLst>
          </p:cNvPr>
          <p:cNvSpPr>
            <a:spLocks noGrp="1"/>
          </p:cNvSpPr>
          <p:nvPr>
            <p:ph type="title" hasCustomPrompt="1"/>
          </p:nvPr>
        </p:nvSpPr>
        <p:spPr>
          <a:xfrm>
            <a:off x="2891574" y="658420"/>
            <a:ext cx="640885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256917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CFDE121-67A1-407B-A6E2-D5B255A4F712}"/>
              </a:ext>
            </a:extLst>
          </p:cNvPr>
          <p:cNvSpPr/>
          <p:nvPr userDrawn="1"/>
        </p:nvSpPr>
        <p:spPr>
          <a:xfrm>
            <a:off x="1282168"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F45C2B05-C32D-4F66-8BDA-0F4824844CE9}"/>
              </a:ext>
            </a:extLst>
          </p:cNvPr>
          <p:cNvSpPr>
            <a:spLocks noGrp="1"/>
          </p:cNvSpPr>
          <p:nvPr>
            <p:ph type="title" hasCustomPrompt="1"/>
          </p:nvPr>
        </p:nvSpPr>
        <p:spPr>
          <a:xfrm rot="16200000">
            <a:off x="575672" y="4121035"/>
            <a:ext cx="3337712" cy="639195"/>
          </a:xfrm>
        </p:spPr>
        <p:txBody>
          <a:bodyPr/>
          <a:lstStyle>
            <a:lvl1pPr algn="r">
              <a:defRPr/>
            </a:lvl1pPr>
          </a:lstStyle>
          <a:p>
            <a:r>
              <a:rPr lang="en-US" dirty="0"/>
              <a:t>Click to add title</a:t>
            </a:r>
          </a:p>
        </p:txBody>
      </p:sp>
      <p:sp>
        <p:nvSpPr>
          <p:cNvPr id="4" name="Picture Placeholder 3">
            <a:extLst>
              <a:ext uri="{FF2B5EF4-FFF2-40B4-BE49-F238E27FC236}">
                <a16:creationId xmlns:a16="http://schemas.microsoft.com/office/drawing/2014/main" id="{67AE0851-B0C9-475B-8AD9-7C6A141FDDE0}"/>
              </a:ext>
            </a:extLst>
          </p:cNvPr>
          <p:cNvSpPr>
            <a:spLocks noGrp="1"/>
          </p:cNvSpPr>
          <p:nvPr>
            <p:ph type="pic" sz="quarter" idx="21"/>
          </p:nvPr>
        </p:nvSpPr>
        <p:spPr>
          <a:xfrm>
            <a:off x="4414645" y="758825"/>
            <a:ext cx="599148" cy="600075"/>
          </a:xfrm>
        </p:spPr>
        <p:txBody>
          <a:bodyPr anchor="ctr"/>
          <a:lstStyle>
            <a:lvl1pPr marL="0" indent="0" algn="ctr">
              <a:buNone/>
              <a:defRPr sz="1000"/>
            </a:lvl1pPr>
          </a:lstStyle>
          <a:p>
            <a:r>
              <a:rPr lang="en-US"/>
              <a:t>Click icon to add picture</a:t>
            </a:r>
            <a:endParaRPr lang="en-US" dirty="0"/>
          </a:p>
        </p:txBody>
      </p:sp>
      <p:sp>
        <p:nvSpPr>
          <p:cNvPr id="12" name="Text Placeholder 10">
            <a:extLst>
              <a:ext uri="{FF2B5EF4-FFF2-40B4-BE49-F238E27FC236}">
                <a16:creationId xmlns:a16="http://schemas.microsoft.com/office/drawing/2014/main" id="{32254E01-FD47-43F3-A74C-720A0EA4C249}"/>
              </a:ext>
            </a:extLst>
          </p:cNvPr>
          <p:cNvSpPr>
            <a:spLocks noGrp="1"/>
          </p:cNvSpPr>
          <p:nvPr>
            <p:ph type="body" sz="quarter" idx="17" hasCustomPrompt="1"/>
          </p:nvPr>
        </p:nvSpPr>
        <p:spPr>
          <a:xfrm>
            <a:off x="4414645" y="138820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8" name="Text Placeholder 10">
            <a:extLst>
              <a:ext uri="{FF2B5EF4-FFF2-40B4-BE49-F238E27FC236}">
                <a16:creationId xmlns:a16="http://schemas.microsoft.com/office/drawing/2014/main" id="{9B911B77-02F4-42D2-8639-A3F7EAFB71EC}"/>
              </a:ext>
            </a:extLst>
          </p:cNvPr>
          <p:cNvSpPr>
            <a:spLocks noGrp="1"/>
          </p:cNvSpPr>
          <p:nvPr>
            <p:ph type="body" sz="quarter" idx="13" hasCustomPrompt="1"/>
          </p:nvPr>
        </p:nvSpPr>
        <p:spPr>
          <a:xfrm>
            <a:off x="4414645" y="1767713"/>
            <a:ext cx="3281555"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2" name="Picture Placeholder 3">
            <a:extLst>
              <a:ext uri="{FF2B5EF4-FFF2-40B4-BE49-F238E27FC236}">
                <a16:creationId xmlns:a16="http://schemas.microsoft.com/office/drawing/2014/main" id="{0FBF118A-5599-4A55-9939-8075D74851A3}"/>
              </a:ext>
            </a:extLst>
          </p:cNvPr>
          <p:cNvSpPr>
            <a:spLocks noGrp="1"/>
          </p:cNvSpPr>
          <p:nvPr>
            <p:ph type="pic" sz="quarter" idx="22"/>
          </p:nvPr>
        </p:nvSpPr>
        <p:spPr>
          <a:xfrm>
            <a:off x="4414645" y="3251858"/>
            <a:ext cx="599148" cy="600075"/>
          </a:xfrm>
        </p:spPr>
        <p:txBody>
          <a:bodyPr anchor="ctr"/>
          <a:lstStyle>
            <a:lvl1pPr marL="0" indent="0" algn="ctr">
              <a:buNone/>
              <a:defRPr sz="1000"/>
            </a:lvl1pPr>
          </a:lstStyle>
          <a:p>
            <a:r>
              <a:rPr lang="en-US"/>
              <a:t>Click icon to add picture</a:t>
            </a:r>
            <a:endParaRPr lang="en-US" dirty="0"/>
          </a:p>
        </p:txBody>
      </p:sp>
      <p:sp>
        <p:nvSpPr>
          <p:cNvPr id="14" name="Text Placeholder 10">
            <a:extLst>
              <a:ext uri="{FF2B5EF4-FFF2-40B4-BE49-F238E27FC236}">
                <a16:creationId xmlns:a16="http://schemas.microsoft.com/office/drawing/2014/main" id="{066BB17E-99F0-43A3-99AA-F928695311F6}"/>
              </a:ext>
            </a:extLst>
          </p:cNvPr>
          <p:cNvSpPr>
            <a:spLocks noGrp="1"/>
          </p:cNvSpPr>
          <p:nvPr>
            <p:ph type="body" sz="quarter" idx="19" hasCustomPrompt="1"/>
          </p:nvPr>
        </p:nvSpPr>
        <p:spPr>
          <a:xfrm>
            <a:off x="4414645" y="3866925"/>
            <a:ext cx="3281555"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0" name="Text Placeholder 10">
            <a:extLst>
              <a:ext uri="{FF2B5EF4-FFF2-40B4-BE49-F238E27FC236}">
                <a16:creationId xmlns:a16="http://schemas.microsoft.com/office/drawing/2014/main" id="{934F74CA-3E2F-4F3A-BE25-F8D9572179A2}"/>
              </a:ext>
            </a:extLst>
          </p:cNvPr>
          <p:cNvSpPr>
            <a:spLocks noGrp="1"/>
          </p:cNvSpPr>
          <p:nvPr>
            <p:ph type="body" sz="quarter" idx="15" hasCustomPrompt="1"/>
          </p:nvPr>
        </p:nvSpPr>
        <p:spPr>
          <a:xfrm>
            <a:off x="4414645" y="4248925"/>
            <a:ext cx="3281555"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7" name="Picture Placeholder 3">
            <a:extLst>
              <a:ext uri="{FF2B5EF4-FFF2-40B4-BE49-F238E27FC236}">
                <a16:creationId xmlns:a16="http://schemas.microsoft.com/office/drawing/2014/main" id="{B5A383D6-9A09-46E4-8DD5-684C3B04E152}"/>
              </a:ext>
            </a:extLst>
          </p:cNvPr>
          <p:cNvSpPr>
            <a:spLocks noGrp="1"/>
          </p:cNvSpPr>
          <p:nvPr>
            <p:ph type="pic" sz="quarter" idx="24"/>
          </p:nvPr>
        </p:nvSpPr>
        <p:spPr>
          <a:xfrm>
            <a:off x="8077157" y="773142"/>
            <a:ext cx="599148" cy="600075"/>
          </a:xfrm>
        </p:spPr>
        <p:txBody>
          <a:bodyPr anchor="ctr"/>
          <a:lstStyle>
            <a:lvl1pPr marL="0" indent="0" algn="ctr">
              <a:buNone/>
              <a:defRPr sz="1000"/>
            </a:lvl1pPr>
          </a:lstStyle>
          <a:p>
            <a:r>
              <a:rPr lang="en-US"/>
              <a:t>Click icon to add picture</a:t>
            </a:r>
            <a:endParaRPr lang="en-US" dirty="0"/>
          </a:p>
        </p:txBody>
      </p:sp>
      <p:sp>
        <p:nvSpPr>
          <p:cNvPr id="13" name="Text Placeholder 10">
            <a:extLst>
              <a:ext uri="{FF2B5EF4-FFF2-40B4-BE49-F238E27FC236}">
                <a16:creationId xmlns:a16="http://schemas.microsoft.com/office/drawing/2014/main" id="{76D712C8-D0F1-407A-AAC4-D86C1FDDCDCF}"/>
              </a:ext>
            </a:extLst>
          </p:cNvPr>
          <p:cNvSpPr>
            <a:spLocks noGrp="1"/>
          </p:cNvSpPr>
          <p:nvPr>
            <p:ph type="body" sz="quarter" idx="18" hasCustomPrompt="1"/>
          </p:nvPr>
        </p:nvSpPr>
        <p:spPr>
          <a:xfrm>
            <a:off x="8072244" y="1388209"/>
            <a:ext cx="3281556"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9" name="Text Placeholder 10">
            <a:extLst>
              <a:ext uri="{FF2B5EF4-FFF2-40B4-BE49-F238E27FC236}">
                <a16:creationId xmlns:a16="http://schemas.microsoft.com/office/drawing/2014/main" id="{41C731A4-58E7-4726-BFC7-23260BCD624E}"/>
              </a:ext>
            </a:extLst>
          </p:cNvPr>
          <p:cNvSpPr>
            <a:spLocks noGrp="1"/>
          </p:cNvSpPr>
          <p:nvPr>
            <p:ph type="body" sz="quarter" idx="14" hasCustomPrompt="1"/>
          </p:nvPr>
        </p:nvSpPr>
        <p:spPr>
          <a:xfrm>
            <a:off x="8072244" y="1767713"/>
            <a:ext cx="3281556"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6" name="Picture Placeholder 3">
            <a:extLst>
              <a:ext uri="{FF2B5EF4-FFF2-40B4-BE49-F238E27FC236}">
                <a16:creationId xmlns:a16="http://schemas.microsoft.com/office/drawing/2014/main" id="{533CF28F-2EF0-4DE6-AD35-043AAA87EEC1}"/>
              </a:ext>
            </a:extLst>
          </p:cNvPr>
          <p:cNvSpPr>
            <a:spLocks noGrp="1"/>
          </p:cNvSpPr>
          <p:nvPr>
            <p:ph type="pic" sz="quarter" idx="23"/>
          </p:nvPr>
        </p:nvSpPr>
        <p:spPr>
          <a:xfrm>
            <a:off x="8072244" y="3237794"/>
            <a:ext cx="599148" cy="600075"/>
          </a:xfrm>
        </p:spPr>
        <p:txBody>
          <a:bodyPr anchor="ctr"/>
          <a:lstStyle>
            <a:lvl1pPr marL="0" indent="0" algn="ctr">
              <a:buNone/>
              <a:defRPr sz="1000"/>
            </a:lvl1pPr>
          </a:lstStyle>
          <a:p>
            <a:r>
              <a:rPr lang="en-US"/>
              <a:t>Click icon to add picture</a:t>
            </a:r>
            <a:endParaRPr lang="en-US" dirty="0"/>
          </a:p>
        </p:txBody>
      </p:sp>
      <p:sp>
        <p:nvSpPr>
          <p:cNvPr id="15" name="Text Placeholder 10">
            <a:extLst>
              <a:ext uri="{FF2B5EF4-FFF2-40B4-BE49-F238E27FC236}">
                <a16:creationId xmlns:a16="http://schemas.microsoft.com/office/drawing/2014/main" id="{098ABB59-CA95-470C-A29D-627B16E69E8E}"/>
              </a:ext>
            </a:extLst>
          </p:cNvPr>
          <p:cNvSpPr>
            <a:spLocks noGrp="1"/>
          </p:cNvSpPr>
          <p:nvPr>
            <p:ph type="body" sz="quarter" idx="20" hasCustomPrompt="1"/>
          </p:nvPr>
        </p:nvSpPr>
        <p:spPr>
          <a:xfrm>
            <a:off x="8072244" y="3866925"/>
            <a:ext cx="3281556"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FB571488-55CE-40DF-84B6-A5166E2BEF92}"/>
              </a:ext>
            </a:extLst>
          </p:cNvPr>
          <p:cNvSpPr>
            <a:spLocks noGrp="1"/>
          </p:cNvSpPr>
          <p:nvPr>
            <p:ph type="body" sz="quarter" idx="16" hasCustomPrompt="1"/>
          </p:nvPr>
        </p:nvSpPr>
        <p:spPr>
          <a:xfrm>
            <a:off x="8072244" y="4248925"/>
            <a:ext cx="3281556"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5" name="Date Placeholder 4">
            <a:extLst>
              <a:ext uri="{FF2B5EF4-FFF2-40B4-BE49-F238E27FC236}">
                <a16:creationId xmlns:a16="http://schemas.microsoft.com/office/drawing/2014/main" id="{E7D15CF3-8EFD-40BC-B749-25F401BC162C}"/>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8A1DB08D-5054-4577-AA1B-BA9D87CF8BD2}"/>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9FEF9931-2A77-46BF-822E-D503CEAF6E2C}"/>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Tree>
    <p:extLst>
      <p:ext uri="{BB962C8B-B14F-4D97-AF65-F5344CB8AC3E}">
        <p14:creationId xmlns:p14="http://schemas.microsoft.com/office/powerpoint/2010/main" val="6416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693F3E0E-712E-4821-A89E-6727BD3825A0}"/>
              </a:ext>
            </a:extLst>
          </p:cNvPr>
          <p:cNvSpPr>
            <a:spLocks noGrp="1"/>
          </p:cNvSpPr>
          <p:nvPr>
            <p:ph type="pic" sz="quarter" idx="16" hasCustomPrompt="1"/>
          </p:nvPr>
        </p:nvSpPr>
        <p:spPr>
          <a:xfrm>
            <a:off x="0" y="466725"/>
            <a:ext cx="4858139" cy="5924550"/>
          </a:xfrm>
        </p:spPr>
        <p:txBody>
          <a:bodyPr>
            <a:noAutofit/>
          </a:bodyPr>
          <a:lstStyle>
            <a:lvl1pPr marL="0" indent="0" algn="ctr">
              <a:buNone/>
              <a:defRPr/>
            </a:lvl1pPr>
          </a:lstStyle>
          <a:p>
            <a:r>
              <a:rPr lang="en-US" dirty="0"/>
              <a:t>Click to add photo</a:t>
            </a:r>
          </a:p>
        </p:txBody>
      </p:sp>
      <p:sp>
        <p:nvSpPr>
          <p:cNvPr id="7" name="Date Placeholder 6">
            <a:extLst>
              <a:ext uri="{FF2B5EF4-FFF2-40B4-BE49-F238E27FC236}">
                <a16:creationId xmlns:a16="http://schemas.microsoft.com/office/drawing/2014/main" id="{394311D2-47FE-44C1-9B1C-179CAA338029}"/>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dirty="0"/>
              <a:t>8/03/20XX</a:t>
            </a:r>
          </a:p>
        </p:txBody>
      </p:sp>
      <p:sp>
        <p:nvSpPr>
          <p:cNvPr id="8" name="Footer Placeholder 7">
            <a:extLst>
              <a:ext uri="{FF2B5EF4-FFF2-40B4-BE49-F238E27FC236}">
                <a16:creationId xmlns:a16="http://schemas.microsoft.com/office/drawing/2014/main" id="{6EDFF648-B296-4801-91A9-A6868BFA7F63}"/>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9" name="Slide Number Placeholder 8">
            <a:extLst>
              <a:ext uri="{FF2B5EF4-FFF2-40B4-BE49-F238E27FC236}">
                <a16:creationId xmlns:a16="http://schemas.microsoft.com/office/drawing/2014/main" id="{7364D7C8-0561-4530-BCD5-AB0BB1977A4F}"/>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10" name="Text Placeholder 10">
            <a:extLst>
              <a:ext uri="{FF2B5EF4-FFF2-40B4-BE49-F238E27FC236}">
                <a16:creationId xmlns:a16="http://schemas.microsoft.com/office/drawing/2014/main" id="{B50F7E33-83E1-4951-9CEC-14866D6A3C44}"/>
              </a:ext>
            </a:extLst>
          </p:cNvPr>
          <p:cNvSpPr>
            <a:spLocks noGrp="1"/>
          </p:cNvSpPr>
          <p:nvPr>
            <p:ph type="body" sz="quarter" idx="13" hasCustomPrompt="1"/>
          </p:nvPr>
        </p:nvSpPr>
        <p:spPr>
          <a:xfrm>
            <a:off x="5598135" y="2759613"/>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4F01B4AA-8A2C-488B-A306-BC09BA1C66A5}"/>
              </a:ext>
            </a:extLst>
          </p:cNvPr>
          <p:cNvSpPr>
            <a:spLocks noGrp="1"/>
          </p:cNvSpPr>
          <p:nvPr>
            <p:ph type="body" sz="quarter" idx="17" hasCustomPrompt="1"/>
          </p:nvPr>
        </p:nvSpPr>
        <p:spPr>
          <a:xfrm>
            <a:off x="5598135" y="2176946"/>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C79840D9-3F3D-4DFB-9592-867BB8CA12E3}"/>
              </a:ext>
            </a:extLst>
          </p:cNvPr>
          <p:cNvSpPr>
            <a:spLocks noGrp="1"/>
          </p:cNvSpPr>
          <p:nvPr>
            <p:ph type="body" sz="quarter" idx="18" hasCustomPrompt="1"/>
          </p:nvPr>
        </p:nvSpPr>
        <p:spPr>
          <a:xfrm>
            <a:off x="8845966" y="2759613"/>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32DFBC7C-0887-40D8-93DA-CBE9F58B1CBD}"/>
              </a:ext>
            </a:extLst>
          </p:cNvPr>
          <p:cNvSpPr>
            <a:spLocks noGrp="1"/>
          </p:cNvSpPr>
          <p:nvPr>
            <p:ph type="body" sz="quarter" idx="19" hasCustomPrompt="1"/>
          </p:nvPr>
        </p:nvSpPr>
        <p:spPr>
          <a:xfrm>
            <a:off x="8845966" y="2176946"/>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4" name="Text Placeholder 10">
            <a:extLst>
              <a:ext uri="{FF2B5EF4-FFF2-40B4-BE49-F238E27FC236}">
                <a16:creationId xmlns:a16="http://schemas.microsoft.com/office/drawing/2014/main" id="{C3C60B52-4450-4317-A5DF-A3E617C12A21}"/>
              </a:ext>
            </a:extLst>
          </p:cNvPr>
          <p:cNvSpPr>
            <a:spLocks noGrp="1"/>
          </p:cNvSpPr>
          <p:nvPr>
            <p:ph type="body" sz="quarter" idx="20" hasCustomPrompt="1"/>
          </p:nvPr>
        </p:nvSpPr>
        <p:spPr>
          <a:xfrm>
            <a:off x="5598135" y="4712146"/>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5" name="Text Placeholder 10">
            <a:extLst>
              <a:ext uri="{FF2B5EF4-FFF2-40B4-BE49-F238E27FC236}">
                <a16:creationId xmlns:a16="http://schemas.microsoft.com/office/drawing/2014/main" id="{75F1DE6B-CBDA-40EB-A055-4FDC09ACC656}"/>
              </a:ext>
            </a:extLst>
          </p:cNvPr>
          <p:cNvSpPr>
            <a:spLocks noGrp="1"/>
          </p:cNvSpPr>
          <p:nvPr>
            <p:ph type="body" sz="quarter" idx="21" hasCustomPrompt="1"/>
          </p:nvPr>
        </p:nvSpPr>
        <p:spPr>
          <a:xfrm>
            <a:off x="5598135" y="4129479"/>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6" name="Text Placeholder 10">
            <a:extLst>
              <a:ext uri="{FF2B5EF4-FFF2-40B4-BE49-F238E27FC236}">
                <a16:creationId xmlns:a16="http://schemas.microsoft.com/office/drawing/2014/main" id="{A9593E99-8D88-45AD-83AF-7F7F9AB6930E}"/>
              </a:ext>
            </a:extLst>
          </p:cNvPr>
          <p:cNvSpPr>
            <a:spLocks noGrp="1"/>
          </p:cNvSpPr>
          <p:nvPr>
            <p:ph type="body" sz="quarter" idx="22" hasCustomPrompt="1"/>
          </p:nvPr>
        </p:nvSpPr>
        <p:spPr>
          <a:xfrm>
            <a:off x="8845966" y="4712146"/>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D95823CC-CA7F-4F5B-B442-48A39696933C}"/>
              </a:ext>
            </a:extLst>
          </p:cNvPr>
          <p:cNvSpPr>
            <a:spLocks noGrp="1"/>
          </p:cNvSpPr>
          <p:nvPr>
            <p:ph type="body" sz="quarter" idx="23" hasCustomPrompt="1"/>
          </p:nvPr>
        </p:nvSpPr>
        <p:spPr>
          <a:xfrm>
            <a:off x="8845966" y="4129479"/>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38F87501-8949-4796-90C5-50D20B54AAF9}"/>
              </a:ext>
            </a:extLst>
          </p:cNvPr>
          <p:cNvSpPr>
            <a:spLocks noGrp="1"/>
          </p:cNvSpPr>
          <p:nvPr>
            <p:ph type="title"/>
          </p:nvPr>
        </p:nvSpPr>
        <p:spPr>
          <a:xfrm>
            <a:off x="5586411" y="941112"/>
            <a:ext cx="6074545" cy="639192"/>
          </a:xfrm>
        </p:spPr>
        <p:txBody>
          <a:bodyPr/>
          <a:lstStyle/>
          <a:p>
            <a:r>
              <a:rPr lang="en-US"/>
              <a:t>Click to edit Master title style</a:t>
            </a:r>
            <a:endParaRPr lang="en-US" dirty="0"/>
          </a:p>
        </p:txBody>
      </p:sp>
    </p:spTree>
    <p:extLst>
      <p:ext uri="{BB962C8B-B14F-4D97-AF65-F5344CB8AC3E}">
        <p14:creationId xmlns:p14="http://schemas.microsoft.com/office/powerpoint/2010/main" val="398336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70A3F71-78A0-4742-B701-4A1489F5A7CD}"/>
              </a:ext>
              <a:ext uri="{C183D7F6-B498-43B3-948B-1728B52AA6E4}">
                <adec:decorative xmlns:adec="http://schemas.microsoft.com/office/drawing/2017/decorative" val="1"/>
              </a:ext>
            </a:extLst>
          </p:cNvPr>
          <p:cNvSpPr/>
          <p:nvPr userDrawn="1"/>
        </p:nvSpPr>
        <p:spPr>
          <a:xfrm>
            <a:off x="0" y="3169108"/>
            <a:ext cx="4243755" cy="20771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a:extLst>
              <a:ext uri="{FF2B5EF4-FFF2-40B4-BE49-F238E27FC236}">
                <a16:creationId xmlns:a16="http://schemas.microsoft.com/office/drawing/2014/main" id="{2CB7E97A-4B46-429D-80E3-5A2E689EFAFE}"/>
              </a:ext>
            </a:extLst>
          </p:cNvPr>
          <p:cNvSpPr>
            <a:spLocks noGrp="1"/>
          </p:cNvSpPr>
          <p:nvPr>
            <p:ph type="pic" sz="quarter" idx="13" hasCustomPrompt="1"/>
          </p:nvPr>
        </p:nvSpPr>
        <p:spPr>
          <a:xfrm>
            <a:off x="3000375" y="466724"/>
            <a:ext cx="9191625" cy="6391275"/>
          </a:xfrm>
          <a:custGeom>
            <a:avLst/>
            <a:gdLst>
              <a:gd name="connsiteX0" fmla="*/ 0 w 9191625"/>
              <a:gd name="connsiteY0" fmla="*/ 0 h 6391275"/>
              <a:gd name="connsiteX1" fmla="*/ 9191625 w 9191625"/>
              <a:gd name="connsiteY1" fmla="*/ 0 h 6391275"/>
              <a:gd name="connsiteX2" fmla="*/ 9191625 w 9191625"/>
              <a:gd name="connsiteY2" fmla="*/ 6391275 h 6391275"/>
              <a:gd name="connsiteX3" fmla="*/ 0 w 9191625"/>
              <a:gd name="connsiteY3" fmla="*/ 6391275 h 6391275"/>
              <a:gd name="connsiteX4" fmla="*/ 0 w 9191625"/>
              <a:gd name="connsiteY4" fmla="*/ 4779506 h 6391275"/>
              <a:gd name="connsiteX5" fmla="*/ 1243380 w 9191625"/>
              <a:gd name="connsiteY5" fmla="*/ 4779506 h 6391275"/>
              <a:gd name="connsiteX6" fmla="*/ 1243380 w 9191625"/>
              <a:gd name="connsiteY6" fmla="*/ 2702384 h 6391275"/>
              <a:gd name="connsiteX7" fmla="*/ 0 w 9191625"/>
              <a:gd name="connsiteY7" fmla="*/ 2702384 h 639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1625" h="6391275">
                <a:moveTo>
                  <a:pt x="0" y="0"/>
                </a:moveTo>
                <a:lnTo>
                  <a:pt x="9191625" y="0"/>
                </a:lnTo>
                <a:lnTo>
                  <a:pt x="9191625" y="6391275"/>
                </a:lnTo>
                <a:lnTo>
                  <a:pt x="0" y="6391275"/>
                </a:lnTo>
                <a:lnTo>
                  <a:pt x="0" y="4779506"/>
                </a:lnTo>
                <a:lnTo>
                  <a:pt x="1243380" y="4779506"/>
                </a:lnTo>
                <a:lnTo>
                  <a:pt x="1243380" y="2702384"/>
                </a:lnTo>
                <a:lnTo>
                  <a:pt x="0" y="2702384"/>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6059D5F7-4F29-467D-8261-4E075BB20C92}"/>
              </a:ext>
            </a:extLst>
          </p:cNvPr>
          <p:cNvSpPr>
            <a:spLocks noGrp="1"/>
          </p:cNvSpPr>
          <p:nvPr>
            <p:ph type="dt" sz="half" idx="10"/>
          </p:nvPr>
        </p:nvSpPr>
        <p:spPr/>
        <p:txBody>
          <a:bodyPr>
            <a:noAutofit/>
          </a:bodyPr>
          <a:lstStyle>
            <a:lvl1pPr>
              <a:defRPr>
                <a:solidFill>
                  <a:schemeClr val="accent1"/>
                </a:solidFill>
              </a:defRPr>
            </a:lvl1pPr>
          </a:lstStyle>
          <a:p>
            <a:r>
              <a:rPr lang="en-US" dirty="0"/>
              <a:t>8/03/20XX</a:t>
            </a:r>
          </a:p>
        </p:txBody>
      </p:sp>
      <p:sp>
        <p:nvSpPr>
          <p:cNvPr id="4" name="Footer Placeholder 3">
            <a:extLst>
              <a:ext uri="{FF2B5EF4-FFF2-40B4-BE49-F238E27FC236}">
                <a16:creationId xmlns:a16="http://schemas.microsoft.com/office/drawing/2014/main" id="{DE2C6787-293A-4CC2-A2D2-E2881CC61451}"/>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A611C36F-4448-4279-8552-28C42ECE4928}"/>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CCB8AC8A-361C-4A01-AEB1-112BEAC4873A}"/>
              </a:ext>
            </a:extLst>
          </p:cNvPr>
          <p:cNvSpPr>
            <a:spLocks noGrp="1"/>
          </p:cNvSpPr>
          <p:nvPr>
            <p:ph type="body" sz="quarter" idx="16" hasCustomPrompt="1"/>
          </p:nvPr>
        </p:nvSpPr>
        <p:spPr>
          <a:xfrm>
            <a:off x="362133" y="3384898"/>
            <a:ext cx="3519487" cy="1588392"/>
          </a:xfrm>
          <a:prstGeom prst="rect">
            <a:avLst/>
          </a:prstGeom>
        </p:spPr>
        <p:txBody>
          <a:bodyPr anchor="ctr">
            <a:noAutofit/>
          </a:bodyPr>
          <a:lstStyle>
            <a:lvl1pPr marL="0" indent="0" algn="l">
              <a:lnSpc>
                <a:spcPct val="150000"/>
              </a:lnSpc>
              <a:spcBef>
                <a:spcPts val="0"/>
              </a:spcBef>
              <a:buNone/>
              <a:defRPr sz="1600" cap="none" spc="100" baseline="0">
                <a:solidFill>
                  <a:schemeClr val="bg1"/>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BE847092-EAA4-4108-A528-108AD1F96436}"/>
              </a:ext>
            </a:extLst>
          </p:cNvPr>
          <p:cNvSpPr>
            <a:spLocks noGrp="1"/>
          </p:cNvSpPr>
          <p:nvPr>
            <p:ph type="title" hasCustomPrompt="1"/>
          </p:nvPr>
        </p:nvSpPr>
        <p:spPr>
          <a:xfrm>
            <a:off x="1200518" y="2211168"/>
            <a:ext cx="5829300" cy="662096"/>
          </a:xfrm>
        </p:spPr>
        <p:txBody>
          <a:bodyPr/>
          <a:lstStyle>
            <a:lvl1pPr>
              <a:defRPr/>
            </a:lvl1pPr>
          </a:lstStyle>
          <a:p>
            <a:r>
              <a:rPr lang="en-US" dirty="0"/>
              <a:t>Click to add title</a:t>
            </a:r>
          </a:p>
        </p:txBody>
      </p:sp>
    </p:spTree>
    <p:extLst>
      <p:ext uri="{BB962C8B-B14F-4D97-AF65-F5344CB8AC3E}">
        <p14:creationId xmlns:p14="http://schemas.microsoft.com/office/powerpoint/2010/main" val="296700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FABFC7-4108-49F4-A75A-5AB472AA2031}"/>
              </a:ext>
              <a:ext uri="{C183D7F6-B498-43B3-948B-1728B52AA6E4}">
                <adec:decorative xmlns:adec="http://schemas.microsoft.com/office/drawing/2017/decorative" val="1"/>
              </a:ext>
            </a:extLst>
          </p:cNvPr>
          <p:cNvSpPr/>
          <p:nvPr userDrawn="1"/>
        </p:nvSpPr>
        <p:spPr>
          <a:xfrm>
            <a:off x="0" y="2847139"/>
            <a:ext cx="12192000" cy="1163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Picture Placeholder 6">
            <a:extLst>
              <a:ext uri="{FF2B5EF4-FFF2-40B4-BE49-F238E27FC236}">
                <a16:creationId xmlns:a16="http://schemas.microsoft.com/office/drawing/2014/main" id="{B162CB3A-11BC-4C5C-B53D-B965CFA2B685}"/>
              </a:ext>
            </a:extLst>
          </p:cNvPr>
          <p:cNvSpPr>
            <a:spLocks noGrp="1"/>
          </p:cNvSpPr>
          <p:nvPr>
            <p:ph type="pic" sz="quarter" idx="10" hasCustomPrompt="1"/>
          </p:nvPr>
        </p:nvSpPr>
        <p:spPr>
          <a:xfrm>
            <a:off x="466725" y="466725"/>
            <a:ext cx="11258550" cy="5924550"/>
          </a:xfrm>
          <a:custGeom>
            <a:avLst/>
            <a:gdLst>
              <a:gd name="connsiteX0" fmla="*/ 0 w 11258550"/>
              <a:gd name="connsiteY0" fmla="*/ 3544135 h 5924550"/>
              <a:gd name="connsiteX1" fmla="*/ 11258550 w 11258550"/>
              <a:gd name="connsiteY1" fmla="*/ 3544135 h 5924550"/>
              <a:gd name="connsiteX2" fmla="*/ 11258550 w 11258550"/>
              <a:gd name="connsiteY2" fmla="*/ 5924550 h 5924550"/>
              <a:gd name="connsiteX3" fmla="*/ 0 w 11258550"/>
              <a:gd name="connsiteY3" fmla="*/ 5924550 h 5924550"/>
              <a:gd name="connsiteX4" fmla="*/ 0 w 11258550"/>
              <a:gd name="connsiteY4" fmla="*/ 0 h 5924550"/>
              <a:gd name="connsiteX5" fmla="*/ 11258550 w 11258550"/>
              <a:gd name="connsiteY5" fmla="*/ 0 h 5924550"/>
              <a:gd name="connsiteX6" fmla="*/ 11258550 w 11258550"/>
              <a:gd name="connsiteY6" fmla="*/ 2380414 h 5924550"/>
              <a:gd name="connsiteX7" fmla="*/ 0 w 11258550"/>
              <a:gd name="connsiteY7" fmla="*/ 2380414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3544135"/>
                </a:moveTo>
                <a:lnTo>
                  <a:pt x="11258550" y="3544135"/>
                </a:lnTo>
                <a:lnTo>
                  <a:pt x="11258550" y="5924550"/>
                </a:lnTo>
                <a:lnTo>
                  <a:pt x="0" y="5924550"/>
                </a:lnTo>
                <a:close/>
                <a:moveTo>
                  <a:pt x="0" y="0"/>
                </a:moveTo>
                <a:lnTo>
                  <a:pt x="11258550" y="0"/>
                </a:lnTo>
                <a:lnTo>
                  <a:pt x="11258550" y="2380414"/>
                </a:lnTo>
                <a:lnTo>
                  <a:pt x="0" y="2380414"/>
                </a:lnTo>
                <a:close/>
              </a:path>
            </a:pathLst>
          </a:custGeom>
        </p:spPr>
        <p:txBody>
          <a:bodyPr wrap="square">
            <a:noAutofit/>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DF9EBBDF-3A3F-40FD-9752-1D92BFAD1908}"/>
              </a:ext>
            </a:extLst>
          </p:cNvPr>
          <p:cNvSpPr>
            <a:spLocks noGrp="1"/>
          </p:cNvSpPr>
          <p:nvPr>
            <p:ph type="title" hasCustomPrompt="1"/>
          </p:nvPr>
        </p:nvSpPr>
        <p:spPr>
          <a:xfrm>
            <a:off x="1889738" y="3001020"/>
            <a:ext cx="8412524" cy="938559"/>
          </a:xfrm>
        </p:spPr>
        <p:txBody>
          <a:bodyPr/>
          <a:lstStyle>
            <a:lvl1pPr algn="ctr">
              <a:defRPr sz="5000" spc="100" baseline="0"/>
            </a:lvl1pPr>
          </a:lstStyle>
          <a:p>
            <a:r>
              <a:rPr lang="en-US" dirty="0"/>
              <a:t>Click to add title</a:t>
            </a:r>
          </a:p>
        </p:txBody>
      </p:sp>
    </p:spTree>
    <p:extLst>
      <p:ext uri="{BB962C8B-B14F-4D97-AF65-F5344CB8AC3E}">
        <p14:creationId xmlns:p14="http://schemas.microsoft.com/office/powerpoint/2010/main" val="346232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6457E51-8279-450D-ABC2-889F91AD715A}"/>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44F52AC3-8AAB-49A9-8BB4-9A82193F9C05}"/>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C242EBEF-1685-466C-9FC9-D1A2D4A6895D}"/>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5360F31D-8187-4BBF-807F-BCD7628363E1}"/>
              </a:ext>
            </a:extLst>
          </p:cNvPr>
          <p:cNvSpPr>
            <a:spLocks noGrp="1"/>
          </p:cNvSpPr>
          <p:nvPr>
            <p:ph type="pic" sz="quarter" idx="13" hasCustomPrompt="1"/>
          </p:nvPr>
        </p:nvSpPr>
        <p:spPr>
          <a:xfrm flipH="1">
            <a:off x="1" y="466725"/>
            <a:ext cx="6096000" cy="5924550"/>
          </a:xfr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61D3AC4-50E4-442B-88DA-99E01D461FAD}"/>
              </a:ext>
            </a:extLst>
          </p:cNvPr>
          <p:cNvSpPr>
            <a:spLocks noGrp="1"/>
          </p:cNvSpPr>
          <p:nvPr>
            <p:ph type="body" sz="quarter" idx="16" hasCustomPrompt="1"/>
          </p:nvPr>
        </p:nvSpPr>
        <p:spPr>
          <a:xfrm>
            <a:off x="6934200" y="2183098"/>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BA1C8C7-E942-4381-8DFB-35C0D375D503}"/>
              </a:ext>
            </a:extLst>
          </p:cNvPr>
          <p:cNvSpPr>
            <a:spLocks noGrp="1"/>
          </p:cNvSpPr>
          <p:nvPr>
            <p:ph type="body" sz="quarter" idx="17" hasCustomPrompt="1"/>
          </p:nvPr>
        </p:nvSpPr>
        <p:spPr>
          <a:xfrm>
            <a:off x="6934200" y="1632228"/>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18" name="Text Placeholder 10">
            <a:extLst>
              <a:ext uri="{FF2B5EF4-FFF2-40B4-BE49-F238E27FC236}">
                <a16:creationId xmlns:a16="http://schemas.microsoft.com/office/drawing/2014/main" id="{619FB69F-436E-4680-805E-129656D1FC8B}"/>
              </a:ext>
            </a:extLst>
          </p:cNvPr>
          <p:cNvSpPr>
            <a:spLocks noGrp="1"/>
          </p:cNvSpPr>
          <p:nvPr>
            <p:ph type="body" sz="quarter" idx="18" hasCustomPrompt="1"/>
          </p:nvPr>
        </p:nvSpPr>
        <p:spPr>
          <a:xfrm>
            <a:off x="6934200" y="3732794"/>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9" name="Text Placeholder 10">
            <a:extLst>
              <a:ext uri="{FF2B5EF4-FFF2-40B4-BE49-F238E27FC236}">
                <a16:creationId xmlns:a16="http://schemas.microsoft.com/office/drawing/2014/main" id="{9EEFB823-5D40-4C5F-8E5C-8DA54596313D}"/>
              </a:ext>
            </a:extLst>
          </p:cNvPr>
          <p:cNvSpPr>
            <a:spLocks noGrp="1"/>
          </p:cNvSpPr>
          <p:nvPr>
            <p:ph type="body" sz="quarter" idx="19" hasCustomPrompt="1"/>
          </p:nvPr>
        </p:nvSpPr>
        <p:spPr>
          <a:xfrm>
            <a:off x="6934200" y="3181924"/>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97A70DDF-2854-466D-AE9A-7AA7BF32982D}"/>
              </a:ext>
            </a:extLst>
          </p:cNvPr>
          <p:cNvSpPr>
            <a:spLocks noGrp="1"/>
          </p:cNvSpPr>
          <p:nvPr>
            <p:ph type="body" sz="quarter" idx="20" hasCustomPrompt="1"/>
          </p:nvPr>
        </p:nvSpPr>
        <p:spPr>
          <a:xfrm>
            <a:off x="6934200" y="5307885"/>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1" name="Text Placeholder 10">
            <a:extLst>
              <a:ext uri="{FF2B5EF4-FFF2-40B4-BE49-F238E27FC236}">
                <a16:creationId xmlns:a16="http://schemas.microsoft.com/office/drawing/2014/main" id="{C6C41E82-34D6-471D-81E8-FCA62C7F22F7}"/>
              </a:ext>
            </a:extLst>
          </p:cNvPr>
          <p:cNvSpPr>
            <a:spLocks noGrp="1"/>
          </p:cNvSpPr>
          <p:nvPr>
            <p:ph type="body" sz="quarter" idx="21" hasCustomPrompt="1"/>
          </p:nvPr>
        </p:nvSpPr>
        <p:spPr>
          <a:xfrm>
            <a:off x="6934200" y="4757015"/>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7A0E1AE8-90BE-4DE3-93E9-B997D48FE671}"/>
              </a:ext>
            </a:extLst>
          </p:cNvPr>
          <p:cNvSpPr>
            <a:spLocks noGrp="1"/>
          </p:cNvSpPr>
          <p:nvPr>
            <p:ph type="title" hasCustomPrompt="1"/>
          </p:nvPr>
        </p:nvSpPr>
        <p:spPr>
          <a:xfrm>
            <a:off x="4513162" y="668924"/>
            <a:ext cx="6041908" cy="642075"/>
          </a:xfrm>
        </p:spPr>
        <p:txBody>
          <a:bodyPr/>
          <a:lstStyle>
            <a:lvl1pPr>
              <a:defRPr/>
            </a:lvl1pPr>
          </a:lstStyle>
          <a:p>
            <a:r>
              <a:rPr lang="en-US" dirty="0"/>
              <a:t>Click to add title</a:t>
            </a:r>
          </a:p>
        </p:txBody>
      </p:sp>
    </p:spTree>
    <p:extLst>
      <p:ext uri="{BB962C8B-B14F-4D97-AF65-F5344CB8AC3E}">
        <p14:creationId xmlns:p14="http://schemas.microsoft.com/office/powerpoint/2010/main" val="740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12FB566-AB0F-4A84-A379-5B7A132A1E1B}"/>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310B01EE-E344-461A-85A0-3AA7F83AA4FD}"/>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6C09A25E-2DC1-49B1-A962-EFCDB81F931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6848D9ED-15C8-4EA0-B95F-CFD1BAF0A547}"/>
              </a:ext>
            </a:extLst>
          </p:cNvPr>
          <p:cNvSpPr>
            <a:spLocks noGrp="1"/>
          </p:cNvSpPr>
          <p:nvPr>
            <p:ph type="pic" sz="quarter" idx="13" hasCustomPrompt="1"/>
          </p:nvPr>
        </p:nvSpPr>
        <p:spPr>
          <a:xfrm flipH="1">
            <a:off x="1809750" y="475743"/>
            <a:ext cx="6475268" cy="5915532"/>
          </a:xfrm>
        </p:spPr>
        <p:txBody>
          <a:bodyPr>
            <a:noAutofit/>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2CEF9385-3B06-4216-9420-A91190C6B7CC}"/>
              </a:ext>
            </a:extLst>
          </p:cNvPr>
          <p:cNvSpPr>
            <a:spLocks noGrp="1"/>
          </p:cNvSpPr>
          <p:nvPr>
            <p:ph type="body" sz="quarter" idx="16" hasCustomPrompt="1"/>
          </p:nvPr>
        </p:nvSpPr>
        <p:spPr>
          <a:xfrm>
            <a:off x="8691419" y="1125633"/>
            <a:ext cx="2937452" cy="1192694"/>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D01ADD07-F155-4B1F-B204-2284F6999B7D}"/>
              </a:ext>
            </a:extLst>
          </p:cNvPr>
          <p:cNvSpPr>
            <a:spLocks noGrp="1"/>
          </p:cNvSpPr>
          <p:nvPr>
            <p:ph type="body" sz="quarter" idx="17" hasCustomPrompt="1"/>
          </p:nvPr>
        </p:nvSpPr>
        <p:spPr>
          <a:xfrm>
            <a:off x="8691419" y="74612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129012F5-57FB-4F6F-8FF8-DBA65EC1EF02}"/>
              </a:ext>
            </a:extLst>
          </p:cNvPr>
          <p:cNvSpPr>
            <a:spLocks noGrp="1"/>
          </p:cNvSpPr>
          <p:nvPr>
            <p:ph type="body" sz="quarter" idx="18" hasCustomPrompt="1"/>
          </p:nvPr>
        </p:nvSpPr>
        <p:spPr>
          <a:xfrm>
            <a:off x="8691419" y="4716842"/>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FF8E7E45-85D4-40EE-836F-76055F0F8E75}"/>
              </a:ext>
            </a:extLst>
          </p:cNvPr>
          <p:cNvSpPr>
            <a:spLocks noGrp="1"/>
          </p:cNvSpPr>
          <p:nvPr>
            <p:ph type="body" sz="quarter" idx="19" hasCustomPrompt="1"/>
          </p:nvPr>
        </p:nvSpPr>
        <p:spPr>
          <a:xfrm>
            <a:off x="8691419" y="4337338"/>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E315DB3C-D2E4-4310-8A18-71457CBD7A4F}"/>
              </a:ext>
            </a:extLst>
          </p:cNvPr>
          <p:cNvSpPr>
            <a:spLocks noGrp="1"/>
          </p:cNvSpPr>
          <p:nvPr>
            <p:ph type="body" sz="quarter" idx="20" hasCustomPrompt="1"/>
          </p:nvPr>
        </p:nvSpPr>
        <p:spPr>
          <a:xfrm>
            <a:off x="8691419" y="2964253"/>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D8DBA9F3-328C-4BAE-A2E1-0FBFE3A476E4}"/>
              </a:ext>
            </a:extLst>
          </p:cNvPr>
          <p:cNvSpPr>
            <a:spLocks noGrp="1"/>
          </p:cNvSpPr>
          <p:nvPr>
            <p:ph type="body" sz="quarter" idx="21" hasCustomPrompt="1"/>
          </p:nvPr>
        </p:nvSpPr>
        <p:spPr>
          <a:xfrm>
            <a:off x="8691419" y="258474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298B7365-7137-471F-BFE9-2F6C362933D4}"/>
              </a:ext>
            </a:extLst>
          </p:cNvPr>
          <p:cNvSpPr>
            <a:spLocks noGrp="1"/>
          </p:cNvSpPr>
          <p:nvPr>
            <p:ph type="title" hasCustomPrompt="1"/>
          </p:nvPr>
        </p:nvSpPr>
        <p:spPr>
          <a:xfrm rot="16200000">
            <a:off x="-1914546" y="3092260"/>
            <a:ext cx="5719734" cy="682498"/>
          </a:xfrm>
        </p:spPr>
        <p:txBody>
          <a:bodyPr/>
          <a:lstStyle>
            <a:lvl1pPr>
              <a:defRPr/>
            </a:lvl1pPr>
          </a:lstStyle>
          <a:p>
            <a:r>
              <a:rPr lang="en-US" dirty="0"/>
              <a:t>Click to add title</a:t>
            </a:r>
          </a:p>
        </p:txBody>
      </p:sp>
    </p:spTree>
    <p:extLst>
      <p:ext uri="{BB962C8B-B14F-4D97-AF65-F5344CB8AC3E}">
        <p14:creationId xmlns:p14="http://schemas.microsoft.com/office/powerpoint/2010/main" val="367392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26315-2B7F-4C57-86AC-F861837D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77E89F0-5C7D-4785-9E27-B2AC9192E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B7DCF-7168-4376-8641-10965E65A6B3}"/>
              </a:ext>
            </a:extLst>
          </p:cNvPr>
          <p:cNvSpPr>
            <a:spLocks noGrp="1"/>
          </p:cNvSpPr>
          <p:nvPr>
            <p:ph type="dt" sz="half" idx="2"/>
          </p:nvPr>
        </p:nvSpPr>
        <p:spPr>
          <a:xfrm>
            <a:off x="838200" y="6515753"/>
            <a:ext cx="2743200" cy="205722"/>
          </a:xfrm>
          <a:prstGeom prst="rect">
            <a:avLst/>
          </a:prstGeom>
        </p:spPr>
        <p:txBody>
          <a:bodyPr vert="horz" lIns="91440" tIns="45720" rIns="91440" bIns="45720" rtlCol="0" anchor="ctr"/>
          <a:lstStyle>
            <a:lvl1pPr algn="l">
              <a:defRPr sz="1000" cap="all" spc="100" baseline="0">
                <a:solidFill>
                  <a:schemeClr val="bg1">
                    <a:lumMod val="50000"/>
                  </a:schemeClr>
                </a:solidFill>
                <a:latin typeface="Seaford" panose="020B0502030303020204" pitchFamily="34" charset="0"/>
              </a:defRPr>
            </a:lvl1pPr>
          </a:lstStyle>
          <a:p>
            <a:r>
              <a:rPr lang="en-US" dirty="0"/>
              <a:t>8/03/20XX</a:t>
            </a:r>
          </a:p>
        </p:txBody>
      </p:sp>
      <p:sp>
        <p:nvSpPr>
          <p:cNvPr id="5" name="Footer Placeholder 4">
            <a:extLst>
              <a:ext uri="{FF2B5EF4-FFF2-40B4-BE49-F238E27FC236}">
                <a16:creationId xmlns:a16="http://schemas.microsoft.com/office/drawing/2014/main" id="{9E498FEF-9751-417B-82B2-BBAD0766584D}"/>
              </a:ext>
            </a:extLst>
          </p:cNvPr>
          <p:cNvSpPr>
            <a:spLocks noGrp="1"/>
          </p:cNvSpPr>
          <p:nvPr>
            <p:ph type="ftr" sz="quarter" idx="3"/>
          </p:nvPr>
        </p:nvSpPr>
        <p:spPr>
          <a:xfrm>
            <a:off x="4038600" y="6515753"/>
            <a:ext cx="4114800" cy="205722"/>
          </a:xfrm>
          <a:prstGeom prst="rect">
            <a:avLst/>
          </a:prstGeom>
        </p:spPr>
        <p:txBody>
          <a:bodyPr vert="horz" lIns="91440" tIns="45720" rIns="91440" bIns="45720" rtlCol="0" anchor="ctr"/>
          <a:lstStyle>
            <a:lvl1pPr algn="ctr">
              <a:defRPr sz="1000" cap="all" spc="100" baseline="0">
                <a:solidFill>
                  <a:schemeClr val="bg1">
                    <a:lumMod val="50000"/>
                  </a:schemeClr>
                </a:solidFill>
                <a:latin typeface="Seaford" panose="020B0502030303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FFF7CE99-0833-4AF7-954F-3E4BD5F9CD0B}"/>
              </a:ext>
            </a:extLst>
          </p:cNvPr>
          <p:cNvSpPr>
            <a:spLocks noGrp="1"/>
          </p:cNvSpPr>
          <p:nvPr>
            <p:ph type="sldNum" sz="quarter" idx="4"/>
          </p:nvPr>
        </p:nvSpPr>
        <p:spPr>
          <a:xfrm>
            <a:off x="8610600" y="6515753"/>
            <a:ext cx="2743200" cy="205722"/>
          </a:xfrm>
          <a:prstGeom prst="rect">
            <a:avLst/>
          </a:prstGeom>
        </p:spPr>
        <p:txBody>
          <a:bodyPr vert="horz" lIns="91440" tIns="45720" rIns="91440" bIns="45720" rtlCol="0" anchor="ctr"/>
          <a:lstStyle>
            <a:lvl1pPr algn="r">
              <a:defRPr sz="1000" cap="all" spc="100" baseline="0">
                <a:solidFill>
                  <a:schemeClr val="bg1">
                    <a:lumMod val="50000"/>
                  </a:schemeClr>
                </a:solidFill>
                <a:latin typeface="Seaford" panose="020B0502030303020204" pitchFamily="34" charset="0"/>
              </a:defRPr>
            </a:lvl1pPr>
          </a:lstStyle>
          <a:p>
            <a:fld id="{BF860B6F-2FE3-4DE6-9496-980E987E7466}" type="slidenum">
              <a:rPr lang="en-US" smtClean="0"/>
              <a:pPr/>
              <a:t>‹#›</a:t>
            </a:fld>
            <a:endParaRPr lang="en-US" dirty="0"/>
          </a:p>
        </p:txBody>
      </p:sp>
    </p:spTree>
    <p:extLst>
      <p:ext uri="{BB962C8B-B14F-4D97-AF65-F5344CB8AC3E}">
        <p14:creationId xmlns:p14="http://schemas.microsoft.com/office/powerpoint/2010/main" val="221940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E41FFEB7-5147-4211-9DEE-48A580FDD93D}"/>
              </a:ext>
            </a:extLst>
          </p:cNvPr>
          <p:cNvPicPr>
            <a:picLocks noGrp="1" noChangeAspect="1"/>
          </p:cNvPicPr>
          <p:nvPr>
            <p:ph type="pic" sz="quarter" idx="10"/>
          </p:nvPr>
        </p:nvPicPr>
        <p:blipFill>
          <a:blip r:embed="rId2"/>
          <a:srcRect/>
          <a:stretch/>
        </p:blipFill>
        <p:spPr>
          <a:xfrm>
            <a:off x="466725" y="466725"/>
            <a:ext cx="11258550" cy="5924550"/>
          </a:xfrm>
        </p:spPr>
      </p:pic>
      <p:sp>
        <p:nvSpPr>
          <p:cNvPr id="2" name="Rectangle 1">
            <a:extLst>
              <a:ext uri="{FF2B5EF4-FFF2-40B4-BE49-F238E27FC236}">
                <a16:creationId xmlns:a16="http://schemas.microsoft.com/office/drawing/2014/main" id="{3C58BA46-62BD-062E-41E7-6E57A8203CF6}"/>
              </a:ext>
            </a:extLst>
          </p:cNvPr>
          <p:cNvSpPr/>
          <p:nvPr/>
        </p:nvSpPr>
        <p:spPr>
          <a:xfrm>
            <a:off x="2125980" y="5074920"/>
            <a:ext cx="7909560" cy="1783080"/>
          </a:xfrm>
          <a:prstGeom prst="rect">
            <a:avLst/>
          </a:prstGeom>
          <a:solidFill>
            <a:srgbClr val="5959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itle 4">
            <a:extLst>
              <a:ext uri="{FF2B5EF4-FFF2-40B4-BE49-F238E27FC236}">
                <a16:creationId xmlns:a16="http://schemas.microsoft.com/office/drawing/2014/main" id="{1EB4A2A8-0FBD-53AB-16CB-073999C6D3C9}"/>
              </a:ext>
            </a:extLst>
          </p:cNvPr>
          <p:cNvSpPr>
            <a:spLocks noGrp="1"/>
          </p:cNvSpPr>
          <p:nvPr>
            <p:ph type="title"/>
          </p:nvPr>
        </p:nvSpPr>
        <p:spPr>
          <a:xfrm>
            <a:off x="1325880" y="5489855"/>
            <a:ext cx="9544050" cy="640080"/>
          </a:xfrm>
        </p:spPr>
        <p:txBody>
          <a:bodyPr/>
          <a:lstStyle/>
          <a:p>
            <a:r>
              <a:rPr lang="en-US" dirty="0"/>
              <a:t>Shield insurance</a:t>
            </a:r>
            <a:endParaRPr lang="en-IN" dirty="0"/>
          </a:p>
        </p:txBody>
      </p:sp>
      <p:sp>
        <p:nvSpPr>
          <p:cNvPr id="10" name="Text Placeholder 9">
            <a:extLst>
              <a:ext uri="{FF2B5EF4-FFF2-40B4-BE49-F238E27FC236}">
                <a16:creationId xmlns:a16="http://schemas.microsoft.com/office/drawing/2014/main" id="{C176C6E0-25C9-3280-359C-F71CE3052DCB}"/>
              </a:ext>
            </a:extLst>
          </p:cNvPr>
          <p:cNvSpPr>
            <a:spLocks noGrp="1"/>
          </p:cNvSpPr>
          <p:nvPr>
            <p:ph type="body" sz="quarter" idx="12"/>
          </p:nvPr>
        </p:nvSpPr>
        <p:spPr>
          <a:xfrm>
            <a:off x="3447875" y="6176266"/>
            <a:ext cx="5452844" cy="339247"/>
          </a:xfrm>
        </p:spPr>
        <p:txBody>
          <a:bodyPr/>
          <a:lstStyle/>
          <a:p>
            <a:r>
              <a:rPr lang="en-US" dirty="0" err="1"/>
              <a:t>Codebasics</a:t>
            </a:r>
            <a:r>
              <a:rPr lang="en-US" dirty="0"/>
              <a:t> Virtual Internship Project</a:t>
            </a:r>
            <a:endParaRPr lang="en-IN" dirty="0"/>
          </a:p>
        </p:txBody>
      </p:sp>
    </p:spTree>
    <p:extLst>
      <p:ext uri="{BB962C8B-B14F-4D97-AF65-F5344CB8AC3E}">
        <p14:creationId xmlns:p14="http://schemas.microsoft.com/office/powerpoint/2010/main" val="2409068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A74CEF14-9F3D-49A7-B904-B4E3A7113A15}"/>
              </a:ext>
            </a:extLst>
          </p:cNvPr>
          <p:cNvSpPr>
            <a:spLocks noGrp="1"/>
          </p:cNvSpPr>
          <p:nvPr>
            <p:ph type="title"/>
          </p:nvPr>
        </p:nvSpPr>
        <p:spPr>
          <a:xfrm>
            <a:off x="7692272" y="671808"/>
            <a:ext cx="3661528" cy="639192"/>
          </a:xfrm>
        </p:spPr>
        <p:txBody>
          <a:bodyPr vert="horz" lIns="91440" tIns="45720" rIns="91440" bIns="45720" rtlCol="0" anchor="ctr">
            <a:noAutofit/>
          </a:bodyPr>
          <a:lstStyle/>
          <a:p>
            <a:pPr algn="r"/>
            <a:r>
              <a:rPr lang="en-US" b="1" dirty="0">
                <a:solidFill>
                  <a:schemeClr val="accent6"/>
                </a:solidFill>
              </a:rPr>
              <a:t>About us</a:t>
            </a:r>
          </a:p>
        </p:txBody>
      </p:sp>
      <p:sp>
        <p:nvSpPr>
          <p:cNvPr id="24" name="Text Placeholder 23">
            <a:extLst>
              <a:ext uri="{FF2B5EF4-FFF2-40B4-BE49-F238E27FC236}">
                <a16:creationId xmlns:a16="http://schemas.microsoft.com/office/drawing/2014/main" id="{78FE74D7-D9BF-46B2-AB6D-79E819EB9A0F}"/>
              </a:ext>
            </a:extLst>
          </p:cNvPr>
          <p:cNvSpPr>
            <a:spLocks noGrp="1"/>
          </p:cNvSpPr>
          <p:nvPr>
            <p:ph type="body" sz="quarter" idx="14"/>
          </p:nvPr>
        </p:nvSpPr>
        <p:spPr>
          <a:xfrm>
            <a:off x="6421755" y="2412206"/>
            <a:ext cx="5770245" cy="2033588"/>
          </a:xfrm>
        </p:spPr>
        <p:txBody>
          <a:bodyPr/>
          <a:lstStyle/>
          <a:p>
            <a:r>
              <a:rPr lang="en-US" dirty="0"/>
              <a:t>This Presentation is about a Imaginary company called Shield Insurance. It is concerned </a:t>
            </a:r>
            <a:r>
              <a:rPr lang="en-US" b="0" i="0" dirty="0">
                <a:effectLst/>
                <a:latin typeface="-apple-system"/>
              </a:rPr>
              <a:t>offering comprehensive coverage and reliable policies to its customers. </a:t>
            </a:r>
            <a:r>
              <a:rPr lang="en-US" dirty="0"/>
              <a:t>The </a:t>
            </a:r>
            <a:r>
              <a:rPr lang="en-US" dirty="0" err="1"/>
              <a:t>Codebasics</a:t>
            </a:r>
            <a:r>
              <a:rPr lang="en-US" dirty="0"/>
              <a:t> Team has given us to make proper Data Analysis Dashboard and to make presentation on the same to analyze it’s customer age groups and get Insights.​</a:t>
            </a:r>
          </a:p>
        </p:txBody>
      </p:sp>
      <p:sp>
        <p:nvSpPr>
          <p:cNvPr id="4" name="Slide Number Placeholder 3">
            <a:extLst>
              <a:ext uri="{FF2B5EF4-FFF2-40B4-BE49-F238E27FC236}">
                <a16:creationId xmlns:a16="http://schemas.microsoft.com/office/drawing/2014/main" id="{231B5EF5-D35E-4241-92D4-3A8164978425}"/>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a:t>
            </a:fld>
            <a:endParaRPr lang="en-US" dirty="0"/>
          </a:p>
        </p:txBody>
      </p:sp>
      <p:pic>
        <p:nvPicPr>
          <p:cNvPr id="8" name="Picture Placeholder 7">
            <a:extLst>
              <a:ext uri="{FF2B5EF4-FFF2-40B4-BE49-F238E27FC236}">
                <a16:creationId xmlns:a16="http://schemas.microsoft.com/office/drawing/2014/main" id="{EE0A5549-5A9F-DDE0-6348-B01F1480A291}"/>
              </a:ext>
            </a:extLst>
          </p:cNvPr>
          <p:cNvPicPr>
            <a:picLocks noGrp="1" noChangeAspect="1"/>
          </p:cNvPicPr>
          <p:nvPr>
            <p:ph type="pic" sz="quarter" idx="13"/>
          </p:nvPr>
        </p:nvPicPr>
        <p:blipFill>
          <a:blip r:embed="rId2"/>
          <a:srcRect t="3338" b="3338"/>
          <a:stretch>
            <a:fillRect/>
          </a:stretch>
        </p:blipFill>
        <p:spPr>
          <a:xfrm>
            <a:off x="0" y="466726"/>
            <a:ext cx="6848474" cy="6391274"/>
          </a:xfrm>
        </p:spPr>
      </p:pic>
    </p:spTree>
    <p:extLst>
      <p:ext uri="{BB962C8B-B14F-4D97-AF65-F5344CB8AC3E}">
        <p14:creationId xmlns:p14="http://schemas.microsoft.com/office/powerpoint/2010/main" val="153575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1870170" y="686280"/>
            <a:ext cx="6408851" cy="665965"/>
          </a:xfrm>
        </p:spPr>
        <p:txBody>
          <a:bodyPr/>
          <a:lstStyle/>
          <a:p>
            <a:r>
              <a:rPr lang="en-US" b="1" dirty="0">
                <a:solidFill>
                  <a:schemeClr val="accent6"/>
                </a:solidFill>
              </a:rPr>
              <a:t>KEY METRICS</a:t>
            </a:r>
          </a:p>
        </p:txBody>
      </p:sp>
      <p:sp>
        <p:nvSpPr>
          <p:cNvPr id="125" name="Text Placeholder 124">
            <a:extLst>
              <a:ext uri="{FF2B5EF4-FFF2-40B4-BE49-F238E27FC236}">
                <a16:creationId xmlns:a16="http://schemas.microsoft.com/office/drawing/2014/main" id="{24A06C02-7294-4961-8375-FFBAE150C3AB}"/>
              </a:ext>
            </a:extLst>
          </p:cNvPr>
          <p:cNvSpPr>
            <a:spLocks noGrp="1"/>
          </p:cNvSpPr>
          <p:nvPr>
            <p:ph type="body" sz="quarter" idx="17"/>
          </p:nvPr>
        </p:nvSpPr>
        <p:spPr>
          <a:xfrm>
            <a:off x="2205605" y="2021493"/>
            <a:ext cx="3281555" cy="426393"/>
          </a:xfrm>
        </p:spPr>
        <p:txBody>
          <a:bodyPr/>
          <a:lstStyle/>
          <a:p>
            <a:r>
              <a:rPr lang="en-US" dirty="0"/>
              <a:t>REVENUE</a:t>
            </a:r>
          </a:p>
        </p:txBody>
      </p:sp>
      <p:sp>
        <p:nvSpPr>
          <p:cNvPr id="124" name="Text Placeholder 123">
            <a:extLst>
              <a:ext uri="{FF2B5EF4-FFF2-40B4-BE49-F238E27FC236}">
                <a16:creationId xmlns:a16="http://schemas.microsoft.com/office/drawing/2014/main" id="{3190266D-0F33-45C1-99B6-88C3D275ABBD}"/>
              </a:ext>
            </a:extLst>
          </p:cNvPr>
          <p:cNvSpPr>
            <a:spLocks noGrp="1"/>
          </p:cNvSpPr>
          <p:nvPr>
            <p:ph type="body" sz="quarter" idx="13"/>
          </p:nvPr>
        </p:nvSpPr>
        <p:spPr>
          <a:xfrm>
            <a:off x="2264328" y="2576257"/>
            <a:ext cx="3281555" cy="1199254"/>
          </a:xfrm>
        </p:spPr>
        <p:txBody>
          <a:bodyPr>
            <a:normAutofit/>
          </a:bodyPr>
          <a:lstStyle/>
          <a:p>
            <a:r>
              <a:rPr lang="en-US" dirty="0">
                <a:solidFill>
                  <a:schemeClr val="bg1"/>
                </a:solidFill>
              </a:rPr>
              <a:t>The Insurance Companies earn their Revenue from the premium amounts paid by their policy holders and it’s total of </a:t>
            </a:r>
            <a:r>
              <a:rPr lang="en-US" b="1" dirty="0">
                <a:solidFill>
                  <a:schemeClr val="bg1"/>
                </a:solidFill>
                <a:latin typeface="+mj-lt"/>
              </a:rPr>
              <a:t>989M.</a:t>
            </a:r>
            <a:endParaRPr lang="en-US" dirty="0"/>
          </a:p>
        </p:txBody>
      </p:sp>
      <p:sp>
        <p:nvSpPr>
          <p:cNvPr id="127" name="Text Placeholder 126">
            <a:extLst>
              <a:ext uri="{FF2B5EF4-FFF2-40B4-BE49-F238E27FC236}">
                <a16:creationId xmlns:a16="http://schemas.microsoft.com/office/drawing/2014/main" id="{529D0F22-483A-4379-9956-1AC0FBC1FFA9}"/>
              </a:ext>
            </a:extLst>
          </p:cNvPr>
          <p:cNvSpPr>
            <a:spLocks noGrp="1"/>
          </p:cNvSpPr>
          <p:nvPr>
            <p:ph type="body" sz="quarter" idx="23"/>
          </p:nvPr>
        </p:nvSpPr>
        <p:spPr>
          <a:xfrm>
            <a:off x="2264328" y="4083852"/>
            <a:ext cx="3281555" cy="426393"/>
          </a:xfrm>
        </p:spPr>
        <p:txBody>
          <a:bodyPr/>
          <a:lstStyle/>
          <a:p>
            <a:r>
              <a:rPr lang="en-US" dirty="0" err="1"/>
              <a:t>DRGm</a:t>
            </a:r>
            <a:endParaRPr lang="en-US" dirty="0"/>
          </a:p>
        </p:txBody>
      </p:sp>
      <p:sp>
        <p:nvSpPr>
          <p:cNvPr id="126" name="Text Placeholder 125">
            <a:extLst>
              <a:ext uri="{FF2B5EF4-FFF2-40B4-BE49-F238E27FC236}">
                <a16:creationId xmlns:a16="http://schemas.microsoft.com/office/drawing/2014/main" id="{9178B061-1219-4E97-B5B0-FA9EAEEF20AD}"/>
              </a:ext>
            </a:extLst>
          </p:cNvPr>
          <p:cNvSpPr>
            <a:spLocks noGrp="1"/>
          </p:cNvSpPr>
          <p:nvPr>
            <p:ph type="body" sz="quarter" idx="22"/>
          </p:nvPr>
        </p:nvSpPr>
        <p:spPr>
          <a:xfrm>
            <a:off x="2205605" y="4698069"/>
            <a:ext cx="3281555" cy="1155555"/>
          </a:xfrm>
        </p:spPr>
        <p:txBody>
          <a:bodyPr vert="horz" lIns="91440" tIns="45720" rIns="91440" bIns="45720" rtlCol="0" anchor="t">
            <a:normAutofit/>
          </a:bodyPr>
          <a:lstStyle/>
          <a:p>
            <a:r>
              <a:rPr lang="en-US" dirty="0">
                <a:solidFill>
                  <a:schemeClr val="bg1"/>
                </a:solidFill>
              </a:rPr>
              <a:t>This is Daily Revenue Growth per Month which has a overall of </a:t>
            </a:r>
            <a:r>
              <a:rPr lang="en-US" b="1" dirty="0">
                <a:solidFill>
                  <a:schemeClr val="bg1"/>
                </a:solidFill>
                <a:latin typeface="+mj-lt"/>
              </a:rPr>
              <a:t>4.39M.</a:t>
            </a:r>
          </a:p>
        </p:txBody>
      </p:sp>
      <p:sp>
        <p:nvSpPr>
          <p:cNvPr id="129" name="Text Placeholder 128">
            <a:extLst>
              <a:ext uri="{FF2B5EF4-FFF2-40B4-BE49-F238E27FC236}">
                <a16:creationId xmlns:a16="http://schemas.microsoft.com/office/drawing/2014/main" id="{24CA3500-51E5-4AF6-9AE0-8124B5B6ECF1}"/>
              </a:ext>
            </a:extLst>
          </p:cNvPr>
          <p:cNvSpPr>
            <a:spLocks noGrp="1"/>
          </p:cNvSpPr>
          <p:nvPr>
            <p:ph type="body" sz="quarter" idx="25"/>
          </p:nvPr>
        </p:nvSpPr>
        <p:spPr>
          <a:xfrm>
            <a:off x="7284440" y="2086149"/>
            <a:ext cx="3281555" cy="426393"/>
          </a:xfrm>
        </p:spPr>
        <p:txBody>
          <a:bodyPr/>
          <a:lstStyle/>
          <a:p>
            <a:r>
              <a:rPr lang="en-US" dirty="0"/>
              <a:t>Customers</a:t>
            </a:r>
          </a:p>
        </p:txBody>
      </p:sp>
      <p:sp>
        <p:nvSpPr>
          <p:cNvPr id="128" name="Text Placeholder 127">
            <a:extLst>
              <a:ext uri="{FF2B5EF4-FFF2-40B4-BE49-F238E27FC236}">
                <a16:creationId xmlns:a16="http://schemas.microsoft.com/office/drawing/2014/main" id="{22FD1740-CC8B-4FB4-8039-C542AFD0838D}"/>
              </a:ext>
            </a:extLst>
          </p:cNvPr>
          <p:cNvSpPr>
            <a:spLocks noGrp="1"/>
          </p:cNvSpPr>
          <p:nvPr>
            <p:ph type="body" sz="quarter" idx="24"/>
          </p:nvPr>
        </p:nvSpPr>
        <p:spPr>
          <a:xfrm>
            <a:off x="7292829" y="2660695"/>
            <a:ext cx="3281555" cy="1030378"/>
          </a:xfrm>
        </p:spPr>
        <p:txBody>
          <a:bodyPr vert="horz" lIns="91440" tIns="45720" rIns="91440" bIns="45720" rtlCol="0" anchor="t">
            <a:normAutofit/>
          </a:bodyPr>
          <a:lstStyle/>
          <a:p>
            <a:r>
              <a:rPr lang="en-US" dirty="0">
                <a:solidFill>
                  <a:schemeClr val="bg1"/>
                </a:solidFill>
              </a:rPr>
              <a:t>The Total  customers which shows the total of around </a:t>
            </a:r>
            <a:r>
              <a:rPr lang="en-US" b="1" dirty="0">
                <a:solidFill>
                  <a:schemeClr val="bg1"/>
                </a:solidFill>
              </a:rPr>
              <a:t>27,000</a:t>
            </a:r>
            <a:r>
              <a:rPr lang="en-US" dirty="0">
                <a:solidFill>
                  <a:schemeClr val="bg1"/>
                </a:solidFill>
              </a:rPr>
              <a:t> total customers.</a:t>
            </a:r>
          </a:p>
        </p:txBody>
      </p:sp>
      <p:sp>
        <p:nvSpPr>
          <p:cNvPr id="133" name="Text Placeholder 132">
            <a:extLst>
              <a:ext uri="{FF2B5EF4-FFF2-40B4-BE49-F238E27FC236}">
                <a16:creationId xmlns:a16="http://schemas.microsoft.com/office/drawing/2014/main" id="{BB833D39-612C-4855-AA0C-F37FEF73994B}"/>
              </a:ext>
            </a:extLst>
          </p:cNvPr>
          <p:cNvSpPr>
            <a:spLocks noGrp="1"/>
          </p:cNvSpPr>
          <p:nvPr>
            <p:ph type="body" sz="quarter" idx="29"/>
          </p:nvPr>
        </p:nvSpPr>
        <p:spPr>
          <a:xfrm>
            <a:off x="7284440" y="4011247"/>
            <a:ext cx="3281555" cy="426393"/>
          </a:xfrm>
        </p:spPr>
        <p:txBody>
          <a:bodyPr/>
          <a:lstStyle/>
          <a:p>
            <a:r>
              <a:rPr lang="en-US" dirty="0"/>
              <a:t>DCGM</a:t>
            </a:r>
          </a:p>
        </p:txBody>
      </p:sp>
      <p:sp>
        <p:nvSpPr>
          <p:cNvPr id="132" name="Text Placeholder 131">
            <a:extLst>
              <a:ext uri="{FF2B5EF4-FFF2-40B4-BE49-F238E27FC236}">
                <a16:creationId xmlns:a16="http://schemas.microsoft.com/office/drawing/2014/main" id="{67591C3B-1BC3-4E5D-B720-AEE8A0418657}"/>
              </a:ext>
            </a:extLst>
          </p:cNvPr>
          <p:cNvSpPr>
            <a:spLocks noGrp="1"/>
          </p:cNvSpPr>
          <p:nvPr>
            <p:ph type="body" sz="quarter" idx="28"/>
          </p:nvPr>
        </p:nvSpPr>
        <p:spPr>
          <a:xfrm>
            <a:off x="7306112" y="4583347"/>
            <a:ext cx="3281555" cy="964833"/>
          </a:xfrm>
        </p:spPr>
        <p:txBody>
          <a:bodyPr vert="horz" lIns="91440" tIns="45720" rIns="91440" bIns="45720" rtlCol="0" anchor="t">
            <a:normAutofit/>
          </a:bodyPr>
          <a:lstStyle/>
          <a:p>
            <a:r>
              <a:rPr lang="en-US" dirty="0">
                <a:solidFill>
                  <a:schemeClr val="bg1"/>
                </a:solidFill>
              </a:rPr>
              <a:t>This shows the Daily Customer Growth Rate per Month which has an overall growth of </a:t>
            </a:r>
            <a:r>
              <a:rPr lang="en-US" b="1" dirty="0">
                <a:solidFill>
                  <a:schemeClr val="bg1"/>
                </a:solidFill>
                <a:latin typeface="+mj-lt"/>
              </a:rPr>
              <a:t>126.23% </a:t>
            </a:r>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3</a:t>
            </a:fld>
            <a:endParaRPr lang="en-US" dirty="0"/>
          </a:p>
        </p:txBody>
      </p:sp>
    </p:spTree>
    <p:extLst>
      <p:ext uri="{BB962C8B-B14F-4D97-AF65-F5344CB8AC3E}">
        <p14:creationId xmlns:p14="http://schemas.microsoft.com/office/powerpoint/2010/main" val="991619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1821532" y="637706"/>
            <a:ext cx="6408851" cy="665965"/>
          </a:xfrm>
        </p:spPr>
        <p:txBody>
          <a:bodyPr vert="horz" lIns="91440" tIns="45720" rIns="91440" bIns="45720" rtlCol="0" anchor="ctr">
            <a:noAutofit/>
          </a:bodyPr>
          <a:lstStyle/>
          <a:p>
            <a:r>
              <a:rPr lang="en-US" b="1" dirty="0">
                <a:solidFill>
                  <a:schemeClr val="accent6"/>
                </a:solidFill>
              </a:rPr>
              <a:t>SALES MODE</a:t>
            </a:r>
          </a:p>
        </p:txBody>
      </p:sp>
      <p:sp>
        <p:nvSpPr>
          <p:cNvPr id="125" name="Text Placeholder 124">
            <a:extLst>
              <a:ext uri="{FF2B5EF4-FFF2-40B4-BE49-F238E27FC236}">
                <a16:creationId xmlns:a16="http://schemas.microsoft.com/office/drawing/2014/main" id="{24A06C02-7294-4961-8375-FFBAE150C3AB}"/>
              </a:ext>
            </a:extLst>
          </p:cNvPr>
          <p:cNvSpPr>
            <a:spLocks noGrp="1"/>
          </p:cNvSpPr>
          <p:nvPr>
            <p:ph type="body" sz="quarter" idx="17"/>
          </p:nvPr>
        </p:nvSpPr>
        <p:spPr>
          <a:xfrm>
            <a:off x="947257" y="1796922"/>
            <a:ext cx="3281555" cy="426393"/>
          </a:xfrm>
        </p:spPr>
        <p:txBody>
          <a:bodyPr/>
          <a:lstStyle/>
          <a:p>
            <a:r>
              <a:rPr lang="en-US" dirty="0"/>
              <a:t>Offline-Agent</a:t>
            </a:r>
          </a:p>
        </p:txBody>
      </p:sp>
      <p:graphicFrame>
        <p:nvGraphicFramePr>
          <p:cNvPr id="19" name="Diagram 18">
            <a:extLst>
              <a:ext uri="{FF2B5EF4-FFF2-40B4-BE49-F238E27FC236}">
                <a16:creationId xmlns:a16="http://schemas.microsoft.com/office/drawing/2014/main" id="{AA4CA4E3-11D4-F9F6-146E-46C8020FDFB2}"/>
              </a:ext>
            </a:extLst>
          </p:cNvPr>
          <p:cNvGraphicFramePr/>
          <p:nvPr>
            <p:extLst>
              <p:ext uri="{D42A27DB-BD31-4B8C-83A1-F6EECF244321}">
                <p14:modId xmlns:p14="http://schemas.microsoft.com/office/powerpoint/2010/main" val="3296055178"/>
              </p:ext>
            </p:extLst>
          </p:nvPr>
        </p:nvGraphicFramePr>
        <p:xfrm>
          <a:off x="947257" y="2284391"/>
          <a:ext cx="3281555" cy="1472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7" name="Text Placeholder 126">
            <a:extLst>
              <a:ext uri="{FF2B5EF4-FFF2-40B4-BE49-F238E27FC236}">
                <a16:creationId xmlns:a16="http://schemas.microsoft.com/office/drawing/2014/main" id="{529D0F22-483A-4379-9956-1AC0FBC1FFA9}"/>
              </a:ext>
            </a:extLst>
          </p:cNvPr>
          <p:cNvSpPr>
            <a:spLocks noGrp="1"/>
          </p:cNvSpPr>
          <p:nvPr>
            <p:ph type="body" sz="quarter" idx="23"/>
          </p:nvPr>
        </p:nvSpPr>
        <p:spPr>
          <a:xfrm>
            <a:off x="947257" y="4099790"/>
            <a:ext cx="3281555" cy="426393"/>
          </a:xfrm>
        </p:spPr>
        <p:txBody>
          <a:bodyPr/>
          <a:lstStyle/>
          <a:p>
            <a:r>
              <a:rPr lang="en-US" dirty="0"/>
              <a:t>Online-app</a:t>
            </a:r>
          </a:p>
        </p:txBody>
      </p:sp>
      <p:graphicFrame>
        <p:nvGraphicFramePr>
          <p:cNvPr id="20" name="Diagram 19">
            <a:extLst>
              <a:ext uri="{FF2B5EF4-FFF2-40B4-BE49-F238E27FC236}">
                <a16:creationId xmlns:a16="http://schemas.microsoft.com/office/drawing/2014/main" id="{E1A41750-AD8E-D03A-F14B-51293486C8A5}"/>
              </a:ext>
            </a:extLst>
          </p:cNvPr>
          <p:cNvGraphicFramePr/>
          <p:nvPr>
            <p:extLst>
              <p:ext uri="{D42A27DB-BD31-4B8C-83A1-F6EECF244321}">
                <p14:modId xmlns:p14="http://schemas.microsoft.com/office/powerpoint/2010/main" val="1684672505"/>
              </p:ext>
            </p:extLst>
          </p:nvPr>
        </p:nvGraphicFramePr>
        <p:xfrm>
          <a:off x="947256" y="4569895"/>
          <a:ext cx="3281555" cy="115555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4</a:t>
            </a:fld>
            <a:endParaRPr lang="en-US" dirty="0"/>
          </a:p>
        </p:txBody>
      </p:sp>
      <p:pic>
        <p:nvPicPr>
          <p:cNvPr id="6" name="Picture 5">
            <a:extLst>
              <a:ext uri="{FF2B5EF4-FFF2-40B4-BE49-F238E27FC236}">
                <a16:creationId xmlns:a16="http://schemas.microsoft.com/office/drawing/2014/main" id="{4C6686EB-DD75-0FB1-4941-7B058658794E}"/>
              </a:ext>
            </a:extLst>
          </p:cNvPr>
          <p:cNvPicPr>
            <a:picLocks noChangeAspect="1"/>
          </p:cNvPicPr>
          <p:nvPr/>
        </p:nvPicPr>
        <p:blipFill rotWithShape="1">
          <a:blip r:embed="rId12"/>
          <a:srcRect r="3915"/>
          <a:stretch/>
        </p:blipFill>
        <p:spPr>
          <a:xfrm>
            <a:off x="5330505" y="1710077"/>
            <a:ext cx="6145633" cy="44199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5703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1887860" y="664997"/>
            <a:ext cx="6408851" cy="665965"/>
          </a:xfrm>
        </p:spPr>
        <p:txBody>
          <a:bodyPr/>
          <a:lstStyle/>
          <a:p>
            <a:r>
              <a:rPr lang="en-US" dirty="0">
                <a:solidFill>
                  <a:schemeClr val="accent6"/>
                </a:solidFill>
              </a:rPr>
              <a:t>age group</a:t>
            </a:r>
          </a:p>
        </p:txBody>
      </p:sp>
      <p:sp>
        <p:nvSpPr>
          <p:cNvPr id="125" name="Text Placeholder 124">
            <a:extLst>
              <a:ext uri="{FF2B5EF4-FFF2-40B4-BE49-F238E27FC236}">
                <a16:creationId xmlns:a16="http://schemas.microsoft.com/office/drawing/2014/main" id="{24A06C02-7294-4961-8375-FFBAE150C3AB}"/>
              </a:ext>
            </a:extLst>
          </p:cNvPr>
          <p:cNvSpPr>
            <a:spLocks noGrp="1"/>
          </p:cNvSpPr>
          <p:nvPr>
            <p:ph type="body" sz="quarter" idx="17"/>
          </p:nvPr>
        </p:nvSpPr>
        <p:spPr>
          <a:xfrm>
            <a:off x="947256" y="2163496"/>
            <a:ext cx="3281555" cy="426393"/>
          </a:xfrm>
        </p:spPr>
        <p:txBody>
          <a:bodyPr/>
          <a:lstStyle/>
          <a:p>
            <a:r>
              <a:rPr lang="en-US" dirty="0"/>
              <a:t>Age group analysis</a:t>
            </a:r>
          </a:p>
        </p:txBody>
      </p:sp>
      <p:graphicFrame>
        <p:nvGraphicFramePr>
          <p:cNvPr id="12" name="Diagram 11">
            <a:extLst>
              <a:ext uri="{FF2B5EF4-FFF2-40B4-BE49-F238E27FC236}">
                <a16:creationId xmlns:a16="http://schemas.microsoft.com/office/drawing/2014/main" id="{C31331D9-0ADF-A9D1-BBB0-460D4E2226C9}"/>
              </a:ext>
            </a:extLst>
          </p:cNvPr>
          <p:cNvGraphicFramePr/>
          <p:nvPr>
            <p:extLst>
              <p:ext uri="{D42A27DB-BD31-4B8C-83A1-F6EECF244321}">
                <p14:modId xmlns:p14="http://schemas.microsoft.com/office/powerpoint/2010/main" val="4124217859"/>
              </p:ext>
            </p:extLst>
          </p:nvPr>
        </p:nvGraphicFramePr>
        <p:xfrm>
          <a:off x="838200" y="2805510"/>
          <a:ext cx="3281555" cy="2800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5</a:t>
            </a:fld>
            <a:endParaRPr lang="en-US" dirty="0"/>
          </a:p>
        </p:txBody>
      </p:sp>
      <p:pic>
        <p:nvPicPr>
          <p:cNvPr id="7" name="Picture 6">
            <a:extLst>
              <a:ext uri="{FF2B5EF4-FFF2-40B4-BE49-F238E27FC236}">
                <a16:creationId xmlns:a16="http://schemas.microsoft.com/office/drawing/2014/main" id="{11796C7B-2538-CF21-9BC9-7F5BF41939D3}"/>
              </a:ext>
            </a:extLst>
          </p:cNvPr>
          <p:cNvPicPr>
            <a:picLocks noChangeAspect="1"/>
          </p:cNvPicPr>
          <p:nvPr/>
        </p:nvPicPr>
        <p:blipFill rotWithShape="1">
          <a:blip r:embed="rId7"/>
          <a:srcRect l="807" r="3420"/>
          <a:stretch/>
        </p:blipFill>
        <p:spPr>
          <a:xfrm>
            <a:off x="4655889" y="1771755"/>
            <a:ext cx="7281644" cy="45283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898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13" name="Title 112">
            <a:extLst>
              <a:ext uri="{FF2B5EF4-FFF2-40B4-BE49-F238E27FC236}">
                <a16:creationId xmlns:a16="http://schemas.microsoft.com/office/drawing/2014/main" id="{BFE2B5AB-A5E2-4E81-9A28-0F3EFE4B47B5}"/>
              </a:ext>
            </a:extLst>
          </p:cNvPr>
          <p:cNvSpPr>
            <a:spLocks noGrp="1"/>
          </p:cNvSpPr>
          <p:nvPr>
            <p:ph type="title"/>
          </p:nvPr>
        </p:nvSpPr>
        <p:spPr>
          <a:xfrm rot="16200000">
            <a:off x="575672" y="4121035"/>
            <a:ext cx="3337712" cy="639195"/>
          </a:xfrm>
        </p:spPr>
        <p:txBody>
          <a:bodyPr/>
          <a:lstStyle/>
          <a:p>
            <a:r>
              <a:rPr lang="en-US" b="1" dirty="0">
                <a:solidFill>
                  <a:schemeClr val="accent6"/>
                </a:solidFill>
              </a:rPr>
              <a:t>Solution</a:t>
            </a:r>
          </a:p>
        </p:txBody>
      </p:sp>
      <p:pic>
        <p:nvPicPr>
          <p:cNvPr id="70" name="Picture Placeholder 69" descr="Store outline">
            <a:extLst>
              <a:ext uri="{FF2B5EF4-FFF2-40B4-BE49-F238E27FC236}">
                <a16:creationId xmlns:a16="http://schemas.microsoft.com/office/drawing/2014/main" id="{C5BC0C3F-C9C6-43FA-BA19-88445A15FF31}"/>
              </a:ext>
            </a:extLst>
          </p:cNvPr>
          <p:cNvPicPr>
            <a:picLocks noGrp="1" noChangeAspect="1"/>
          </p:cNvPicPr>
          <p:nvPr>
            <p:ph type="pic" sz="quarter" idx="21"/>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414645" y="758825"/>
            <a:ext cx="599148" cy="600075"/>
          </a:xfrm>
        </p:spPr>
      </p:pic>
      <p:sp>
        <p:nvSpPr>
          <p:cNvPr id="106" name="Text Placeholder 105">
            <a:extLst>
              <a:ext uri="{FF2B5EF4-FFF2-40B4-BE49-F238E27FC236}">
                <a16:creationId xmlns:a16="http://schemas.microsoft.com/office/drawing/2014/main" id="{F602BA9F-64DF-443C-A15D-FB8E9129F19F}"/>
              </a:ext>
            </a:extLst>
          </p:cNvPr>
          <p:cNvSpPr>
            <a:spLocks noGrp="1"/>
          </p:cNvSpPr>
          <p:nvPr>
            <p:ph type="body" sz="quarter" idx="17"/>
          </p:nvPr>
        </p:nvSpPr>
        <p:spPr>
          <a:xfrm>
            <a:off x="4414645" y="1388209"/>
            <a:ext cx="3281555" cy="426393"/>
          </a:xfrm>
        </p:spPr>
        <p:txBody>
          <a:bodyPr/>
          <a:lstStyle/>
          <a:p>
            <a:r>
              <a:rPr lang="en-US" dirty="0"/>
              <a:t>Customer gap</a:t>
            </a:r>
          </a:p>
        </p:txBody>
      </p:sp>
      <p:sp>
        <p:nvSpPr>
          <p:cNvPr id="102" name="Text Placeholder 101">
            <a:extLst>
              <a:ext uri="{FF2B5EF4-FFF2-40B4-BE49-F238E27FC236}">
                <a16:creationId xmlns:a16="http://schemas.microsoft.com/office/drawing/2014/main" id="{87C9F3E7-849D-4701-91D9-6C693FCDFD4B}"/>
              </a:ext>
            </a:extLst>
          </p:cNvPr>
          <p:cNvSpPr>
            <a:spLocks noGrp="1"/>
          </p:cNvSpPr>
          <p:nvPr>
            <p:ph type="body" sz="quarter" idx="13"/>
          </p:nvPr>
        </p:nvSpPr>
        <p:spPr>
          <a:xfrm>
            <a:off x="4414645" y="1767713"/>
            <a:ext cx="3554896" cy="1643510"/>
          </a:xfrm>
        </p:spPr>
        <p:txBody>
          <a:bodyPr vert="horz" lIns="91440" tIns="45720" rIns="91440" bIns="45720" rtlCol="0" anchor="t">
            <a:noAutofit/>
          </a:bodyPr>
          <a:lstStyle/>
          <a:p>
            <a:r>
              <a:rPr lang="en-US" dirty="0">
                <a:solidFill>
                  <a:schemeClr val="bg1"/>
                </a:solidFill>
              </a:rPr>
              <a:t>Although the company getting many customers at the end of the fiscal year as there are new insurances but they have to analyze things and check whether these are the actual growth in customers.</a:t>
            </a:r>
          </a:p>
        </p:txBody>
      </p:sp>
      <p:pic>
        <p:nvPicPr>
          <p:cNvPr id="73" name="Picture Placeholder 72" descr="Piggy Bank outline">
            <a:extLst>
              <a:ext uri="{FF2B5EF4-FFF2-40B4-BE49-F238E27FC236}">
                <a16:creationId xmlns:a16="http://schemas.microsoft.com/office/drawing/2014/main" id="{171B782E-274D-43CA-B223-838F0D5ACED5}"/>
              </a:ext>
            </a:extLst>
          </p:cNvPr>
          <p:cNvPicPr>
            <a:picLocks noGrp="1" noChangeAspect="1"/>
          </p:cNvPicPr>
          <p:nvPr>
            <p:ph type="pic" sz="quarter" idx="22"/>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4414645" y="3541740"/>
            <a:ext cx="599148" cy="600075"/>
          </a:xfrm>
        </p:spPr>
      </p:pic>
      <p:sp>
        <p:nvSpPr>
          <p:cNvPr id="108" name="Text Placeholder 107">
            <a:extLst>
              <a:ext uri="{FF2B5EF4-FFF2-40B4-BE49-F238E27FC236}">
                <a16:creationId xmlns:a16="http://schemas.microsoft.com/office/drawing/2014/main" id="{F91A931F-104A-4201-B572-DEAC49B6EA57}"/>
              </a:ext>
            </a:extLst>
          </p:cNvPr>
          <p:cNvSpPr>
            <a:spLocks noGrp="1"/>
          </p:cNvSpPr>
          <p:nvPr>
            <p:ph type="body" sz="quarter" idx="19"/>
          </p:nvPr>
        </p:nvSpPr>
        <p:spPr>
          <a:xfrm>
            <a:off x="4414644" y="4061267"/>
            <a:ext cx="3281555" cy="428891"/>
          </a:xfrm>
        </p:spPr>
        <p:txBody>
          <a:bodyPr/>
          <a:lstStyle/>
          <a:p>
            <a:r>
              <a:rPr lang="en-US" dirty="0"/>
              <a:t>Cost savings</a:t>
            </a:r>
          </a:p>
        </p:txBody>
      </p:sp>
      <p:sp>
        <p:nvSpPr>
          <p:cNvPr id="104" name="Text Placeholder 103">
            <a:extLst>
              <a:ext uri="{FF2B5EF4-FFF2-40B4-BE49-F238E27FC236}">
                <a16:creationId xmlns:a16="http://schemas.microsoft.com/office/drawing/2014/main" id="{7A039369-92B6-432F-B823-6AAFAC119153}"/>
              </a:ext>
            </a:extLst>
          </p:cNvPr>
          <p:cNvSpPr>
            <a:spLocks noGrp="1"/>
          </p:cNvSpPr>
          <p:nvPr>
            <p:ph type="body" sz="quarter" idx="15"/>
          </p:nvPr>
        </p:nvSpPr>
        <p:spPr>
          <a:xfrm>
            <a:off x="4414643" y="4490158"/>
            <a:ext cx="3281555" cy="1429216"/>
          </a:xfrm>
        </p:spPr>
        <p:txBody>
          <a:bodyPr vert="horz" lIns="91440" tIns="45720" rIns="91440" bIns="45720" rtlCol="0" anchor="t">
            <a:noAutofit/>
          </a:bodyPr>
          <a:lstStyle/>
          <a:p>
            <a:r>
              <a:rPr lang="en-US" dirty="0">
                <a:solidFill>
                  <a:schemeClr val="bg1"/>
                </a:solidFill>
              </a:rPr>
              <a:t>Reduce expenses by eliminating the need to walk-in towards offline agents​</a:t>
            </a:r>
          </a:p>
        </p:txBody>
      </p:sp>
      <p:pic>
        <p:nvPicPr>
          <p:cNvPr id="71" name="Picture Placeholder 70" descr="Group of women outline">
            <a:extLst>
              <a:ext uri="{FF2B5EF4-FFF2-40B4-BE49-F238E27FC236}">
                <a16:creationId xmlns:a16="http://schemas.microsoft.com/office/drawing/2014/main" id="{8737B8AB-109F-4DF2-8468-26ABD1CD1A97}"/>
              </a:ext>
            </a:extLst>
          </p:cNvPr>
          <p:cNvPicPr>
            <a:picLocks noGrp="1" noChangeAspect="1"/>
          </p:cNvPicPr>
          <p:nvPr>
            <p:ph type="pic" sz="quarter" idx="24"/>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8077157" y="773142"/>
            <a:ext cx="599148" cy="600075"/>
          </a:xfrm>
        </p:spPr>
      </p:pic>
      <p:sp>
        <p:nvSpPr>
          <p:cNvPr id="107" name="Text Placeholder 106">
            <a:extLst>
              <a:ext uri="{FF2B5EF4-FFF2-40B4-BE49-F238E27FC236}">
                <a16:creationId xmlns:a16="http://schemas.microsoft.com/office/drawing/2014/main" id="{EE7D047E-59C2-45CD-92F2-D40EC13396D8}"/>
              </a:ext>
            </a:extLst>
          </p:cNvPr>
          <p:cNvSpPr>
            <a:spLocks noGrp="1"/>
          </p:cNvSpPr>
          <p:nvPr>
            <p:ph type="body" sz="quarter" idx="18"/>
          </p:nvPr>
        </p:nvSpPr>
        <p:spPr>
          <a:xfrm>
            <a:off x="8072244" y="1388209"/>
            <a:ext cx="3281556" cy="426393"/>
          </a:xfrm>
        </p:spPr>
        <p:txBody>
          <a:bodyPr/>
          <a:lstStyle/>
          <a:p>
            <a:r>
              <a:rPr lang="en-US" dirty="0"/>
              <a:t>Target Age group</a:t>
            </a:r>
          </a:p>
        </p:txBody>
      </p:sp>
      <p:sp>
        <p:nvSpPr>
          <p:cNvPr id="103" name="Text Placeholder 102">
            <a:extLst>
              <a:ext uri="{FF2B5EF4-FFF2-40B4-BE49-F238E27FC236}">
                <a16:creationId xmlns:a16="http://schemas.microsoft.com/office/drawing/2014/main" id="{646AF0A1-85BB-4AA7-A21D-31E3ACA4E484}"/>
              </a:ext>
            </a:extLst>
          </p:cNvPr>
          <p:cNvSpPr>
            <a:spLocks noGrp="1"/>
          </p:cNvSpPr>
          <p:nvPr>
            <p:ph type="body" sz="quarter" idx="14"/>
          </p:nvPr>
        </p:nvSpPr>
        <p:spPr>
          <a:xfrm>
            <a:off x="8072244" y="1767713"/>
            <a:ext cx="3281556" cy="1125740"/>
          </a:xfrm>
        </p:spPr>
        <p:txBody>
          <a:bodyPr vert="horz" lIns="91440" tIns="45720" rIns="91440" bIns="45720" rtlCol="0" anchor="t">
            <a:noAutofit/>
          </a:bodyPr>
          <a:lstStyle/>
          <a:p>
            <a:r>
              <a:rPr lang="en-US">
                <a:solidFill>
                  <a:schemeClr val="bg1"/>
                </a:solidFill>
              </a:rPr>
              <a:t>The </a:t>
            </a:r>
            <a:r>
              <a:rPr lang="en-US" dirty="0">
                <a:solidFill>
                  <a:schemeClr val="bg1"/>
                </a:solidFill>
              </a:rPr>
              <a:t>company is getting the required target age groups but in order to keep the retention they have to take certain </a:t>
            </a:r>
            <a:r>
              <a:rPr lang="en-US">
                <a:solidFill>
                  <a:schemeClr val="bg1"/>
                </a:solidFill>
              </a:rPr>
              <a:t>steps.</a:t>
            </a:r>
            <a:endParaRPr lang="en-US" dirty="0">
              <a:solidFill>
                <a:schemeClr val="bg1"/>
              </a:solidFill>
            </a:endParaRPr>
          </a:p>
        </p:txBody>
      </p:sp>
      <p:pic>
        <p:nvPicPr>
          <p:cNvPr id="72" name="Picture Placeholder 71" descr="Postit Notes 3 outline">
            <a:extLst>
              <a:ext uri="{FF2B5EF4-FFF2-40B4-BE49-F238E27FC236}">
                <a16:creationId xmlns:a16="http://schemas.microsoft.com/office/drawing/2014/main" id="{E90427B4-D39F-47A3-97B4-C74C268A7B7C}"/>
              </a:ext>
            </a:extLst>
          </p:cNvPr>
          <p:cNvPicPr>
            <a:picLocks noGrp="1" noChangeAspect="1"/>
          </p:cNvPicPr>
          <p:nvPr>
            <p:ph type="pic" sz="quarter" idx="23"/>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8077157" y="3406305"/>
            <a:ext cx="599148" cy="600075"/>
          </a:xfrm>
        </p:spPr>
      </p:pic>
      <p:sp>
        <p:nvSpPr>
          <p:cNvPr id="109" name="Text Placeholder 108">
            <a:extLst>
              <a:ext uri="{FF2B5EF4-FFF2-40B4-BE49-F238E27FC236}">
                <a16:creationId xmlns:a16="http://schemas.microsoft.com/office/drawing/2014/main" id="{E3A6F092-A0CA-42CA-9DCB-8C68F03ADEA0}"/>
              </a:ext>
            </a:extLst>
          </p:cNvPr>
          <p:cNvSpPr>
            <a:spLocks noGrp="1"/>
          </p:cNvSpPr>
          <p:nvPr>
            <p:ph type="body" sz="quarter" idx="20"/>
          </p:nvPr>
        </p:nvSpPr>
        <p:spPr>
          <a:xfrm>
            <a:off x="8072244" y="4002684"/>
            <a:ext cx="3281556" cy="428891"/>
          </a:xfrm>
        </p:spPr>
        <p:txBody>
          <a:bodyPr/>
          <a:lstStyle/>
          <a:p>
            <a:r>
              <a:rPr lang="en-US" dirty="0"/>
              <a:t>Easy to use</a:t>
            </a:r>
          </a:p>
        </p:txBody>
      </p:sp>
      <p:sp>
        <p:nvSpPr>
          <p:cNvPr id="105" name="Text Placeholder 104">
            <a:extLst>
              <a:ext uri="{FF2B5EF4-FFF2-40B4-BE49-F238E27FC236}">
                <a16:creationId xmlns:a16="http://schemas.microsoft.com/office/drawing/2014/main" id="{649F134A-1B56-4E11-A372-68E33FEC1EA6}"/>
              </a:ext>
            </a:extLst>
          </p:cNvPr>
          <p:cNvSpPr>
            <a:spLocks noGrp="1"/>
          </p:cNvSpPr>
          <p:nvPr>
            <p:ph type="body" sz="quarter" idx="16"/>
          </p:nvPr>
        </p:nvSpPr>
        <p:spPr>
          <a:xfrm>
            <a:off x="8072244" y="4490158"/>
            <a:ext cx="3281556" cy="1429216"/>
          </a:xfrm>
        </p:spPr>
        <p:txBody>
          <a:bodyPr vert="horz" lIns="91440" tIns="45720" rIns="91440" bIns="45720" rtlCol="0" anchor="t">
            <a:noAutofit/>
          </a:bodyPr>
          <a:lstStyle/>
          <a:p>
            <a:r>
              <a:rPr lang="en-US" dirty="0">
                <a:solidFill>
                  <a:schemeClr val="bg1"/>
                </a:solidFill>
              </a:rPr>
              <a:t>As now there is growth in Online-Agent Sales mode it is has become easy to use for the customers.</a:t>
            </a:r>
          </a:p>
        </p:txBody>
      </p:sp>
      <p:sp>
        <p:nvSpPr>
          <p:cNvPr id="4" name="Slide Number Placeholder 3">
            <a:extLst>
              <a:ext uri="{FF2B5EF4-FFF2-40B4-BE49-F238E27FC236}">
                <a16:creationId xmlns:a16="http://schemas.microsoft.com/office/drawing/2014/main" id="{A2AC6252-4303-4C45-9EC4-303A08CB4B58}"/>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6</a:t>
            </a:fld>
            <a:endParaRPr lang="en-US" dirty="0"/>
          </a:p>
        </p:txBody>
      </p:sp>
    </p:spTree>
    <p:extLst>
      <p:ext uri="{BB962C8B-B14F-4D97-AF65-F5344CB8AC3E}">
        <p14:creationId xmlns:p14="http://schemas.microsoft.com/office/powerpoint/2010/main" val="48177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BA3B1DAF-0A47-4D59-9DC4-7431D66560EF}"/>
              </a:ext>
            </a:extLst>
          </p:cNvPr>
          <p:cNvSpPr>
            <a:spLocks noGrp="1"/>
          </p:cNvSpPr>
          <p:nvPr>
            <p:ph type="title"/>
          </p:nvPr>
        </p:nvSpPr>
        <p:spPr/>
        <p:txBody>
          <a:bodyPr/>
          <a:lstStyle/>
          <a:p>
            <a:pPr algn="l"/>
            <a:r>
              <a:rPr lang="en-US" b="1" dirty="0">
                <a:solidFill>
                  <a:schemeClr val="bg1"/>
                </a:solidFill>
              </a:rPr>
              <a:t>Summary</a:t>
            </a:r>
          </a:p>
        </p:txBody>
      </p:sp>
      <p:sp>
        <p:nvSpPr>
          <p:cNvPr id="24" name="Text Placeholder 23">
            <a:extLst>
              <a:ext uri="{FF2B5EF4-FFF2-40B4-BE49-F238E27FC236}">
                <a16:creationId xmlns:a16="http://schemas.microsoft.com/office/drawing/2014/main" id="{DFA678B9-627C-49D9-B624-2E3548C96F03}"/>
              </a:ext>
            </a:extLst>
          </p:cNvPr>
          <p:cNvSpPr>
            <a:spLocks noGrp="1"/>
          </p:cNvSpPr>
          <p:nvPr>
            <p:ph type="body" sz="quarter" idx="16"/>
          </p:nvPr>
        </p:nvSpPr>
        <p:spPr>
          <a:xfrm>
            <a:off x="926354" y="1547271"/>
            <a:ext cx="5172932" cy="2581276"/>
          </a:xfrm>
        </p:spPr>
        <p:txBody>
          <a:bodyPr>
            <a:normAutofit/>
          </a:bodyPr>
          <a:lstStyle/>
          <a:p>
            <a:r>
              <a:rPr lang="en-US" dirty="0"/>
              <a:t>At Shield, as of any Insurance Company is concerned </a:t>
            </a:r>
            <a:r>
              <a:rPr lang="en-US" b="0" i="0" dirty="0">
                <a:solidFill>
                  <a:schemeClr val="accent4">
                    <a:lumMod val="50000"/>
                  </a:schemeClr>
                </a:solidFill>
                <a:effectLst/>
                <a:latin typeface="-apple-system"/>
              </a:rPr>
              <a:t>offering comprehensive coverage and reliable policies to its customers. With a focus on customer satisfaction, Shield Insurance ensures that every individual is protected against unforeseen events.</a:t>
            </a:r>
            <a:r>
              <a:rPr lang="en-US" dirty="0">
                <a:solidFill>
                  <a:schemeClr val="accent4">
                    <a:lumMod val="50000"/>
                  </a:schemeClr>
                </a:solidFill>
              </a:rPr>
              <a:t> It also has to study their customers and how to satisfy them with different policies.</a:t>
            </a:r>
          </a:p>
        </p:txBody>
      </p:sp>
      <p:sp>
        <p:nvSpPr>
          <p:cNvPr id="4" name="Slide Number Placeholder 3">
            <a:extLst>
              <a:ext uri="{FF2B5EF4-FFF2-40B4-BE49-F238E27FC236}">
                <a16:creationId xmlns:a16="http://schemas.microsoft.com/office/drawing/2014/main" id="{E5273321-CCC9-4D70-837F-ED5C0E7B3192}"/>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7</a:t>
            </a:fld>
            <a:endParaRPr lang="en-US" dirty="0"/>
          </a:p>
        </p:txBody>
      </p:sp>
      <p:pic>
        <p:nvPicPr>
          <p:cNvPr id="12" name="Picture 11">
            <a:extLst>
              <a:ext uri="{FF2B5EF4-FFF2-40B4-BE49-F238E27FC236}">
                <a16:creationId xmlns:a16="http://schemas.microsoft.com/office/drawing/2014/main" id="{92BE996D-8C71-0DE3-8A5B-627986D40F41}"/>
              </a:ext>
            </a:extLst>
          </p:cNvPr>
          <p:cNvPicPr>
            <a:picLocks noChangeAspect="1"/>
          </p:cNvPicPr>
          <p:nvPr/>
        </p:nvPicPr>
        <p:blipFill>
          <a:blip r:embed="rId2"/>
          <a:stretch>
            <a:fillRect/>
          </a:stretch>
        </p:blipFill>
        <p:spPr>
          <a:xfrm>
            <a:off x="6818974" y="376928"/>
            <a:ext cx="4761905" cy="47619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405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89231E-2BB7-4BA4-A7BF-F2CDCEBBE5E5}"/>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8</a:t>
            </a:fld>
            <a:endParaRPr lang="en-US" dirty="0"/>
          </a:p>
        </p:txBody>
      </p:sp>
      <p:sp>
        <p:nvSpPr>
          <p:cNvPr id="160" name="Text Placeholder 159">
            <a:extLst>
              <a:ext uri="{FF2B5EF4-FFF2-40B4-BE49-F238E27FC236}">
                <a16:creationId xmlns:a16="http://schemas.microsoft.com/office/drawing/2014/main" id="{494105F6-F94F-433A-BC1D-B4F5A9AFEEA9}"/>
              </a:ext>
            </a:extLst>
          </p:cNvPr>
          <p:cNvSpPr>
            <a:spLocks noGrp="1"/>
          </p:cNvSpPr>
          <p:nvPr>
            <p:ph type="body" sz="quarter" idx="16"/>
          </p:nvPr>
        </p:nvSpPr>
        <p:spPr>
          <a:xfrm>
            <a:off x="8716161" y="2579352"/>
            <a:ext cx="3237714" cy="1423068"/>
          </a:xfrm>
        </p:spPr>
        <p:txBody>
          <a:bodyPr/>
          <a:lstStyle/>
          <a:p>
            <a:r>
              <a:rPr lang="en-US" dirty="0"/>
              <a:t>GURUNATHA HEBBAR</a:t>
            </a:r>
          </a:p>
          <a:p>
            <a:endParaRPr lang="en-US" dirty="0"/>
          </a:p>
          <a:p>
            <a:r>
              <a:rPr lang="en-US" dirty="0"/>
              <a:t>GITHUB</a:t>
            </a:r>
          </a:p>
          <a:p>
            <a:endParaRPr lang="en-US" dirty="0"/>
          </a:p>
          <a:p>
            <a:r>
              <a:rPr lang="en-US" dirty="0"/>
              <a:t>FOLLOW me on LINKEDIN</a:t>
            </a:r>
          </a:p>
        </p:txBody>
      </p:sp>
      <p:sp>
        <p:nvSpPr>
          <p:cNvPr id="54" name="Title 53">
            <a:extLst>
              <a:ext uri="{FF2B5EF4-FFF2-40B4-BE49-F238E27FC236}">
                <a16:creationId xmlns:a16="http://schemas.microsoft.com/office/drawing/2014/main" id="{C96D6B90-01A4-4E2C-A3C5-57E67B888825}"/>
              </a:ext>
            </a:extLst>
          </p:cNvPr>
          <p:cNvSpPr>
            <a:spLocks noGrp="1"/>
          </p:cNvSpPr>
          <p:nvPr>
            <p:ph type="title"/>
          </p:nvPr>
        </p:nvSpPr>
        <p:spPr>
          <a:xfrm rot="16200000">
            <a:off x="-1129259" y="3009387"/>
            <a:ext cx="4138612" cy="562995"/>
          </a:xfrm>
          <a:solidFill>
            <a:schemeClr val="tx1">
              <a:lumMod val="85000"/>
              <a:lumOff val="15000"/>
            </a:schemeClr>
          </a:solidFill>
        </p:spPr>
        <p:txBody>
          <a:bodyPr/>
          <a:lstStyle/>
          <a:p>
            <a:r>
              <a:rPr lang="en-US" dirty="0">
                <a:solidFill>
                  <a:schemeClr val="accent6"/>
                </a:solidFill>
              </a:rPr>
              <a:t>Thank you</a:t>
            </a:r>
          </a:p>
        </p:txBody>
      </p:sp>
      <p:pic>
        <p:nvPicPr>
          <p:cNvPr id="5" name="Picture 4">
            <a:extLst>
              <a:ext uri="{FF2B5EF4-FFF2-40B4-BE49-F238E27FC236}">
                <a16:creationId xmlns:a16="http://schemas.microsoft.com/office/drawing/2014/main" id="{437B86CE-EC25-B346-5AB8-1CAAFD4D4462}"/>
              </a:ext>
            </a:extLst>
          </p:cNvPr>
          <p:cNvPicPr>
            <a:picLocks noChangeAspect="1"/>
          </p:cNvPicPr>
          <p:nvPr/>
        </p:nvPicPr>
        <p:blipFill rotWithShape="1">
          <a:blip r:embed="rId2"/>
          <a:srcRect b="21621"/>
          <a:stretch/>
        </p:blipFill>
        <p:spPr>
          <a:xfrm>
            <a:off x="1815937" y="1145955"/>
            <a:ext cx="6598221" cy="47204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01914811"/>
      </p:ext>
    </p:extLst>
  </p:cSld>
  <p:clrMapOvr>
    <a:masterClrMapping/>
  </p:clrMapOvr>
</p:sld>
</file>

<file path=ppt/theme/theme1.xml><?xml version="1.0" encoding="utf-8"?>
<a:theme xmlns:a="http://schemas.openxmlformats.org/drawingml/2006/main" name="Office Theme">
  <a:themeElements>
    <a:clrScheme name="Custom 22">
      <a:dk1>
        <a:sysClr val="windowText" lastClr="000000"/>
      </a:dk1>
      <a:lt1>
        <a:sysClr val="window" lastClr="FFFFFF"/>
      </a:lt1>
      <a:dk2>
        <a:srgbClr val="44546A"/>
      </a:dk2>
      <a:lt2>
        <a:srgbClr val="E7E6E6"/>
      </a:lt2>
      <a:accent1>
        <a:srgbClr val="155463"/>
      </a:accent1>
      <a:accent2>
        <a:srgbClr val="A8CADC"/>
      </a:accent2>
      <a:accent3>
        <a:srgbClr val="74A9EA"/>
      </a:accent3>
      <a:accent4>
        <a:srgbClr val="04B3C3"/>
      </a:accent4>
      <a:accent5>
        <a:srgbClr val="5F8473"/>
      </a:accent5>
      <a:accent6>
        <a:srgbClr val="D1EF59"/>
      </a:accent6>
      <a:hlink>
        <a:srgbClr val="0563C1"/>
      </a:hlink>
      <a:folHlink>
        <a:srgbClr val="954F72"/>
      </a:folHlink>
    </a:clrScheme>
    <a:fontScheme name="Custom 29">
      <a:majorFont>
        <a:latin typeface="Seaford Bold"/>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care Pitch Deck_TM89652269_Win32_JC_v2" id="{F8764AB5-AEEF-4CC2-ABB0-6738C12D74B7}" vid="{4B84277E-49D1-4747-AC5A-A160BBEACD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F4F0A7-9599-4FE3-A548-853A09CF02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984FD82-9185-4244-A7C8-36B2990083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064F8B-46A2-4F22-9203-449568FB5893}">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Healthcare pitch deck</Template>
  <TotalTime>772</TotalTime>
  <Words>392</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Arial</vt:lpstr>
      <vt:lpstr>Calibri</vt:lpstr>
      <vt:lpstr>Quire Sans</vt:lpstr>
      <vt:lpstr>Seaford</vt:lpstr>
      <vt:lpstr>Seaford Bold</vt:lpstr>
      <vt:lpstr>Office Theme</vt:lpstr>
      <vt:lpstr>Shield insurance</vt:lpstr>
      <vt:lpstr>About us</vt:lpstr>
      <vt:lpstr>KEY METRICS</vt:lpstr>
      <vt:lpstr>SALES MODE</vt:lpstr>
      <vt:lpstr>age group</vt:lpstr>
      <vt:lpstr>Solution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Shield insurance</dc:title>
  <dc:creator>Gurunatha Hebbar</dc:creator>
  <cp:lastModifiedBy>Gurunatha Hebbar</cp:lastModifiedBy>
  <cp:revision>7</cp:revision>
  <dcterms:created xsi:type="dcterms:W3CDTF">2023-06-01T04:26:29Z</dcterms:created>
  <dcterms:modified xsi:type="dcterms:W3CDTF">2023-06-13T08:37:57Z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