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5A366-407C-457A-84E7-D9518BFDA12F}" v="285" dt="2018-12-23T11:06:09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可爱芮仙女的男朋友 小方同学" userId="ca592eb6bdf418f1" providerId="LiveId" clId="{7CE5A366-407C-457A-84E7-D9518BFDA12F}"/>
    <pc:docChg chg="undo custSel addSld modSld modMainMaster">
      <pc:chgData name="可爱芮仙女的男朋友 小方同学" userId="ca592eb6bdf418f1" providerId="LiveId" clId="{7CE5A366-407C-457A-84E7-D9518BFDA12F}" dt="2018-12-24T02:40:34.877" v="1263" actId="1076"/>
      <pc:docMkLst>
        <pc:docMk/>
      </pc:docMkLst>
      <pc:sldChg chg="modSp modTransition">
        <pc:chgData name="可爱芮仙女的男朋友 小方同学" userId="ca592eb6bdf418f1" providerId="LiveId" clId="{7CE5A366-407C-457A-84E7-D9518BFDA12F}" dt="2018-12-23T11:06:09.146" v="1258"/>
        <pc:sldMkLst>
          <pc:docMk/>
          <pc:sldMk cId="733247317" sldId="256"/>
        </pc:sldMkLst>
        <pc:spChg chg="mod">
          <ac:chgData name="可爱芮仙女的男朋友 小方同学" userId="ca592eb6bdf418f1" providerId="LiveId" clId="{7CE5A366-407C-457A-84E7-D9518BFDA12F}" dt="2018-12-21T08:04:54.258" v="31"/>
          <ac:spMkLst>
            <pc:docMk/>
            <pc:sldMk cId="733247317" sldId="256"/>
            <ac:spMk id="2" creationId="{7024D4CB-8BA3-48E5-840C-CB24D0B92D60}"/>
          </ac:spMkLst>
        </pc:spChg>
        <pc:spChg chg="mod">
          <ac:chgData name="可爱芮仙女的男朋友 小方同学" userId="ca592eb6bdf418f1" providerId="LiveId" clId="{7CE5A366-407C-457A-84E7-D9518BFDA12F}" dt="2018-12-21T08:05:03.306" v="61"/>
          <ac:spMkLst>
            <pc:docMk/>
            <pc:sldMk cId="733247317" sldId="256"/>
            <ac:spMk id="3" creationId="{49E27855-7347-4033-AEDB-578CEC806D5D}"/>
          </ac:spMkLst>
        </pc:spChg>
      </pc:sldChg>
      <pc:sldChg chg="modSp add modTransition">
        <pc:chgData name="可爱芮仙女的男朋友 小方同学" userId="ca592eb6bdf418f1" providerId="LiveId" clId="{7CE5A366-407C-457A-84E7-D9518BFDA12F}" dt="2018-12-23T11:06:09.146" v="1258"/>
        <pc:sldMkLst>
          <pc:docMk/>
          <pc:sldMk cId="133333991" sldId="257"/>
        </pc:sldMkLst>
        <pc:spChg chg="mod">
          <ac:chgData name="可爱芮仙女的男朋友 小方同学" userId="ca592eb6bdf418f1" providerId="LiveId" clId="{7CE5A366-407C-457A-84E7-D9518BFDA12F}" dt="2018-12-21T08:11:58.253" v="540"/>
          <ac:spMkLst>
            <pc:docMk/>
            <pc:sldMk cId="133333991" sldId="257"/>
            <ac:spMk id="2" creationId="{E526779B-7017-4FC4-9D4E-1ECAB12CB150}"/>
          </ac:spMkLst>
        </pc:spChg>
        <pc:spChg chg="mod">
          <ac:chgData name="可爱芮仙女的男朋友 小方同学" userId="ca592eb6bdf418f1" providerId="LiveId" clId="{7CE5A366-407C-457A-84E7-D9518BFDA12F}" dt="2018-12-23T11:04:01.681" v="1255"/>
          <ac:spMkLst>
            <pc:docMk/>
            <pc:sldMk cId="133333991" sldId="257"/>
            <ac:spMk id="3" creationId="{3B28000C-692E-4F40-B0C3-A7D22FBCE0C6}"/>
          </ac:spMkLst>
        </pc:spChg>
      </pc:sldChg>
      <pc:sldChg chg="addSp modSp add modTransition">
        <pc:chgData name="可爱芮仙女的男朋友 小方同学" userId="ca592eb6bdf418f1" providerId="LiveId" clId="{7CE5A366-407C-457A-84E7-D9518BFDA12F}" dt="2018-12-24T02:40:34.877" v="1263" actId="1076"/>
        <pc:sldMkLst>
          <pc:docMk/>
          <pc:sldMk cId="3124808446" sldId="258"/>
        </pc:sldMkLst>
        <pc:spChg chg="mod">
          <ac:chgData name="可爱芮仙女的男朋友 小方同学" userId="ca592eb6bdf418f1" providerId="LiveId" clId="{7CE5A366-407C-457A-84E7-D9518BFDA12F}" dt="2018-12-21T08:12:06.737" v="558"/>
          <ac:spMkLst>
            <pc:docMk/>
            <pc:sldMk cId="3124808446" sldId="258"/>
            <ac:spMk id="2" creationId="{5ED82436-87A7-4AAE-8BD9-F5DA03F31E41}"/>
          </ac:spMkLst>
        </pc:spChg>
        <pc:spChg chg="mod">
          <ac:chgData name="可爱芮仙女的男朋友 小方同学" userId="ca592eb6bdf418f1" providerId="LiveId" clId="{7CE5A366-407C-457A-84E7-D9518BFDA12F}" dt="2018-12-21T08:13:31.614" v="642" actId="20577"/>
          <ac:spMkLst>
            <pc:docMk/>
            <pc:sldMk cId="3124808446" sldId="258"/>
            <ac:spMk id="3" creationId="{4A065269-0617-44EF-9A3D-B49A1632D638}"/>
          </ac:spMkLst>
        </pc:spChg>
        <pc:picChg chg="add mod">
          <ac:chgData name="可爱芮仙女的男朋友 小方同学" userId="ca592eb6bdf418f1" providerId="LiveId" clId="{7CE5A366-407C-457A-84E7-D9518BFDA12F}" dt="2018-12-24T02:40:34.877" v="1263" actId="1076"/>
          <ac:picMkLst>
            <pc:docMk/>
            <pc:sldMk cId="3124808446" sldId="258"/>
            <ac:picMk id="1026" creationId="{E4938AC1-EDA2-44C1-96A4-A29F6BC0DCBE}"/>
          </ac:picMkLst>
        </pc:picChg>
      </pc:sldChg>
      <pc:sldChg chg="modSp add modTransition">
        <pc:chgData name="可爱芮仙女的男朋友 小方同学" userId="ca592eb6bdf418f1" providerId="LiveId" clId="{7CE5A366-407C-457A-84E7-D9518BFDA12F}" dt="2018-12-23T11:06:09.146" v="1258"/>
        <pc:sldMkLst>
          <pc:docMk/>
          <pc:sldMk cId="2300855321" sldId="259"/>
        </pc:sldMkLst>
        <pc:spChg chg="mod">
          <ac:chgData name="可爱芮仙女的男朋友 小方同学" userId="ca592eb6bdf418f1" providerId="LiveId" clId="{7CE5A366-407C-457A-84E7-D9518BFDA12F}" dt="2018-12-21T08:11:53.685" v="528"/>
          <ac:spMkLst>
            <pc:docMk/>
            <pc:sldMk cId="2300855321" sldId="259"/>
            <ac:spMk id="2" creationId="{E526779B-7017-4FC4-9D4E-1ECAB12CB150}"/>
          </ac:spMkLst>
        </pc:spChg>
        <pc:spChg chg="mod">
          <ac:chgData name="可爱芮仙女的男朋友 小方同学" userId="ca592eb6bdf418f1" providerId="LiveId" clId="{7CE5A366-407C-457A-84E7-D9518BFDA12F}" dt="2018-12-23T10:58:32.076" v="1117" actId="20577"/>
          <ac:spMkLst>
            <pc:docMk/>
            <pc:sldMk cId="2300855321" sldId="259"/>
            <ac:spMk id="3" creationId="{3B28000C-692E-4F40-B0C3-A7D22FBCE0C6}"/>
          </ac:spMkLst>
        </pc:spChg>
      </pc:sldChg>
      <pc:sldChg chg="delSp modSp add modTransition">
        <pc:chgData name="可爱芮仙女的男朋友 小方同学" userId="ca592eb6bdf418f1" providerId="LiveId" clId="{7CE5A366-407C-457A-84E7-D9518BFDA12F}" dt="2018-12-23T11:06:09.146" v="1258"/>
        <pc:sldMkLst>
          <pc:docMk/>
          <pc:sldMk cId="3975629668" sldId="260"/>
        </pc:sldMkLst>
        <pc:spChg chg="mod">
          <ac:chgData name="可爱芮仙女的男朋友 小方同学" userId="ca592eb6bdf418f1" providerId="LiveId" clId="{7CE5A366-407C-457A-84E7-D9518BFDA12F}" dt="2018-12-23T10:51:53.700" v="737" actId="207"/>
          <ac:spMkLst>
            <pc:docMk/>
            <pc:sldMk cId="3975629668" sldId="260"/>
            <ac:spMk id="3" creationId="{4A065269-0617-44EF-9A3D-B49A1632D638}"/>
          </ac:spMkLst>
        </pc:spChg>
        <pc:picChg chg="del">
          <ac:chgData name="可爱芮仙女的男朋友 小方同学" userId="ca592eb6bdf418f1" providerId="LiveId" clId="{7CE5A366-407C-457A-84E7-D9518BFDA12F}" dt="2018-12-23T10:40:19.449" v="689" actId="478"/>
          <ac:picMkLst>
            <pc:docMk/>
            <pc:sldMk cId="3975629668" sldId="260"/>
            <ac:picMk id="1026" creationId="{E4938AC1-EDA2-44C1-96A4-A29F6BC0DCBE}"/>
          </ac:picMkLst>
        </pc:picChg>
      </pc:sldChg>
      <pc:sldChg chg="modSp add modTransition">
        <pc:chgData name="可爱芮仙女的男朋友 小方同学" userId="ca592eb6bdf418f1" providerId="LiveId" clId="{7CE5A366-407C-457A-84E7-D9518BFDA12F}" dt="2018-12-23T11:06:09.146" v="1258"/>
        <pc:sldMkLst>
          <pc:docMk/>
          <pc:sldMk cId="1490103871" sldId="261"/>
        </pc:sldMkLst>
        <pc:spChg chg="mod">
          <ac:chgData name="可爱芮仙女的男朋友 小方同学" userId="ca592eb6bdf418f1" providerId="LiveId" clId="{7CE5A366-407C-457A-84E7-D9518BFDA12F}" dt="2018-12-23T10:58:17.397" v="1108"/>
          <ac:spMkLst>
            <pc:docMk/>
            <pc:sldMk cId="1490103871" sldId="261"/>
            <ac:spMk id="3" creationId="{3B28000C-692E-4F40-B0C3-A7D22FBCE0C6}"/>
          </ac:spMkLst>
        </pc:spChg>
      </pc:sldChg>
      <pc:sldMasterChg chg="modTransition modSldLayout">
        <pc:chgData name="可爱芮仙女的男朋友 小方同学" userId="ca592eb6bdf418f1" providerId="LiveId" clId="{7CE5A366-407C-457A-84E7-D9518BFDA12F}" dt="2018-12-23T11:06:09.146" v="1258"/>
        <pc:sldMasterMkLst>
          <pc:docMk/>
          <pc:sldMasterMk cId="1879128000" sldId="2147483648"/>
        </pc:sldMasterMkLst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3389052843" sldId="2147483649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3941266846" sldId="2147483650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2799627543" sldId="2147483651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1625428140" sldId="2147483652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3261797286" sldId="2147483653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451527510" sldId="2147483654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2197686435" sldId="2147483655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1330640476" sldId="2147483656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4280363490" sldId="2147483657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2232305518" sldId="2147483658"/>
          </pc:sldLayoutMkLst>
        </pc:sldLayoutChg>
        <pc:sldLayoutChg chg="modTransition">
          <pc:chgData name="可爱芮仙女的男朋友 小方同学" userId="ca592eb6bdf418f1" providerId="LiveId" clId="{7CE5A366-407C-457A-84E7-D9518BFDA12F}" dt="2018-12-23T11:06:09.146" v="1258"/>
          <pc:sldLayoutMkLst>
            <pc:docMk/>
            <pc:sldMasterMk cId="1879128000" sldId="2147483648"/>
            <pc:sldLayoutMk cId="400475684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E301-1A49-479B-91EC-2510B291E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E0145-B31A-4ED0-BE7E-8B6D8302C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DA844-A4F1-4B55-834E-1D9A2A50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74E1B-EC66-4D4E-ABB1-0C1D2062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5493F-2892-4707-9FD5-6AB2D319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5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50BE4-B01F-45DA-9CCD-459E1E3C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73E8A5-2C4D-4BD0-BC21-A29D656F1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2C68F-9F17-429F-9413-71C0BC33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0B16B-3EAC-4D6F-A185-21EE89B3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44CE-B9EB-45CB-96FD-D1E7B9D2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0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7FCD4-515D-4D24-B1F9-84F1EB53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221A0-D54D-4932-9E26-9C6D6D443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EF5E0-5116-4530-BFD5-A2DD37A0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3475F-972D-4125-A7EC-DDA4120F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E624F-0429-4AC9-9F23-0134611D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5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CA892-D4D7-4B4A-A62A-62B52226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DE334-D9F0-4C86-9662-828AA0CF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EEA8D-E0DE-4148-AFFF-6587598D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7348B-588A-45D5-85D0-5196172F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25CA4-482E-4A76-B5F2-6826AE1D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6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BAF18-89D1-4CE7-81D0-3E50E66B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41028-F0B3-4F9C-9380-9292CE46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E6997-49FE-4393-93C5-B2407116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1656A-0A7F-4375-9588-DA03136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BEDA5-BF59-4388-8136-C9576AB1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2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199C8-CD26-40C7-B284-0E50DEBA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5F794-E1E1-44E3-9772-23839B968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70BEAE-9FB9-4143-9A2B-C9AABB0D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31831-10FE-4F57-ABF0-F2D5DB99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A23C9-1A38-4106-9A27-C65B895B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1DDD60-0282-4F2C-B65E-D4336446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2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48F2A-DC62-4557-87E9-42431EFB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0E8F0-066B-4D5F-8CEC-3E558096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177B1-B3E5-4E77-BA5B-0EE7A4378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CD7DBE-3AFF-4D46-AEF3-8475E7D83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30ED3-B000-4C43-9392-96818013A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EF1CBD-C736-41DB-BD22-EF584599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B7A845-005F-4786-B3F2-4E0D055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D95E87-05BF-42E5-9F72-FCA26F7B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7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66916-A28C-4DCF-ADCC-27FFC8D1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B91DD9-FEA4-43BD-B45A-E40577C4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56383-4313-43C0-B2AD-4AE0856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85E2D-7327-4826-AB60-B55C772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2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3B0F5D-D70C-451D-97D9-CD4898B7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110261-92D8-4F34-8628-C22C9AD8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AD60E-A197-46F1-A7F0-356A45F2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8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CA8B0-7B45-4A5A-96DD-AA274E6D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37731-3C30-41B5-92E0-3839A8D5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EF1A1-94C1-4AD4-B931-FCA5AA9E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36D60-6B75-4BFE-BD47-E85E2076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5B406-8D28-4FF2-9AB7-15102DA3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AE4EB-6963-456C-88BE-28B9195C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40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A667D-37F3-4BC0-8589-E24C1609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1CCD95-7B1D-4D98-BF9B-8357A0CED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612C2-6699-43BE-B2B2-A6F159197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D6CA0-8488-4DF3-BCFC-63AF216C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1B83A-3FA0-45F3-9220-185982C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5FBD9-8DCA-4508-9760-4E3FAA82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6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1F7AF4-7915-458B-A2A4-34832AC9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2B503-7182-4623-938C-B639D22C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7A912-7B41-443B-BEFB-02886D328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286A-75CA-4766-A9FE-C91452B0A2A4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3B694-564D-409A-B001-333577192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06BED-C53B-4AED-A1E8-945AA863D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B39C-82F2-433E-87C2-D2946E707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2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4CB-8BA3-48E5-840C-CB24D0B92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27855-7347-4033-AEDB-578CEC806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方缙 </a:t>
            </a:r>
            <a:r>
              <a:rPr lang="en-US" altLang="zh-CN" dirty="0"/>
              <a:t>201601110208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24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6779B-7017-4FC4-9D4E-1ECAB12C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gem5</a:t>
            </a:r>
            <a:r>
              <a:rPr lang="zh-CN" altLang="en-US" dirty="0"/>
              <a:t>安装及使用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000C-692E-4F40-B0C3-A7D22FBC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安装依赖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</a:p>
          <a:p>
            <a:pPr lvl="1"/>
            <a:r>
              <a:rPr lang="en-US" altLang="zh-CN" dirty="0" err="1"/>
              <a:t>scons</a:t>
            </a:r>
            <a:r>
              <a:rPr lang="zh-CN" altLang="en-US" dirty="0"/>
              <a:t>：用于建造</a:t>
            </a:r>
            <a:r>
              <a:rPr lang="en-US" altLang="zh-CN" dirty="0"/>
              <a:t>gem5</a:t>
            </a:r>
          </a:p>
          <a:p>
            <a:pPr lvl="1"/>
            <a:r>
              <a:rPr lang="en-US" altLang="zh-CN" dirty="0"/>
              <a:t>g++ 4.6+</a:t>
            </a:r>
          </a:p>
          <a:p>
            <a:pPr lvl="1"/>
            <a:r>
              <a:rPr lang="en-US" altLang="zh-CN" dirty="0"/>
              <a:t>swig</a:t>
            </a:r>
            <a:r>
              <a:rPr lang="zh-CN" altLang="en-US" dirty="0"/>
              <a:t>：帮助使用</a:t>
            </a:r>
            <a:r>
              <a:rPr lang="en-US" altLang="zh-CN" dirty="0"/>
              <a:t>C</a:t>
            </a:r>
            <a:r>
              <a:rPr lang="zh-CN" altLang="en-US" dirty="0"/>
              <a:t>或者</a:t>
            </a:r>
            <a:r>
              <a:rPr lang="en-US" altLang="zh-CN" dirty="0"/>
              <a:t>C++</a:t>
            </a:r>
            <a:r>
              <a:rPr lang="zh-CN" altLang="en-US" dirty="0"/>
              <a:t>编写的软件能与其它各种高级编程语言进行嵌入联接的开发工具。</a:t>
            </a:r>
            <a:endParaRPr lang="en-US" altLang="zh-CN" dirty="0"/>
          </a:p>
          <a:p>
            <a:pPr lvl="1"/>
            <a:r>
              <a:rPr lang="en-US" altLang="zh-CN" dirty="0"/>
              <a:t>python-dev</a:t>
            </a:r>
          </a:p>
          <a:p>
            <a:pPr lvl="1"/>
            <a:r>
              <a:rPr lang="en-US" altLang="zh-CN" dirty="0" err="1"/>
              <a:t>zlib</a:t>
            </a:r>
            <a:r>
              <a:rPr lang="zh-CN" altLang="en-US" dirty="0"/>
              <a:t>：数据压缩的函数库</a:t>
            </a:r>
            <a:endParaRPr lang="en-US" altLang="zh-CN" dirty="0"/>
          </a:p>
          <a:p>
            <a:pPr lvl="1"/>
            <a:r>
              <a:rPr lang="en-US" altLang="zh-CN" dirty="0"/>
              <a:t>M4</a:t>
            </a:r>
            <a:r>
              <a:rPr lang="zh-CN" altLang="en-US" dirty="0"/>
              <a:t>：宏处理器，大多用于代码生成。</a:t>
            </a:r>
            <a:endParaRPr lang="en-US" altLang="zh-CN" dirty="0"/>
          </a:p>
          <a:p>
            <a:pPr lvl="1"/>
            <a:r>
              <a:rPr lang="en-US" altLang="zh-CN" dirty="0" err="1"/>
              <a:t>protobuf</a:t>
            </a:r>
            <a:r>
              <a:rPr lang="zh-CN" altLang="en-US" dirty="0"/>
              <a:t>：结构化数据存储格式。</a:t>
            </a:r>
            <a:endParaRPr lang="en-US" altLang="zh-CN" dirty="0"/>
          </a:p>
          <a:p>
            <a:pPr lvl="1"/>
            <a:r>
              <a:rPr lang="en-US" altLang="zh-CN" dirty="0" err="1"/>
              <a:t>libprotobuf</a:t>
            </a:r>
            <a:r>
              <a:rPr lang="en-US" altLang="zh-CN" dirty="0"/>
              <a:t>-dev</a:t>
            </a:r>
          </a:p>
          <a:p>
            <a:pPr lvl="1"/>
            <a:r>
              <a:rPr lang="en-US" altLang="zh-CN" dirty="0" err="1"/>
              <a:t>libgoogle</a:t>
            </a:r>
            <a:r>
              <a:rPr lang="en-US" altLang="zh-CN" dirty="0"/>
              <a:t>-</a:t>
            </a:r>
            <a:r>
              <a:rPr lang="en-US" altLang="zh-CN" dirty="0" err="1"/>
              <a:t>perftools</a:t>
            </a:r>
            <a:r>
              <a:rPr lang="en-US" altLang="zh-CN" dirty="0"/>
              <a:t>-dev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3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6779B-7017-4FC4-9D4E-1ECAB12C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gem5</a:t>
            </a:r>
            <a:r>
              <a:rPr lang="zh-CN" altLang="en-US" dirty="0"/>
              <a:t>安装及使用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000C-692E-4F40-B0C3-A7D22FBC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gem5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gem5</a:t>
            </a:r>
            <a:r>
              <a:rPr lang="zh-CN" altLang="en-US" dirty="0"/>
              <a:t>全系统相关文件</a:t>
            </a:r>
            <a:endParaRPr lang="en-US" altLang="zh-CN" dirty="0"/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x86</a:t>
            </a:r>
            <a:r>
              <a:rPr lang="zh-CN" altLang="en-US" dirty="0"/>
              <a:t>对应的全系统文件</a:t>
            </a:r>
            <a:endParaRPr lang="en-US" altLang="zh-CN" dirty="0"/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alpha</a:t>
            </a:r>
            <a:r>
              <a:rPr lang="zh-CN" altLang="en-US" dirty="0"/>
              <a:t>对应的全系统文件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/root/.</a:t>
            </a:r>
            <a:r>
              <a:rPr lang="en-US" altLang="zh-CN" dirty="0" err="1"/>
              <a:t>bashrc</a:t>
            </a:r>
            <a:r>
              <a:rPr lang="zh-CN" altLang="en-US" dirty="0"/>
              <a:t>，添加环境变量。</a:t>
            </a:r>
            <a:endParaRPr lang="en-US" altLang="zh-CN" dirty="0"/>
          </a:p>
          <a:p>
            <a:r>
              <a:rPr lang="zh-CN" altLang="en-US" dirty="0"/>
              <a:t>编译</a:t>
            </a:r>
            <a:r>
              <a:rPr lang="en-US" altLang="zh-CN" dirty="0"/>
              <a:t>x86</a:t>
            </a:r>
            <a:r>
              <a:rPr lang="zh-CN" altLang="en-US" dirty="0"/>
              <a:t>虚拟机。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85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6779B-7017-4FC4-9D4E-1ECAB12C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gem5</a:t>
            </a:r>
            <a:r>
              <a:rPr lang="zh-CN" altLang="en-US" dirty="0"/>
              <a:t>安装及使用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000C-692E-4F40-B0C3-A7D22FBC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挂载</a:t>
            </a:r>
            <a:r>
              <a:rPr lang="en-US" altLang="zh-CN" dirty="0"/>
              <a:t>x86</a:t>
            </a:r>
            <a:r>
              <a:rPr lang="zh-CN" altLang="en-US" dirty="0"/>
              <a:t>虚拟机。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gem5</a:t>
            </a:r>
            <a:r>
              <a:rPr lang="zh-CN" altLang="en-US" dirty="0"/>
              <a:t>中创建一个文件夹存放静态编译好的运行文件。</a:t>
            </a:r>
            <a:endParaRPr lang="en-US" altLang="zh-CN" dirty="0"/>
          </a:p>
          <a:p>
            <a:r>
              <a:rPr lang="en-US" altLang="zh-CN" dirty="0"/>
              <a:t>make m5term</a:t>
            </a:r>
          </a:p>
          <a:p>
            <a:r>
              <a:rPr lang="zh-CN" altLang="en-US" dirty="0"/>
              <a:t>启动</a:t>
            </a:r>
            <a:r>
              <a:rPr lang="en-US" altLang="zh-CN" dirty="0"/>
              <a:t>m5term</a:t>
            </a:r>
            <a:r>
              <a:rPr lang="zh-CN" altLang="en-US" dirty="0"/>
              <a:t>并连接之前编译的虚拟机。</a:t>
            </a:r>
            <a:endParaRPr lang="en-US" altLang="zh-CN" dirty="0"/>
          </a:p>
          <a:p>
            <a:r>
              <a:rPr lang="zh-CN" altLang="en-US" dirty="0"/>
              <a:t>运行测试文件。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0103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2436-87A7-4AAE-8BD9-F5DA03F3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65269-0617-44EF-9A3D-B49A1632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虚拟机</a:t>
            </a:r>
            <a:r>
              <a:rPr lang="zh-CN" altLang="en-US"/>
              <a:t>内存不够</a:t>
            </a:r>
            <a:endParaRPr lang="en-US" altLang="zh-CN" dirty="0"/>
          </a:p>
        </p:txBody>
      </p:sp>
      <p:pic>
        <p:nvPicPr>
          <p:cNvPr id="1026" name="Picture 2" descr="/usr/bin/ld: final link failed: Memory exhausted &#10;collect2: error: Id returned 1 exit status &#10;*** [build/ALPHA/arch/x86/regs/1ib.o.partia1] Error 1 &#10;scons : &#10;scons: building terminated because of errors. ">
            <a:extLst>
              <a:ext uri="{FF2B5EF4-FFF2-40B4-BE49-F238E27FC236}">
                <a16:creationId xmlns:a16="http://schemas.microsoft.com/office/drawing/2014/main" id="{E4938AC1-EDA2-44C1-96A4-A29F6BC0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5" y="3143248"/>
            <a:ext cx="11735629" cy="142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80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2436-87A7-4AAE-8BD9-F5DA03F3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65269-0617-44EF-9A3D-B49A1632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编译了错误的系统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Alpha</a:t>
            </a:r>
          </a:p>
          <a:p>
            <a:pPr lvl="1"/>
            <a:r>
              <a:rPr lang="en-US" altLang="zh-CN" dirty="0"/>
              <a:t>ARM</a:t>
            </a:r>
          </a:p>
          <a:p>
            <a:pPr lvl="1"/>
            <a:r>
              <a:rPr lang="en-US" altLang="zh-CN" dirty="0"/>
              <a:t>SPARC</a:t>
            </a:r>
          </a:p>
          <a:p>
            <a:pPr lvl="1"/>
            <a:r>
              <a:rPr lang="en-US" altLang="zh-CN" dirty="0"/>
              <a:t>X86</a:t>
            </a:r>
          </a:p>
        </p:txBody>
      </p:sp>
    </p:spTree>
    <p:extLst>
      <p:ext uri="{BB962C8B-B14F-4D97-AF65-F5344CB8AC3E}">
        <p14:creationId xmlns:p14="http://schemas.microsoft.com/office/powerpoint/2010/main" val="3975629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专用">
      <a:majorFont>
        <a:latin typeface="微软雅黑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163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Consolas</vt:lpstr>
      <vt:lpstr>Office 主题​​</vt:lpstr>
      <vt:lpstr>实验3讨论</vt:lpstr>
      <vt:lpstr>gem5安装及使用</vt:lpstr>
      <vt:lpstr>gem5安装及使用</vt:lpstr>
      <vt:lpstr>gem5安装及使用</vt:lpstr>
      <vt:lpstr>遇到的问题</vt:lpstr>
      <vt:lpstr>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可爱芮仙女的男朋友 小方同学</dc:creator>
  <cp:lastModifiedBy>可爱芮仙女的男朋友 小方同学</cp:lastModifiedBy>
  <cp:revision>1</cp:revision>
  <dcterms:created xsi:type="dcterms:W3CDTF">2018-12-21T08:03:07Z</dcterms:created>
  <dcterms:modified xsi:type="dcterms:W3CDTF">2018-12-24T02:40:36Z</dcterms:modified>
</cp:coreProperties>
</file>