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theme/themeOverride2.xml" ContentType="application/vnd.openxmlformats-officedocument.themeOverr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notesSlides/notesSlide2.xml" ContentType="application/vnd.openxmlformats-officedocument.presentationml.notesSlide+xml"/>
  <Override PartName="/ppt/theme/themeOverride3.xml" ContentType="application/vnd.openxmlformats-officedocument.themeOverride+xml"/>
  <Override PartName="/ppt/notesSlides/notesSlide3.xml" ContentType="application/vnd.openxmlformats-officedocument.presentationml.notesSlide+xml"/>
  <Override PartName="/ppt/theme/themeOverride4.xml" ContentType="application/vnd.openxmlformats-officedocument.themeOverride+xml"/>
  <Override PartName="/ppt/notesSlides/notesSlide4.xml" ContentType="application/vnd.openxmlformats-officedocument.presentationml.notesSlide+xml"/>
  <Override PartName="/ppt/theme/themeOverride5.xml" ContentType="application/vnd.openxmlformats-officedocument.themeOverride+xml"/>
  <Override PartName="/ppt/notesSlides/notesSlide5.xml" ContentType="application/vnd.openxmlformats-officedocument.presentationml.notesSlide+xml"/>
  <Override PartName="/ppt/theme/themeOverride6.xml" ContentType="application/vnd.openxmlformats-officedocument.themeOverride+xml"/>
  <Override PartName="/ppt/notesSlides/notesSlide6.xml" ContentType="application/vnd.openxmlformats-officedocument.presentationml.notesSlide+xml"/>
  <Override PartName="/ppt/theme/themeOverride7.xml" ContentType="application/vnd.openxmlformats-officedocument.themeOverride+xml"/>
  <Override PartName="/ppt/notesSlides/notesSlide7.xml" ContentType="application/vnd.openxmlformats-officedocument.presentationml.notesSlide+xml"/>
  <Override PartName="/ppt/theme/themeOverride8.xml" ContentType="application/vnd.openxmlformats-officedocument.themeOverride+xml"/>
  <Override PartName="/ppt/notesSlides/notesSlide8.xml" ContentType="application/vnd.openxmlformats-officedocument.presentationml.notesSlide+xml"/>
  <Override PartName="/ppt/theme/themeOverride9.xml" ContentType="application/vnd.openxmlformats-officedocument.themeOverride+xml"/>
  <Override PartName="/ppt/notesSlides/notesSlide9.xml" ContentType="application/vnd.openxmlformats-officedocument.presentationml.notesSlide+xml"/>
  <Override PartName="/ppt/theme/themeOverride10.xml" ContentType="application/vnd.openxmlformats-officedocument.themeOverride+xml"/>
  <Override PartName="/ppt/notesSlides/notesSlide10.xml" ContentType="application/vnd.openxmlformats-officedocument.presentationml.notesSlide+xml"/>
  <Override PartName="/ppt/theme/themeOverride11.xml" ContentType="application/vnd.openxmlformats-officedocument.themeOverride+xml"/>
  <Override PartName="/ppt/notesSlides/notesSlide11.xml" ContentType="application/vnd.openxmlformats-officedocument.presentationml.notesSlide+xml"/>
  <Override PartName="/ppt/theme/themeOverride12.xml" ContentType="application/vnd.openxmlformats-officedocument.themeOverride+xml"/>
  <Override PartName="/ppt/notesSlides/notesSlide12.xml" ContentType="application/vnd.openxmlformats-officedocument.presentationml.notesSlide+xml"/>
  <Override PartName="/ppt/theme/themeOverride13.xml" ContentType="application/vnd.openxmlformats-officedocument.themeOverride+xml"/>
  <Override PartName="/ppt/notesSlides/notesSlide13.xml" ContentType="application/vnd.openxmlformats-officedocument.presentationml.notesSlide+xml"/>
  <Override PartName="/ppt/theme/themeOverride14.xml" ContentType="application/vnd.openxmlformats-officedocument.themeOverride+xml"/>
  <Override PartName="/ppt/notesSlides/notesSlide14.xml" ContentType="application/vnd.openxmlformats-officedocument.presentationml.notesSlide+xml"/>
  <Override PartName="/ppt/theme/themeOverride15.xml" ContentType="application/vnd.openxmlformats-officedocument.themeOverride+xml"/>
  <Override PartName="/ppt/notesSlides/notesSlide15.xml" ContentType="application/vnd.openxmlformats-officedocument.presentationml.notesSlide+xml"/>
  <Override PartName="/ppt/theme/themeOverride16.xml" ContentType="application/vnd.openxmlformats-officedocument.themeOverride+xml"/>
  <Override PartName="/ppt/notesSlides/notesSlide16.xml" ContentType="application/vnd.openxmlformats-officedocument.presentationml.notesSlide+xml"/>
  <Override PartName="/ppt/theme/themeOverride17.xml" ContentType="application/vnd.openxmlformats-officedocument.themeOverride+xml"/>
  <Override PartName="/ppt/notesSlides/notesSlide17.xml" ContentType="application/vnd.openxmlformats-officedocument.presentationml.notesSlide+xml"/>
  <Override PartName="/ppt/theme/themeOverride18.xml" ContentType="application/vnd.openxmlformats-officedocument.themeOverride+xml"/>
  <Override PartName="/ppt/notesSlides/notesSlide18.xml" ContentType="application/vnd.openxmlformats-officedocument.presentationml.notesSlide+xml"/>
  <Override PartName="/ppt/theme/themeOverride19.xml" ContentType="application/vnd.openxmlformats-officedocument.themeOverride+xml"/>
  <Override PartName="/ppt/notesSlides/notesSlide19.xml" ContentType="application/vnd.openxmlformats-officedocument.presentationml.notesSlide+xml"/>
  <Override PartName="/ppt/theme/themeOverride20.xml" ContentType="application/vnd.openxmlformats-officedocument.themeOverride+xml"/>
  <Override PartName="/ppt/notesSlides/notesSlide20.xml" ContentType="application/vnd.openxmlformats-officedocument.presentationml.notesSlide+xml"/>
  <Override PartName="/ppt/theme/themeOverride21.xml" ContentType="application/vnd.openxmlformats-officedocument.themeOverride+xml"/>
  <Override PartName="/ppt/notesSlides/notesSlide21.xml" ContentType="application/vnd.openxmlformats-officedocument.presentationml.notesSlide+xml"/>
  <Override PartName="/ppt/theme/themeOverride22.xml" ContentType="application/vnd.openxmlformats-officedocument.themeOverride+xml"/>
  <Override PartName="/ppt/notesSlides/notesSlide22.xml" ContentType="application/vnd.openxmlformats-officedocument.presentationml.notesSlide+xml"/>
  <Override PartName="/ppt/theme/themeOverride23.xml" ContentType="application/vnd.openxmlformats-officedocument.themeOverride+xml"/>
  <Override PartName="/ppt/notesSlides/notesSlide23.xml" ContentType="application/vnd.openxmlformats-officedocument.presentationml.notesSlide+xml"/>
  <Override PartName="/ppt/theme/themeOverride24.xml" ContentType="application/vnd.openxmlformats-officedocument.themeOverride+xml"/>
  <Override PartName="/ppt/notesSlides/notesSlide24.xml" ContentType="application/vnd.openxmlformats-officedocument.presentationml.notesSlide+xml"/>
  <Override PartName="/ppt/theme/themeOverride25.xml" ContentType="application/vnd.openxmlformats-officedocument.themeOverride+xml"/>
  <Override PartName="/ppt/notesSlides/notesSlide25.xml" ContentType="application/vnd.openxmlformats-officedocument.presentationml.notesSlide+xml"/>
  <Override PartName="/ppt/theme/themeOverride26.xml" ContentType="application/vnd.openxmlformats-officedocument.themeOverride+xml"/>
  <Override PartName="/ppt/notesSlides/notesSlide26.xml" ContentType="application/vnd.openxmlformats-officedocument.presentationml.notesSlide+xml"/>
  <Override PartName="/ppt/theme/themeOverride27.xml" ContentType="application/vnd.openxmlformats-officedocument.themeOverride+xml"/>
  <Override PartName="/ppt/notesSlides/notesSlide27.xml" ContentType="application/vnd.openxmlformats-officedocument.presentationml.notesSlide+xml"/>
  <Override PartName="/ppt/theme/themeOverride28.xml" ContentType="application/vnd.openxmlformats-officedocument.themeOverride+xml"/>
  <Override PartName="/ppt/notesSlides/notesSlide28.xml" ContentType="application/vnd.openxmlformats-officedocument.presentationml.notesSlide+xml"/>
  <Override PartName="/ppt/theme/themeOverride29.xml" ContentType="application/vnd.openxmlformats-officedocument.themeOverride+xml"/>
  <Override PartName="/ppt/notesSlides/notesSlide29.xml" ContentType="application/vnd.openxmlformats-officedocument.presentationml.notesSlide+xml"/>
  <Override PartName="/ppt/theme/themeOverride30.xml" ContentType="application/vnd.openxmlformats-officedocument.themeOverride+xml"/>
  <Override PartName="/ppt/notesSlides/notesSlide30.xml" ContentType="application/vnd.openxmlformats-officedocument.presentationml.notesSlide+xml"/>
  <Override PartName="/ppt/theme/themeOverride31.xml" ContentType="application/vnd.openxmlformats-officedocument.themeOverr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58" r:id="rId2"/>
    <p:sldId id="335" r:id="rId3"/>
    <p:sldId id="334" r:id="rId4"/>
    <p:sldId id="343" r:id="rId5"/>
    <p:sldId id="346" r:id="rId6"/>
    <p:sldId id="347" r:id="rId7"/>
    <p:sldId id="333" r:id="rId8"/>
    <p:sldId id="350" r:id="rId9"/>
    <p:sldId id="351" r:id="rId10"/>
    <p:sldId id="365" r:id="rId11"/>
    <p:sldId id="367" r:id="rId12"/>
    <p:sldId id="352" r:id="rId13"/>
    <p:sldId id="354" r:id="rId14"/>
    <p:sldId id="353" r:id="rId15"/>
    <p:sldId id="339" r:id="rId16"/>
    <p:sldId id="355" r:id="rId17"/>
    <p:sldId id="356" r:id="rId18"/>
    <p:sldId id="357" r:id="rId19"/>
    <p:sldId id="359" r:id="rId20"/>
    <p:sldId id="342" r:id="rId21"/>
    <p:sldId id="358" r:id="rId22"/>
    <p:sldId id="360" r:id="rId23"/>
    <p:sldId id="340" r:id="rId24"/>
    <p:sldId id="361" r:id="rId25"/>
    <p:sldId id="369" r:id="rId26"/>
    <p:sldId id="371" r:id="rId27"/>
    <p:sldId id="372" r:id="rId28"/>
    <p:sldId id="345" r:id="rId29"/>
    <p:sldId id="349" r:id="rId30"/>
    <p:sldId id="373" r:id="rId31"/>
    <p:sldId id="341" r:id="rId3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70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2F2F2"/>
    <a:srgbClr val="525252"/>
    <a:srgbClr val="F3646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7838" autoAdjust="0"/>
    <p:restoredTop sz="82149" autoAdjust="0"/>
  </p:normalViewPr>
  <p:slideViewPr>
    <p:cSldViewPr snapToGrid="0">
      <p:cViewPr varScale="1">
        <p:scale>
          <a:sx n="48" d="100"/>
          <a:sy n="48" d="100"/>
        </p:scale>
        <p:origin x="355" y="58"/>
      </p:cViewPr>
      <p:guideLst>
        <p:guide orient="horz" pos="2160"/>
        <p:guide pos="2706"/>
      </p:guideLst>
    </p:cSldViewPr>
  </p:slideViewPr>
  <p:notesTextViewPr>
    <p:cViewPr>
      <p:scale>
        <a:sx n="300" d="100"/>
        <a:sy n="300" d="100"/>
      </p:scale>
      <p:origin x="0" y="0"/>
    </p:cViewPr>
  </p:notesTextViewPr>
  <p:sorterViewPr>
    <p:cViewPr>
      <p:scale>
        <a:sx n="100" d="100"/>
        <a:sy n="100" d="100"/>
      </p:scale>
      <p:origin x="0" y="-3618"/>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1BF64D7-5900-43FF-8705-A02AF3C6754C}" type="datetimeFigureOut">
              <a:rPr lang="zh-CN" altLang="en-US" smtClean="0"/>
              <a:t>2019/6/4 Tuesday</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0813EB8-F188-4A5F-A60C-61818CD7C665}" type="slidenum">
              <a:rPr lang="zh-CN" altLang="en-US" smtClean="0"/>
              <a:t>‹#›</a:t>
            </a:fld>
            <a:endParaRPr lang="zh-CN" altLang="en-US"/>
          </a:p>
        </p:txBody>
      </p:sp>
    </p:spTree>
    <p:extLst>
      <p:ext uri="{BB962C8B-B14F-4D97-AF65-F5344CB8AC3E}">
        <p14:creationId xmlns:p14="http://schemas.microsoft.com/office/powerpoint/2010/main" val="12659337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600" dirty="0" smtClean="0">
                <a:latin typeface="楷体" panose="02010609060101010101" pitchFamily="49" charset="-122"/>
                <a:ea typeface="楷体" panose="02010609060101010101" pitchFamily="49" charset="-122"/>
              </a:rPr>
              <a:t>FPGA</a:t>
            </a:r>
            <a:r>
              <a:rPr lang="zh-CN" altLang="en-US" sz="1600" dirty="0" smtClean="0">
                <a:latin typeface="楷体" panose="02010609060101010101" pitchFamily="49" charset="-122"/>
                <a:ea typeface="楷体" panose="02010609060101010101" pitchFamily="49" charset="-122"/>
              </a:rPr>
              <a:t>动态和部分重配置：架构，方法和应用</a:t>
            </a:r>
            <a:r>
              <a:rPr lang="zh-CN" altLang="en-US" sz="1600" dirty="0" smtClean="0">
                <a:latin typeface="楷体" panose="02010609060101010101" pitchFamily="49" charset="-122"/>
                <a:ea typeface="楷体" panose="02010609060101010101" pitchFamily="49" charset="-122"/>
              </a:rPr>
              <a:t>的综述</a:t>
            </a:r>
            <a:endParaRPr lang="en-US" altLang="zh-CN" sz="1600" dirty="0" smtClean="0">
              <a:latin typeface="楷体" panose="02010609060101010101" pitchFamily="49" charset="-122"/>
              <a:ea typeface="楷体" panose="02010609060101010101" pitchFamily="49" charset="-122"/>
            </a:endParaRPr>
          </a:p>
          <a:p>
            <a:r>
              <a:rPr lang="zh-CN" altLang="en-US" sz="1200" b="0" i="0" kern="1200" dirty="0" smtClean="0">
                <a:solidFill>
                  <a:schemeClr val="tx1"/>
                </a:solidFill>
                <a:effectLst/>
                <a:latin typeface="+mn-lt"/>
                <a:ea typeface="+mn-ea"/>
                <a:cs typeface="+mn-cs"/>
              </a:rPr>
              <a:t>发表</a:t>
            </a:r>
            <a:r>
              <a:rPr lang="zh-CN" altLang="en-US" sz="1200" b="0" i="0" kern="1200" dirty="0" smtClean="0">
                <a:solidFill>
                  <a:schemeClr val="tx1"/>
                </a:solidFill>
                <a:effectLst/>
                <a:latin typeface="+mn-lt"/>
                <a:ea typeface="+mn-ea"/>
                <a:cs typeface="+mn-cs"/>
              </a:rPr>
              <a:t>在</a:t>
            </a:r>
            <a:r>
              <a:rPr lang="en-US" altLang="zh-CN" sz="1200" b="0" i="0" kern="1200" dirty="0" smtClean="0">
                <a:solidFill>
                  <a:schemeClr val="tx1"/>
                </a:solidFill>
                <a:effectLst/>
                <a:latin typeface="+mn-lt"/>
                <a:ea typeface="+mn-ea"/>
                <a:cs typeface="+mn-cs"/>
              </a:rPr>
              <a:t>ACM Computing Surveys, 2018</a:t>
            </a:r>
            <a:endParaRPr lang="zh-CN" altLang="en-US" sz="1600" dirty="0">
              <a:latin typeface="楷体" panose="02010609060101010101" pitchFamily="49" charset="-122"/>
              <a:ea typeface="楷体" panose="02010609060101010101" pitchFamily="49" charset="-122"/>
            </a:endParaRPr>
          </a:p>
        </p:txBody>
      </p:sp>
      <p:sp>
        <p:nvSpPr>
          <p:cNvPr id="4" name="灯片编号占位符 3"/>
          <p:cNvSpPr>
            <a:spLocks noGrp="1"/>
          </p:cNvSpPr>
          <p:nvPr>
            <p:ph type="sldNum" sz="quarter" idx="5"/>
          </p:nvPr>
        </p:nvSpPr>
        <p:spPr/>
        <p:txBody>
          <a:bodyPr/>
          <a:lstStyle/>
          <a:p>
            <a:fld id="{B0813EB8-F188-4A5F-A60C-61818CD7C665}" type="slidenum">
              <a:rPr lang="zh-CN" altLang="en-US" smtClean="0"/>
              <a:t>1</a:t>
            </a:fld>
            <a:endParaRPr lang="zh-CN" altLang="en-US"/>
          </a:p>
        </p:txBody>
      </p:sp>
    </p:spTree>
    <p:extLst>
      <p:ext uri="{BB962C8B-B14F-4D97-AF65-F5344CB8AC3E}">
        <p14:creationId xmlns:p14="http://schemas.microsoft.com/office/powerpoint/2010/main" val="6589837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0813EB8-F188-4A5F-A60C-61818CD7C665}"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38611855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0813EB8-F188-4A5F-A60C-61818CD7C665}"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2117559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0813EB8-F188-4A5F-A60C-61818CD7C665}"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23898431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200" b="0" i="0" u="none" strike="noStrike" kern="1200" baseline="0" dirty="0" smtClean="0">
              <a:solidFill>
                <a:schemeClr val="tx1"/>
              </a:solidFill>
              <a:latin typeface="+mn-lt"/>
              <a:ea typeface="+mn-ea"/>
              <a:cs typeface="+mn-cs"/>
            </a:endParaRPr>
          </a:p>
          <a:p>
            <a:r>
              <a:rPr lang="en-US" altLang="zh-CN" sz="1200" b="0" i="0" u="none" strike="noStrike" kern="1200" baseline="0" dirty="0" smtClean="0">
                <a:solidFill>
                  <a:schemeClr val="tx1"/>
                </a:solidFill>
                <a:latin typeface="+mn-lt"/>
                <a:ea typeface="+mn-ea"/>
                <a:cs typeface="+mn-cs"/>
              </a:rPr>
              <a:t>Altera</a:t>
            </a:r>
            <a:r>
              <a:rPr lang="zh-CN" altLang="en-US" sz="1200" b="0" i="0" u="none" strike="noStrike" kern="1200" baseline="0" dirty="0" smtClean="0">
                <a:solidFill>
                  <a:schemeClr val="tx1"/>
                </a:solidFill>
                <a:latin typeface="+mn-lt"/>
                <a:ea typeface="+mn-ea"/>
                <a:cs typeface="+mn-cs"/>
              </a:rPr>
              <a:t>也有很多产品支持</a:t>
            </a:r>
            <a:r>
              <a:rPr lang="en-US" altLang="zh-CN" sz="1200" b="0" i="0" u="none" strike="noStrike" kern="1200" baseline="0" dirty="0" smtClean="0">
                <a:solidFill>
                  <a:schemeClr val="tx1"/>
                </a:solidFill>
                <a:latin typeface="+mn-lt"/>
                <a:ea typeface="+mn-ea"/>
                <a:cs typeface="+mn-cs"/>
              </a:rPr>
              <a:t>PR</a:t>
            </a:r>
            <a:r>
              <a:rPr lang="zh-CN" altLang="en-US" sz="1200" b="0" i="0" u="none" strike="noStrike" kern="1200" baseline="0" dirty="0" smtClean="0">
                <a:solidFill>
                  <a:schemeClr val="tx1"/>
                </a:solidFill>
                <a:latin typeface="+mn-lt"/>
                <a:ea typeface="+mn-ea"/>
                <a:cs typeface="+mn-cs"/>
              </a:rPr>
              <a:t>，它们与</a:t>
            </a:r>
            <a:r>
              <a:rPr lang="en-US" altLang="zh-CN" sz="1200" b="0" i="0" u="none" strike="noStrike" kern="1200" baseline="0" dirty="0" smtClean="0">
                <a:solidFill>
                  <a:schemeClr val="tx1"/>
                </a:solidFill>
                <a:latin typeface="+mn-lt"/>
                <a:ea typeface="+mn-ea"/>
                <a:cs typeface="+mn-cs"/>
              </a:rPr>
              <a:t>Xilinx</a:t>
            </a:r>
            <a:r>
              <a:rPr lang="zh-CN" altLang="en-US" sz="1200" b="0" i="0" u="none" strike="noStrike" kern="1200" baseline="0" dirty="0" smtClean="0">
                <a:solidFill>
                  <a:schemeClr val="tx1"/>
                </a:solidFill>
                <a:latin typeface="+mn-lt"/>
                <a:ea typeface="+mn-ea"/>
                <a:cs typeface="+mn-cs"/>
              </a:rPr>
              <a:t>系列相类似，就不过多做介绍了。</a:t>
            </a:r>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0813EB8-F188-4A5F-A60C-61818CD7C665}"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3956300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除了前面提到的两家，还有一些其它供应商也支持</a:t>
            </a:r>
            <a:r>
              <a:rPr lang="en-US" altLang="zh-CN" dirty="0" smtClean="0"/>
              <a:t>PR</a:t>
            </a:r>
            <a:r>
              <a:rPr lang="zh-CN" altLang="en-US" dirty="0" smtClean="0"/>
              <a:t>，只是它们占的市场份额比较小，比如</a:t>
            </a:r>
            <a:r>
              <a:rPr lang="en-US" altLang="zh-CN" dirty="0" smtClean="0"/>
              <a:t>…</a:t>
            </a:r>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0813EB8-F188-4A5F-A60C-61818CD7C665}"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14988114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另外我们这再介绍一下</a:t>
            </a:r>
            <a:r>
              <a:rPr lang="en-US" altLang="zh-CN" dirty="0" smtClean="0"/>
              <a:t>PR</a:t>
            </a:r>
            <a:r>
              <a:rPr lang="zh-CN" altLang="en-US" dirty="0" smtClean="0"/>
              <a:t>的设计流程。这三个是供应商普遍采用的流程</a:t>
            </a:r>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0813EB8-F188-4A5F-A60C-61818CD7C665}"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16318386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smtClean="0"/>
              <a:t>每个</a:t>
            </a:r>
            <a:r>
              <a:rPr lang="en-US" altLang="zh-CN" sz="1200" dirty="0" smtClean="0"/>
              <a:t>PR</a:t>
            </a:r>
            <a:r>
              <a:rPr lang="zh-CN" altLang="en-US" sz="1200" dirty="0" smtClean="0"/>
              <a:t>设计由许多模块或功能单元组成。所有模块呢，都是使用硬件描述语言（</a:t>
            </a:r>
            <a:r>
              <a:rPr lang="en-US" altLang="zh-CN" sz="1200" dirty="0" smtClean="0"/>
              <a:t>HDL</a:t>
            </a:r>
            <a:r>
              <a:rPr lang="zh-CN" altLang="en-US" sz="1200" dirty="0" smtClean="0"/>
              <a:t>）描述，或者是预先合成的网表。</a:t>
            </a:r>
            <a:endParaRPr lang="en-US" altLang="zh-CN" sz="1200" dirty="0" smtClean="0"/>
          </a:p>
          <a:p>
            <a:r>
              <a:rPr lang="zh-CN" altLang="en-US" sz="1200" dirty="0" smtClean="0"/>
              <a:t>具体步骤为：决定可重构区域的数量和相应的模块分配（分区）。综合每个单独的模块以生成相应的网表。手动执行布局规划，以</a:t>
            </a:r>
            <a:r>
              <a:rPr lang="zh-CN" altLang="en-US" sz="1200" dirty="0" smtClean="0"/>
              <a:t>指定部分</a:t>
            </a:r>
            <a:r>
              <a:rPr lang="zh-CN" altLang="en-US" sz="1200" dirty="0" smtClean="0"/>
              <a:t>可重配置区域</a:t>
            </a:r>
            <a:r>
              <a:rPr lang="en-US" altLang="zh-CN" sz="1200" dirty="0" smtClean="0"/>
              <a:t>(PRR)</a:t>
            </a:r>
            <a:r>
              <a:rPr lang="zh-CN" altLang="en-US" sz="1200" dirty="0" smtClean="0"/>
              <a:t>的位置和边界框。最后，为每个配置生成完整的重新配置比特流（配置文件）以及每个</a:t>
            </a:r>
            <a:r>
              <a:rPr lang="en-US" altLang="zh-CN" sz="1200" dirty="0" smtClean="0"/>
              <a:t>PRR</a:t>
            </a:r>
            <a:r>
              <a:rPr lang="zh-CN" altLang="en-US" sz="1200" dirty="0" smtClean="0"/>
              <a:t>的部分比特流。</a:t>
            </a:r>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0813EB8-F188-4A5F-A60C-61818CD7C665}"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30997578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200" b="0" i="0" u="none" strike="noStrike" kern="1200" baseline="0" dirty="0" smtClean="0">
              <a:solidFill>
                <a:schemeClr val="tx1"/>
              </a:solidFill>
              <a:latin typeface="+mn-lt"/>
              <a:ea typeface="+mn-ea"/>
              <a:cs typeface="+mn-cs"/>
            </a:endParaRP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0813EB8-F188-4A5F-A60C-61818CD7C665}"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10178396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先设计</a:t>
            </a:r>
            <a:r>
              <a:rPr lang="en-US" altLang="zh-CN" dirty="0" smtClean="0"/>
              <a:t>PR</a:t>
            </a:r>
            <a:r>
              <a:rPr lang="zh-CN" altLang="en-US" dirty="0" smtClean="0"/>
              <a:t>模块和功能单元，定义</a:t>
            </a:r>
            <a:r>
              <a:rPr lang="en-US" altLang="zh-CN" dirty="0" smtClean="0"/>
              <a:t>PR</a:t>
            </a:r>
            <a:r>
              <a:rPr lang="zh-CN" altLang="en-US" dirty="0" smtClean="0"/>
              <a:t>设计块，进行</a:t>
            </a:r>
            <a:r>
              <a:rPr lang="en-US" altLang="zh-CN" dirty="0" smtClean="0"/>
              <a:t>RTL</a:t>
            </a:r>
            <a:r>
              <a:rPr lang="zh-CN" altLang="en-US" dirty="0" smtClean="0"/>
              <a:t>设计（判断是否可综合），功能仿真，时序仿真。</a:t>
            </a:r>
            <a:endParaRPr lang="en-US" altLang="zh-CN" dirty="0" smtClean="0"/>
          </a:p>
          <a:p>
            <a:r>
              <a:rPr lang="en-US" altLang="zh-CN" dirty="0" smtClean="0"/>
              <a:t>RTL</a:t>
            </a:r>
            <a:r>
              <a:rPr lang="zh-CN" altLang="en-US" dirty="0" smtClean="0"/>
              <a:t>行为级描述，</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smtClean="0">
                <a:solidFill>
                  <a:schemeClr val="tx1"/>
                </a:solidFill>
                <a:effectLst/>
                <a:latin typeface="+mn-lt"/>
                <a:ea typeface="+mn-ea"/>
                <a:cs typeface="+mn-cs"/>
              </a:rPr>
              <a:t>将部分块指定为设计部分</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smtClean="0">
                <a:solidFill>
                  <a:schemeClr val="tx1"/>
                </a:solidFill>
                <a:effectLst/>
                <a:latin typeface="+mn-lt"/>
                <a:ea typeface="+mn-ea"/>
                <a:cs typeface="+mn-cs"/>
              </a:rPr>
              <a:t>将分区分配给</a:t>
            </a:r>
            <a:r>
              <a:rPr lang="en-US" altLang="zh-CN" sz="1200" b="0" i="0" kern="1200" dirty="0" err="1" smtClean="0">
                <a:solidFill>
                  <a:schemeClr val="tx1"/>
                </a:solidFill>
                <a:effectLst/>
                <a:latin typeface="+mn-lt"/>
                <a:ea typeface="+mn-ea"/>
                <a:cs typeface="+mn-cs"/>
              </a:rPr>
              <a:t>logiclock</a:t>
            </a:r>
            <a:r>
              <a:rPr lang="zh-CN" altLang="en-US" sz="1200" b="0" i="0" kern="1200" dirty="0" smtClean="0">
                <a:solidFill>
                  <a:schemeClr val="tx1"/>
                </a:solidFill>
                <a:effectLst/>
                <a:latin typeface="+mn-lt"/>
                <a:ea typeface="+mn-ea"/>
                <a:cs typeface="+mn-cs"/>
              </a:rPr>
              <a:t>区域</a:t>
            </a:r>
            <a:endParaRPr lang="en-US" altLang="zh-CN" sz="12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smtClean="0">
                <a:solidFill>
                  <a:schemeClr val="tx1"/>
                </a:solidFill>
                <a:effectLst/>
                <a:latin typeface="+mn-lt"/>
                <a:ea typeface="+mn-ea"/>
                <a:cs typeface="+mn-cs"/>
              </a:rPr>
              <a:t>创建修订并编译</a:t>
            </a:r>
          </a:p>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0813EB8-F188-4A5F-A60C-61818CD7C665}"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390973532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这里列举了一些论文中提到的支持</a:t>
            </a:r>
            <a:r>
              <a:rPr lang="en-US" altLang="zh-CN" sz="1200" b="0" i="0" kern="1200" dirty="0" smtClean="0">
                <a:solidFill>
                  <a:schemeClr val="tx1"/>
                </a:solidFill>
                <a:effectLst/>
                <a:latin typeface="+mn-lt"/>
                <a:ea typeface="+mn-ea"/>
                <a:cs typeface="+mn-cs"/>
              </a:rPr>
              <a:t>PR</a:t>
            </a:r>
            <a:r>
              <a:rPr lang="zh-CN" altLang="en-US" sz="1200" b="0" i="0" kern="1200" dirty="0" smtClean="0">
                <a:solidFill>
                  <a:schemeClr val="tx1"/>
                </a:solidFill>
                <a:effectLst/>
                <a:latin typeface="+mn-lt"/>
                <a:ea typeface="+mn-ea"/>
                <a:cs typeface="+mn-cs"/>
              </a:rPr>
              <a:t>开发的工具，有点多，大家感兴趣的可以去单独了解一下。</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这些工具大多针对</a:t>
            </a:r>
            <a:r>
              <a:rPr lang="en-US" altLang="zh-CN" sz="1200" b="0" i="0" kern="1200" dirty="0" smtClean="0">
                <a:solidFill>
                  <a:schemeClr val="tx1"/>
                </a:solidFill>
                <a:effectLst/>
                <a:latin typeface="+mn-lt"/>
                <a:ea typeface="+mn-ea"/>
                <a:cs typeface="+mn-cs"/>
              </a:rPr>
              <a:t>Xilinx FPGAs</a:t>
            </a:r>
            <a:r>
              <a:rPr lang="zh-CN" altLang="en-US" sz="1200" b="0" i="0" kern="1200" dirty="0" smtClean="0">
                <a:solidFill>
                  <a:schemeClr val="tx1"/>
                </a:solidFill>
                <a:effectLst/>
                <a:latin typeface="+mn-lt"/>
                <a:ea typeface="+mn-ea"/>
                <a:cs typeface="+mn-cs"/>
              </a:rPr>
              <a:t>，并且许多都使用供应商的工具进行低层设备相关的操作，如放置、路由和配置文件生成。</a:t>
            </a:r>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0813EB8-F188-4A5F-A60C-61818CD7C665}"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7166094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下面我将从以下四个方面进行论文的讲述</a:t>
            </a:r>
            <a:endParaRPr lang="en-US" altLang="zh-CN" dirty="0" smtClean="0"/>
          </a:p>
          <a:p>
            <a:r>
              <a:rPr lang="en-US" altLang="zh-CN" sz="1200" b="1" kern="1200" dirty="0" smtClean="0">
                <a:solidFill>
                  <a:schemeClr val="tx1"/>
                </a:solidFill>
                <a:latin typeface="+mj-ea"/>
                <a:ea typeface="+mn-ea"/>
                <a:cs typeface="+mn-cs"/>
              </a:rPr>
              <a:t>Partial Reconfiguration</a:t>
            </a:r>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0813EB8-F188-4A5F-A60C-61818CD7C665}"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321383893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再讲一下目前减少重配置开销的关键技术</a:t>
            </a:r>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0813EB8-F188-4A5F-A60C-61818CD7C665}"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134260249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t>由于</a:t>
            </a:r>
            <a:r>
              <a:rPr lang="en-US" altLang="zh-CN" sz="1200" dirty="0" smtClean="0"/>
              <a:t>PRR</a:t>
            </a:r>
            <a:r>
              <a:rPr lang="zh-CN" altLang="en-US" sz="1200" dirty="0" smtClean="0"/>
              <a:t>的形状和位置的限制，</a:t>
            </a:r>
            <a:r>
              <a:rPr lang="en-US" altLang="zh-CN" sz="1200" dirty="0" smtClean="0"/>
              <a:t>FPGA</a:t>
            </a:r>
            <a:r>
              <a:rPr lang="zh-CN" altLang="en-US" sz="1200" dirty="0" smtClean="0"/>
              <a:t>资源不能被充分利用。重新配置时间开销对应于用一个或多个部分配置文件为</a:t>
            </a:r>
            <a:r>
              <a:rPr lang="en-US" altLang="zh-CN" sz="1200" dirty="0" smtClean="0"/>
              <a:t>FPGA</a:t>
            </a:r>
            <a:r>
              <a:rPr lang="zh-CN" altLang="en-US" sz="1200" dirty="0" smtClean="0"/>
              <a:t>编程所需的时间。</a:t>
            </a:r>
          </a:p>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0813EB8-F188-4A5F-A60C-61818CD7C665}"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206242492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r>
              <a:rPr lang="zh-CN" altLang="en-US" dirty="0" smtClean="0"/>
              <a:t>以图为例，将不需要并发执行的模块组合到更小的区域可以优化资源使用，但是，需要重新配置其中一个时，需要重新配置整个区域。其重新配置的时间会显著增加。并且，在一个区域中有更多的模块意味着可能更频繁地配置该区域。</a:t>
            </a:r>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0813EB8-F188-4A5F-A60C-61818CD7C665}"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54432089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总的来说</a:t>
            </a:r>
            <a:r>
              <a:rPr lang="en-US" altLang="zh-CN" dirty="0" smtClean="0"/>
              <a:t>:</a:t>
            </a:r>
            <a:r>
              <a:rPr lang="zh-CN" altLang="en-US" dirty="0" smtClean="0"/>
              <a:t>研究思路分为两类，一类是利用优质算法</a:t>
            </a:r>
            <a:r>
              <a:rPr lang="zh-CN" altLang="en-US" dirty="0" smtClean="0"/>
              <a:t>尽可能减少</a:t>
            </a:r>
            <a:r>
              <a:rPr lang="en-US" altLang="zh-CN" dirty="0" smtClean="0"/>
              <a:t>PPR</a:t>
            </a:r>
            <a:r>
              <a:rPr lang="zh-CN" altLang="en-US" dirty="0" smtClean="0"/>
              <a:t>大小和数量</a:t>
            </a:r>
            <a:r>
              <a:rPr lang="zh-CN" altLang="en-US" dirty="0" smtClean="0"/>
              <a:t>。另一类是将</a:t>
            </a:r>
            <a:r>
              <a:rPr lang="zh-CN" altLang="en-US" dirty="0" smtClean="0"/>
              <a:t>需要同时重新配置的模块进行组合，减少重新配置次数。</a:t>
            </a:r>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0813EB8-F188-4A5F-A60C-61818CD7C665}"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210803590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这要求设计师了解底层的物理架构以及与</a:t>
            </a:r>
            <a:r>
              <a:rPr lang="en-US" altLang="zh-CN" dirty="0" smtClean="0"/>
              <a:t>PR</a:t>
            </a:r>
            <a:r>
              <a:rPr lang="zh-CN" altLang="en-US" dirty="0" smtClean="0"/>
              <a:t>相关的运行成本。手工布局规划会消耗大量的设计时间，而且很麻烦，常常会导致次优的结果。</a:t>
            </a:r>
            <a:endParaRPr lang="zh-CN" altLang="en-US" sz="1200" b="0" i="0" u="none" strike="noStrike" kern="1200" baseline="0" dirty="0" smtClean="0">
              <a:solidFill>
                <a:schemeClr val="tx1"/>
              </a:solidFill>
              <a:latin typeface="+mn-lt"/>
              <a:ea typeface="+mn-ea"/>
              <a:cs typeface="+mn-cs"/>
            </a:endParaRP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0813EB8-F188-4A5F-A60C-61818CD7C665}"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389020466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总的来说研究方向有两个：使布局规划得到的形状保持为矩形，使布局规划区域尽可能小，以及</a:t>
            </a:r>
            <a:r>
              <a:rPr lang="en-US" altLang="zh-CN" dirty="0" smtClean="0"/>
              <a:t>PPR</a:t>
            </a:r>
            <a:r>
              <a:rPr lang="zh-CN" altLang="en-US" dirty="0" smtClean="0"/>
              <a:t>区域位置最优。</a:t>
            </a:r>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0813EB8-F188-4A5F-A60C-61818CD7C665}"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300948166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smtClean="0">
                <a:solidFill>
                  <a:schemeClr val="tx1"/>
                </a:solidFill>
                <a:effectLst/>
                <a:latin typeface="+mn-lt"/>
                <a:ea typeface="+mn-ea"/>
                <a:cs typeface="+mn-cs"/>
              </a:rPr>
              <a:t>利用各种编码技术对配置文件中的数据进行编码达到压缩的效果。最新的有一种针对运行模块重定位的压缩技术，查了下没找到详细的介绍。</a:t>
            </a:r>
            <a:endParaRPr lang="en-US" altLang="zh-CN" sz="12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smtClean="0">
                <a:solidFill>
                  <a:schemeClr val="tx1"/>
                </a:solidFill>
                <a:effectLst/>
                <a:latin typeface="+mn-lt"/>
                <a:ea typeface="+mn-ea"/>
                <a:cs typeface="+mn-cs"/>
              </a:rPr>
              <a:t>配置文件</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位流</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压缩是一种广泛使用的减少重新配置时间的技术</a:t>
            </a:r>
            <a:endParaRPr lang="en-US" altLang="zh-CN" sz="12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smtClean="0">
                <a:solidFill>
                  <a:schemeClr val="tx1"/>
                </a:solidFill>
                <a:effectLst/>
                <a:latin typeface="+mn-lt"/>
                <a:ea typeface="+mn-ea"/>
                <a:cs typeface="+mn-cs"/>
              </a:rPr>
              <a:t>针对具有相同形状和资源的不同</a:t>
            </a:r>
            <a:r>
              <a:rPr lang="en-US" altLang="zh-CN" sz="1200" b="0" i="0" kern="1200" dirty="0" smtClean="0">
                <a:solidFill>
                  <a:schemeClr val="tx1"/>
                </a:solidFill>
                <a:effectLst/>
                <a:latin typeface="+mn-lt"/>
                <a:ea typeface="+mn-ea"/>
                <a:cs typeface="+mn-cs"/>
              </a:rPr>
              <a:t>PRRs</a:t>
            </a:r>
            <a:r>
              <a:rPr lang="zh-CN" altLang="en-US" sz="1200" b="0" i="0" kern="1200" dirty="0" smtClean="0">
                <a:solidFill>
                  <a:schemeClr val="tx1"/>
                </a:solidFill>
                <a:effectLst/>
                <a:latin typeface="+mn-lt"/>
                <a:ea typeface="+mn-ea"/>
                <a:cs typeface="+mn-cs"/>
              </a:rPr>
              <a:t>的电路可能只在帧地址上有所不同</a:t>
            </a:r>
            <a:endParaRPr lang="zh-CN" altLang="en-US" sz="1200" b="0" i="0" u="none" strike="noStrike" kern="1200" baseline="0" dirty="0" smtClean="0">
              <a:solidFill>
                <a:schemeClr val="tx1"/>
              </a:solidFill>
              <a:latin typeface="+mn-lt"/>
              <a:ea typeface="+mn-ea"/>
              <a:cs typeface="+mn-cs"/>
            </a:endParaRP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0813EB8-F188-4A5F-A60C-61818CD7C665}"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293211912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smtClean="0">
                <a:solidFill>
                  <a:schemeClr val="tx1"/>
                </a:solidFill>
                <a:effectLst/>
                <a:latin typeface="+mn-lt"/>
                <a:ea typeface="+mn-ea"/>
                <a:cs typeface="+mn-cs"/>
              </a:rPr>
              <a:t>从配置控制器的角度进行思考，一方面利用</a:t>
            </a:r>
            <a:r>
              <a:rPr lang="en-US" altLang="zh-CN" sz="1200" b="0" i="0" kern="1200" dirty="0" smtClean="0">
                <a:solidFill>
                  <a:schemeClr val="tx1"/>
                </a:solidFill>
                <a:effectLst/>
                <a:latin typeface="+mn-lt"/>
                <a:ea typeface="+mn-ea"/>
                <a:cs typeface="+mn-cs"/>
              </a:rPr>
              <a:t>DMA</a:t>
            </a:r>
            <a:r>
              <a:rPr lang="zh-CN" altLang="en-US" sz="1200" b="0" i="0" kern="1200" dirty="0" smtClean="0">
                <a:solidFill>
                  <a:schemeClr val="tx1"/>
                </a:solidFill>
                <a:effectLst/>
                <a:latin typeface="+mn-lt"/>
                <a:ea typeface="+mn-ea"/>
                <a:cs typeface="+mn-cs"/>
              </a:rPr>
              <a:t>增加数据搬移的速度，另一方面就是利用控制器中的一些逻辑进行压缩和解压缩操作，提高控制器的自身运行速度。作者调研发现在这方面的大部分努力都是针对</a:t>
            </a:r>
            <a:r>
              <a:rPr lang="en-US" altLang="zh-CN" sz="1200" b="0" i="0" kern="1200" dirty="0" smtClean="0">
                <a:solidFill>
                  <a:schemeClr val="tx1"/>
                </a:solidFill>
                <a:effectLst/>
                <a:latin typeface="+mn-lt"/>
                <a:ea typeface="+mn-ea"/>
                <a:cs typeface="+mn-cs"/>
              </a:rPr>
              <a:t>Xilinx FPGAs</a:t>
            </a:r>
            <a:r>
              <a:rPr lang="zh-CN" altLang="en-US" sz="1200" b="0" i="0" kern="1200" dirty="0" smtClean="0">
                <a:solidFill>
                  <a:schemeClr val="tx1"/>
                </a:solidFill>
                <a:effectLst/>
                <a:latin typeface="+mn-lt"/>
                <a:ea typeface="+mn-ea"/>
                <a:cs typeface="+mn-cs"/>
              </a:rPr>
              <a:t>的。已有的研究有：</a:t>
            </a:r>
            <a:endParaRPr lang="zh-CN" altLang="en-US" sz="1200" b="0" i="0" u="none" strike="noStrike" kern="1200" baseline="0" dirty="0" smtClean="0">
              <a:solidFill>
                <a:schemeClr val="tx1"/>
              </a:solidFill>
              <a:latin typeface="+mn-lt"/>
              <a:ea typeface="+mn-ea"/>
              <a:cs typeface="+mn-cs"/>
            </a:endParaRP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0813EB8-F188-4A5F-A60C-61818CD7C665}"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174930714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0813EB8-F188-4A5F-A60C-61818CD7C665}"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40901170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0813EB8-F188-4A5F-A60C-61818CD7C665}"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31262945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0813EB8-F188-4A5F-A60C-61818CD7C665}"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12822888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0813EB8-F188-4A5F-A60C-61818CD7C665}"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412675048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0813EB8-F188-4A5F-A60C-61818CD7C665}"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36685324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首先，我先大致介绍下</a:t>
            </a:r>
            <a:r>
              <a:rPr lang="en-US" altLang="zh-CN" dirty="0" smtClean="0"/>
              <a:t>FPGA</a:t>
            </a:r>
            <a:r>
              <a:rPr lang="zh-CN" altLang="en-US" dirty="0" smtClean="0"/>
              <a:t>，</a:t>
            </a:r>
            <a:r>
              <a:rPr lang="en-US" altLang="zh-CN" dirty="0" smtClean="0"/>
              <a:t>FPGA</a:t>
            </a:r>
            <a:r>
              <a:rPr lang="zh-CN" altLang="en-US" dirty="0" smtClean="0"/>
              <a:t>是</a:t>
            </a:r>
            <a:r>
              <a:rPr lang="zh-CN" altLang="en-US" sz="1200" b="0" i="0" kern="1200" dirty="0" smtClean="0">
                <a:solidFill>
                  <a:schemeClr val="tx1"/>
                </a:solidFill>
                <a:effectLst/>
                <a:latin typeface="+mn-lt"/>
                <a:ea typeface="+mn-ea"/>
                <a:cs typeface="+mn-cs"/>
              </a:rPr>
              <a:t>现场可编程门阵列的缩写，</a:t>
            </a:r>
            <a:endParaRPr lang="zh-CN" altLang="en-US" sz="1200" b="0" i="0" u="none" strike="noStrike" kern="1200" baseline="0" dirty="0" smtClean="0">
              <a:solidFill>
                <a:schemeClr val="tx1"/>
              </a:solidFill>
              <a:latin typeface="+mn-lt"/>
              <a:ea typeface="+mn-ea"/>
              <a:cs typeface="+mn-cs"/>
            </a:endParaRPr>
          </a:p>
          <a:p>
            <a:r>
              <a:rPr lang="zh-CN" altLang="en-US" sz="1200" b="0" i="0" kern="1200" dirty="0" smtClean="0">
                <a:solidFill>
                  <a:schemeClr val="tx1"/>
                </a:solidFill>
                <a:effectLst/>
                <a:latin typeface="+mn-lt"/>
                <a:ea typeface="+mn-ea"/>
                <a:cs typeface="+mn-cs"/>
              </a:rPr>
              <a:t>可编程阵列逻辑</a:t>
            </a:r>
            <a:r>
              <a:rPr lang="en-US" altLang="zh-CN" sz="1200" b="0" i="0" kern="1200" dirty="0" smtClean="0">
                <a:solidFill>
                  <a:schemeClr val="tx1"/>
                </a:solidFill>
                <a:effectLst/>
                <a:latin typeface="+mn-lt"/>
                <a:ea typeface="+mn-ea"/>
                <a:cs typeface="+mn-cs"/>
              </a:rPr>
              <a:t>(PAL)</a:t>
            </a:r>
          </a:p>
          <a:p>
            <a:r>
              <a:rPr lang="zh-CN" altLang="en-US" sz="1200" b="0" i="0" kern="1200" dirty="0" smtClean="0">
                <a:solidFill>
                  <a:schemeClr val="tx1"/>
                </a:solidFill>
                <a:effectLst/>
                <a:latin typeface="+mn-lt"/>
                <a:ea typeface="+mn-ea"/>
                <a:cs typeface="+mn-cs"/>
              </a:rPr>
              <a:t>通用阵列逻辑</a:t>
            </a:r>
            <a:r>
              <a:rPr lang="en-US" altLang="zh-CN" sz="1200" b="0" i="0" kern="1200" dirty="0" smtClean="0">
                <a:solidFill>
                  <a:schemeClr val="tx1"/>
                </a:solidFill>
                <a:effectLst/>
                <a:latin typeface="+mn-lt"/>
                <a:ea typeface="+mn-ea"/>
                <a:cs typeface="+mn-cs"/>
              </a:rPr>
              <a:t>(GAL)</a:t>
            </a:r>
          </a:p>
          <a:p>
            <a:r>
              <a:rPr lang="zh-CN" altLang="en-US" sz="1200" b="0" i="0" kern="1200" dirty="0" smtClean="0">
                <a:solidFill>
                  <a:schemeClr val="tx1"/>
                </a:solidFill>
                <a:effectLst/>
                <a:latin typeface="+mn-lt"/>
                <a:ea typeface="+mn-ea"/>
                <a:cs typeface="+mn-cs"/>
              </a:rPr>
              <a:t>复杂可编程逻辑器件</a:t>
            </a:r>
            <a:r>
              <a:rPr lang="en-US" altLang="zh-CN" sz="1200" b="0" i="0" kern="1200" dirty="0" smtClean="0">
                <a:solidFill>
                  <a:schemeClr val="tx1"/>
                </a:solidFill>
                <a:effectLst/>
                <a:latin typeface="+mn-lt"/>
                <a:ea typeface="+mn-ea"/>
                <a:cs typeface="+mn-cs"/>
              </a:rPr>
              <a:t>(</a:t>
            </a:r>
            <a:r>
              <a:rPr lang="en-US" altLang="zh-CN" sz="1200" b="0" i="0" u="none" strike="noStrike" kern="1200" baseline="0" dirty="0" smtClean="0">
                <a:solidFill>
                  <a:schemeClr val="tx1"/>
                </a:solidFill>
                <a:effectLst/>
                <a:latin typeface="+mn-lt"/>
                <a:ea typeface="+mn-ea"/>
                <a:cs typeface="+mn-cs"/>
              </a:rPr>
              <a:t>CPLD)</a:t>
            </a:r>
          </a:p>
          <a:p>
            <a:r>
              <a:rPr lang="en-US" altLang="zh-CN" sz="1200" b="0" i="0" u="none" strike="noStrike" kern="1200" baseline="0" dirty="0" smtClean="0">
                <a:solidFill>
                  <a:schemeClr val="tx1"/>
                </a:solidFill>
                <a:latin typeface="+mn-lt"/>
                <a:ea typeface="+mn-ea"/>
                <a:cs typeface="+mn-cs"/>
              </a:rPr>
              <a:t>FPGA</a:t>
            </a:r>
            <a:r>
              <a:rPr lang="zh-CN" altLang="en-US" sz="1200" b="0" i="0" u="none" strike="noStrike" kern="1200" baseline="0" dirty="0" smtClean="0">
                <a:solidFill>
                  <a:schemeClr val="tx1"/>
                </a:solidFill>
                <a:latin typeface="+mn-lt"/>
                <a:ea typeface="+mn-ea"/>
                <a:cs typeface="+mn-cs"/>
              </a:rPr>
              <a:t>有两个主要的特性：</a:t>
            </a:r>
            <a:r>
              <a:rPr lang="en-US" altLang="zh-CN" sz="1200" b="0" i="0" u="none" strike="noStrike" kern="1200" baseline="0" dirty="0" smtClean="0">
                <a:solidFill>
                  <a:schemeClr val="tx1"/>
                </a:solidFill>
                <a:latin typeface="+mn-lt"/>
                <a:ea typeface="+mn-ea"/>
                <a:cs typeface="+mn-cs"/>
              </a:rPr>
              <a:t>1.</a:t>
            </a:r>
            <a:r>
              <a:rPr lang="zh-CN" altLang="en-US" sz="1200" b="0" i="0" u="none" strike="noStrike" kern="1200" baseline="0" dirty="0" smtClean="0">
                <a:solidFill>
                  <a:schemeClr val="tx1"/>
                </a:solidFill>
                <a:latin typeface="+mn-lt"/>
                <a:ea typeface="+mn-ea"/>
                <a:cs typeface="+mn-cs"/>
              </a:rPr>
              <a:t>动态可编程性，其功能在运行时根据应用要求进行更改。</a:t>
            </a:r>
            <a:r>
              <a:rPr lang="en-US" altLang="zh-CN" sz="1200" b="0" i="0" u="none" strike="noStrike" kern="1200" baseline="0" dirty="0" smtClean="0">
                <a:solidFill>
                  <a:schemeClr val="tx1"/>
                </a:solidFill>
                <a:latin typeface="+mn-lt"/>
                <a:ea typeface="+mn-ea"/>
                <a:cs typeface="+mn-cs"/>
              </a:rPr>
              <a:t>2.</a:t>
            </a:r>
            <a:r>
              <a:rPr lang="zh-CN" altLang="en-US" sz="1200" b="0" i="0" u="none" strike="noStrike" kern="1200" baseline="0" dirty="0" smtClean="0">
                <a:solidFill>
                  <a:schemeClr val="tx1"/>
                </a:solidFill>
                <a:latin typeface="+mn-lt"/>
                <a:ea typeface="+mn-ea"/>
                <a:cs typeface="+mn-cs"/>
              </a:rPr>
              <a:t>支持部分重配置，在运行时只修改部分硬件</a:t>
            </a:r>
            <a:endParaRPr lang="en-US" altLang="zh-CN" sz="1200" b="0" i="0" u="none" strike="noStrike" kern="1200" baseline="0" dirty="0" smtClean="0">
              <a:solidFill>
                <a:schemeClr val="tx1"/>
              </a:solidFill>
              <a:latin typeface="+mn-lt"/>
              <a:ea typeface="+mn-ea"/>
              <a:cs typeface="+mn-cs"/>
            </a:endParaRPr>
          </a:p>
          <a:p>
            <a:r>
              <a:rPr lang="zh-CN" altLang="en-US" sz="1200" b="0" i="0" u="none" strike="noStrike" kern="1200" baseline="0" dirty="0" smtClean="0">
                <a:solidFill>
                  <a:schemeClr val="tx1"/>
                </a:solidFill>
                <a:latin typeface="+mn-lt"/>
                <a:ea typeface="+mn-ea"/>
                <a:cs typeface="+mn-cs"/>
              </a:rPr>
              <a:t>下面是我找到两个</a:t>
            </a:r>
            <a:r>
              <a:rPr lang="en-US" altLang="zh-CN" sz="1200" b="0" i="0" u="none" strike="noStrike" kern="1200" baseline="0" dirty="0" smtClean="0">
                <a:solidFill>
                  <a:schemeClr val="tx1"/>
                </a:solidFill>
                <a:latin typeface="+mn-lt"/>
                <a:ea typeface="+mn-ea"/>
                <a:cs typeface="+mn-cs"/>
              </a:rPr>
              <a:t>FPGA</a:t>
            </a:r>
            <a:r>
              <a:rPr lang="zh-CN" altLang="en-US" sz="1200" b="0" i="0" u="none" strike="noStrike" kern="1200" baseline="0" dirty="0" smtClean="0">
                <a:solidFill>
                  <a:schemeClr val="tx1"/>
                </a:solidFill>
                <a:latin typeface="+mn-lt"/>
                <a:ea typeface="+mn-ea"/>
                <a:cs typeface="+mn-cs"/>
              </a:rPr>
              <a:t>产品图，目前的一些板卡都是采用异构结构，将</a:t>
            </a:r>
            <a:r>
              <a:rPr lang="en-US" altLang="zh-CN" sz="1200" b="0" i="0" u="none" strike="noStrike" kern="1200" baseline="0" dirty="0" smtClean="0">
                <a:solidFill>
                  <a:schemeClr val="tx1"/>
                </a:solidFill>
                <a:latin typeface="+mn-lt"/>
                <a:ea typeface="+mn-ea"/>
                <a:cs typeface="+mn-cs"/>
              </a:rPr>
              <a:t>CPU</a:t>
            </a:r>
            <a:r>
              <a:rPr lang="zh-CN" altLang="en-US" sz="1200" b="0" i="0" u="none" strike="noStrike" kern="1200" baseline="0" dirty="0" smtClean="0">
                <a:solidFill>
                  <a:schemeClr val="tx1"/>
                </a:solidFill>
                <a:latin typeface="+mn-lt"/>
                <a:ea typeface="+mn-ea"/>
                <a:cs typeface="+mn-cs"/>
              </a:rPr>
              <a:t>和</a:t>
            </a:r>
            <a:r>
              <a:rPr lang="en-US" altLang="zh-CN" sz="1200" b="0" i="0" u="none" strike="noStrike" kern="1200" baseline="0" dirty="0" smtClean="0">
                <a:solidFill>
                  <a:schemeClr val="tx1"/>
                </a:solidFill>
                <a:latin typeface="+mn-lt"/>
                <a:ea typeface="+mn-ea"/>
                <a:cs typeface="+mn-cs"/>
              </a:rPr>
              <a:t>GPU</a:t>
            </a:r>
            <a:r>
              <a:rPr lang="zh-CN" altLang="en-US" sz="1200" b="0" i="0" u="none" strike="noStrike" kern="1200" baseline="0" dirty="0" smtClean="0">
                <a:solidFill>
                  <a:schemeClr val="tx1"/>
                </a:solidFill>
                <a:latin typeface="+mn-lt"/>
                <a:ea typeface="+mn-ea"/>
                <a:cs typeface="+mn-cs"/>
              </a:rPr>
              <a:t>、</a:t>
            </a:r>
            <a:r>
              <a:rPr lang="en-US" altLang="zh-CN" sz="1200" b="0" i="0" u="none" strike="noStrike" kern="1200" baseline="0" dirty="0" smtClean="0">
                <a:solidFill>
                  <a:schemeClr val="tx1"/>
                </a:solidFill>
                <a:latin typeface="+mn-lt"/>
                <a:ea typeface="+mn-ea"/>
                <a:cs typeface="+mn-cs"/>
              </a:rPr>
              <a:t>FPGA</a:t>
            </a:r>
            <a:r>
              <a:rPr lang="zh-CN" altLang="en-US" sz="1200" b="0" i="0" u="none" strike="noStrike" kern="1200" baseline="0" dirty="0" smtClean="0">
                <a:solidFill>
                  <a:schemeClr val="tx1"/>
                </a:solidFill>
                <a:latin typeface="+mn-lt"/>
                <a:ea typeface="+mn-ea"/>
                <a:cs typeface="+mn-cs"/>
              </a:rPr>
              <a:t>放置在同一个板卡上。</a:t>
            </a:r>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0813EB8-F188-4A5F-A60C-61818CD7C665}"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42003598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latin typeface="楷体" panose="02010609060101010101" pitchFamily="49" charset="-122"/>
                <a:ea typeface="楷体" panose="02010609060101010101" pitchFamily="49" charset="-122"/>
              </a:rPr>
              <a:t>大致了解了</a:t>
            </a:r>
            <a:r>
              <a:rPr lang="en-US" altLang="zh-CN" sz="1200" dirty="0" smtClean="0">
                <a:latin typeface="楷体" panose="02010609060101010101" pitchFamily="49" charset="-122"/>
                <a:ea typeface="楷体" panose="02010609060101010101" pitchFamily="49" charset="-122"/>
              </a:rPr>
              <a:t>FPGA</a:t>
            </a:r>
            <a:r>
              <a:rPr lang="zh-CN" altLang="en-US" sz="1200" dirty="0" smtClean="0">
                <a:latin typeface="楷体" panose="02010609060101010101" pitchFamily="49" charset="-122"/>
                <a:ea typeface="楷体" panose="02010609060101010101" pitchFamily="49" charset="-122"/>
              </a:rPr>
              <a:t>之后，我们再来看一下为什么</a:t>
            </a:r>
            <a:r>
              <a:rPr lang="en-US" altLang="zh-CN" sz="1200" dirty="0" smtClean="0">
                <a:latin typeface="楷体" panose="02010609060101010101" pitchFamily="49" charset="-122"/>
                <a:ea typeface="楷体" panose="02010609060101010101" pitchFamily="49" charset="-122"/>
              </a:rPr>
              <a:t>FPGA</a:t>
            </a:r>
            <a:r>
              <a:rPr lang="zh-CN" altLang="en-US" sz="1200" dirty="0" smtClean="0">
                <a:latin typeface="楷体" panose="02010609060101010101" pitchFamily="49" charset="-122"/>
                <a:ea typeface="楷体" panose="02010609060101010101" pitchFamily="49" charset="-122"/>
              </a:rPr>
              <a:t>可以实现部分重配置。现有的</a:t>
            </a:r>
            <a:r>
              <a:rPr lang="en-US" altLang="zh-CN" sz="1200" dirty="0" smtClean="0">
                <a:latin typeface="楷体" panose="02010609060101010101" pitchFamily="49" charset="-122"/>
                <a:ea typeface="楷体" panose="02010609060101010101" pitchFamily="49" charset="-122"/>
              </a:rPr>
              <a:t>FPGA</a:t>
            </a:r>
            <a:r>
              <a:rPr lang="zh-CN" altLang="en-US" sz="1200" dirty="0" smtClean="0">
                <a:latin typeface="楷体" panose="02010609060101010101" pitchFamily="49" charset="-122"/>
                <a:ea typeface="楷体" panose="02010609060101010101" pitchFamily="49" charset="-122"/>
              </a:rPr>
              <a:t>都采用上图这种架构，由</a:t>
            </a:r>
            <a:r>
              <a:rPr lang="zh-CN" altLang="en-US" sz="1200" b="0" i="0" u="none" strike="noStrike" kern="1200" baseline="0" dirty="0" smtClean="0">
                <a:solidFill>
                  <a:schemeClr val="tx1"/>
                </a:solidFill>
                <a:latin typeface="+mn-lt"/>
                <a:ea typeface="+mn-ea"/>
                <a:cs typeface="+mn-cs"/>
              </a:rPr>
              <a:t>配置存储层和硬件逻辑层构成。</a:t>
            </a:r>
            <a:r>
              <a:rPr lang="zh-CN" altLang="en-US" sz="1200" dirty="0" smtClean="0"/>
              <a:t>硬件逻辑层包含计算硬件资源，包括查找表，触发器，数字信号处理块，存储器块，收发器等。该层还包含路由资源和开关盒，允许组件连接以形成电路。配置存储器层通过配置文件或二进制文件存储</a:t>
            </a:r>
            <a:r>
              <a:rPr lang="en-US" altLang="zh-CN" sz="1200" dirty="0" smtClean="0"/>
              <a:t>FPGA</a:t>
            </a:r>
            <a:r>
              <a:rPr lang="zh-CN" altLang="en-US" sz="1200" dirty="0" smtClean="0"/>
              <a:t>配置信息。</a:t>
            </a:r>
            <a:r>
              <a:rPr lang="zh-CN" altLang="en-US" sz="1200" b="0" i="0" u="none" strike="noStrike" kern="1200" baseline="0" dirty="0" smtClean="0">
                <a:solidFill>
                  <a:schemeClr val="tx1"/>
                </a:solidFill>
                <a:latin typeface="+mn-lt"/>
                <a:ea typeface="+mn-ea"/>
                <a:cs typeface="+mn-cs"/>
              </a:rPr>
              <a:t>这些配置信息包括：存储在</a:t>
            </a:r>
            <a:r>
              <a:rPr lang="en-US" altLang="zh-CN" sz="1200" b="0" i="0" u="none" strike="noStrike" kern="1200" baseline="0" dirty="0" smtClean="0">
                <a:solidFill>
                  <a:schemeClr val="tx1"/>
                </a:solidFill>
                <a:latin typeface="+mn-lt"/>
                <a:ea typeface="+mn-ea"/>
                <a:cs typeface="+mn-cs"/>
              </a:rPr>
              <a:t>LUT</a:t>
            </a:r>
            <a:r>
              <a:rPr lang="zh-CN" altLang="en-US" sz="1200" b="0" i="0" u="none" strike="noStrike" kern="1200" baseline="0" dirty="0" smtClean="0">
                <a:solidFill>
                  <a:schemeClr val="tx1"/>
                </a:solidFill>
                <a:latin typeface="+mn-lt"/>
                <a:ea typeface="+mn-ea"/>
                <a:cs typeface="+mn-cs"/>
              </a:rPr>
              <a:t>查找表的值，存储器的值，输入和输出引脚的电压标准以及路由信息。正是因为这种架构，我们修改配置存储层中的数据呢就可以对电路中的某些部分进行重新配置。</a:t>
            </a:r>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0813EB8-F188-4A5F-A60C-61818CD7C665}"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22360456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然后，我们再来讲一下研究动机，基于三个点</a:t>
            </a:r>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0813EB8-F188-4A5F-A60C-61818CD7C665}"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15400576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0813EB8-F188-4A5F-A60C-61818CD7C665}"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31444440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首先，先简单介绍下现有支持</a:t>
            </a:r>
            <a:r>
              <a:rPr lang="en-US" altLang="zh-CN" dirty="0" smtClean="0"/>
              <a:t>PR</a:t>
            </a:r>
            <a:r>
              <a:rPr lang="zh-CN" altLang="en-US" dirty="0" smtClean="0"/>
              <a:t>的商业设备，第一家厂商是</a:t>
            </a:r>
            <a:r>
              <a:rPr lang="en-US" altLang="zh-CN" dirty="0" smtClean="0"/>
              <a:t>Xilinx</a:t>
            </a:r>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0813EB8-F188-4A5F-A60C-61818CD7C665}"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5067390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baseline="0" dirty="0" smtClean="0">
                <a:solidFill>
                  <a:schemeClr val="tx1"/>
                </a:solidFill>
                <a:latin typeface="+mn-lt"/>
                <a:ea typeface="+mn-ea"/>
                <a:cs typeface="+mn-cs"/>
              </a:rPr>
              <a:t>Xilinx</a:t>
            </a:r>
            <a:r>
              <a:rPr lang="zh-CN" altLang="en-US" sz="1200" b="0" i="0" u="none" strike="noStrike" kern="1200" baseline="0" dirty="0" smtClean="0">
                <a:solidFill>
                  <a:schemeClr val="tx1"/>
                </a:solidFill>
                <a:latin typeface="+mn-lt"/>
                <a:ea typeface="+mn-ea"/>
                <a:cs typeface="+mn-cs"/>
              </a:rPr>
              <a:t>的</a:t>
            </a:r>
            <a:r>
              <a:rPr lang="en-US" altLang="zh-CN" sz="1200" b="0" i="0" u="none" strike="noStrike" kern="1200" baseline="0" dirty="0" smtClean="0">
                <a:solidFill>
                  <a:schemeClr val="tx1"/>
                </a:solidFill>
                <a:latin typeface="+mn-lt"/>
                <a:ea typeface="+mn-ea"/>
                <a:cs typeface="+mn-cs"/>
              </a:rPr>
              <a:t>FPGA</a:t>
            </a:r>
            <a:r>
              <a:rPr lang="zh-CN" altLang="en-US" sz="1200" b="0" i="0" u="none" strike="noStrike" kern="1200" baseline="0" dirty="0" smtClean="0">
                <a:solidFill>
                  <a:schemeClr val="tx1"/>
                </a:solidFill>
                <a:latin typeface="+mn-lt"/>
                <a:ea typeface="+mn-ea"/>
                <a:cs typeface="+mn-cs"/>
              </a:rPr>
              <a:t>支持</a:t>
            </a:r>
            <a:r>
              <a:rPr lang="en-US" altLang="zh-CN" sz="1200" b="0" i="0" u="none" strike="noStrike" kern="1200" baseline="0" dirty="0" smtClean="0">
                <a:solidFill>
                  <a:schemeClr val="tx1"/>
                </a:solidFill>
                <a:latin typeface="+mn-lt"/>
                <a:ea typeface="+mn-ea"/>
                <a:cs typeface="+mn-cs"/>
              </a:rPr>
              <a:t>PR</a:t>
            </a:r>
            <a:r>
              <a:rPr lang="zh-CN" altLang="en-US" sz="1200" b="0" i="0" u="none" strike="noStrike" kern="1200" baseline="0" dirty="0" smtClean="0">
                <a:solidFill>
                  <a:schemeClr val="tx1"/>
                </a:solidFill>
                <a:latin typeface="+mn-lt"/>
                <a:ea typeface="+mn-ea"/>
                <a:cs typeface="+mn-cs"/>
              </a:rPr>
              <a:t>已经有大概二十多年，不管是做研究还是商业使用，它的用户量都比较大。这家公司的产品大多都支持</a:t>
            </a:r>
            <a:r>
              <a:rPr lang="en-US" altLang="zh-CN" sz="1200" b="0" i="0" u="none" strike="noStrike" kern="1200" baseline="0" dirty="0" smtClean="0">
                <a:solidFill>
                  <a:schemeClr val="tx1"/>
                </a:solidFill>
                <a:latin typeface="+mn-lt"/>
                <a:ea typeface="+mn-ea"/>
                <a:cs typeface="+mn-cs"/>
              </a:rPr>
              <a:t>PR</a:t>
            </a:r>
            <a:r>
              <a:rPr lang="zh-CN" altLang="en-US" sz="1200" b="0" i="0" u="none" strike="noStrike" kern="1200" baseline="0" dirty="0" smtClean="0">
                <a:solidFill>
                  <a:schemeClr val="tx1"/>
                </a:solidFill>
                <a:latin typeface="+mn-lt"/>
                <a:ea typeface="+mn-ea"/>
                <a:cs typeface="+mn-cs"/>
              </a:rPr>
              <a:t>，</a:t>
            </a:r>
            <a:endParaRPr lang="en-US" altLang="zh-CN" sz="1200" b="0" i="0" u="none" strike="noStrike" kern="1200" baseline="0" dirty="0" smtClean="0">
              <a:solidFill>
                <a:schemeClr val="tx1"/>
              </a:solidFill>
              <a:latin typeface="+mn-lt"/>
              <a:ea typeface="+mn-ea"/>
              <a:cs typeface="+mn-cs"/>
            </a:endParaRPr>
          </a:p>
          <a:p>
            <a:r>
              <a:rPr lang="en-US" altLang="zh-CN" sz="1200" b="0" i="0" kern="1200" dirty="0" err="1" smtClean="0">
                <a:solidFill>
                  <a:schemeClr val="tx1"/>
                </a:solidFill>
                <a:effectLst/>
                <a:latin typeface="+mn-lt"/>
                <a:ea typeface="+mn-ea"/>
                <a:cs typeface="+mn-cs"/>
              </a:rPr>
              <a:t>Virtex</a:t>
            </a:r>
            <a:r>
              <a:rPr lang="zh-CN" altLang="en-US" sz="1200" b="0" i="0" kern="1200" dirty="0" smtClean="0">
                <a:solidFill>
                  <a:schemeClr val="tx1"/>
                </a:solidFill>
                <a:effectLst/>
                <a:latin typeface="+mn-lt"/>
                <a:ea typeface="+mn-ea"/>
                <a:cs typeface="+mn-cs"/>
              </a:rPr>
              <a:t>配置二进制文件可以使用</a:t>
            </a:r>
            <a:r>
              <a:rPr lang="en-US" altLang="zh-CN" sz="1200" b="0" i="0" kern="1200" dirty="0" err="1" smtClean="0">
                <a:solidFill>
                  <a:schemeClr val="tx1"/>
                </a:solidFill>
                <a:effectLst/>
                <a:latin typeface="+mn-lt"/>
                <a:ea typeface="+mn-ea"/>
                <a:cs typeface="+mn-cs"/>
              </a:rPr>
              <a:t>SelectMap</a:t>
            </a:r>
            <a:r>
              <a:rPr lang="zh-CN" altLang="en-US" sz="1200" b="0" i="0" kern="1200" dirty="0" smtClean="0">
                <a:solidFill>
                  <a:schemeClr val="tx1"/>
                </a:solidFill>
                <a:effectLst/>
                <a:latin typeface="+mn-lt"/>
                <a:ea typeface="+mn-ea"/>
                <a:cs typeface="+mn-cs"/>
              </a:rPr>
              <a:t>或</a:t>
            </a:r>
            <a:r>
              <a:rPr lang="en-US" altLang="zh-CN" sz="1200" b="0" i="0" kern="1200" dirty="0" smtClean="0">
                <a:solidFill>
                  <a:schemeClr val="tx1"/>
                </a:solidFill>
                <a:effectLst/>
                <a:latin typeface="+mn-lt"/>
                <a:ea typeface="+mn-ea"/>
                <a:cs typeface="+mn-cs"/>
              </a:rPr>
              <a:t>JTAG</a:t>
            </a:r>
            <a:r>
              <a:rPr lang="zh-CN" altLang="en-US" sz="1200" b="0" i="0" kern="1200" dirty="0" smtClean="0">
                <a:solidFill>
                  <a:schemeClr val="tx1"/>
                </a:solidFill>
                <a:effectLst/>
                <a:latin typeface="+mn-lt"/>
                <a:ea typeface="+mn-ea"/>
                <a:cs typeface="+mn-cs"/>
              </a:rPr>
              <a:t>接口从外部加载</a:t>
            </a:r>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0813EB8-F188-4A5F-A60C-61818CD7C665}"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29597612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3DEF6831-D247-475F-BEC3-49C4CA972615}" type="datetimeFigureOut">
              <a:rPr lang="zh-CN" altLang="en-US" smtClean="0"/>
              <a:t>2019/6/4 Tuesday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C876148-9C27-4B1D-AF05-A3522A5FE3E3}" type="slidenum">
              <a:rPr lang="zh-CN" altLang="en-US" smtClean="0"/>
              <a:t>‹#›</a:t>
            </a:fld>
            <a:endParaRPr lang="zh-CN" altLang="en-US"/>
          </a:p>
        </p:txBody>
      </p:sp>
    </p:spTree>
    <p:extLst>
      <p:ext uri="{BB962C8B-B14F-4D97-AF65-F5344CB8AC3E}">
        <p14:creationId xmlns:p14="http://schemas.microsoft.com/office/powerpoint/2010/main" val="33316316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3DEF6831-D247-475F-BEC3-49C4CA972615}" type="datetimeFigureOut">
              <a:rPr lang="zh-CN" altLang="en-US" smtClean="0"/>
              <a:t>2019/6/4 Tuesday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C876148-9C27-4B1D-AF05-A3522A5FE3E3}" type="slidenum">
              <a:rPr lang="zh-CN" altLang="en-US" smtClean="0"/>
              <a:t>‹#›</a:t>
            </a:fld>
            <a:endParaRPr lang="zh-CN" altLang="en-US"/>
          </a:p>
        </p:txBody>
      </p:sp>
    </p:spTree>
    <p:extLst>
      <p:ext uri="{BB962C8B-B14F-4D97-AF65-F5344CB8AC3E}">
        <p14:creationId xmlns:p14="http://schemas.microsoft.com/office/powerpoint/2010/main" val="10519957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3DEF6831-D247-475F-BEC3-49C4CA972615}" type="datetimeFigureOut">
              <a:rPr lang="zh-CN" altLang="en-US" smtClean="0"/>
              <a:t>2019/6/4 Tuesday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C876148-9C27-4B1D-AF05-A3522A5FE3E3}" type="slidenum">
              <a:rPr lang="zh-CN" altLang="en-US" smtClean="0"/>
              <a:t>‹#›</a:t>
            </a:fld>
            <a:endParaRPr lang="zh-CN" altLang="en-US"/>
          </a:p>
        </p:txBody>
      </p:sp>
    </p:spTree>
    <p:extLst>
      <p:ext uri="{BB962C8B-B14F-4D97-AF65-F5344CB8AC3E}">
        <p14:creationId xmlns:p14="http://schemas.microsoft.com/office/powerpoint/2010/main" val="676492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3DEF6831-D247-475F-BEC3-49C4CA972615}" type="datetimeFigureOut">
              <a:rPr lang="zh-CN" altLang="en-US" smtClean="0"/>
              <a:t>2019/6/4 Tuesday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C876148-9C27-4B1D-AF05-A3522A5FE3E3}" type="slidenum">
              <a:rPr lang="zh-CN" altLang="en-US" smtClean="0"/>
              <a:t>‹#›</a:t>
            </a:fld>
            <a:endParaRPr lang="zh-CN" altLang="en-US"/>
          </a:p>
        </p:txBody>
      </p:sp>
    </p:spTree>
    <p:extLst>
      <p:ext uri="{BB962C8B-B14F-4D97-AF65-F5344CB8AC3E}">
        <p14:creationId xmlns:p14="http://schemas.microsoft.com/office/powerpoint/2010/main" val="26813536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3DEF6831-D247-475F-BEC3-49C4CA972615}" type="datetimeFigureOut">
              <a:rPr lang="zh-CN" altLang="en-US" smtClean="0"/>
              <a:t>2019/6/4 Tuesday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C876148-9C27-4B1D-AF05-A3522A5FE3E3}" type="slidenum">
              <a:rPr lang="zh-CN" altLang="en-US" smtClean="0"/>
              <a:t>‹#›</a:t>
            </a:fld>
            <a:endParaRPr lang="zh-CN" altLang="en-US"/>
          </a:p>
        </p:txBody>
      </p:sp>
    </p:spTree>
    <p:extLst>
      <p:ext uri="{BB962C8B-B14F-4D97-AF65-F5344CB8AC3E}">
        <p14:creationId xmlns:p14="http://schemas.microsoft.com/office/powerpoint/2010/main" val="4104461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3DEF6831-D247-475F-BEC3-49C4CA972615}" type="datetimeFigureOut">
              <a:rPr lang="zh-CN" altLang="en-US" smtClean="0"/>
              <a:t>2019/6/4 Tuesday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C876148-9C27-4B1D-AF05-A3522A5FE3E3}" type="slidenum">
              <a:rPr lang="zh-CN" altLang="en-US" smtClean="0"/>
              <a:t>‹#›</a:t>
            </a:fld>
            <a:endParaRPr lang="zh-CN" altLang="en-US"/>
          </a:p>
        </p:txBody>
      </p:sp>
    </p:spTree>
    <p:extLst>
      <p:ext uri="{BB962C8B-B14F-4D97-AF65-F5344CB8AC3E}">
        <p14:creationId xmlns:p14="http://schemas.microsoft.com/office/powerpoint/2010/main" val="36049226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3DEF6831-D247-475F-BEC3-49C4CA972615}" type="datetimeFigureOut">
              <a:rPr lang="zh-CN" altLang="en-US" smtClean="0"/>
              <a:t>2019/6/4 Tuesday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C876148-9C27-4B1D-AF05-A3522A5FE3E3}" type="slidenum">
              <a:rPr lang="zh-CN" altLang="en-US" smtClean="0"/>
              <a:t>‹#›</a:t>
            </a:fld>
            <a:endParaRPr lang="zh-CN" altLang="en-US"/>
          </a:p>
        </p:txBody>
      </p:sp>
    </p:spTree>
    <p:extLst>
      <p:ext uri="{BB962C8B-B14F-4D97-AF65-F5344CB8AC3E}">
        <p14:creationId xmlns:p14="http://schemas.microsoft.com/office/powerpoint/2010/main" val="32998000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3DEF6831-D247-475F-BEC3-49C4CA972615}" type="datetimeFigureOut">
              <a:rPr lang="zh-CN" altLang="en-US" smtClean="0"/>
              <a:t>2019/6/4 Tuesday</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C876148-9C27-4B1D-AF05-A3522A5FE3E3}" type="slidenum">
              <a:rPr lang="zh-CN" altLang="en-US" smtClean="0"/>
              <a:t>‹#›</a:t>
            </a:fld>
            <a:endParaRPr lang="zh-CN" altLang="en-US"/>
          </a:p>
        </p:txBody>
      </p:sp>
      <p:sp>
        <p:nvSpPr>
          <p:cNvPr id="7" name="矩形 6"/>
          <p:cNvSpPr/>
          <p:nvPr userDrawn="1"/>
        </p:nvSpPr>
        <p:spPr>
          <a:xfrm>
            <a:off x="7802713" y="5516725"/>
            <a:ext cx="775136" cy="246221"/>
          </a:xfrm>
          <a:prstGeom prst="rect">
            <a:avLst/>
          </a:prstGeom>
        </p:spPr>
        <p:txBody>
          <a:bodyPr wrap="square">
            <a:spAutoFit/>
          </a:bodyPr>
          <a:lstStyle/>
          <a:p>
            <a:r>
              <a:rPr lang="en-US" altLang="zh-CN" sz="100" dirty="0">
                <a:solidFill>
                  <a:prstClr val="white"/>
                </a:solidFill>
                <a:latin typeface="Calibri"/>
                <a:ea typeface="宋体"/>
              </a:rPr>
              <a:t>PPT</a:t>
            </a:r>
            <a:r>
              <a:rPr lang="zh-CN" altLang="en-US" sz="100" dirty="0">
                <a:solidFill>
                  <a:prstClr val="white"/>
                </a:solidFill>
                <a:latin typeface="Calibri"/>
                <a:ea typeface="宋体"/>
              </a:rPr>
              <a:t>模板下载：</a:t>
            </a:r>
            <a:r>
              <a:rPr lang="en-US" altLang="zh-CN" sz="100" dirty="0">
                <a:solidFill>
                  <a:prstClr val="white"/>
                </a:solidFill>
                <a:latin typeface="Calibri"/>
                <a:ea typeface="宋体"/>
              </a:rPr>
              <a:t>www.1ppt.com/moban/     </a:t>
            </a:r>
            <a:r>
              <a:rPr lang="zh-CN" altLang="en-US" sz="100" dirty="0">
                <a:solidFill>
                  <a:prstClr val="white"/>
                </a:solidFill>
                <a:latin typeface="Calibri"/>
                <a:ea typeface="宋体"/>
              </a:rPr>
              <a:t>行业</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www.1ppt.com/hangye/ </a:t>
            </a:r>
          </a:p>
          <a:p>
            <a:r>
              <a:rPr lang="zh-CN" altLang="en-US" sz="100" dirty="0">
                <a:solidFill>
                  <a:prstClr val="white"/>
                </a:solidFill>
                <a:latin typeface="Calibri"/>
                <a:ea typeface="宋体"/>
              </a:rPr>
              <a:t>节日</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www.1ppt.com/jieri/           PPT</a:t>
            </a:r>
            <a:r>
              <a:rPr lang="zh-CN" altLang="en-US" sz="100" dirty="0">
                <a:solidFill>
                  <a:prstClr val="white"/>
                </a:solidFill>
                <a:latin typeface="Calibri"/>
                <a:ea typeface="宋体"/>
              </a:rPr>
              <a:t>素材下载：</a:t>
            </a:r>
            <a:r>
              <a:rPr lang="en-US" altLang="zh-CN" sz="100" dirty="0">
                <a:solidFill>
                  <a:prstClr val="white"/>
                </a:solidFill>
                <a:latin typeface="Calibri"/>
                <a:ea typeface="宋体"/>
              </a:rPr>
              <a:t>www.1ppt.com/sucai/</a:t>
            </a:r>
          </a:p>
          <a:p>
            <a:r>
              <a:rPr lang="en-US" altLang="zh-CN" sz="100" dirty="0">
                <a:solidFill>
                  <a:prstClr val="white"/>
                </a:solidFill>
                <a:latin typeface="Calibri"/>
                <a:ea typeface="宋体"/>
              </a:rPr>
              <a:t>PPT</a:t>
            </a:r>
            <a:r>
              <a:rPr lang="zh-CN" altLang="en-US" sz="100" dirty="0">
                <a:solidFill>
                  <a:prstClr val="white"/>
                </a:solidFill>
                <a:latin typeface="Calibri"/>
                <a:ea typeface="宋体"/>
              </a:rPr>
              <a:t>背景图片：</a:t>
            </a:r>
            <a:r>
              <a:rPr lang="en-US" altLang="zh-CN" sz="100" dirty="0">
                <a:solidFill>
                  <a:prstClr val="white"/>
                </a:solidFill>
                <a:latin typeface="Calibri"/>
                <a:ea typeface="宋体"/>
              </a:rPr>
              <a:t>www.1ppt.com/beijing/      PPT</a:t>
            </a:r>
            <a:r>
              <a:rPr lang="zh-CN" altLang="en-US" sz="100" dirty="0">
                <a:solidFill>
                  <a:prstClr val="white"/>
                </a:solidFill>
                <a:latin typeface="Calibri"/>
                <a:ea typeface="宋体"/>
              </a:rPr>
              <a:t>图表下载：</a:t>
            </a:r>
            <a:r>
              <a:rPr lang="en-US" altLang="zh-CN" sz="100" dirty="0">
                <a:solidFill>
                  <a:prstClr val="white"/>
                </a:solidFill>
                <a:latin typeface="Calibri"/>
                <a:ea typeface="宋体"/>
              </a:rPr>
              <a:t>www.1ppt.com/tubiao/      </a:t>
            </a:r>
          </a:p>
          <a:p>
            <a:r>
              <a:rPr lang="zh-CN" altLang="en-US" sz="100" dirty="0">
                <a:solidFill>
                  <a:prstClr val="white"/>
                </a:solidFill>
                <a:latin typeface="Calibri"/>
                <a:ea typeface="宋体"/>
              </a:rPr>
              <a:t>优秀</a:t>
            </a:r>
            <a:r>
              <a:rPr lang="en-US" altLang="zh-CN" sz="100" dirty="0">
                <a:solidFill>
                  <a:prstClr val="white"/>
                </a:solidFill>
                <a:latin typeface="Calibri"/>
                <a:ea typeface="宋体"/>
              </a:rPr>
              <a:t>PPT</a:t>
            </a:r>
            <a:r>
              <a:rPr lang="zh-CN" altLang="en-US" sz="100" dirty="0">
                <a:solidFill>
                  <a:prstClr val="white"/>
                </a:solidFill>
                <a:latin typeface="Calibri"/>
                <a:ea typeface="宋体"/>
              </a:rPr>
              <a:t>下载：</a:t>
            </a:r>
            <a:r>
              <a:rPr lang="en-US" altLang="zh-CN" sz="100" dirty="0">
                <a:solidFill>
                  <a:prstClr val="white"/>
                </a:solidFill>
                <a:latin typeface="Calibri"/>
                <a:ea typeface="宋体"/>
              </a:rPr>
              <a:t>www.1ppt.com/xiazai/        PPT</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www.1ppt.com/powerpoint/      </a:t>
            </a:r>
          </a:p>
          <a:p>
            <a:r>
              <a:rPr lang="en-US" altLang="zh-CN" sz="100" dirty="0">
                <a:solidFill>
                  <a:prstClr val="white"/>
                </a:solidFill>
                <a:latin typeface="Calibri"/>
                <a:ea typeface="宋体"/>
              </a:rPr>
              <a:t>Word</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www.1ppt.com/word/              Excel</a:t>
            </a:r>
            <a:r>
              <a:rPr lang="zh-CN" altLang="en-US" sz="100" dirty="0">
                <a:solidFill>
                  <a:prstClr val="white"/>
                </a:solidFill>
                <a:latin typeface="Calibri"/>
                <a:ea typeface="宋体"/>
              </a:rPr>
              <a:t>教程：</a:t>
            </a:r>
            <a:r>
              <a:rPr lang="en-US" altLang="zh-CN" sz="100" dirty="0">
                <a:solidFill>
                  <a:prstClr val="white"/>
                </a:solidFill>
                <a:latin typeface="Calibri"/>
                <a:ea typeface="宋体"/>
              </a:rPr>
              <a:t>www.1ppt.com/excel/  </a:t>
            </a:r>
          </a:p>
          <a:p>
            <a:r>
              <a:rPr lang="zh-CN" altLang="en-US" sz="100" dirty="0">
                <a:solidFill>
                  <a:prstClr val="white"/>
                </a:solidFill>
                <a:latin typeface="Calibri"/>
                <a:ea typeface="宋体"/>
              </a:rPr>
              <a:t>资料下载：</a:t>
            </a:r>
            <a:r>
              <a:rPr lang="en-US" altLang="zh-CN" sz="100" dirty="0">
                <a:solidFill>
                  <a:prstClr val="white"/>
                </a:solidFill>
                <a:latin typeface="Calibri"/>
                <a:ea typeface="宋体"/>
              </a:rPr>
              <a:t>www.1ppt.com/ziliao/                PPT</a:t>
            </a:r>
            <a:r>
              <a:rPr lang="zh-CN" altLang="en-US" sz="100" dirty="0">
                <a:solidFill>
                  <a:prstClr val="white"/>
                </a:solidFill>
                <a:latin typeface="Calibri"/>
                <a:ea typeface="宋体"/>
              </a:rPr>
              <a:t>课件下载：</a:t>
            </a:r>
            <a:r>
              <a:rPr lang="en-US" altLang="zh-CN" sz="100" dirty="0">
                <a:solidFill>
                  <a:prstClr val="white"/>
                </a:solidFill>
                <a:latin typeface="Calibri"/>
                <a:ea typeface="宋体"/>
              </a:rPr>
              <a:t>www.1ppt.com/kejian/ </a:t>
            </a:r>
          </a:p>
          <a:p>
            <a:r>
              <a:rPr lang="zh-CN" altLang="en-US" sz="100" dirty="0">
                <a:solidFill>
                  <a:prstClr val="white"/>
                </a:solidFill>
                <a:latin typeface="Calibri"/>
                <a:ea typeface="宋体"/>
              </a:rPr>
              <a:t>范文下载：</a:t>
            </a:r>
            <a:r>
              <a:rPr lang="en-US" altLang="zh-CN" sz="100" dirty="0">
                <a:solidFill>
                  <a:prstClr val="white"/>
                </a:solidFill>
                <a:latin typeface="Calibri"/>
                <a:ea typeface="宋体"/>
              </a:rPr>
              <a:t>www.1ppt.com/fanwen/             </a:t>
            </a:r>
            <a:r>
              <a:rPr lang="zh-CN" altLang="en-US" sz="100" dirty="0">
                <a:solidFill>
                  <a:prstClr val="white"/>
                </a:solidFill>
                <a:latin typeface="Calibri"/>
                <a:ea typeface="宋体"/>
              </a:rPr>
              <a:t>试卷下载：</a:t>
            </a:r>
            <a:r>
              <a:rPr lang="en-US" altLang="zh-CN" sz="100" dirty="0">
                <a:solidFill>
                  <a:prstClr val="white"/>
                </a:solidFill>
                <a:latin typeface="Calibri"/>
                <a:ea typeface="宋体"/>
              </a:rPr>
              <a:t>www.1ppt.com/shiti/  </a:t>
            </a:r>
          </a:p>
          <a:p>
            <a:r>
              <a:rPr lang="zh-CN" altLang="en-US" sz="100" dirty="0">
                <a:solidFill>
                  <a:prstClr val="white"/>
                </a:solidFill>
                <a:latin typeface="Calibri"/>
                <a:ea typeface="宋体"/>
              </a:rPr>
              <a:t>教案下载：</a:t>
            </a:r>
            <a:r>
              <a:rPr lang="en-US" altLang="zh-CN" sz="100" dirty="0">
                <a:solidFill>
                  <a:prstClr val="white"/>
                </a:solidFill>
                <a:latin typeface="Calibri"/>
                <a:ea typeface="宋体"/>
              </a:rPr>
              <a:t>www.1ppt.com/jiaoan/        </a:t>
            </a:r>
          </a:p>
          <a:p>
            <a:r>
              <a:rPr lang="zh-CN" altLang="en-US" sz="100" dirty="0">
                <a:solidFill>
                  <a:prstClr val="white"/>
                </a:solidFill>
                <a:latin typeface="Calibri"/>
                <a:ea typeface="宋体"/>
              </a:rPr>
              <a:t>字体下载：</a:t>
            </a:r>
            <a:r>
              <a:rPr lang="en-US" altLang="zh-CN" sz="100" dirty="0">
                <a:solidFill>
                  <a:prstClr val="white"/>
                </a:solidFill>
                <a:latin typeface="Calibri"/>
                <a:ea typeface="宋体"/>
              </a:rPr>
              <a:t>www.1ppt.com/ziti/</a:t>
            </a:r>
          </a:p>
          <a:p>
            <a:r>
              <a:rPr lang="en-US" altLang="zh-CN" sz="100" dirty="0">
                <a:solidFill>
                  <a:prstClr val="white"/>
                </a:solidFill>
                <a:latin typeface="Calibri"/>
                <a:ea typeface="宋体"/>
              </a:rPr>
              <a:t> </a:t>
            </a:r>
            <a:endParaRPr lang="zh-CN" altLang="en-US" sz="100" dirty="0">
              <a:solidFill>
                <a:prstClr val="white"/>
              </a:solidFill>
              <a:latin typeface="Calibri"/>
              <a:ea typeface="宋体"/>
            </a:endParaRPr>
          </a:p>
        </p:txBody>
      </p:sp>
    </p:spTree>
    <p:extLst>
      <p:ext uri="{BB962C8B-B14F-4D97-AF65-F5344CB8AC3E}">
        <p14:creationId xmlns:p14="http://schemas.microsoft.com/office/powerpoint/2010/main" val="16587200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3DEF6831-D247-475F-BEC3-49C4CA972615}" type="datetimeFigureOut">
              <a:rPr lang="zh-CN" altLang="en-US" smtClean="0"/>
              <a:t>2019/6/4 Tuesday</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C876148-9C27-4B1D-AF05-A3522A5FE3E3}" type="slidenum">
              <a:rPr lang="zh-CN" altLang="en-US" smtClean="0"/>
              <a:t>‹#›</a:t>
            </a:fld>
            <a:endParaRPr lang="zh-CN" altLang="en-US"/>
          </a:p>
        </p:txBody>
      </p:sp>
    </p:spTree>
    <p:extLst>
      <p:ext uri="{BB962C8B-B14F-4D97-AF65-F5344CB8AC3E}">
        <p14:creationId xmlns:p14="http://schemas.microsoft.com/office/powerpoint/2010/main" val="38179931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3DEF6831-D247-475F-BEC3-49C4CA972615}" type="datetimeFigureOut">
              <a:rPr lang="zh-CN" altLang="en-US" smtClean="0"/>
              <a:t>2019/6/4 Tuesday</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C876148-9C27-4B1D-AF05-A3522A5FE3E3}" type="slidenum">
              <a:rPr lang="zh-CN" altLang="en-US" smtClean="0"/>
              <a:t>‹#›</a:t>
            </a:fld>
            <a:endParaRPr lang="zh-CN" altLang="en-US"/>
          </a:p>
        </p:txBody>
      </p:sp>
    </p:spTree>
    <p:extLst>
      <p:ext uri="{BB962C8B-B14F-4D97-AF65-F5344CB8AC3E}">
        <p14:creationId xmlns:p14="http://schemas.microsoft.com/office/powerpoint/2010/main" val="36740336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DEF6831-D247-475F-BEC3-49C4CA972615}" type="datetimeFigureOut">
              <a:rPr lang="zh-CN" altLang="en-US" smtClean="0"/>
              <a:t>2019/6/4 Tuesday</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C876148-9C27-4B1D-AF05-A3522A5FE3E3}" type="slidenum">
              <a:rPr lang="zh-CN" altLang="en-US" smtClean="0"/>
              <a:t>‹#›</a:t>
            </a:fld>
            <a:endParaRPr lang="zh-CN" altLang="en-US"/>
          </a:p>
        </p:txBody>
      </p:sp>
    </p:spTree>
    <p:extLst>
      <p:ext uri="{BB962C8B-B14F-4D97-AF65-F5344CB8AC3E}">
        <p14:creationId xmlns:p14="http://schemas.microsoft.com/office/powerpoint/2010/main" val="26298419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3DEF6831-D247-475F-BEC3-49C4CA972615}" type="datetimeFigureOut">
              <a:rPr lang="zh-CN" altLang="en-US" smtClean="0"/>
              <a:t>2019/6/4 Tuesday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C876148-9C27-4B1D-AF05-A3522A5FE3E3}" type="slidenum">
              <a:rPr lang="zh-CN" altLang="en-US" smtClean="0"/>
              <a:t>‹#›</a:t>
            </a:fld>
            <a:endParaRPr lang="zh-CN" altLang="en-US"/>
          </a:p>
        </p:txBody>
      </p:sp>
    </p:spTree>
    <p:extLst>
      <p:ext uri="{BB962C8B-B14F-4D97-AF65-F5344CB8AC3E}">
        <p14:creationId xmlns:p14="http://schemas.microsoft.com/office/powerpoint/2010/main" val="36951785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DEF6831-D247-475F-BEC3-49C4CA972615}" type="datetimeFigureOut">
              <a:rPr lang="zh-CN" altLang="en-US" smtClean="0"/>
              <a:t>2019/6/4 Tuesday</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876148-9C27-4B1D-AF05-A3522A5FE3E3}" type="slidenum">
              <a:rPr lang="zh-CN" altLang="en-US" smtClean="0"/>
              <a:t>‹#›</a:t>
            </a:fld>
            <a:endParaRPr lang="zh-CN" altLang="en-US"/>
          </a:p>
        </p:txBody>
      </p:sp>
    </p:spTree>
    <p:extLst>
      <p:ext uri="{BB962C8B-B14F-4D97-AF65-F5344CB8AC3E}">
        <p14:creationId xmlns:p14="http://schemas.microsoft.com/office/powerpoint/2010/main" val="276986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60"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8.xml"/><Relationship Id="rId1" Type="http://schemas.openxmlformats.org/officeDocument/2006/relationships/themeOverride" Target="../theme/themeOverride1.xml"/><Relationship Id="rId4" Type="http://schemas.openxmlformats.org/officeDocument/2006/relationships/image" Target="../media/image1.emf"/></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8.xml"/><Relationship Id="rId1" Type="http://schemas.openxmlformats.org/officeDocument/2006/relationships/themeOverride" Target="../theme/themeOverride10.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8.xml"/><Relationship Id="rId1" Type="http://schemas.openxmlformats.org/officeDocument/2006/relationships/themeOverride" Target="../theme/themeOverride11.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8.xml"/><Relationship Id="rId1" Type="http://schemas.openxmlformats.org/officeDocument/2006/relationships/themeOverride" Target="../theme/themeOverride1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8.xml"/><Relationship Id="rId1" Type="http://schemas.openxmlformats.org/officeDocument/2006/relationships/themeOverride" Target="../theme/themeOverride13.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8.xml"/><Relationship Id="rId1" Type="http://schemas.openxmlformats.org/officeDocument/2006/relationships/themeOverride" Target="../theme/themeOverride14.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8.xml"/><Relationship Id="rId1" Type="http://schemas.openxmlformats.org/officeDocument/2006/relationships/themeOverride" Target="../theme/themeOverride15.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8.xml"/><Relationship Id="rId1" Type="http://schemas.openxmlformats.org/officeDocument/2006/relationships/themeOverride" Target="../theme/themeOverride16.xml"/><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8.xml"/><Relationship Id="rId1" Type="http://schemas.openxmlformats.org/officeDocument/2006/relationships/themeOverride" Target="../theme/themeOverride17.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8.xml"/><Relationship Id="rId1" Type="http://schemas.openxmlformats.org/officeDocument/2006/relationships/themeOverride" Target="../theme/themeOverride18.xml"/><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8.xml"/><Relationship Id="rId1" Type="http://schemas.openxmlformats.org/officeDocument/2006/relationships/themeOverride" Target="../theme/themeOverride19.xml"/></Relationships>
</file>

<file path=ppt/slides/_rels/slide2.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2.xml"/><Relationship Id="rId7" Type="http://schemas.openxmlformats.org/officeDocument/2006/relationships/notesSlide" Target="../notesSlides/notesSlide2.xml"/><Relationship Id="rId2" Type="http://schemas.openxmlformats.org/officeDocument/2006/relationships/tags" Target="../tags/tag1.xml"/><Relationship Id="rId1" Type="http://schemas.openxmlformats.org/officeDocument/2006/relationships/themeOverride" Target="../theme/themeOverride2.xml"/><Relationship Id="rId6" Type="http://schemas.openxmlformats.org/officeDocument/2006/relationships/slideLayout" Target="../slideLayouts/slideLayout8.xml"/><Relationship Id="rId5" Type="http://schemas.openxmlformats.org/officeDocument/2006/relationships/tags" Target="../tags/tag4.xml"/><Relationship Id="rId4"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8.xml"/><Relationship Id="rId1" Type="http://schemas.openxmlformats.org/officeDocument/2006/relationships/themeOverride" Target="../theme/themeOverride20.xml"/><Relationship Id="rId4" Type="http://schemas.openxmlformats.org/officeDocument/2006/relationships/image" Target="../media/image2.jpe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8.xml"/><Relationship Id="rId1" Type="http://schemas.openxmlformats.org/officeDocument/2006/relationships/themeOverride" Target="../theme/themeOverride21.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8.xml"/><Relationship Id="rId1" Type="http://schemas.openxmlformats.org/officeDocument/2006/relationships/themeOverride" Target="../theme/themeOverride22.xml"/><Relationship Id="rId4" Type="http://schemas.openxmlformats.org/officeDocument/2006/relationships/image" Target="../media/image9.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8.xml"/><Relationship Id="rId1" Type="http://schemas.openxmlformats.org/officeDocument/2006/relationships/themeOverride" Target="../theme/themeOverride23.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8.xml"/><Relationship Id="rId1" Type="http://schemas.openxmlformats.org/officeDocument/2006/relationships/themeOverride" Target="../theme/themeOverride24.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8.xml"/><Relationship Id="rId1" Type="http://schemas.openxmlformats.org/officeDocument/2006/relationships/themeOverride" Target="../theme/themeOverride25.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8.xml"/><Relationship Id="rId1" Type="http://schemas.openxmlformats.org/officeDocument/2006/relationships/themeOverride" Target="../theme/themeOverride26.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8.xml"/><Relationship Id="rId1" Type="http://schemas.openxmlformats.org/officeDocument/2006/relationships/themeOverride" Target="../theme/themeOverride27.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8.xml"/><Relationship Id="rId1" Type="http://schemas.openxmlformats.org/officeDocument/2006/relationships/themeOverride" Target="../theme/themeOverride28.xml"/><Relationship Id="rId4" Type="http://schemas.openxmlformats.org/officeDocument/2006/relationships/image" Target="../media/image2.jpe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8.xml"/><Relationship Id="rId1" Type="http://schemas.openxmlformats.org/officeDocument/2006/relationships/themeOverride" Target="../theme/themeOverride29.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8.xml"/><Relationship Id="rId1" Type="http://schemas.openxmlformats.org/officeDocument/2006/relationships/themeOverride" Target="../theme/themeOverride3.xml"/><Relationship Id="rId4" Type="http://schemas.openxmlformats.org/officeDocument/2006/relationships/image" Target="../media/image2.jpeg"/></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8.xml"/><Relationship Id="rId1" Type="http://schemas.openxmlformats.org/officeDocument/2006/relationships/themeOverride" Target="../theme/themeOverride30.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8.xml"/><Relationship Id="rId1" Type="http://schemas.openxmlformats.org/officeDocument/2006/relationships/themeOverride" Target="../theme/themeOverride31.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8.xml"/><Relationship Id="rId1" Type="http://schemas.openxmlformats.org/officeDocument/2006/relationships/themeOverride" Target="../theme/themeOverride4.xml"/><Relationship Id="rId5" Type="http://schemas.openxmlformats.org/officeDocument/2006/relationships/image" Target="../media/image4.jpg"/><Relationship Id="rId4" Type="http://schemas.openxmlformats.org/officeDocument/2006/relationships/image" Target="../media/image3.jp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8.xml"/><Relationship Id="rId1" Type="http://schemas.openxmlformats.org/officeDocument/2006/relationships/themeOverride" Target="../theme/themeOverride5.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8.xml"/><Relationship Id="rId1" Type="http://schemas.openxmlformats.org/officeDocument/2006/relationships/themeOverride" Target="../theme/themeOverride6.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8.xml"/><Relationship Id="rId1" Type="http://schemas.openxmlformats.org/officeDocument/2006/relationships/themeOverride" Target="../theme/themeOverride7.xml"/><Relationship Id="rId4" Type="http://schemas.openxmlformats.org/officeDocument/2006/relationships/image" Target="../media/image2.jpe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8.xml"/><Relationship Id="rId1" Type="http://schemas.openxmlformats.org/officeDocument/2006/relationships/themeOverride" Target="../theme/themeOverride8.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8.xml"/><Relationship Id="rId1" Type="http://schemas.openxmlformats.org/officeDocument/2006/relationships/themeOverride" Target="../theme/themeOverride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219" name="图片 218">
            <a:extLst>
              <a:ext uri="{FF2B5EF4-FFF2-40B4-BE49-F238E27FC236}">
                <a16:creationId xmlns:a16="http://schemas.microsoft.com/office/drawing/2014/main" id="{65E8046C-AB43-4CA8-B822-A68A004E8452}"/>
              </a:ext>
            </a:extLst>
          </p:cNvPr>
          <p:cNvPicPr>
            <a:picLocks noChangeAspect="1"/>
          </p:cNvPicPr>
          <p:nvPr/>
        </p:nvPicPr>
        <p:blipFill>
          <a:blip r:embed="rId4" cstate="screen">
            <a:extLst>
              <a:ext uri="{28A0092B-C50C-407E-A947-70E740481C1C}">
                <a14:useLocalDpi xmlns:a14="http://schemas.microsoft.com/office/drawing/2010/main"/>
              </a:ext>
            </a:extLst>
          </a:blip>
          <a:srcRect l="35490" b="47335"/>
          <a:stretch>
            <a:fillRect/>
          </a:stretch>
        </p:blipFill>
        <p:spPr>
          <a:xfrm>
            <a:off x="0" y="3102832"/>
            <a:ext cx="5036457" cy="3755170"/>
          </a:xfrm>
          <a:custGeom>
            <a:avLst/>
            <a:gdLst>
              <a:gd name="connsiteX0" fmla="*/ 0 w 6539008"/>
              <a:gd name="connsiteY0" fmla="*/ 0 h 4875469"/>
              <a:gd name="connsiteX1" fmla="*/ 6539008 w 6539008"/>
              <a:gd name="connsiteY1" fmla="*/ 0 h 4875469"/>
              <a:gd name="connsiteX2" fmla="*/ 6539008 w 6539008"/>
              <a:gd name="connsiteY2" fmla="*/ 4875469 h 4875469"/>
              <a:gd name="connsiteX3" fmla="*/ 0 w 6539008"/>
              <a:gd name="connsiteY3" fmla="*/ 4875469 h 4875469"/>
            </a:gdLst>
            <a:ahLst/>
            <a:cxnLst>
              <a:cxn ang="0">
                <a:pos x="connsiteX0" y="connsiteY0"/>
              </a:cxn>
              <a:cxn ang="0">
                <a:pos x="connsiteX1" y="connsiteY1"/>
              </a:cxn>
              <a:cxn ang="0">
                <a:pos x="connsiteX2" y="connsiteY2"/>
              </a:cxn>
              <a:cxn ang="0">
                <a:pos x="connsiteX3" y="connsiteY3"/>
              </a:cxn>
            </a:cxnLst>
            <a:rect l="l" t="t" r="r" b="b"/>
            <a:pathLst>
              <a:path w="6539008" h="4875469">
                <a:moveTo>
                  <a:pt x="0" y="0"/>
                </a:moveTo>
                <a:lnTo>
                  <a:pt x="6539008" y="0"/>
                </a:lnTo>
                <a:lnTo>
                  <a:pt x="6539008" y="4875469"/>
                </a:lnTo>
                <a:lnTo>
                  <a:pt x="0" y="4875469"/>
                </a:lnTo>
                <a:close/>
              </a:path>
            </a:pathLst>
          </a:custGeom>
        </p:spPr>
      </p:pic>
      <p:pic>
        <p:nvPicPr>
          <p:cNvPr id="220" name="图片 219">
            <a:extLst>
              <a:ext uri="{FF2B5EF4-FFF2-40B4-BE49-F238E27FC236}">
                <a16:creationId xmlns:a16="http://schemas.microsoft.com/office/drawing/2014/main" id="{6939AFE2-B0BF-468D-AD04-62E67275F9F4}"/>
              </a:ext>
            </a:extLst>
          </p:cNvPr>
          <p:cNvPicPr>
            <a:picLocks noChangeAspect="1"/>
          </p:cNvPicPr>
          <p:nvPr/>
        </p:nvPicPr>
        <p:blipFill>
          <a:blip r:embed="rId4" cstate="screen">
            <a:extLst>
              <a:ext uri="{28A0092B-C50C-407E-A947-70E740481C1C}">
                <a14:useLocalDpi xmlns:a14="http://schemas.microsoft.com/office/drawing/2010/main"/>
              </a:ext>
            </a:extLst>
          </a:blip>
          <a:srcRect l="35490" b="47335"/>
          <a:stretch>
            <a:fillRect/>
          </a:stretch>
        </p:blipFill>
        <p:spPr>
          <a:xfrm rot="10800000">
            <a:off x="7881256" y="0"/>
            <a:ext cx="4310743" cy="3214079"/>
          </a:xfrm>
          <a:custGeom>
            <a:avLst/>
            <a:gdLst>
              <a:gd name="connsiteX0" fmla="*/ 0 w 6539008"/>
              <a:gd name="connsiteY0" fmla="*/ 0 h 4875469"/>
              <a:gd name="connsiteX1" fmla="*/ 6539008 w 6539008"/>
              <a:gd name="connsiteY1" fmla="*/ 0 h 4875469"/>
              <a:gd name="connsiteX2" fmla="*/ 6539008 w 6539008"/>
              <a:gd name="connsiteY2" fmla="*/ 4875469 h 4875469"/>
              <a:gd name="connsiteX3" fmla="*/ 0 w 6539008"/>
              <a:gd name="connsiteY3" fmla="*/ 4875469 h 4875469"/>
            </a:gdLst>
            <a:ahLst/>
            <a:cxnLst>
              <a:cxn ang="0">
                <a:pos x="connsiteX0" y="connsiteY0"/>
              </a:cxn>
              <a:cxn ang="0">
                <a:pos x="connsiteX1" y="connsiteY1"/>
              </a:cxn>
              <a:cxn ang="0">
                <a:pos x="connsiteX2" y="connsiteY2"/>
              </a:cxn>
              <a:cxn ang="0">
                <a:pos x="connsiteX3" y="connsiteY3"/>
              </a:cxn>
            </a:cxnLst>
            <a:rect l="l" t="t" r="r" b="b"/>
            <a:pathLst>
              <a:path w="6539008" h="4875469">
                <a:moveTo>
                  <a:pt x="0" y="0"/>
                </a:moveTo>
                <a:lnTo>
                  <a:pt x="6539008" y="0"/>
                </a:lnTo>
                <a:lnTo>
                  <a:pt x="6539008" y="4875469"/>
                </a:lnTo>
                <a:lnTo>
                  <a:pt x="0" y="4875469"/>
                </a:lnTo>
                <a:close/>
              </a:path>
            </a:pathLst>
          </a:custGeom>
        </p:spPr>
      </p:pic>
      <p:sp>
        <p:nvSpPr>
          <p:cNvPr id="221" name="矩形 220">
            <a:extLst>
              <a:ext uri="{FF2B5EF4-FFF2-40B4-BE49-F238E27FC236}">
                <a16:creationId xmlns:a16="http://schemas.microsoft.com/office/drawing/2014/main" id="{E16DC008-AB01-4522-BBC0-4E95024169C9}"/>
              </a:ext>
            </a:extLst>
          </p:cNvPr>
          <p:cNvSpPr/>
          <p:nvPr/>
        </p:nvSpPr>
        <p:spPr>
          <a:xfrm>
            <a:off x="1" y="4248177"/>
            <a:ext cx="12191998" cy="830997"/>
          </a:xfrm>
          <a:prstGeom prst="rect">
            <a:avLst/>
          </a:prstGeom>
        </p:spPr>
        <p:txBody>
          <a:bodyPr wrap="square">
            <a:spAutoFit/>
          </a:bodyPr>
          <a:lstStyle/>
          <a:p>
            <a:pPr algn="ctr">
              <a:lnSpc>
                <a:spcPct val="150000"/>
              </a:lnSpc>
            </a:pPr>
            <a:r>
              <a:rPr lang="zh-CN" altLang="en-US" sz="3200" dirty="0">
                <a:solidFill>
                  <a:schemeClr val="tx1">
                    <a:lumMod val="85000"/>
                    <a:lumOff val="15000"/>
                  </a:schemeClr>
                </a:solidFill>
                <a:ea typeface="Roboto Medium" panose="02000000000000000000" pitchFamily="2" charset="0"/>
              </a:rPr>
              <a:t>报告人</a:t>
            </a:r>
            <a:r>
              <a:rPr lang="zh-CN" altLang="en-US" sz="3200" dirty="0" smtClean="0">
                <a:solidFill>
                  <a:schemeClr val="tx1">
                    <a:lumMod val="85000"/>
                    <a:lumOff val="15000"/>
                  </a:schemeClr>
                </a:solidFill>
                <a:ea typeface="Roboto Medium" panose="02000000000000000000" pitchFamily="2" charset="0"/>
              </a:rPr>
              <a:t>：李进友</a:t>
            </a:r>
            <a:endParaRPr lang="zh-CN" altLang="en-US" sz="3200" dirty="0">
              <a:solidFill>
                <a:schemeClr val="tx1">
                  <a:lumMod val="85000"/>
                  <a:lumOff val="15000"/>
                </a:schemeClr>
              </a:solidFill>
            </a:endParaRPr>
          </a:p>
        </p:txBody>
      </p:sp>
      <p:sp>
        <p:nvSpPr>
          <p:cNvPr id="222" name="文本框 221">
            <a:extLst>
              <a:ext uri="{FF2B5EF4-FFF2-40B4-BE49-F238E27FC236}">
                <a16:creationId xmlns:a16="http://schemas.microsoft.com/office/drawing/2014/main" id="{5CDB6186-B727-4B3C-B4D3-B3CE88ABA9CB}"/>
              </a:ext>
            </a:extLst>
          </p:cNvPr>
          <p:cNvSpPr txBox="1"/>
          <p:nvPr/>
        </p:nvSpPr>
        <p:spPr>
          <a:xfrm>
            <a:off x="0" y="1537532"/>
            <a:ext cx="12191999" cy="2308324"/>
          </a:xfrm>
          <a:prstGeom prst="rect">
            <a:avLst/>
          </a:prstGeom>
          <a:noFill/>
        </p:spPr>
        <p:txBody>
          <a:bodyPr wrap="square" rtlCol="0" anchor="ctr" anchorCtr="0">
            <a:spAutoFit/>
          </a:bodyPr>
          <a:lstStyle/>
          <a:p>
            <a:pPr algn="ctr"/>
            <a:r>
              <a:rPr lang="en-US" altLang="zh-CN" sz="4800" b="1" dirty="0">
                <a:latin typeface="+mj-ea"/>
                <a:ea typeface="+mj-ea"/>
              </a:rPr>
              <a:t>FPGA Dynamic and Partial Reconfiguration</a:t>
            </a:r>
            <a:r>
              <a:rPr lang="en-US" altLang="zh-CN" sz="4800" b="1" dirty="0" smtClean="0">
                <a:latin typeface="+mj-ea"/>
                <a:ea typeface="+mj-ea"/>
              </a:rPr>
              <a:t>:</a:t>
            </a:r>
          </a:p>
          <a:p>
            <a:pPr algn="ctr"/>
            <a:r>
              <a:rPr lang="en-US" altLang="zh-CN" sz="4800" b="1" dirty="0" smtClean="0">
                <a:latin typeface="+mj-ea"/>
                <a:ea typeface="+mj-ea"/>
              </a:rPr>
              <a:t> </a:t>
            </a:r>
            <a:r>
              <a:rPr lang="en-US" altLang="zh-CN" sz="4800" b="1" dirty="0">
                <a:latin typeface="+mj-ea"/>
                <a:ea typeface="+mj-ea"/>
              </a:rPr>
              <a:t>A </a:t>
            </a:r>
            <a:r>
              <a:rPr lang="en-US" altLang="zh-CN" sz="4800" b="1" dirty="0" smtClean="0">
                <a:latin typeface="+mj-ea"/>
                <a:ea typeface="+mj-ea"/>
              </a:rPr>
              <a:t>Survey of </a:t>
            </a:r>
            <a:r>
              <a:rPr lang="en-US" altLang="zh-CN" sz="4800" b="1" dirty="0">
                <a:latin typeface="+mj-ea"/>
                <a:ea typeface="+mj-ea"/>
              </a:rPr>
              <a:t>Architectures, Methods, and Applications</a:t>
            </a:r>
            <a:endParaRPr lang="zh-CN" altLang="en-US" sz="4800" b="1" dirty="0">
              <a:latin typeface="+mj-ea"/>
              <a:ea typeface="+mj-ea"/>
            </a:endParaRPr>
          </a:p>
        </p:txBody>
      </p:sp>
    </p:spTree>
    <p:extLst>
      <p:ext uri="{BB962C8B-B14F-4D97-AF65-F5344CB8AC3E}">
        <p14:creationId xmlns:p14="http://schemas.microsoft.com/office/powerpoint/2010/main" val="292392359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cxnSp>
        <p:nvCxnSpPr>
          <p:cNvPr id="6" name="直接连接符 5"/>
          <p:cNvCxnSpPr>
            <a:cxnSpLocks/>
          </p:cNvCxnSpPr>
          <p:nvPr/>
        </p:nvCxnSpPr>
        <p:spPr>
          <a:xfrm>
            <a:off x="11853863" y="6473371"/>
            <a:ext cx="288131" cy="0"/>
          </a:xfrm>
          <a:prstGeom prst="line">
            <a:avLst/>
          </a:prstGeom>
          <a:ln>
            <a:solidFill>
              <a:schemeClr val="tx1">
                <a:alpha val="45000"/>
              </a:schemeClr>
            </a:solidFill>
          </a:ln>
        </p:spPr>
        <p:style>
          <a:lnRef idx="1">
            <a:schemeClr val="accent1"/>
          </a:lnRef>
          <a:fillRef idx="0">
            <a:schemeClr val="accent1"/>
          </a:fillRef>
          <a:effectRef idx="0">
            <a:schemeClr val="accent1"/>
          </a:effectRef>
          <a:fontRef idx="minor">
            <a:schemeClr val="tx1"/>
          </a:fontRef>
        </p:style>
      </p:cxnSp>
      <p:pic>
        <p:nvPicPr>
          <p:cNvPr id="2" name="图片 1"/>
          <p:cNvPicPr>
            <a:picLocks noChangeAspect="1"/>
          </p:cNvPicPr>
          <p:nvPr/>
        </p:nvPicPr>
        <p:blipFill>
          <a:blip r:embed="rId4"/>
          <a:stretch>
            <a:fillRect/>
          </a:stretch>
        </p:blipFill>
        <p:spPr>
          <a:xfrm>
            <a:off x="835249" y="1551894"/>
            <a:ext cx="4886678" cy="4360557"/>
          </a:xfrm>
          <a:prstGeom prst="rect">
            <a:avLst/>
          </a:prstGeom>
        </p:spPr>
      </p:pic>
      <p:sp>
        <p:nvSpPr>
          <p:cNvPr id="4" name="文本框 3"/>
          <p:cNvSpPr txBox="1"/>
          <p:nvPr/>
        </p:nvSpPr>
        <p:spPr>
          <a:xfrm>
            <a:off x="-458364" y="685584"/>
            <a:ext cx="11098654" cy="1448016"/>
          </a:xfrm>
          <a:prstGeom prst="rect">
            <a:avLst/>
          </a:prstGeom>
        </p:spPr>
        <p:txBody>
          <a:bodyPr anchor="t">
            <a:normAutofit/>
          </a:bodyPr>
          <a:lstStyle>
            <a:defPPr>
              <a:defRPr lang="zh-CN"/>
            </a:defPPr>
            <a:lvl1pPr indent="0" algn="just" defTabSz="525779">
              <a:lnSpc>
                <a:spcPct val="90000"/>
              </a:lnSpc>
              <a:spcBef>
                <a:spcPts val="3700"/>
              </a:spcBef>
              <a:buFont typeface="Arial" panose="020B0604020202020204" pitchFamily="34" charset="0"/>
              <a:buNone/>
              <a:defRPr sz="35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altLang="zh-CN" sz="3200" b="1" dirty="0"/>
              <a:t>	</a:t>
            </a:r>
            <a:r>
              <a:rPr lang="en-US" altLang="zh-CN" sz="3200" b="1" dirty="0" smtClean="0"/>
              <a:t>   </a:t>
            </a:r>
            <a:r>
              <a:rPr lang="en-US" altLang="zh-CN" b="1" dirty="0" err="1" smtClean="0"/>
              <a:t>Zynq</a:t>
            </a:r>
            <a:r>
              <a:rPr lang="en-US" altLang="zh-CN" b="1" dirty="0"/>
              <a:t> </a:t>
            </a:r>
            <a:r>
              <a:rPr lang="zh-CN" altLang="en-US" b="1" dirty="0" smtClean="0"/>
              <a:t>系列</a:t>
            </a:r>
            <a:r>
              <a:rPr lang="en-US" altLang="zh-CN" sz="3200" b="1" dirty="0" smtClean="0"/>
              <a:t>:</a:t>
            </a:r>
            <a:r>
              <a:rPr lang="en-US" altLang="zh-CN" b="1" dirty="0" smtClean="0"/>
              <a:t> </a:t>
            </a:r>
            <a:endParaRPr lang="en-US" altLang="zh-CN" sz="3200" b="1" dirty="0"/>
          </a:p>
        </p:txBody>
      </p:sp>
      <p:sp>
        <p:nvSpPr>
          <p:cNvPr id="5" name="文本框 4"/>
          <p:cNvSpPr txBox="1"/>
          <p:nvPr/>
        </p:nvSpPr>
        <p:spPr>
          <a:xfrm>
            <a:off x="6082146" y="2133599"/>
            <a:ext cx="5583382" cy="3778851"/>
          </a:xfrm>
          <a:prstGeom prst="rect">
            <a:avLst/>
          </a:prstGeom>
        </p:spPr>
        <p:txBody>
          <a:bodyPr anchor="t">
            <a:normAutofit/>
          </a:bodyPr>
          <a:lstStyle>
            <a:defPPr>
              <a:defRPr lang="zh-CN"/>
            </a:defPPr>
            <a:lvl1pPr indent="0" algn="just" defTabSz="525779">
              <a:lnSpc>
                <a:spcPct val="90000"/>
              </a:lnSpc>
              <a:spcBef>
                <a:spcPts val="3700"/>
              </a:spcBef>
              <a:buFont typeface="Arial" panose="020B0604020202020204" pitchFamily="34" charset="0"/>
              <a:buNone/>
              <a:defRPr sz="35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altLang="zh-CN" sz="3200" dirty="0" smtClean="0"/>
              <a:t>	</a:t>
            </a:r>
            <a:r>
              <a:rPr lang="zh-CN" altLang="en-US" sz="3200" dirty="0" smtClean="0"/>
              <a:t>此系列耦合了</a:t>
            </a:r>
            <a:r>
              <a:rPr lang="en-US" altLang="zh-CN" sz="3200" dirty="0" smtClean="0"/>
              <a:t>ARM</a:t>
            </a:r>
            <a:r>
              <a:rPr lang="zh-CN" altLang="en-US" sz="3200" dirty="0" smtClean="0"/>
              <a:t>处理器</a:t>
            </a:r>
            <a:r>
              <a:rPr lang="zh-CN" altLang="en-US" sz="3200" dirty="0"/>
              <a:t>、</a:t>
            </a:r>
            <a:r>
              <a:rPr lang="zh-CN" altLang="en-US" sz="3200" dirty="0" smtClean="0"/>
              <a:t>标准</a:t>
            </a:r>
            <a:r>
              <a:rPr lang="zh-CN" altLang="en-US" sz="3200" dirty="0"/>
              <a:t>通信基础设施和集成的可重构</a:t>
            </a:r>
            <a:r>
              <a:rPr lang="zh-CN" altLang="en-US" sz="3200" dirty="0" smtClean="0"/>
              <a:t>结构。既可以通过配置访问端口</a:t>
            </a:r>
            <a:r>
              <a:rPr lang="en-US" altLang="zh-CN" sz="3200" dirty="0" smtClean="0"/>
              <a:t>(PCAP</a:t>
            </a:r>
            <a:r>
              <a:rPr lang="en-US" altLang="zh-CN" sz="3200" dirty="0"/>
              <a:t>)</a:t>
            </a:r>
            <a:r>
              <a:rPr lang="zh-CN" altLang="en-US" sz="3200" dirty="0" smtClean="0"/>
              <a:t>实现部分</a:t>
            </a:r>
            <a:r>
              <a:rPr lang="en-US" altLang="zh-CN" sz="3200" dirty="0" smtClean="0"/>
              <a:t>/</a:t>
            </a:r>
            <a:r>
              <a:rPr lang="zh-CN" altLang="en-US" sz="3200" dirty="0" smtClean="0"/>
              <a:t>完全重配置，也可通过</a:t>
            </a:r>
            <a:r>
              <a:rPr lang="zh-CN" altLang="en-US" sz="3200" dirty="0"/>
              <a:t>可编程</a:t>
            </a:r>
            <a:r>
              <a:rPr lang="zh-CN" altLang="en-US" sz="3200" dirty="0" smtClean="0"/>
              <a:t>逻辑</a:t>
            </a:r>
            <a:r>
              <a:rPr lang="en-US" altLang="zh-CN" sz="3200" dirty="0" smtClean="0"/>
              <a:t>(PL</a:t>
            </a:r>
            <a:r>
              <a:rPr lang="en-US" altLang="zh-CN" sz="3200" dirty="0"/>
              <a:t>)</a:t>
            </a:r>
            <a:r>
              <a:rPr lang="zh-CN" altLang="en-US" sz="3200" dirty="0" smtClean="0"/>
              <a:t>内的</a:t>
            </a:r>
            <a:r>
              <a:rPr lang="en-US" altLang="zh-CN" sz="3200" dirty="0" smtClean="0"/>
              <a:t>ICAP</a:t>
            </a:r>
            <a:r>
              <a:rPr lang="zh-CN" altLang="en-US" sz="3200" dirty="0" smtClean="0"/>
              <a:t>接口进行部分重新配置。</a:t>
            </a:r>
            <a:endParaRPr lang="zh-CN" altLang="en-US" sz="3200" dirty="0"/>
          </a:p>
        </p:txBody>
      </p:sp>
    </p:spTree>
    <p:extLst>
      <p:ext uri="{BB962C8B-B14F-4D97-AF65-F5344CB8AC3E}">
        <p14:creationId xmlns:p14="http://schemas.microsoft.com/office/powerpoint/2010/main" val="288624314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cxnSp>
        <p:nvCxnSpPr>
          <p:cNvPr id="6" name="直接连接符 5"/>
          <p:cNvCxnSpPr>
            <a:cxnSpLocks/>
          </p:cNvCxnSpPr>
          <p:nvPr/>
        </p:nvCxnSpPr>
        <p:spPr>
          <a:xfrm>
            <a:off x="11853863" y="6473371"/>
            <a:ext cx="288131" cy="0"/>
          </a:xfrm>
          <a:prstGeom prst="line">
            <a:avLst/>
          </a:prstGeom>
          <a:ln>
            <a:solidFill>
              <a:schemeClr val="tx1">
                <a:alpha val="45000"/>
              </a:schemeClr>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525310" y="233206"/>
            <a:ext cx="4671783" cy="646331"/>
          </a:xfrm>
          <a:prstGeom prst="rect">
            <a:avLst/>
          </a:prstGeom>
          <a:noFill/>
        </p:spPr>
        <p:txBody>
          <a:bodyPr wrap="square" rtlCol="0">
            <a:spAutoFit/>
          </a:bodyPr>
          <a:lstStyle/>
          <a:p>
            <a:r>
              <a:rPr lang="en-US" altLang="zh-CN" sz="3600" b="1" dirty="0" smtClean="0"/>
              <a:t>Xilinx </a:t>
            </a:r>
            <a:r>
              <a:rPr lang="zh-CN" altLang="en-US" sz="3600" b="1" spc="300" dirty="0" smtClean="0">
                <a:latin typeface="Arial"/>
                <a:ea typeface="微软雅黑"/>
                <a:sym typeface="Arial"/>
              </a:rPr>
              <a:t>：</a:t>
            </a:r>
            <a:endParaRPr lang="en-US" altLang="zh-CN" sz="3600" b="1" spc="300" dirty="0">
              <a:latin typeface="Arial"/>
              <a:ea typeface="微软雅黑"/>
              <a:sym typeface="Arial"/>
            </a:endParaRPr>
          </a:p>
        </p:txBody>
      </p:sp>
      <p:sp>
        <p:nvSpPr>
          <p:cNvPr id="9" name="文本框 8"/>
          <p:cNvSpPr txBox="1"/>
          <p:nvPr/>
        </p:nvSpPr>
        <p:spPr>
          <a:xfrm>
            <a:off x="525310" y="893391"/>
            <a:ext cx="11098654" cy="1600424"/>
          </a:xfrm>
          <a:prstGeom prst="rect">
            <a:avLst/>
          </a:prstGeom>
        </p:spPr>
        <p:txBody>
          <a:bodyPr anchor="t">
            <a:normAutofit/>
          </a:bodyPr>
          <a:lstStyle>
            <a:defPPr>
              <a:defRPr lang="zh-CN"/>
            </a:defPPr>
            <a:lvl1pPr indent="0" algn="just" defTabSz="525779">
              <a:lnSpc>
                <a:spcPct val="90000"/>
              </a:lnSpc>
              <a:spcBef>
                <a:spcPts val="3700"/>
              </a:spcBef>
              <a:buFont typeface="Arial" panose="020B0604020202020204" pitchFamily="34" charset="0"/>
              <a:buNone/>
              <a:defRPr sz="32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altLang="zh-CN" dirty="0"/>
              <a:t>	XC6200</a:t>
            </a:r>
            <a:r>
              <a:rPr lang="zh-CN" altLang="en-US" dirty="0"/>
              <a:t>系列：（最先支持</a:t>
            </a:r>
            <a:r>
              <a:rPr lang="en-US" altLang="zh-CN" dirty="0"/>
              <a:t>PR</a:t>
            </a:r>
            <a:r>
              <a:rPr lang="zh-CN" altLang="en-US" dirty="0"/>
              <a:t>）通过使用特殊接口，外部处理器可以访问</a:t>
            </a:r>
            <a:r>
              <a:rPr lang="en-US" altLang="zh-CN" dirty="0"/>
              <a:t>FPGA</a:t>
            </a:r>
            <a:r>
              <a:rPr lang="zh-CN" altLang="en-US" dirty="0"/>
              <a:t>中任何特定的功能单元，并且配置</a:t>
            </a:r>
            <a:r>
              <a:rPr lang="en-US" altLang="zh-CN" dirty="0"/>
              <a:t>SRAM</a:t>
            </a:r>
            <a:r>
              <a:rPr lang="zh-CN" altLang="en-US" dirty="0"/>
              <a:t>内的数据就实现重配置。</a:t>
            </a:r>
          </a:p>
        </p:txBody>
      </p:sp>
      <p:sp>
        <p:nvSpPr>
          <p:cNvPr id="7" name="文本框 6"/>
          <p:cNvSpPr txBox="1"/>
          <p:nvPr/>
        </p:nvSpPr>
        <p:spPr>
          <a:xfrm>
            <a:off x="525310" y="2430778"/>
            <a:ext cx="11098654" cy="1108366"/>
          </a:xfrm>
          <a:prstGeom prst="rect">
            <a:avLst/>
          </a:prstGeom>
        </p:spPr>
        <p:txBody>
          <a:bodyPr anchor="t">
            <a:normAutofit/>
          </a:bodyPr>
          <a:lstStyle>
            <a:defPPr>
              <a:defRPr lang="zh-CN"/>
            </a:defPPr>
            <a:lvl1pPr indent="0" algn="just" defTabSz="525779">
              <a:lnSpc>
                <a:spcPct val="90000"/>
              </a:lnSpc>
              <a:spcBef>
                <a:spcPts val="3700"/>
              </a:spcBef>
              <a:buFont typeface="Arial" panose="020B0604020202020204" pitchFamily="34" charset="0"/>
              <a:buNone/>
              <a:defRPr sz="35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altLang="zh-CN" sz="3200" dirty="0" smtClean="0"/>
              <a:t>	</a:t>
            </a:r>
            <a:r>
              <a:rPr lang="en-US" altLang="zh-CN" sz="3200" dirty="0" err="1" smtClean="0"/>
              <a:t>Virtex</a:t>
            </a:r>
            <a:r>
              <a:rPr lang="zh-CN" altLang="en-US" sz="3200" dirty="0" smtClean="0"/>
              <a:t>系列：引入了一种称为</a:t>
            </a:r>
            <a:r>
              <a:rPr lang="en-US" altLang="zh-CN" sz="3200" dirty="0" smtClean="0"/>
              <a:t>ICAP</a:t>
            </a:r>
            <a:r>
              <a:rPr lang="zh-CN" altLang="en-US" sz="3200" dirty="0" smtClean="0"/>
              <a:t>的新配置接口，可以将比特流加载到</a:t>
            </a:r>
            <a:r>
              <a:rPr lang="en-US" altLang="zh-CN" sz="3200" dirty="0" smtClean="0"/>
              <a:t>FPGA</a:t>
            </a:r>
            <a:r>
              <a:rPr lang="zh-CN" altLang="en-US" sz="3200" dirty="0" smtClean="0"/>
              <a:t>架构中。</a:t>
            </a:r>
            <a:endParaRPr lang="zh-CN" altLang="en-US" sz="3200" dirty="0"/>
          </a:p>
        </p:txBody>
      </p:sp>
      <p:sp>
        <p:nvSpPr>
          <p:cNvPr id="8" name="文本框 7"/>
          <p:cNvSpPr txBox="1"/>
          <p:nvPr/>
        </p:nvSpPr>
        <p:spPr>
          <a:xfrm>
            <a:off x="525310" y="3476107"/>
            <a:ext cx="11098654" cy="2058252"/>
          </a:xfrm>
          <a:prstGeom prst="rect">
            <a:avLst/>
          </a:prstGeom>
        </p:spPr>
        <p:txBody>
          <a:bodyPr anchor="t">
            <a:normAutofit/>
          </a:bodyPr>
          <a:lstStyle>
            <a:defPPr>
              <a:defRPr lang="zh-CN"/>
            </a:defPPr>
            <a:lvl1pPr indent="0" algn="just" defTabSz="525779">
              <a:lnSpc>
                <a:spcPct val="90000"/>
              </a:lnSpc>
              <a:spcBef>
                <a:spcPts val="3700"/>
              </a:spcBef>
              <a:buFont typeface="Arial" panose="020B0604020202020204" pitchFamily="34" charset="0"/>
              <a:buNone/>
              <a:defRPr sz="35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altLang="zh-CN" sz="3200" dirty="0" smtClean="0"/>
              <a:t>	</a:t>
            </a:r>
            <a:r>
              <a:rPr lang="en-US" altLang="zh-CN" sz="3200" dirty="0" err="1" smtClean="0"/>
              <a:t>Zynq</a:t>
            </a:r>
            <a:r>
              <a:rPr lang="zh-CN" altLang="en-US" sz="3200" dirty="0" smtClean="0"/>
              <a:t>系列：此系列耦合了强大</a:t>
            </a:r>
            <a:r>
              <a:rPr lang="zh-CN" altLang="en-US" sz="3200" dirty="0"/>
              <a:t>的</a:t>
            </a:r>
            <a:r>
              <a:rPr lang="en-US" altLang="zh-CN" sz="3200" dirty="0" smtClean="0"/>
              <a:t>ARM</a:t>
            </a:r>
            <a:r>
              <a:rPr lang="zh-CN" altLang="en-US" sz="3200" dirty="0" smtClean="0"/>
              <a:t>处理器</a:t>
            </a:r>
            <a:r>
              <a:rPr lang="zh-CN" altLang="en-US" sz="3200" dirty="0"/>
              <a:t>、</a:t>
            </a:r>
            <a:r>
              <a:rPr lang="zh-CN" altLang="en-US" sz="3200" dirty="0" smtClean="0"/>
              <a:t>标准</a:t>
            </a:r>
            <a:r>
              <a:rPr lang="zh-CN" altLang="en-US" sz="3200" dirty="0"/>
              <a:t>通信基础设施和集成的可重构</a:t>
            </a:r>
            <a:r>
              <a:rPr lang="zh-CN" altLang="en-US" sz="3200" dirty="0" smtClean="0"/>
              <a:t>结构。既可以通过配置访问端口</a:t>
            </a:r>
            <a:r>
              <a:rPr lang="en-US" altLang="zh-CN" sz="3200" dirty="0" smtClean="0"/>
              <a:t>(PCAP</a:t>
            </a:r>
            <a:r>
              <a:rPr lang="en-US" altLang="zh-CN" sz="3200" dirty="0"/>
              <a:t>)</a:t>
            </a:r>
            <a:r>
              <a:rPr lang="zh-CN" altLang="en-US" sz="3200" dirty="0" smtClean="0"/>
              <a:t>实现部分</a:t>
            </a:r>
            <a:r>
              <a:rPr lang="en-US" altLang="zh-CN" sz="3200" dirty="0" smtClean="0"/>
              <a:t>/</a:t>
            </a:r>
            <a:r>
              <a:rPr lang="zh-CN" altLang="en-US" sz="3200" dirty="0" smtClean="0"/>
              <a:t>完全重配置，也可通过</a:t>
            </a:r>
            <a:r>
              <a:rPr lang="zh-CN" altLang="en-US" sz="3200" dirty="0"/>
              <a:t>可编程</a:t>
            </a:r>
            <a:r>
              <a:rPr lang="zh-CN" altLang="en-US" sz="3200" dirty="0" smtClean="0"/>
              <a:t>逻辑</a:t>
            </a:r>
            <a:r>
              <a:rPr lang="en-US" altLang="zh-CN" sz="3200" dirty="0" smtClean="0"/>
              <a:t>(PL</a:t>
            </a:r>
            <a:r>
              <a:rPr lang="en-US" altLang="zh-CN" sz="3200" dirty="0"/>
              <a:t>)</a:t>
            </a:r>
            <a:r>
              <a:rPr lang="zh-CN" altLang="en-US" sz="3200" dirty="0" smtClean="0"/>
              <a:t>内的</a:t>
            </a:r>
            <a:r>
              <a:rPr lang="en-US" altLang="zh-CN" sz="3200" dirty="0" smtClean="0"/>
              <a:t>ICAP</a:t>
            </a:r>
            <a:r>
              <a:rPr lang="zh-CN" altLang="en-US" sz="3200" dirty="0" smtClean="0"/>
              <a:t>接口进行部分重新配置。</a:t>
            </a:r>
            <a:endParaRPr lang="zh-CN" altLang="en-US" sz="3200" dirty="0"/>
          </a:p>
        </p:txBody>
      </p:sp>
      <p:sp>
        <p:nvSpPr>
          <p:cNvPr id="3" name="矩形 2"/>
          <p:cNvSpPr/>
          <p:nvPr/>
        </p:nvSpPr>
        <p:spPr>
          <a:xfrm>
            <a:off x="525310" y="5471322"/>
            <a:ext cx="11043241" cy="1151145"/>
          </a:xfrm>
          <a:prstGeom prst="rect">
            <a:avLst/>
          </a:prstGeom>
        </p:spPr>
        <p:txBody>
          <a:bodyPr anchor="t">
            <a:normAutofit/>
          </a:bodyPr>
          <a:lstStyle/>
          <a:p>
            <a:pPr algn="just" defTabSz="525779">
              <a:lnSpc>
                <a:spcPct val="90000"/>
              </a:lnSpc>
              <a:spcBef>
                <a:spcPts val="3700"/>
              </a:spcBef>
            </a:pPr>
            <a:r>
              <a:rPr lang="en-US" altLang="zh-CN" sz="3200" dirty="0"/>
              <a:t> </a:t>
            </a:r>
            <a:r>
              <a:rPr lang="en-US" altLang="zh-CN" sz="3200" dirty="0" smtClean="0"/>
              <a:t>   </a:t>
            </a:r>
            <a:r>
              <a:rPr lang="en-US" altLang="zh-CN" sz="3200" dirty="0" err="1" smtClean="0"/>
              <a:t>Ultrascale</a:t>
            </a:r>
            <a:r>
              <a:rPr lang="zh-CN" altLang="en-US" sz="3200" dirty="0"/>
              <a:t>系列</a:t>
            </a:r>
            <a:r>
              <a:rPr lang="zh-CN" altLang="en-US" sz="3200" dirty="0" smtClean="0"/>
              <a:t>：此类器件能够</a:t>
            </a:r>
            <a:r>
              <a:rPr lang="zh-CN" altLang="en-US" sz="3200" dirty="0"/>
              <a:t>部分</a:t>
            </a:r>
            <a:r>
              <a:rPr lang="zh-CN" altLang="en-US" sz="3200" dirty="0" smtClean="0"/>
              <a:t>重新配置时钟</a:t>
            </a:r>
            <a:r>
              <a:rPr lang="en-US" altLang="zh-CN" sz="3200" dirty="0" smtClean="0"/>
              <a:t>(PLL</a:t>
            </a:r>
            <a:r>
              <a:rPr lang="en-US" altLang="zh-CN" sz="3200" dirty="0"/>
              <a:t>)</a:t>
            </a:r>
            <a:r>
              <a:rPr lang="zh-CN" altLang="en-US" sz="3200" dirty="0" smtClean="0"/>
              <a:t>、</a:t>
            </a:r>
            <a:r>
              <a:rPr lang="zh-CN" altLang="en-US" sz="3200" dirty="0"/>
              <a:t>输入</a:t>
            </a:r>
            <a:r>
              <a:rPr lang="en-US" altLang="zh-CN" sz="3200" dirty="0"/>
              <a:t>/</a:t>
            </a:r>
            <a:r>
              <a:rPr lang="zh-CN" altLang="en-US" sz="3200" dirty="0"/>
              <a:t>输出缓冲器和高速收发器等</a:t>
            </a:r>
            <a:r>
              <a:rPr lang="zh-CN" altLang="en-US" sz="3200" dirty="0" smtClean="0"/>
              <a:t>资源。</a:t>
            </a:r>
            <a:endParaRPr lang="zh-CN" altLang="en-US" sz="3200" dirty="0"/>
          </a:p>
        </p:txBody>
      </p:sp>
    </p:spTree>
    <p:extLst>
      <p:ext uri="{BB962C8B-B14F-4D97-AF65-F5344CB8AC3E}">
        <p14:creationId xmlns:p14="http://schemas.microsoft.com/office/powerpoint/2010/main" val="77511189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cxnSp>
        <p:nvCxnSpPr>
          <p:cNvPr id="6" name="直接连接符 5"/>
          <p:cNvCxnSpPr>
            <a:cxnSpLocks/>
          </p:cNvCxnSpPr>
          <p:nvPr/>
        </p:nvCxnSpPr>
        <p:spPr>
          <a:xfrm>
            <a:off x="11853863" y="6473371"/>
            <a:ext cx="288131" cy="0"/>
          </a:xfrm>
          <a:prstGeom prst="line">
            <a:avLst/>
          </a:prstGeom>
          <a:ln>
            <a:solidFill>
              <a:schemeClr val="tx1">
                <a:alpha val="45000"/>
              </a:schemeClr>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525310" y="524155"/>
            <a:ext cx="4671783" cy="646331"/>
          </a:xfrm>
          <a:prstGeom prst="rect">
            <a:avLst/>
          </a:prstGeom>
          <a:noFill/>
        </p:spPr>
        <p:txBody>
          <a:bodyPr wrap="square" rtlCol="0">
            <a:spAutoFit/>
          </a:bodyPr>
          <a:lstStyle/>
          <a:p>
            <a:r>
              <a:rPr lang="zh-CN" altLang="en-US" sz="3600" b="1" spc="300" dirty="0" smtClean="0">
                <a:latin typeface="Arial"/>
                <a:ea typeface="微软雅黑"/>
                <a:sym typeface="Arial"/>
              </a:rPr>
              <a:t>支持</a:t>
            </a:r>
            <a:r>
              <a:rPr lang="en-US" altLang="zh-CN" sz="3600" b="1" spc="300" dirty="0" smtClean="0">
                <a:latin typeface="Arial"/>
                <a:ea typeface="微软雅黑"/>
                <a:sym typeface="Arial"/>
              </a:rPr>
              <a:t>PR</a:t>
            </a:r>
            <a:r>
              <a:rPr lang="zh-CN" altLang="en-US" sz="3600" b="1" spc="300" dirty="0" smtClean="0">
                <a:latin typeface="Arial"/>
                <a:ea typeface="微软雅黑"/>
                <a:sym typeface="Arial"/>
              </a:rPr>
              <a:t>的商业设备：</a:t>
            </a:r>
            <a:endParaRPr lang="en-US" altLang="zh-CN" sz="3600" b="1" spc="300" dirty="0">
              <a:latin typeface="Arial"/>
              <a:ea typeface="微软雅黑"/>
              <a:sym typeface="Arial"/>
            </a:endParaRPr>
          </a:p>
        </p:txBody>
      </p:sp>
      <p:sp>
        <p:nvSpPr>
          <p:cNvPr id="9" name="文本框 8"/>
          <p:cNvSpPr txBox="1"/>
          <p:nvPr/>
        </p:nvSpPr>
        <p:spPr>
          <a:xfrm>
            <a:off x="511454" y="1669257"/>
            <a:ext cx="11098654" cy="1448016"/>
          </a:xfrm>
          <a:prstGeom prst="rect">
            <a:avLst/>
          </a:prstGeom>
        </p:spPr>
        <p:txBody>
          <a:bodyPr anchor="t">
            <a:normAutofit/>
          </a:bodyPr>
          <a:lstStyle>
            <a:defPPr>
              <a:defRPr lang="zh-CN"/>
            </a:defPPr>
            <a:lvl1pPr indent="0" algn="just" defTabSz="525779">
              <a:lnSpc>
                <a:spcPct val="90000"/>
              </a:lnSpc>
              <a:spcBef>
                <a:spcPts val="3700"/>
              </a:spcBef>
              <a:buFont typeface="Arial" panose="020B0604020202020204" pitchFamily="34" charset="0"/>
              <a:buNone/>
              <a:defRPr sz="35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altLang="zh-CN" sz="3200" b="1" dirty="0"/>
              <a:t>	</a:t>
            </a:r>
            <a:r>
              <a:rPr lang="en-US" altLang="zh-CN" sz="3200" b="1" dirty="0" smtClean="0"/>
              <a:t>   1.</a:t>
            </a:r>
            <a:r>
              <a:rPr lang="en-US" altLang="zh-CN" b="1" dirty="0"/>
              <a:t> Xilinx </a:t>
            </a:r>
            <a:endParaRPr lang="en-US" altLang="zh-CN" sz="3200" b="1" dirty="0"/>
          </a:p>
        </p:txBody>
      </p:sp>
      <p:sp>
        <p:nvSpPr>
          <p:cNvPr id="11" name="文本框 10"/>
          <p:cNvSpPr txBox="1"/>
          <p:nvPr/>
        </p:nvSpPr>
        <p:spPr>
          <a:xfrm>
            <a:off x="511454" y="3014936"/>
            <a:ext cx="11098654" cy="1448016"/>
          </a:xfrm>
          <a:prstGeom prst="rect">
            <a:avLst/>
          </a:prstGeom>
        </p:spPr>
        <p:txBody>
          <a:bodyPr anchor="t">
            <a:normAutofit/>
          </a:bodyPr>
          <a:lstStyle>
            <a:defPPr>
              <a:defRPr lang="zh-CN"/>
            </a:defPPr>
            <a:lvl1pPr indent="0" algn="just" defTabSz="525779">
              <a:lnSpc>
                <a:spcPct val="90000"/>
              </a:lnSpc>
              <a:spcBef>
                <a:spcPts val="3700"/>
              </a:spcBef>
              <a:buFont typeface="Arial" panose="020B0604020202020204" pitchFamily="34" charset="0"/>
              <a:buNone/>
              <a:defRPr sz="35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gn="l"/>
            <a:r>
              <a:rPr lang="en-US" altLang="zh-CN" sz="3200" b="1" dirty="0"/>
              <a:t>	</a:t>
            </a:r>
            <a:r>
              <a:rPr lang="en-US" altLang="zh-CN" sz="3200" b="1" dirty="0" smtClean="0"/>
              <a:t>   2. Altera</a:t>
            </a:r>
            <a:endParaRPr lang="en-US" altLang="zh-CN" sz="3200" b="1" dirty="0"/>
          </a:p>
        </p:txBody>
      </p:sp>
    </p:spTree>
    <p:extLst>
      <p:ext uri="{BB962C8B-B14F-4D97-AF65-F5344CB8AC3E}">
        <p14:creationId xmlns:p14="http://schemas.microsoft.com/office/powerpoint/2010/main" val="370438520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cxnSp>
        <p:nvCxnSpPr>
          <p:cNvPr id="6" name="直接连接符 5"/>
          <p:cNvCxnSpPr>
            <a:cxnSpLocks/>
          </p:cNvCxnSpPr>
          <p:nvPr/>
        </p:nvCxnSpPr>
        <p:spPr>
          <a:xfrm>
            <a:off x="11853863" y="6473371"/>
            <a:ext cx="288131" cy="0"/>
          </a:xfrm>
          <a:prstGeom prst="line">
            <a:avLst/>
          </a:prstGeom>
          <a:ln>
            <a:solidFill>
              <a:schemeClr val="tx1">
                <a:alpha val="45000"/>
              </a:schemeClr>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525310" y="233206"/>
            <a:ext cx="4671783" cy="646331"/>
          </a:xfrm>
          <a:prstGeom prst="rect">
            <a:avLst/>
          </a:prstGeom>
          <a:noFill/>
        </p:spPr>
        <p:txBody>
          <a:bodyPr wrap="square" rtlCol="0">
            <a:spAutoFit/>
          </a:bodyPr>
          <a:lstStyle/>
          <a:p>
            <a:r>
              <a:rPr lang="en-US" altLang="zh-CN" sz="3600" b="1" dirty="0" smtClean="0">
                <a:sym typeface="Arial"/>
              </a:rPr>
              <a:t>Altera</a:t>
            </a:r>
            <a:r>
              <a:rPr lang="zh-CN" altLang="en-US" sz="3600" b="1" spc="300" dirty="0" smtClean="0">
                <a:latin typeface="Arial"/>
                <a:ea typeface="微软雅黑"/>
                <a:sym typeface="Arial"/>
              </a:rPr>
              <a:t>：</a:t>
            </a:r>
            <a:endParaRPr lang="en-US" altLang="zh-CN" sz="3600" b="1" spc="300" dirty="0">
              <a:latin typeface="Arial"/>
              <a:ea typeface="微软雅黑"/>
              <a:sym typeface="Arial"/>
            </a:endParaRPr>
          </a:p>
        </p:txBody>
      </p:sp>
      <p:sp>
        <p:nvSpPr>
          <p:cNvPr id="3" name="矩形 2"/>
          <p:cNvSpPr/>
          <p:nvPr/>
        </p:nvSpPr>
        <p:spPr>
          <a:xfrm>
            <a:off x="497604" y="1633608"/>
            <a:ext cx="11043241" cy="652389"/>
          </a:xfrm>
          <a:prstGeom prst="rect">
            <a:avLst/>
          </a:prstGeom>
        </p:spPr>
        <p:txBody>
          <a:bodyPr anchor="t">
            <a:normAutofit/>
          </a:bodyPr>
          <a:lstStyle/>
          <a:p>
            <a:pPr algn="just" defTabSz="525779">
              <a:lnSpc>
                <a:spcPct val="90000"/>
              </a:lnSpc>
              <a:spcBef>
                <a:spcPts val="3700"/>
              </a:spcBef>
              <a:buFont typeface="Arial" panose="020B0604020202020204" pitchFamily="34" charset="0"/>
              <a:buNone/>
            </a:pPr>
            <a:r>
              <a:rPr lang="en-US" altLang="zh-CN" sz="3200" dirty="0"/>
              <a:t>	</a:t>
            </a:r>
            <a:r>
              <a:rPr lang="en-US" altLang="zh-CN" sz="3200" dirty="0" err="1"/>
              <a:t>Stratix</a:t>
            </a:r>
            <a:r>
              <a:rPr lang="en-US" altLang="zh-CN" sz="3200" dirty="0"/>
              <a:t>-V</a:t>
            </a:r>
            <a:r>
              <a:rPr lang="zh-CN" altLang="en-US" sz="3200" dirty="0"/>
              <a:t>：其架构与</a:t>
            </a:r>
            <a:r>
              <a:rPr lang="en-US" altLang="zh-CN" sz="3200" dirty="0"/>
              <a:t>Xilinx </a:t>
            </a:r>
            <a:r>
              <a:rPr lang="zh-CN" altLang="en-US" sz="3200" dirty="0"/>
              <a:t>的</a:t>
            </a:r>
            <a:r>
              <a:rPr lang="en-US" altLang="zh-CN" sz="3200" dirty="0" err="1"/>
              <a:t>Virtex</a:t>
            </a:r>
            <a:r>
              <a:rPr lang="zh-CN" altLang="en-US" sz="3200" dirty="0"/>
              <a:t>系列基本类似。 </a:t>
            </a:r>
          </a:p>
        </p:txBody>
      </p:sp>
      <p:sp>
        <p:nvSpPr>
          <p:cNvPr id="10" name="矩形 9"/>
          <p:cNvSpPr/>
          <p:nvPr/>
        </p:nvSpPr>
        <p:spPr>
          <a:xfrm>
            <a:off x="497604" y="2735658"/>
            <a:ext cx="11043241" cy="1151145"/>
          </a:xfrm>
          <a:prstGeom prst="rect">
            <a:avLst/>
          </a:prstGeom>
        </p:spPr>
        <p:txBody>
          <a:bodyPr anchor="t">
            <a:normAutofit/>
          </a:bodyPr>
          <a:lstStyle/>
          <a:p>
            <a:pPr algn="just" defTabSz="525779">
              <a:lnSpc>
                <a:spcPct val="90000"/>
              </a:lnSpc>
              <a:spcBef>
                <a:spcPts val="3700"/>
              </a:spcBef>
              <a:buFont typeface="Arial" panose="020B0604020202020204" pitchFamily="34" charset="0"/>
              <a:buNone/>
            </a:pPr>
            <a:r>
              <a:rPr lang="en-US" altLang="zh-CN" sz="3200" dirty="0" smtClean="0"/>
              <a:t>	Cyclone</a:t>
            </a:r>
            <a:r>
              <a:rPr lang="zh-CN" altLang="en-US" sz="3200" dirty="0" smtClean="0"/>
              <a:t>系列：</a:t>
            </a:r>
            <a:r>
              <a:rPr lang="zh-CN" altLang="en-US" sz="3200" dirty="0"/>
              <a:t>此</a:t>
            </a:r>
            <a:r>
              <a:rPr lang="zh-CN" altLang="en-US" sz="3200" dirty="0" smtClean="0"/>
              <a:t>系列内部可用资源相对较少，主要面向中低端级应用。</a:t>
            </a:r>
            <a:endParaRPr lang="zh-CN" altLang="en-US" sz="3200" dirty="0"/>
          </a:p>
        </p:txBody>
      </p:sp>
      <p:sp>
        <p:nvSpPr>
          <p:cNvPr id="11" name="矩形 10"/>
          <p:cNvSpPr/>
          <p:nvPr/>
        </p:nvSpPr>
        <p:spPr>
          <a:xfrm>
            <a:off x="497604" y="4336465"/>
            <a:ext cx="11043241" cy="720444"/>
          </a:xfrm>
          <a:prstGeom prst="rect">
            <a:avLst/>
          </a:prstGeom>
        </p:spPr>
        <p:txBody>
          <a:bodyPr anchor="t">
            <a:normAutofit/>
          </a:bodyPr>
          <a:lstStyle/>
          <a:p>
            <a:pPr algn="just" defTabSz="525779">
              <a:lnSpc>
                <a:spcPct val="90000"/>
              </a:lnSpc>
              <a:spcBef>
                <a:spcPts val="3700"/>
              </a:spcBef>
              <a:buFont typeface="Arial" panose="020B0604020202020204" pitchFamily="34" charset="0"/>
              <a:buNone/>
            </a:pPr>
            <a:r>
              <a:rPr lang="en-US" altLang="zh-CN" sz="3200" dirty="0" smtClean="0"/>
              <a:t>	Arria-10</a:t>
            </a:r>
            <a:r>
              <a:rPr lang="zh-CN" altLang="en-US" sz="3200" dirty="0" smtClean="0"/>
              <a:t>：其架构与</a:t>
            </a:r>
            <a:r>
              <a:rPr lang="en-US" altLang="zh-CN" sz="3200" dirty="0" smtClean="0"/>
              <a:t>Xilinx</a:t>
            </a:r>
            <a:r>
              <a:rPr lang="zh-CN" altLang="en-US" sz="3200" dirty="0" smtClean="0"/>
              <a:t>的</a:t>
            </a:r>
            <a:r>
              <a:rPr lang="en-US" altLang="zh-CN" sz="3200" dirty="0" err="1" smtClean="0"/>
              <a:t>Zynq</a:t>
            </a:r>
            <a:r>
              <a:rPr lang="zh-CN" altLang="en-US" sz="3200" dirty="0" smtClean="0"/>
              <a:t>系列基本类似。 </a:t>
            </a:r>
            <a:endParaRPr lang="zh-CN" altLang="en-US" sz="3200" dirty="0"/>
          </a:p>
        </p:txBody>
      </p:sp>
    </p:spTree>
    <p:extLst>
      <p:ext uri="{BB962C8B-B14F-4D97-AF65-F5344CB8AC3E}">
        <p14:creationId xmlns:p14="http://schemas.microsoft.com/office/powerpoint/2010/main" val="117940124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cxnSp>
        <p:nvCxnSpPr>
          <p:cNvPr id="6" name="直接连接符 5"/>
          <p:cNvCxnSpPr>
            <a:cxnSpLocks/>
          </p:cNvCxnSpPr>
          <p:nvPr/>
        </p:nvCxnSpPr>
        <p:spPr>
          <a:xfrm>
            <a:off x="11853863" y="6473371"/>
            <a:ext cx="288131" cy="0"/>
          </a:xfrm>
          <a:prstGeom prst="line">
            <a:avLst/>
          </a:prstGeom>
          <a:ln>
            <a:solidFill>
              <a:schemeClr val="tx1">
                <a:alpha val="45000"/>
              </a:schemeClr>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525310" y="524155"/>
            <a:ext cx="4671783" cy="646331"/>
          </a:xfrm>
          <a:prstGeom prst="rect">
            <a:avLst/>
          </a:prstGeom>
          <a:noFill/>
        </p:spPr>
        <p:txBody>
          <a:bodyPr wrap="square" rtlCol="0">
            <a:spAutoFit/>
          </a:bodyPr>
          <a:lstStyle/>
          <a:p>
            <a:r>
              <a:rPr lang="zh-CN" altLang="en-US" sz="3600" b="1" spc="300" dirty="0" smtClean="0">
                <a:latin typeface="Arial"/>
                <a:ea typeface="微软雅黑"/>
                <a:sym typeface="Arial"/>
              </a:rPr>
              <a:t>支持</a:t>
            </a:r>
            <a:r>
              <a:rPr lang="en-US" altLang="zh-CN" sz="3600" b="1" spc="300" dirty="0" smtClean="0">
                <a:latin typeface="Arial"/>
                <a:ea typeface="微软雅黑"/>
                <a:sym typeface="Arial"/>
              </a:rPr>
              <a:t>PR</a:t>
            </a:r>
            <a:r>
              <a:rPr lang="zh-CN" altLang="en-US" sz="3600" b="1" spc="300" dirty="0" smtClean="0">
                <a:latin typeface="Arial"/>
                <a:ea typeface="微软雅黑"/>
                <a:sym typeface="Arial"/>
              </a:rPr>
              <a:t>的商业设备：</a:t>
            </a:r>
            <a:endParaRPr lang="en-US" altLang="zh-CN" sz="3600" b="1" spc="300" dirty="0">
              <a:latin typeface="Arial"/>
              <a:ea typeface="微软雅黑"/>
              <a:sym typeface="Arial"/>
            </a:endParaRPr>
          </a:p>
        </p:txBody>
      </p:sp>
      <p:sp>
        <p:nvSpPr>
          <p:cNvPr id="9" name="文本框 8"/>
          <p:cNvSpPr txBox="1"/>
          <p:nvPr/>
        </p:nvSpPr>
        <p:spPr>
          <a:xfrm>
            <a:off x="511454" y="1669257"/>
            <a:ext cx="11098654" cy="1448016"/>
          </a:xfrm>
          <a:prstGeom prst="rect">
            <a:avLst/>
          </a:prstGeom>
        </p:spPr>
        <p:txBody>
          <a:bodyPr anchor="t">
            <a:normAutofit/>
          </a:bodyPr>
          <a:lstStyle>
            <a:defPPr>
              <a:defRPr lang="zh-CN"/>
            </a:defPPr>
            <a:lvl1pPr indent="0" algn="just" defTabSz="525779">
              <a:lnSpc>
                <a:spcPct val="90000"/>
              </a:lnSpc>
              <a:spcBef>
                <a:spcPts val="3700"/>
              </a:spcBef>
              <a:buFont typeface="Arial" panose="020B0604020202020204" pitchFamily="34" charset="0"/>
              <a:buNone/>
              <a:defRPr sz="35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altLang="zh-CN" sz="3200" b="1" dirty="0"/>
              <a:t>	</a:t>
            </a:r>
            <a:r>
              <a:rPr lang="en-US" altLang="zh-CN" sz="3200" b="1" dirty="0" smtClean="0"/>
              <a:t>   1.</a:t>
            </a:r>
            <a:r>
              <a:rPr lang="en-US" altLang="zh-CN" b="1" dirty="0"/>
              <a:t> Xilinx </a:t>
            </a:r>
            <a:endParaRPr lang="en-US" altLang="zh-CN" sz="3200" b="1" dirty="0"/>
          </a:p>
        </p:txBody>
      </p:sp>
      <p:sp>
        <p:nvSpPr>
          <p:cNvPr id="11" name="文本框 10"/>
          <p:cNvSpPr txBox="1"/>
          <p:nvPr/>
        </p:nvSpPr>
        <p:spPr>
          <a:xfrm>
            <a:off x="511454" y="3014936"/>
            <a:ext cx="11098654" cy="1448016"/>
          </a:xfrm>
          <a:prstGeom prst="rect">
            <a:avLst/>
          </a:prstGeom>
        </p:spPr>
        <p:txBody>
          <a:bodyPr anchor="t">
            <a:normAutofit/>
          </a:bodyPr>
          <a:lstStyle>
            <a:defPPr>
              <a:defRPr lang="zh-CN"/>
            </a:defPPr>
            <a:lvl1pPr indent="0" algn="just" defTabSz="525779">
              <a:lnSpc>
                <a:spcPct val="90000"/>
              </a:lnSpc>
              <a:spcBef>
                <a:spcPts val="3700"/>
              </a:spcBef>
              <a:buFont typeface="Arial" panose="020B0604020202020204" pitchFamily="34" charset="0"/>
              <a:buNone/>
              <a:defRPr sz="35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gn="l"/>
            <a:r>
              <a:rPr lang="en-US" altLang="zh-CN" sz="3200" b="1" dirty="0"/>
              <a:t>	</a:t>
            </a:r>
            <a:r>
              <a:rPr lang="en-US" altLang="zh-CN" sz="3200" b="1" dirty="0" smtClean="0"/>
              <a:t>   2. Altera</a:t>
            </a:r>
            <a:endParaRPr lang="en-US" altLang="zh-CN" sz="3200" b="1" dirty="0"/>
          </a:p>
        </p:txBody>
      </p:sp>
      <p:sp>
        <p:nvSpPr>
          <p:cNvPr id="12" name="文本框 11"/>
          <p:cNvSpPr txBox="1"/>
          <p:nvPr/>
        </p:nvSpPr>
        <p:spPr>
          <a:xfrm>
            <a:off x="511454" y="4360616"/>
            <a:ext cx="11098654" cy="1448016"/>
          </a:xfrm>
          <a:prstGeom prst="rect">
            <a:avLst/>
          </a:prstGeom>
        </p:spPr>
        <p:txBody>
          <a:bodyPr anchor="t">
            <a:normAutofit/>
          </a:bodyPr>
          <a:lstStyle>
            <a:defPPr>
              <a:defRPr lang="zh-CN"/>
            </a:defPPr>
            <a:lvl1pPr indent="0" algn="just" defTabSz="525779">
              <a:lnSpc>
                <a:spcPct val="90000"/>
              </a:lnSpc>
              <a:spcBef>
                <a:spcPts val="3700"/>
              </a:spcBef>
              <a:buFont typeface="Arial" panose="020B0604020202020204" pitchFamily="34" charset="0"/>
              <a:buNone/>
              <a:defRPr sz="35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altLang="zh-CN" sz="3200" b="1" dirty="0"/>
              <a:t>	 </a:t>
            </a:r>
            <a:r>
              <a:rPr lang="en-US" altLang="zh-CN" sz="3200" b="1" dirty="0" smtClean="0"/>
              <a:t>  3.</a:t>
            </a:r>
            <a:r>
              <a:rPr lang="zh-CN" altLang="en-US" sz="3200" b="1" dirty="0" smtClean="0"/>
              <a:t>其他</a:t>
            </a:r>
            <a:r>
              <a:rPr lang="en-US" altLang="zh-CN" sz="3200" b="1" dirty="0" smtClean="0"/>
              <a:t>FPGA</a:t>
            </a:r>
            <a:r>
              <a:rPr lang="zh-CN" altLang="en-US" sz="3200" b="1" dirty="0" smtClean="0"/>
              <a:t>供应商，如</a:t>
            </a:r>
            <a:r>
              <a:rPr lang="en-US" altLang="zh-CN" sz="3200" b="1" dirty="0" smtClean="0"/>
              <a:t>National</a:t>
            </a:r>
            <a:r>
              <a:rPr lang="zh-CN" altLang="en-US" sz="3200" b="1" dirty="0" smtClean="0"/>
              <a:t>、</a:t>
            </a:r>
            <a:r>
              <a:rPr lang="en-US" altLang="zh-CN" sz="3200" b="1" dirty="0" smtClean="0"/>
              <a:t>Semiconductor</a:t>
            </a:r>
            <a:r>
              <a:rPr lang="zh-CN" altLang="en-US" sz="3200" b="1" dirty="0" smtClean="0"/>
              <a:t>、</a:t>
            </a:r>
            <a:r>
              <a:rPr lang="en-US" altLang="zh-CN" sz="3200" b="1" dirty="0" smtClean="0"/>
              <a:t>Lattice</a:t>
            </a:r>
            <a:r>
              <a:rPr lang="zh-CN" altLang="en-US" sz="3200" b="1" dirty="0" smtClean="0"/>
              <a:t>、</a:t>
            </a:r>
            <a:r>
              <a:rPr lang="en-US" altLang="zh-CN" sz="3200" b="1" dirty="0" smtClean="0"/>
              <a:t>Semiconductor</a:t>
            </a:r>
            <a:r>
              <a:rPr lang="zh-CN" altLang="en-US" sz="3200" b="1" dirty="0" smtClean="0"/>
              <a:t>和</a:t>
            </a:r>
            <a:r>
              <a:rPr lang="en-US" altLang="zh-CN" sz="3200" b="1" dirty="0" smtClean="0"/>
              <a:t>Atmel</a:t>
            </a:r>
            <a:endParaRPr lang="en-US" altLang="zh-CN" sz="3200" b="1" dirty="0"/>
          </a:p>
        </p:txBody>
      </p:sp>
    </p:spTree>
    <p:extLst>
      <p:ext uri="{BB962C8B-B14F-4D97-AF65-F5344CB8AC3E}">
        <p14:creationId xmlns:p14="http://schemas.microsoft.com/office/powerpoint/2010/main" val="412563478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cxnSp>
        <p:nvCxnSpPr>
          <p:cNvPr id="3" name="直接连接符 2"/>
          <p:cNvCxnSpPr>
            <a:cxnSpLocks/>
          </p:cNvCxnSpPr>
          <p:nvPr/>
        </p:nvCxnSpPr>
        <p:spPr>
          <a:xfrm>
            <a:off x="11853863" y="6473371"/>
            <a:ext cx="288131" cy="0"/>
          </a:xfrm>
          <a:prstGeom prst="line">
            <a:avLst/>
          </a:prstGeom>
          <a:ln>
            <a:solidFill>
              <a:schemeClr val="tx1">
                <a:alpha val="45000"/>
              </a:schemeClr>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525310" y="524155"/>
            <a:ext cx="4671783" cy="646331"/>
          </a:xfrm>
          <a:prstGeom prst="rect">
            <a:avLst/>
          </a:prstGeom>
          <a:noFill/>
        </p:spPr>
        <p:txBody>
          <a:bodyPr wrap="square" rtlCol="0">
            <a:spAutoFit/>
          </a:bodyPr>
          <a:lstStyle/>
          <a:p>
            <a:r>
              <a:rPr lang="en-US" altLang="zh-CN" sz="3600" b="1" spc="300" dirty="0" smtClean="0">
                <a:latin typeface="Arial"/>
                <a:ea typeface="微软雅黑"/>
                <a:sym typeface="Arial"/>
              </a:rPr>
              <a:t>PR</a:t>
            </a:r>
            <a:r>
              <a:rPr lang="zh-CN" altLang="en-US" sz="3600" b="1" spc="300" dirty="0" smtClean="0">
                <a:latin typeface="Arial"/>
                <a:ea typeface="微软雅黑"/>
                <a:sym typeface="Arial"/>
              </a:rPr>
              <a:t>设计流程：</a:t>
            </a:r>
            <a:endParaRPr lang="en-US" altLang="zh-CN" sz="3600" b="1" spc="300" dirty="0">
              <a:latin typeface="Arial"/>
              <a:ea typeface="微软雅黑"/>
              <a:sym typeface="Arial"/>
            </a:endParaRPr>
          </a:p>
        </p:txBody>
      </p:sp>
      <p:sp>
        <p:nvSpPr>
          <p:cNvPr id="6" name="文本框 5"/>
          <p:cNvSpPr txBox="1"/>
          <p:nvPr/>
        </p:nvSpPr>
        <p:spPr>
          <a:xfrm>
            <a:off x="511454" y="1669257"/>
            <a:ext cx="11098654" cy="1448016"/>
          </a:xfrm>
          <a:prstGeom prst="rect">
            <a:avLst/>
          </a:prstGeom>
        </p:spPr>
        <p:txBody>
          <a:bodyPr anchor="t">
            <a:normAutofit/>
          </a:bodyPr>
          <a:lstStyle>
            <a:defPPr>
              <a:defRPr lang="zh-CN"/>
            </a:defPPr>
            <a:lvl1pPr indent="0" algn="just" defTabSz="525779">
              <a:lnSpc>
                <a:spcPct val="90000"/>
              </a:lnSpc>
              <a:spcBef>
                <a:spcPts val="3700"/>
              </a:spcBef>
              <a:buFont typeface="Arial" panose="020B0604020202020204" pitchFamily="34" charset="0"/>
              <a:buNone/>
              <a:defRPr sz="35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altLang="zh-CN" sz="3200" b="1" dirty="0"/>
              <a:t>	</a:t>
            </a:r>
            <a:r>
              <a:rPr lang="en-US" altLang="zh-CN" sz="3200" b="1" dirty="0" smtClean="0"/>
              <a:t>   1.</a:t>
            </a:r>
            <a:r>
              <a:rPr lang="en-US" altLang="zh-CN" b="1" dirty="0"/>
              <a:t> </a:t>
            </a:r>
            <a:r>
              <a:rPr lang="en-US" altLang="zh-CN" b="1" dirty="0" smtClean="0"/>
              <a:t>Xilinx </a:t>
            </a:r>
            <a:r>
              <a:rPr lang="en-US" altLang="zh-CN" b="1" dirty="0" err="1"/>
              <a:t>PlanAhead</a:t>
            </a:r>
            <a:r>
              <a:rPr lang="en-US" altLang="zh-CN" b="1" dirty="0"/>
              <a:t> PR</a:t>
            </a:r>
            <a:r>
              <a:rPr lang="zh-CN" altLang="en-US" b="1" dirty="0" smtClean="0"/>
              <a:t>流程</a:t>
            </a:r>
            <a:r>
              <a:rPr lang="en-US" altLang="zh-CN" b="1" dirty="0" smtClean="0"/>
              <a:t> </a:t>
            </a:r>
            <a:endParaRPr lang="en-US" altLang="zh-CN" sz="3200" b="1" dirty="0"/>
          </a:p>
        </p:txBody>
      </p:sp>
      <p:sp>
        <p:nvSpPr>
          <p:cNvPr id="7" name="文本框 6"/>
          <p:cNvSpPr txBox="1"/>
          <p:nvPr/>
        </p:nvSpPr>
        <p:spPr>
          <a:xfrm>
            <a:off x="511454" y="3014936"/>
            <a:ext cx="11098654" cy="1448016"/>
          </a:xfrm>
          <a:prstGeom prst="rect">
            <a:avLst/>
          </a:prstGeom>
        </p:spPr>
        <p:txBody>
          <a:bodyPr anchor="t">
            <a:normAutofit/>
          </a:bodyPr>
          <a:lstStyle>
            <a:defPPr>
              <a:defRPr lang="zh-CN"/>
            </a:defPPr>
            <a:lvl1pPr indent="0" algn="just" defTabSz="525779">
              <a:lnSpc>
                <a:spcPct val="90000"/>
              </a:lnSpc>
              <a:spcBef>
                <a:spcPts val="3700"/>
              </a:spcBef>
              <a:buFont typeface="Arial" panose="020B0604020202020204" pitchFamily="34" charset="0"/>
              <a:buNone/>
              <a:defRPr sz="35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altLang="zh-CN" sz="3200" b="1" dirty="0"/>
              <a:t>	</a:t>
            </a:r>
            <a:r>
              <a:rPr lang="en-US" altLang="zh-CN" sz="3200" b="1" dirty="0" smtClean="0"/>
              <a:t>   2. </a:t>
            </a:r>
            <a:r>
              <a:rPr lang="en-US" altLang="zh-CN" b="1" dirty="0" smtClean="0"/>
              <a:t>Xilinx </a:t>
            </a:r>
            <a:r>
              <a:rPr lang="en-US" altLang="zh-CN" b="1" dirty="0" err="1"/>
              <a:t>Vivado</a:t>
            </a:r>
            <a:r>
              <a:rPr lang="en-US" altLang="zh-CN" b="1" dirty="0"/>
              <a:t> PR</a:t>
            </a:r>
            <a:r>
              <a:rPr lang="zh-CN" altLang="en-US" b="1" dirty="0"/>
              <a:t>流程</a:t>
            </a:r>
          </a:p>
          <a:p>
            <a:pPr algn="l"/>
            <a:endParaRPr lang="en-US" altLang="zh-CN" sz="3200" b="1" dirty="0"/>
          </a:p>
        </p:txBody>
      </p:sp>
      <p:sp>
        <p:nvSpPr>
          <p:cNvPr id="10" name="文本框 9"/>
          <p:cNvSpPr txBox="1"/>
          <p:nvPr/>
        </p:nvSpPr>
        <p:spPr>
          <a:xfrm>
            <a:off x="511454" y="4360616"/>
            <a:ext cx="11098654" cy="682439"/>
          </a:xfrm>
          <a:prstGeom prst="rect">
            <a:avLst/>
          </a:prstGeom>
        </p:spPr>
        <p:txBody>
          <a:bodyPr anchor="t">
            <a:normAutofit/>
          </a:bodyPr>
          <a:lstStyle>
            <a:defPPr>
              <a:defRPr lang="zh-CN"/>
            </a:defPPr>
            <a:lvl1pPr indent="0" algn="just" defTabSz="525779">
              <a:lnSpc>
                <a:spcPct val="90000"/>
              </a:lnSpc>
              <a:spcBef>
                <a:spcPts val="3700"/>
              </a:spcBef>
              <a:buFont typeface="Arial" panose="020B0604020202020204" pitchFamily="34" charset="0"/>
              <a:buNone/>
              <a:defRPr sz="35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altLang="zh-CN" sz="3200" b="1" dirty="0"/>
              <a:t>	 </a:t>
            </a:r>
            <a:r>
              <a:rPr lang="en-US" altLang="zh-CN" sz="3200" b="1" dirty="0" smtClean="0"/>
              <a:t>  3. </a:t>
            </a:r>
            <a:r>
              <a:rPr lang="en-US" altLang="zh-CN" b="1" dirty="0" smtClean="0"/>
              <a:t>Altera </a:t>
            </a:r>
            <a:r>
              <a:rPr lang="en-US" altLang="zh-CN" b="1" dirty="0"/>
              <a:t>PR</a:t>
            </a:r>
            <a:r>
              <a:rPr lang="zh-CN" altLang="en-US" b="1" dirty="0" smtClean="0"/>
              <a:t>流程</a:t>
            </a:r>
            <a:endParaRPr lang="zh-CN" altLang="en-US" b="1" dirty="0"/>
          </a:p>
        </p:txBody>
      </p:sp>
    </p:spTree>
    <p:extLst>
      <p:ext uri="{BB962C8B-B14F-4D97-AF65-F5344CB8AC3E}">
        <p14:creationId xmlns:p14="http://schemas.microsoft.com/office/powerpoint/2010/main" val="423875126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cxnSp>
        <p:nvCxnSpPr>
          <p:cNvPr id="6" name="直接连接符 5"/>
          <p:cNvCxnSpPr>
            <a:cxnSpLocks/>
          </p:cNvCxnSpPr>
          <p:nvPr/>
        </p:nvCxnSpPr>
        <p:spPr>
          <a:xfrm>
            <a:off x="11853863" y="6473371"/>
            <a:ext cx="288131" cy="0"/>
          </a:xfrm>
          <a:prstGeom prst="line">
            <a:avLst/>
          </a:prstGeom>
          <a:ln>
            <a:solidFill>
              <a:schemeClr val="tx1">
                <a:alpha val="45000"/>
              </a:schemeClr>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525310" y="233206"/>
            <a:ext cx="5584545" cy="646331"/>
          </a:xfrm>
          <a:prstGeom prst="rect">
            <a:avLst/>
          </a:prstGeom>
          <a:noFill/>
        </p:spPr>
        <p:txBody>
          <a:bodyPr wrap="square" rtlCol="0">
            <a:spAutoFit/>
          </a:bodyPr>
          <a:lstStyle/>
          <a:p>
            <a:r>
              <a:rPr lang="en-US" altLang="zh-CN" sz="3600" b="1" dirty="0" smtClean="0"/>
              <a:t>Xilinx </a:t>
            </a:r>
            <a:r>
              <a:rPr lang="en-US" altLang="zh-CN" sz="3600" b="1" dirty="0" err="1"/>
              <a:t>PlanAhead</a:t>
            </a:r>
            <a:r>
              <a:rPr lang="en-US" altLang="zh-CN" sz="3600" b="1" dirty="0"/>
              <a:t> PR</a:t>
            </a:r>
            <a:r>
              <a:rPr lang="zh-CN" altLang="en-US" sz="3600" b="1" dirty="0"/>
              <a:t>流程</a:t>
            </a:r>
            <a:r>
              <a:rPr lang="en-US" altLang="zh-CN" sz="3600" b="1" dirty="0"/>
              <a:t> </a:t>
            </a:r>
            <a:r>
              <a:rPr lang="zh-CN" altLang="en-US" sz="3600" b="1" spc="300" dirty="0" smtClean="0">
                <a:latin typeface="Arial"/>
                <a:ea typeface="微软雅黑"/>
                <a:sym typeface="Arial"/>
              </a:rPr>
              <a:t>：</a:t>
            </a:r>
            <a:endParaRPr lang="en-US" altLang="zh-CN" sz="3600" b="1" spc="300" dirty="0">
              <a:latin typeface="Arial"/>
              <a:ea typeface="微软雅黑"/>
              <a:sym typeface="Arial"/>
            </a:endParaRPr>
          </a:p>
        </p:txBody>
      </p:sp>
      <p:pic>
        <p:nvPicPr>
          <p:cNvPr id="2" name="图片 1"/>
          <p:cNvPicPr>
            <a:picLocks noChangeAspect="1"/>
          </p:cNvPicPr>
          <p:nvPr/>
        </p:nvPicPr>
        <p:blipFill>
          <a:blip r:embed="rId4"/>
          <a:stretch>
            <a:fillRect/>
          </a:stretch>
        </p:blipFill>
        <p:spPr>
          <a:xfrm>
            <a:off x="2972229" y="1316823"/>
            <a:ext cx="6275252" cy="4738987"/>
          </a:xfrm>
          <a:prstGeom prst="rect">
            <a:avLst/>
          </a:prstGeom>
        </p:spPr>
      </p:pic>
      <p:sp>
        <p:nvSpPr>
          <p:cNvPr id="8" name="文本框 7"/>
          <p:cNvSpPr txBox="1"/>
          <p:nvPr/>
        </p:nvSpPr>
        <p:spPr>
          <a:xfrm>
            <a:off x="6495145" y="1340269"/>
            <a:ext cx="5552149" cy="4149973"/>
          </a:xfrm>
          <a:prstGeom prst="rect">
            <a:avLst/>
          </a:prstGeom>
        </p:spPr>
        <p:txBody>
          <a:bodyPr anchor="t">
            <a:noAutofit/>
          </a:bodyPr>
          <a:lstStyle>
            <a:defPPr>
              <a:defRPr lang="zh-CN"/>
            </a:defPPr>
            <a:lvl1pPr indent="0" algn="just" defTabSz="525779">
              <a:lnSpc>
                <a:spcPct val="90000"/>
              </a:lnSpc>
              <a:spcBef>
                <a:spcPts val="3700"/>
              </a:spcBef>
              <a:buFont typeface="Arial" panose="020B0604020202020204" pitchFamily="34" charset="0"/>
              <a:buNone/>
              <a:defRPr sz="35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endParaRPr lang="en-US" altLang="zh-CN" sz="3200" dirty="0"/>
          </a:p>
        </p:txBody>
      </p:sp>
    </p:spTree>
    <p:extLst>
      <p:ext uri="{BB962C8B-B14F-4D97-AF65-F5344CB8AC3E}">
        <p14:creationId xmlns:p14="http://schemas.microsoft.com/office/powerpoint/2010/main" val="30564355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cxnSp>
        <p:nvCxnSpPr>
          <p:cNvPr id="6" name="直接连接符 5"/>
          <p:cNvCxnSpPr>
            <a:cxnSpLocks/>
          </p:cNvCxnSpPr>
          <p:nvPr/>
        </p:nvCxnSpPr>
        <p:spPr>
          <a:xfrm>
            <a:off x="11853863" y="6473371"/>
            <a:ext cx="288131" cy="0"/>
          </a:xfrm>
          <a:prstGeom prst="line">
            <a:avLst/>
          </a:prstGeom>
          <a:ln>
            <a:solidFill>
              <a:schemeClr val="tx1">
                <a:alpha val="45000"/>
              </a:schemeClr>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525310" y="233206"/>
            <a:ext cx="5584545" cy="646331"/>
          </a:xfrm>
          <a:prstGeom prst="rect">
            <a:avLst/>
          </a:prstGeom>
          <a:noFill/>
        </p:spPr>
        <p:txBody>
          <a:bodyPr wrap="square" rtlCol="0">
            <a:spAutoFit/>
          </a:bodyPr>
          <a:lstStyle/>
          <a:p>
            <a:r>
              <a:rPr lang="en-US" altLang="zh-CN" sz="3600" b="1" dirty="0" smtClean="0"/>
              <a:t>Xilinx </a:t>
            </a:r>
            <a:r>
              <a:rPr lang="en-US" altLang="zh-CN" sz="3600" b="1" dirty="0" err="1"/>
              <a:t>Vivado</a:t>
            </a:r>
            <a:r>
              <a:rPr lang="en-US" altLang="zh-CN" sz="3600" b="1" dirty="0"/>
              <a:t> PR</a:t>
            </a:r>
            <a:r>
              <a:rPr lang="zh-CN" altLang="en-US" sz="3600" b="1" dirty="0"/>
              <a:t>流程</a:t>
            </a:r>
            <a:r>
              <a:rPr lang="zh-CN" altLang="en-US" sz="3600" b="1" spc="300" dirty="0" smtClean="0">
                <a:latin typeface="Arial"/>
                <a:ea typeface="微软雅黑"/>
                <a:sym typeface="Arial"/>
              </a:rPr>
              <a:t>：</a:t>
            </a:r>
            <a:endParaRPr lang="en-US" altLang="zh-CN" sz="3600" b="1" spc="300" dirty="0">
              <a:latin typeface="Arial"/>
              <a:ea typeface="微软雅黑"/>
              <a:sym typeface="Arial"/>
            </a:endParaRPr>
          </a:p>
        </p:txBody>
      </p:sp>
      <p:sp>
        <p:nvSpPr>
          <p:cNvPr id="8" name="文本框 7"/>
          <p:cNvSpPr txBox="1"/>
          <p:nvPr/>
        </p:nvSpPr>
        <p:spPr>
          <a:xfrm>
            <a:off x="948770" y="1406770"/>
            <a:ext cx="10322169" cy="3393830"/>
          </a:xfrm>
          <a:prstGeom prst="rect">
            <a:avLst/>
          </a:prstGeom>
        </p:spPr>
        <p:txBody>
          <a:bodyPr anchor="t">
            <a:noAutofit/>
          </a:bodyPr>
          <a:lstStyle>
            <a:defPPr>
              <a:defRPr lang="zh-CN"/>
            </a:defPPr>
            <a:lvl1pPr indent="0" algn="just" defTabSz="525779">
              <a:lnSpc>
                <a:spcPct val="90000"/>
              </a:lnSpc>
              <a:spcBef>
                <a:spcPts val="3700"/>
              </a:spcBef>
              <a:buFont typeface="Arial" panose="020B0604020202020204" pitchFamily="34" charset="0"/>
              <a:buNone/>
              <a:defRPr sz="35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altLang="zh-CN" sz="3200" dirty="0" smtClean="0"/>
              <a:t>	</a:t>
            </a:r>
            <a:r>
              <a:rPr lang="zh-CN" altLang="en-US" sz="3200" dirty="0" smtClean="0"/>
              <a:t>此</a:t>
            </a:r>
            <a:r>
              <a:rPr lang="zh-CN" altLang="en-US" sz="3200" dirty="0"/>
              <a:t>流程与</a:t>
            </a:r>
            <a:r>
              <a:rPr lang="en-US" altLang="zh-CN" sz="3200" dirty="0" err="1"/>
              <a:t>PlanAhead</a:t>
            </a:r>
            <a:r>
              <a:rPr lang="zh-CN" altLang="en-US" sz="3200" dirty="0"/>
              <a:t>非常相似</a:t>
            </a:r>
            <a:r>
              <a:rPr lang="zh-CN" altLang="en-US" sz="3200" dirty="0" smtClean="0"/>
              <a:t>，它的步骤如下：先是</a:t>
            </a:r>
            <a:r>
              <a:rPr lang="zh-CN" altLang="en-US" sz="3200" dirty="0"/>
              <a:t>使用</a:t>
            </a:r>
            <a:r>
              <a:rPr lang="en-US" altLang="zh-CN" sz="3200" dirty="0"/>
              <a:t>Xilinx</a:t>
            </a:r>
            <a:r>
              <a:rPr lang="zh-CN" altLang="en-US" sz="3200" dirty="0"/>
              <a:t>工具或第三方综合工具分别合成静态和可重配置模块。如果目标</a:t>
            </a:r>
            <a:r>
              <a:rPr lang="en-US" altLang="zh-CN" sz="3200" dirty="0"/>
              <a:t>FPGA</a:t>
            </a:r>
            <a:r>
              <a:rPr lang="zh-CN" altLang="en-US" sz="3200" dirty="0"/>
              <a:t>不是</a:t>
            </a:r>
            <a:r>
              <a:rPr lang="en-US" altLang="zh-CN" sz="3200" dirty="0" err="1"/>
              <a:t>Zynq</a:t>
            </a:r>
            <a:r>
              <a:rPr lang="en-US" altLang="zh-CN" sz="3200" dirty="0"/>
              <a:t> </a:t>
            </a:r>
            <a:r>
              <a:rPr lang="en-US" altLang="zh-CN" sz="3200" dirty="0" err="1"/>
              <a:t>SoC</a:t>
            </a:r>
            <a:r>
              <a:rPr lang="zh-CN" altLang="en-US" sz="3200" dirty="0"/>
              <a:t>等混合设备，</a:t>
            </a:r>
            <a:r>
              <a:rPr lang="zh-CN" altLang="en-US" sz="3200" dirty="0" smtClean="0"/>
              <a:t>则在</a:t>
            </a:r>
            <a:r>
              <a:rPr lang="zh-CN" altLang="en-US" sz="3200" dirty="0"/>
              <a:t>设计</a:t>
            </a:r>
            <a:r>
              <a:rPr lang="zh-CN" altLang="en-US" sz="3200" dirty="0" smtClean="0"/>
              <a:t>中</a:t>
            </a:r>
            <a:r>
              <a:rPr lang="zh-CN" altLang="en-US" sz="3200" dirty="0"/>
              <a:t>加入</a:t>
            </a:r>
            <a:r>
              <a:rPr lang="zh-CN" altLang="en-US" sz="3200" dirty="0" smtClean="0"/>
              <a:t>重配置</a:t>
            </a:r>
            <a:r>
              <a:rPr lang="zh-CN" altLang="en-US" sz="3200" dirty="0" smtClean="0"/>
              <a:t>控制器</a:t>
            </a:r>
            <a:r>
              <a:rPr lang="en-US" altLang="zh-CN" sz="3200" dirty="0" smtClean="0"/>
              <a:t>(ICAP</a:t>
            </a:r>
            <a:r>
              <a:rPr lang="zh-CN" altLang="en-US" sz="3200" dirty="0" smtClean="0"/>
              <a:t>控制器</a:t>
            </a:r>
            <a:r>
              <a:rPr lang="en-US" altLang="zh-CN" sz="3200" dirty="0" smtClean="0"/>
              <a:t>)</a:t>
            </a:r>
            <a:r>
              <a:rPr lang="zh-CN" altLang="en-US" sz="3200" dirty="0" smtClean="0"/>
              <a:t>。</a:t>
            </a:r>
            <a:r>
              <a:rPr lang="zh-CN" altLang="en-US" sz="3200" dirty="0" smtClean="0"/>
              <a:t>然后布局规划</a:t>
            </a:r>
            <a:r>
              <a:rPr lang="en-US" altLang="zh-CN" sz="3200" dirty="0" smtClean="0"/>
              <a:t>(</a:t>
            </a:r>
            <a:r>
              <a:rPr lang="zh-CN" altLang="en-US" sz="3200" dirty="0" smtClean="0"/>
              <a:t>与</a:t>
            </a:r>
            <a:r>
              <a:rPr lang="en-US" altLang="zh-CN" sz="3200" dirty="0"/>
              <a:t>Xilinx </a:t>
            </a:r>
            <a:r>
              <a:rPr lang="en-US" altLang="zh-CN" sz="3200" dirty="0" err="1"/>
              <a:t>PlanAhead</a:t>
            </a:r>
            <a:r>
              <a:rPr lang="zh-CN" altLang="en-US" sz="3200" dirty="0" smtClean="0"/>
              <a:t>相同</a:t>
            </a:r>
            <a:r>
              <a:rPr lang="en-US" altLang="zh-CN" sz="3200" dirty="0" smtClean="0"/>
              <a:t>)</a:t>
            </a:r>
            <a:r>
              <a:rPr lang="zh-CN" altLang="en-US" sz="3200" dirty="0" smtClean="0"/>
              <a:t>，生成可配置文件。</a:t>
            </a:r>
            <a:r>
              <a:rPr lang="en-US" altLang="zh-CN" sz="3200" dirty="0" smtClean="0"/>
              <a:t>(</a:t>
            </a:r>
            <a:r>
              <a:rPr lang="zh-CN" altLang="en-US" sz="3200" dirty="0" smtClean="0"/>
              <a:t>它尚未完全集成基于</a:t>
            </a:r>
            <a:r>
              <a:rPr lang="zh-CN" altLang="en-US" sz="3200" dirty="0"/>
              <a:t>图形用户</a:t>
            </a:r>
            <a:r>
              <a:rPr lang="zh-CN" altLang="en-US" sz="3200" dirty="0" smtClean="0"/>
              <a:t>界面</a:t>
            </a:r>
            <a:r>
              <a:rPr lang="en-US" altLang="zh-CN" sz="3200" dirty="0" smtClean="0"/>
              <a:t>(GUI</a:t>
            </a:r>
            <a:r>
              <a:rPr lang="en-US" altLang="zh-CN" sz="3200" dirty="0"/>
              <a:t>)</a:t>
            </a:r>
            <a:r>
              <a:rPr lang="zh-CN" altLang="en-US" sz="3200" dirty="0" smtClean="0"/>
              <a:t>的</a:t>
            </a:r>
            <a:r>
              <a:rPr lang="zh-CN" altLang="en-US" sz="3200" dirty="0"/>
              <a:t>项目</a:t>
            </a:r>
            <a:r>
              <a:rPr lang="zh-CN" altLang="en-US" sz="3200" dirty="0" smtClean="0"/>
              <a:t>流程</a:t>
            </a:r>
            <a:r>
              <a:rPr lang="en-US" altLang="zh-CN" sz="3200" dirty="0" smtClean="0"/>
              <a:t>)</a:t>
            </a:r>
            <a:endParaRPr lang="zh-CN" altLang="en-US" sz="3200" dirty="0"/>
          </a:p>
        </p:txBody>
      </p:sp>
    </p:spTree>
    <p:extLst>
      <p:ext uri="{BB962C8B-B14F-4D97-AF65-F5344CB8AC3E}">
        <p14:creationId xmlns:p14="http://schemas.microsoft.com/office/powerpoint/2010/main" val="139374082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cxnSp>
        <p:nvCxnSpPr>
          <p:cNvPr id="6" name="直接连接符 5"/>
          <p:cNvCxnSpPr>
            <a:cxnSpLocks/>
          </p:cNvCxnSpPr>
          <p:nvPr/>
        </p:nvCxnSpPr>
        <p:spPr>
          <a:xfrm>
            <a:off x="11853863" y="6473371"/>
            <a:ext cx="288131" cy="0"/>
          </a:xfrm>
          <a:prstGeom prst="line">
            <a:avLst/>
          </a:prstGeom>
          <a:ln>
            <a:solidFill>
              <a:schemeClr val="tx1">
                <a:alpha val="45000"/>
              </a:schemeClr>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525310" y="233206"/>
            <a:ext cx="5584545" cy="646331"/>
          </a:xfrm>
          <a:prstGeom prst="rect">
            <a:avLst/>
          </a:prstGeom>
          <a:noFill/>
        </p:spPr>
        <p:txBody>
          <a:bodyPr wrap="square" rtlCol="0">
            <a:spAutoFit/>
          </a:bodyPr>
          <a:lstStyle/>
          <a:p>
            <a:r>
              <a:rPr lang="en-US" altLang="zh-CN" sz="3600" b="1" dirty="0"/>
              <a:t>Altera PR</a:t>
            </a:r>
            <a:r>
              <a:rPr lang="zh-CN" altLang="en-US" sz="3600" b="1" dirty="0"/>
              <a:t>流程</a:t>
            </a:r>
            <a:r>
              <a:rPr lang="zh-CN" altLang="en-US" sz="3600" b="1" spc="300" dirty="0" smtClean="0">
                <a:latin typeface="Arial"/>
                <a:ea typeface="微软雅黑"/>
                <a:sym typeface="Arial"/>
              </a:rPr>
              <a:t>：</a:t>
            </a:r>
            <a:endParaRPr lang="en-US" altLang="zh-CN" sz="3600" b="1" spc="300" dirty="0">
              <a:latin typeface="Arial"/>
              <a:ea typeface="微软雅黑"/>
              <a:sym typeface="Arial"/>
            </a:endParaRPr>
          </a:p>
        </p:txBody>
      </p:sp>
      <p:sp>
        <p:nvSpPr>
          <p:cNvPr id="8" name="文本框 7"/>
          <p:cNvSpPr txBox="1"/>
          <p:nvPr/>
        </p:nvSpPr>
        <p:spPr>
          <a:xfrm>
            <a:off x="6580908" y="1326443"/>
            <a:ext cx="5272955" cy="5146928"/>
          </a:xfrm>
          <a:prstGeom prst="rect">
            <a:avLst/>
          </a:prstGeom>
        </p:spPr>
        <p:txBody>
          <a:bodyPr anchor="t">
            <a:normAutofit/>
          </a:bodyPr>
          <a:lstStyle>
            <a:defPPr>
              <a:defRPr lang="zh-CN"/>
            </a:defPPr>
            <a:lvl1pPr indent="0" algn="just" defTabSz="525779">
              <a:lnSpc>
                <a:spcPct val="90000"/>
              </a:lnSpc>
              <a:spcBef>
                <a:spcPts val="3700"/>
              </a:spcBef>
              <a:buFont typeface="Arial" panose="020B0604020202020204" pitchFamily="34" charset="0"/>
              <a:buNone/>
              <a:defRPr sz="35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endParaRPr lang="en-US" altLang="zh-CN" sz="3200" dirty="0"/>
          </a:p>
        </p:txBody>
      </p:sp>
      <p:pic>
        <p:nvPicPr>
          <p:cNvPr id="3" name="图片 2"/>
          <p:cNvPicPr>
            <a:picLocks noChangeAspect="1"/>
          </p:cNvPicPr>
          <p:nvPr/>
        </p:nvPicPr>
        <p:blipFill>
          <a:blip r:embed="rId4"/>
          <a:stretch>
            <a:fillRect/>
          </a:stretch>
        </p:blipFill>
        <p:spPr>
          <a:xfrm>
            <a:off x="2899404" y="879537"/>
            <a:ext cx="6350104" cy="5433728"/>
          </a:xfrm>
          <a:prstGeom prst="rect">
            <a:avLst/>
          </a:prstGeom>
        </p:spPr>
      </p:pic>
    </p:spTree>
    <p:extLst>
      <p:ext uri="{BB962C8B-B14F-4D97-AF65-F5344CB8AC3E}">
        <p14:creationId xmlns:p14="http://schemas.microsoft.com/office/powerpoint/2010/main" val="159909850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cxnSp>
        <p:nvCxnSpPr>
          <p:cNvPr id="6" name="直接连接符 5"/>
          <p:cNvCxnSpPr>
            <a:cxnSpLocks/>
          </p:cNvCxnSpPr>
          <p:nvPr/>
        </p:nvCxnSpPr>
        <p:spPr>
          <a:xfrm>
            <a:off x="11853863" y="6473371"/>
            <a:ext cx="288131" cy="0"/>
          </a:xfrm>
          <a:prstGeom prst="line">
            <a:avLst/>
          </a:prstGeom>
          <a:ln>
            <a:solidFill>
              <a:schemeClr val="tx1">
                <a:alpha val="45000"/>
              </a:schemeClr>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525310" y="514561"/>
            <a:ext cx="6561290" cy="646331"/>
          </a:xfrm>
          <a:prstGeom prst="rect">
            <a:avLst/>
          </a:prstGeom>
          <a:noFill/>
        </p:spPr>
        <p:txBody>
          <a:bodyPr wrap="square" rtlCol="0">
            <a:spAutoFit/>
          </a:bodyPr>
          <a:lstStyle/>
          <a:p>
            <a:r>
              <a:rPr lang="zh-CN" altLang="en-US" sz="3600" b="1" spc="300" dirty="0" smtClean="0">
                <a:latin typeface="Arial"/>
                <a:ea typeface="微软雅黑"/>
                <a:sym typeface="Arial"/>
              </a:rPr>
              <a:t>附：</a:t>
            </a:r>
            <a:r>
              <a:rPr lang="en-US" altLang="zh-CN" sz="3600" b="1" spc="300" dirty="0" smtClean="0">
                <a:latin typeface="Arial"/>
                <a:ea typeface="微软雅黑"/>
                <a:sym typeface="Arial"/>
              </a:rPr>
              <a:t>PR</a:t>
            </a:r>
            <a:r>
              <a:rPr lang="zh-CN" altLang="en-US" sz="3600" b="1" spc="300" dirty="0" smtClean="0">
                <a:latin typeface="Arial"/>
                <a:ea typeface="微软雅黑"/>
                <a:sym typeface="Arial"/>
              </a:rPr>
              <a:t>的学术开发工具</a:t>
            </a:r>
            <a:endParaRPr lang="en-US" altLang="zh-CN" sz="3600" b="1" spc="300" dirty="0">
              <a:latin typeface="Arial"/>
              <a:ea typeface="微软雅黑"/>
              <a:sym typeface="Arial"/>
            </a:endParaRPr>
          </a:p>
        </p:txBody>
      </p:sp>
      <p:sp>
        <p:nvSpPr>
          <p:cNvPr id="8" name="文本框 7"/>
          <p:cNvSpPr txBox="1"/>
          <p:nvPr/>
        </p:nvSpPr>
        <p:spPr>
          <a:xfrm>
            <a:off x="6580908" y="1326443"/>
            <a:ext cx="5272955" cy="5146928"/>
          </a:xfrm>
          <a:prstGeom prst="rect">
            <a:avLst/>
          </a:prstGeom>
        </p:spPr>
        <p:txBody>
          <a:bodyPr anchor="t">
            <a:normAutofit/>
          </a:bodyPr>
          <a:lstStyle>
            <a:defPPr>
              <a:defRPr lang="zh-CN"/>
            </a:defPPr>
            <a:lvl1pPr indent="0" algn="just" defTabSz="525779">
              <a:lnSpc>
                <a:spcPct val="90000"/>
              </a:lnSpc>
              <a:spcBef>
                <a:spcPts val="3700"/>
              </a:spcBef>
              <a:buFont typeface="Arial" panose="020B0604020202020204" pitchFamily="34" charset="0"/>
              <a:buNone/>
              <a:defRPr sz="35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endParaRPr lang="en-US" altLang="zh-CN" sz="3200" dirty="0"/>
          </a:p>
        </p:txBody>
      </p:sp>
      <p:sp>
        <p:nvSpPr>
          <p:cNvPr id="7" name="文本框 6"/>
          <p:cNvSpPr txBox="1"/>
          <p:nvPr/>
        </p:nvSpPr>
        <p:spPr>
          <a:xfrm>
            <a:off x="497598" y="1669257"/>
            <a:ext cx="11098654" cy="638840"/>
          </a:xfrm>
          <a:prstGeom prst="rect">
            <a:avLst/>
          </a:prstGeom>
        </p:spPr>
        <p:txBody>
          <a:bodyPr anchor="t">
            <a:normAutofit/>
          </a:bodyPr>
          <a:lstStyle>
            <a:defPPr>
              <a:defRPr lang="zh-CN"/>
            </a:defPPr>
            <a:lvl1pPr indent="0" algn="just" defTabSz="525779">
              <a:lnSpc>
                <a:spcPct val="90000"/>
              </a:lnSpc>
              <a:spcBef>
                <a:spcPts val="3700"/>
              </a:spcBef>
              <a:buFont typeface="Arial" panose="020B0604020202020204" pitchFamily="34" charset="0"/>
              <a:buNone/>
              <a:defRPr sz="35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altLang="zh-CN" sz="3200" b="1" dirty="0"/>
              <a:t>	</a:t>
            </a:r>
            <a:r>
              <a:rPr lang="en-US" altLang="zh-CN" sz="3200" b="1" dirty="0" smtClean="0"/>
              <a:t>   1.</a:t>
            </a:r>
            <a:r>
              <a:rPr lang="en-US" altLang="zh-CN" b="1" dirty="0"/>
              <a:t> </a:t>
            </a:r>
            <a:r>
              <a:rPr lang="en-US" altLang="zh-CN" b="1" dirty="0" err="1" smtClean="0"/>
              <a:t>OpenPR</a:t>
            </a:r>
            <a:endParaRPr lang="en-US" altLang="zh-CN" sz="3200" b="1" dirty="0"/>
          </a:p>
        </p:txBody>
      </p:sp>
      <p:sp>
        <p:nvSpPr>
          <p:cNvPr id="9" name="文本框 8"/>
          <p:cNvSpPr txBox="1"/>
          <p:nvPr/>
        </p:nvSpPr>
        <p:spPr>
          <a:xfrm>
            <a:off x="497598" y="2455798"/>
            <a:ext cx="11098654" cy="560463"/>
          </a:xfrm>
          <a:prstGeom prst="rect">
            <a:avLst/>
          </a:prstGeom>
        </p:spPr>
        <p:txBody>
          <a:bodyPr anchor="t">
            <a:normAutofit/>
          </a:bodyPr>
          <a:lstStyle>
            <a:defPPr>
              <a:defRPr lang="zh-CN"/>
            </a:defPPr>
            <a:lvl1pPr indent="0" algn="just" defTabSz="525779">
              <a:lnSpc>
                <a:spcPct val="90000"/>
              </a:lnSpc>
              <a:spcBef>
                <a:spcPts val="3700"/>
              </a:spcBef>
              <a:buFont typeface="Arial" panose="020B0604020202020204" pitchFamily="34" charset="0"/>
              <a:buNone/>
              <a:defRPr sz="35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altLang="zh-CN" sz="3200" b="1" dirty="0"/>
              <a:t>	</a:t>
            </a:r>
            <a:r>
              <a:rPr lang="en-US" altLang="zh-CN" sz="3200" b="1" dirty="0" smtClean="0"/>
              <a:t>   2. </a:t>
            </a:r>
            <a:r>
              <a:rPr lang="en-US" altLang="zh-CN" sz="3200" b="1" dirty="0" err="1" smtClean="0"/>
              <a:t>GoAhead</a:t>
            </a:r>
            <a:endParaRPr lang="en-US" altLang="zh-CN" sz="3200" b="1" dirty="0"/>
          </a:p>
        </p:txBody>
      </p:sp>
      <p:sp>
        <p:nvSpPr>
          <p:cNvPr id="10" name="文本框 9"/>
          <p:cNvSpPr txBox="1"/>
          <p:nvPr/>
        </p:nvSpPr>
        <p:spPr>
          <a:xfrm>
            <a:off x="497598" y="3163962"/>
            <a:ext cx="11098654" cy="682439"/>
          </a:xfrm>
          <a:prstGeom prst="rect">
            <a:avLst/>
          </a:prstGeom>
        </p:spPr>
        <p:txBody>
          <a:bodyPr anchor="t">
            <a:normAutofit/>
          </a:bodyPr>
          <a:lstStyle>
            <a:defPPr>
              <a:defRPr lang="zh-CN"/>
            </a:defPPr>
            <a:lvl1pPr indent="0" algn="just" defTabSz="525779">
              <a:lnSpc>
                <a:spcPct val="90000"/>
              </a:lnSpc>
              <a:spcBef>
                <a:spcPts val="3700"/>
              </a:spcBef>
              <a:buFont typeface="Arial" panose="020B0604020202020204" pitchFamily="34" charset="0"/>
              <a:buNone/>
              <a:defRPr sz="35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altLang="zh-CN" sz="3200" b="1" dirty="0"/>
              <a:t>	 </a:t>
            </a:r>
            <a:r>
              <a:rPr lang="en-US" altLang="zh-CN" sz="3200" b="1" dirty="0" smtClean="0"/>
              <a:t>  3. </a:t>
            </a:r>
            <a:r>
              <a:rPr lang="en-US" altLang="zh-CN" b="1" dirty="0" err="1" smtClean="0"/>
              <a:t>CoPR</a:t>
            </a:r>
            <a:endParaRPr lang="zh-CN" altLang="en-US" b="1" dirty="0"/>
          </a:p>
        </p:txBody>
      </p:sp>
      <p:sp>
        <p:nvSpPr>
          <p:cNvPr id="11" name="文本框 10"/>
          <p:cNvSpPr txBox="1"/>
          <p:nvPr/>
        </p:nvSpPr>
        <p:spPr>
          <a:xfrm>
            <a:off x="497598" y="4824242"/>
            <a:ext cx="11098654" cy="624843"/>
          </a:xfrm>
          <a:prstGeom prst="rect">
            <a:avLst/>
          </a:prstGeom>
        </p:spPr>
        <p:txBody>
          <a:bodyPr anchor="t">
            <a:normAutofit/>
          </a:bodyPr>
          <a:lstStyle>
            <a:defPPr>
              <a:defRPr lang="zh-CN"/>
            </a:defPPr>
            <a:lvl1pPr indent="0" algn="just" defTabSz="525779">
              <a:lnSpc>
                <a:spcPct val="90000"/>
              </a:lnSpc>
              <a:spcBef>
                <a:spcPts val="3700"/>
              </a:spcBef>
              <a:buFont typeface="Arial" panose="020B0604020202020204" pitchFamily="34" charset="0"/>
              <a:buNone/>
              <a:defRPr sz="35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altLang="zh-CN" sz="3200" b="1" dirty="0" smtClean="0"/>
              <a:t>	   5. OSSS+R</a:t>
            </a:r>
            <a:r>
              <a:rPr lang="zh-CN" altLang="en-US" sz="3200" b="1" dirty="0" smtClean="0"/>
              <a:t>架构</a:t>
            </a:r>
            <a:endParaRPr lang="zh-CN" altLang="en-US" b="1" dirty="0"/>
          </a:p>
        </p:txBody>
      </p:sp>
      <p:sp>
        <p:nvSpPr>
          <p:cNvPr id="12" name="文本框 11"/>
          <p:cNvSpPr txBox="1"/>
          <p:nvPr/>
        </p:nvSpPr>
        <p:spPr>
          <a:xfrm>
            <a:off x="497598" y="3994102"/>
            <a:ext cx="11098654" cy="682439"/>
          </a:xfrm>
          <a:prstGeom prst="rect">
            <a:avLst/>
          </a:prstGeom>
        </p:spPr>
        <p:txBody>
          <a:bodyPr anchor="t">
            <a:normAutofit/>
          </a:bodyPr>
          <a:lstStyle>
            <a:defPPr>
              <a:defRPr lang="zh-CN"/>
            </a:defPPr>
            <a:lvl1pPr indent="0" algn="just" defTabSz="525779">
              <a:lnSpc>
                <a:spcPct val="90000"/>
              </a:lnSpc>
              <a:spcBef>
                <a:spcPts val="3700"/>
              </a:spcBef>
              <a:buFont typeface="Arial" panose="020B0604020202020204" pitchFamily="34" charset="0"/>
              <a:buNone/>
              <a:defRPr sz="35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altLang="zh-CN" sz="3200" b="1" dirty="0"/>
              <a:t>	 </a:t>
            </a:r>
            <a:r>
              <a:rPr lang="en-US" altLang="zh-CN" sz="3200" b="1" dirty="0" smtClean="0"/>
              <a:t>  4. </a:t>
            </a:r>
            <a:r>
              <a:rPr lang="en-US" altLang="zh-CN" sz="3200" b="1" dirty="0" err="1" smtClean="0"/>
              <a:t>PaRAT</a:t>
            </a:r>
            <a:endParaRPr lang="zh-CN" altLang="en-US" b="1" dirty="0"/>
          </a:p>
        </p:txBody>
      </p:sp>
      <p:sp>
        <p:nvSpPr>
          <p:cNvPr id="13" name="文本框 12"/>
          <p:cNvSpPr txBox="1"/>
          <p:nvPr/>
        </p:nvSpPr>
        <p:spPr>
          <a:xfrm>
            <a:off x="497598" y="5596785"/>
            <a:ext cx="11098654" cy="624843"/>
          </a:xfrm>
          <a:prstGeom prst="rect">
            <a:avLst/>
          </a:prstGeom>
        </p:spPr>
        <p:txBody>
          <a:bodyPr anchor="t">
            <a:normAutofit/>
          </a:bodyPr>
          <a:lstStyle>
            <a:defPPr>
              <a:defRPr lang="zh-CN"/>
            </a:defPPr>
            <a:lvl1pPr indent="0" algn="just" defTabSz="525779">
              <a:lnSpc>
                <a:spcPct val="90000"/>
              </a:lnSpc>
              <a:spcBef>
                <a:spcPts val="3700"/>
              </a:spcBef>
              <a:buFont typeface="Arial" panose="020B0604020202020204" pitchFamily="34" charset="0"/>
              <a:buNone/>
              <a:defRPr sz="35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altLang="zh-CN" sz="3200" b="1" dirty="0" smtClean="0"/>
              <a:t>	   6. </a:t>
            </a:r>
            <a:r>
              <a:rPr lang="zh-CN" altLang="en-US" sz="3200" b="1" dirty="0" smtClean="0"/>
              <a:t>其它</a:t>
            </a:r>
            <a:endParaRPr lang="zh-CN" altLang="en-US" b="1" dirty="0"/>
          </a:p>
        </p:txBody>
      </p:sp>
    </p:spTree>
    <p:extLst>
      <p:ext uri="{BB962C8B-B14F-4D97-AF65-F5344CB8AC3E}">
        <p14:creationId xmlns:p14="http://schemas.microsoft.com/office/powerpoint/2010/main" val="20699167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159" name="图片 158">
            <a:extLst>
              <a:ext uri="{FF2B5EF4-FFF2-40B4-BE49-F238E27FC236}">
                <a16:creationId xmlns:a16="http://schemas.microsoft.com/office/drawing/2014/main" id="{01C5842A-68EF-46AB-B706-D27E52CA188B}"/>
              </a:ext>
            </a:extLst>
          </p:cNvPr>
          <p:cNvPicPr>
            <a:picLocks noChangeAspect="1"/>
          </p:cNvPicPr>
          <p:nvPr/>
        </p:nvPicPr>
        <p:blipFill>
          <a:blip r:embed="rId8" cstate="screen">
            <a:extLst>
              <a:ext uri="{28A0092B-C50C-407E-A947-70E740481C1C}">
                <a14:useLocalDpi xmlns:a14="http://schemas.microsoft.com/office/drawing/2010/main"/>
              </a:ext>
            </a:extLst>
          </a:blip>
          <a:srcRect l="35490" b="47335"/>
          <a:stretch>
            <a:fillRect/>
          </a:stretch>
        </p:blipFill>
        <p:spPr>
          <a:xfrm>
            <a:off x="0" y="3119766"/>
            <a:ext cx="5036457" cy="3755170"/>
          </a:xfrm>
          <a:custGeom>
            <a:avLst/>
            <a:gdLst>
              <a:gd name="connsiteX0" fmla="*/ 0 w 6539008"/>
              <a:gd name="connsiteY0" fmla="*/ 0 h 4875469"/>
              <a:gd name="connsiteX1" fmla="*/ 6539008 w 6539008"/>
              <a:gd name="connsiteY1" fmla="*/ 0 h 4875469"/>
              <a:gd name="connsiteX2" fmla="*/ 6539008 w 6539008"/>
              <a:gd name="connsiteY2" fmla="*/ 4875469 h 4875469"/>
              <a:gd name="connsiteX3" fmla="*/ 0 w 6539008"/>
              <a:gd name="connsiteY3" fmla="*/ 4875469 h 4875469"/>
            </a:gdLst>
            <a:ahLst/>
            <a:cxnLst>
              <a:cxn ang="0">
                <a:pos x="connsiteX0" y="connsiteY0"/>
              </a:cxn>
              <a:cxn ang="0">
                <a:pos x="connsiteX1" y="connsiteY1"/>
              </a:cxn>
              <a:cxn ang="0">
                <a:pos x="connsiteX2" y="connsiteY2"/>
              </a:cxn>
              <a:cxn ang="0">
                <a:pos x="connsiteX3" y="connsiteY3"/>
              </a:cxn>
            </a:cxnLst>
            <a:rect l="l" t="t" r="r" b="b"/>
            <a:pathLst>
              <a:path w="6539008" h="4875469">
                <a:moveTo>
                  <a:pt x="0" y="0"/>
                </a:moveTo>
                <a:lnTo>
                  <a:pt x="6539008" y="0"/>
                </a:lnTo>
                <a:lnTo>
                  <a:pt x="6539008" y="4875469"/>
                </a:lnTo>
                <a:lnTo>
                  <a:pt x="0" y="4875469"/>
                </a:lnTo>
                <a:close/>
              </a:path>
            </a:pathLst>
          </a:custGeom>
        </p:spPr>
      </p:pic>
      <p:pic>
        <p:nvPicPr>
          <p:cNvPr id="172" name="图片 171">
            <a:extLst>
              <a:ext uri="{FF2B5EF4-FFF2-40B4-BE49-F238E27FC236}">
                <a16:creationId xmlns:a16="http://schemas.microsoft.com/office/drawing/2014/main" id="{8DB5AE33-1F83-4A24-963D-D85FE8F92998}"/>
              </a:ext>
            </a:extLst>
          </p:cNvPr>
          <p:cNvPicPr>
            <a:picLocks noChangeAspect="1"/>
          </p:cNvPicPr>
          <p:nvPr/>
        </p:nvPicPr>
        <p:blipFill>
          <a:blip r:embed="rId8" cstate="screen">
            <a:extLst>
              <a:ext uri="{28A0092B-C50C-407E-A947-70E740481C1C}">
                <a14:useLocalDpi xmlns:a14="http://schemas.microsoft.com/office/drawing/2010/main"/>
              </a:ext>
            </a:extLst>
          </a:blip>
          <a:srcRect l="35490" b="47335"/>
          <a:stretch>
            <a:fillRect/>
          </a:stretch>
        </p:blipFill>
        <p:spPr>
          <a:xfrm rot="10800000">
            <a:off x="7881256" y="0"/>
            <a:ext cx="4310743" cy="3214079"/>
          </a:xfrm>
          <a:custGeom>
            <a:avLst/>
            <a:gdLst>
              <a:gd name="connsiteX0" fmla="*/ 0 w 6539008"/>
              <a:gd name="connsiteY0" fmla="*/ 0 h 4875469"/>
              <a:gd name="connsiteX1" fmla="*/ 6539008 w 6539008"/>
              <a:gd name="connsiteY1" fmla="*/ 0 h 4875469"/>
              <a:gd name="connsiteX2" fmla="*/ 6539008 w 6539008"/>
              <a:gd name="connsiteY2" fmla="*/ 4875469 h 4875469"/>
              <a:gd name="connsiteX3" fmla="*/ 0 w 6539008"/>
              <a:gd name="connsiteY3" fmla="*/ 4875469 h 4875469"/>
            </a:gdLst>
            <a:ahLst/>
            <a:cxnLst>
              <a:cxn ang="0">
                <a:pos x="connsiteX0" y="connsiteY0"/>
              </a:cxn>
              <a:cxn ang="0">
                <a:pos x="connsiteX1" y="connsiteY1"/>
              </a:cxn>
              <a:cxn ang="0">
                <a:pos x="connsiteX2" y="connsiteY2"/>
              </a:cxn>
              <a:cxn ang="0">
                <a:pos x="connsiteX3" y="connsiteY3"/>
              </a:cxn>
            </a:cxnLst>
            <a:rect l="l" t="t" r="r" b="b"/>
            <a:pathLst>
              <a:path w="6539008" h="4875469">
                <a:moveTo>
                  <a:pt x="0" y="0"/>
                </a:moveTo>
                <a:lnTo>
                  <a:pt x="6539008" y="0"/>
                </a:lnTo>
                <a:lnTo>
                  <a:pt x="6539008" y="4875469"/>
                </a:lnTo>
                <a:lnTo>
                  <a:pt x="0" y="4875469"/>
                </a:lnTo>
                <a:close/>
              </a:path>
            </a:pathLst>
          </a:custGeom>
        </p:spPr>
      </p:pic>
      <p:sp>
        <p:nvSpPr>
          <p:cNvPr id="173" name="矩形 172">
            <a:extLst>
              <a:ext uri="{FF2B5EF4-FFF2-40B4-BE49-F238E27FC236}">
                <a16:creationId xmlns:a16="http://schemas.microsoft.com/office/drawing/2014/main" id="{840BD02C-AF19-48F8-AC84-4E59481B0E7B}"/>
              </a:ext>
            </a:extLst>
          </p:cNvPr>
          <p:cNvSpPr/>
          <p:nvPr/>
        </p:nvSpPr>
        <p:spPr>
          <a:xfrm>
            <a:off x="-656772" y="691264"/>
            <a:ext cx="6131164" cy="1015663"/>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000" b="1" i="0" u="none" strike="noStrike" kern="1200" cap="none" spc="0" normalizeH="0" baseline="0" noProof="0" dirty="0">
                <a:ln>
                  <a:noFill/>
                </a:ln>
                <a:solidFill>
                  <a:srgbClr val="ED7D31"/>
                </a:solidFill>
                <a:effectLst/>
                <a:uLnTx/>
                <a:uFillTx/>
                <a:latin typeface="微软雅黑" panose="020B0503020204020204" pitchFamily="34" charset="-122"/>
                <a:ea typeface="微软雅黑" panose="020B0503020204020204" pitchFamily="34" charset="-122"/>
                <a:cs typeface="Bebas Neue" charset="0"/>
                <a:sym typeface="Bebas Neue" charset="0"/>
              </a:rPr>
              <a:t>Contents</a:t>
            </a:r>
            <a:endParaRPr kumimoji="0" lang="zh-CN" altLang="en-US" sz="6000" b="0" i="0" u="none" strike="noStrike" kern="1200" cap="none" spc="0" normalizeH="0" baseline="0" noProof="0" dirty="0">
              <a:ln>
                <a:noFill/>
              </a:ln>
              <a:solidFill>
                <a:srgbClr val="ED7D31"/>
              </a:solidFill>
              <a:effectLst/>
              <a:uLnTx/>
              <a:uFillTx/>
              <a:latin typeface="微软雅黑" panose="020B0503020204020204" pitchFamily="34" charset="-122"/>
              <a:ea typeface="微软雅黑" panose="020B0503020204020204" pitchFamily="34" charset="-122"/>
              <a:cs typeface="+mn-cs"/>
            </a:endParaRPr>
          </a:p>
        </p:txBody>
      </p:sp>
      <p:cxnSp>
        <p:nvCxnSpPr>
          <p:cNvPr id="182" name="直接连接符 181">
            <a:extLst>
              <a:ext uri="{FF2B5EF4-FFF2-40B4-BE49-F238E27FC236}">
                <a16:creationId xmlns:a16="http://schemas.microsoft.com/office/drawing/2014/main" id="{801E0502-89FE-4881-9B44-0533A08B0731}"/>
              </a:ext>
            </a:extLst>
          </p:cNvPr>
          <p:cNvCxnSpPr>
            <a:cxnSpLocks/>
          </p:cNvCxnSpPr>
          <p:nvPr/>
        </p:nvCxnSpPr>
        <p:spPr>
          <a:xfrm>
            <a:off x="271415" y="1725977"/>
            <a:ext cx="4274791" cy="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183" name="组合 182"/>
          <p:cNvGrpSpPr/>
          <p:nvPr/>
        </p:nvGrpSpPr>
        <p:grpSpPr>
          <a:xfrm>
            <a:off x="2296353" y="2033156"/>
            <a:ext cx="5732715" cy="760208"/>
            <a:chOff x="3902081" y="3565572"/>
            <a:chExt cx="5732715" cy="760208"/>
          </a:xfrm>
        </p:grpSpPr>
        <p:sp>
          <p:nvSpPr>
            <p:cNvPr id="188" name="椭圆 187">
              <a:extLst>
                <a:ext uri="{FF2B5EF4-FFF2-40B4-BE49-F238E27FC236}">
                  <a16:creationId xmlns:a16="http://schemas.microsoft.com/office/drawing/2014/main" id="{D5696CF6-B230-4708-947F-5B18EA24C102}"/>
                </a:ext>
              </a:extLst>
            </p:cNvPr>
            <p:cNvSpPr/>
            <p:nvPr/>
          </p:nvSpPr>
          <p:spPr>
            <a:xfrm>
              <a:off x="3902081" y="3622716"/>
              <a:ext cx="657154" cy="657154"/>
            </a:xfrm>
            <a:prstGeom prst="ellipse">
              <a:avLst/>
            </a:prstGeom>
            <a:solidFill>
              <a:schemeClr val="accent2"/>
            </a:solidFill>
            <a:ln w="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a:ea typeface="等线" panose="02010600030101010101" pitchFamily="2" charset="-122"/>
                <a:cs typeface="+mn-cs"/>
              </a:endParaRPr>
            </a:p>
          </p:txBody>
        </p:sp>
        <p:grpSp>
          <p:nvGrpSpPr>
            <p:cNvPr id="189" name="组合 188"/>
            <p:cNvGrpSpPr/>
            <p:nvPr/>
          </p:nvGrpSpPr>
          <p:grpSpPr>
            <a:xfrm>
              <a:off x="3959195" y="3565572"/>
              <a:ext cx="5675601" cy="760208"/>
              <a:chOff x="3349593" y="1937663"/>
              <a:chExt cx="5675601" cy="760208"/>
            </a:xfrm>
          </p:grpSpPr>
          <p:sp>
            <p:nvSpPr>
              <p:cNvPr id="199" name="PA-文本框 10">
                <a:extLst>
                  <a:ext uri="{FF2B5EF4-FFF2-40B4-BE49-F238E27FC236}">
                    <a16:creationId xmlns:a16="http://schemas.microsoft.com/office/drawing/2014/main" id="{112E3CD3-4F79-4CCE-B561-598F86AB31DB}"/>
                  </a:ext>
                </a:extLst>
              </p:cNvPr>
              <p:cNvSpPr txBox="1"/>
              <p:nvPr>
                <p:custDataLst>
                  <p:tags r:id="rId5"/>
                </p:custDataLst>
              </p:nvPr>
            </p:nvSpPr>
            <p:spPr>
              <a:xfrm>
                <a:off x="3957888" y="1937663"/>
                <a:ext cx="5067306" cy="742319"/>
              </a:xfrm>
              <a:prstGeom prst="rect">
                <a:avLst/>
              </a:prstGeom>
              <a:noFill/>
            </p:spPr>
            <p:txBody>
              <a:bodyPr wrap="square" rtlCol="0">
                <a:spAutoFit/>
              </a:bodyPr>
              <a:lstStyle/>
              <a:p>
                <a:pPr marL="0" marR="0" lvl="0" indent="0" algn="l" defTabSz="914400" rtl="0" eaLnBrk="1" fontAlgn="auto" latinLnBrk="0" hangingPunct="1">
                  <a:lnSpc>
                    <a:spcPct val="130000"/>
                  </a:lnSpc>
                  <a:spcBef>
                    <a:spcPts val="0"/>
                  </a:spcBef>
                  <a:spcAft>
                    <a:spcPts val="0"/>
                  </a:spcAft>
                  <a:buClrTx/>
                  <a:buSzTx/>
                  <a:buFontTx/>
                  <a:buNone/>
                  <a:tabLst/>
                  <a:defRPr/>
                </a:pPr>
                <a:r>
                  <a:rPr lang="zh-CN" altLang="en-US" sz="3600" b="1" dirty="0">
                    <a:solidFill>
                      <a:prstClr val="black"/>
                    </a:solidFill>
                    <a:latin typeface="微软雅黑" panose="020B0503020204020204" pitchFamily="34" charset="-122"/>
                    <a:ea typeface="微软雅黑" panose="020B0503020204020204" pitchFamily="34" charset="-122"/>
                  </a:rPr>
                  <a:t>研究</a:t>
                </a:r>
                <a:r>
                  <a:rPr lang="zh-CN" altLang="en-US" sz="3600" b="1" dirty="0" smtClean="0">
                    <a:solidFill>
                      <a:prstClr val="black"/>
                    </a:solidFill>
                    <a:latin typeface="微软雅黑" panose="020B0503020204020204" pitchFamily="34" charset="-122"/>
                    <a:ea typeface="微软雅黑" panose="020B0503020204020204" pitchFamily="34" charset="-122"/>
                  </a:rPr>
                  <a:t>背景和动机</a:t>
                </a:r>
                <a:endParaRPr kumimoji="0" lang="zh-CN" altLang="en-US" sz="36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200" name="文本框 199">
                <a:extLst>
                  <a:ext uri="{FF2B5EF4-FFF2-40B4-BE49-F238E27FC236}">
                    <a16:creationId xmlns:a16="http://schemas.microsoft.com/office/drawing/2014/main" id="{B424D436-8AF3-4CD0-9023-93102937C62A}"/>
                  </a:ext>
                </a:extLst>
              </p:cNvPr>
              <p:cNvSpPr txBox="1"/>
              <p:nvPr/>
            </p:nvSpPr>
            <p:spPr>
              <a:xfrm>
                <a:off x="3349593" y="1989985"/>
                <a:ext cx="542926" cy="707886"/>
              </a:xfrm>
              <a:prstGeom prst="rect">
                <a:avLst/>
              </a:prstGeom>
              <a:noFill/>
            </p:spPr>
            <p:txBody>
              <a:bodyPr wrap="square" rtlCol="0" anchor="ctr" anchorCtr="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4000" b="0" i="0" u="none" strike="noStrike" kern="1200" cap="none" spc="0" normalizeH="0" baseline="0" noProof="0" dirty="0">
                    <a:ln>
                      <a:noFill/>
                    </a:ln>
                    <a:solidFill>
                      <a:prstClr val="white"/>
                    </a:solidFill>
                    <a:effectLst/>
                    <a:uLnTx/>
                    <a:uFillTx/>
                    <a:latin typeface="等线"/>
                    <a:ea typeface="等线" panose="02010600030101010101" pitchFamily="2" charset="-122"/>
                    <a:cs typeface="+mn-cs"/>
                  </a:rPr>
                  <a:t>1</a:t>
                </a:r>
                <a:endParaRPr kumimoji="0" lang="zh-CN" altLang="en-US" sz="4000" b="0" i="0" u="none" strike="noStrike" kern="1200" cap="none" spc="0" normalizeH="0" baseline="0" noProof="0" dirty="0">
                  <a:ln>
                    <a:noFill/>
                  </a:ln>
                  <a:solidFill>
                    <a:prstClr val="white"/>
                  </a:solidFill>
                  <a:effectLst/>
                  <a:uLnTx/>
                  <a:uFillTx/>
                  <a:latin typeface="等线"/>
                  <a:ea typeface="等线" panose="02010600030101010101" pitchFamily="2" charset="-122"/>
                  <a:cs typeface="+mn-cs"/>
                </a:endParaRPr>
              </a:p>
            </p:txBody>
          </p:sp>
        </p:grpSp>
      </p:grpSp>
      <p:grpSp>
        <p:nvGrpSpPr>
          <p:cNvPr id="205" name="组合 204"/>
          <p:cNvGrpSpPr/>
          <p:nvPr/>
        </p:nvGrpSpPr>
        <p:grpSpPr>
          <a:xfrm>
            <a:off x="3020060" y="3118797"/>
            <a:ext cx="7511125" cy="760208"/>
            <a:chOff x="3902081" y="3565572"/>
            <a:chExt cx="7511125" cy="760208"/>
          </a:xfrm>
        </p:grpSpPr>
        <p:sp>
          <p:nvSpPr>
            <p:cNvPr id="206" name="椭圆 205">
              <a:extLst>
                <a:ext uri="{FF2B5EF4-FFF2-40B4-BE49-F238E27FC236}">
                  <a16:creationId xmlns:a16="http://schemas.microsoft.com/office/drawing/2014/main" id="{D5696CF6-B230-4708-947F-5B18EA24C102}"/>
                </a:ext>
              </a:extLst>
            </p:cNvPr>
            <p:cNvSpPr/>
            <p:nvPr/>
          </p:nvSpPr>
          <p:spPr>
            <a:xfrm>
              <a:off x="3902081" y="3622716"/>
              <a:ext cx="657154" cy="657154"/>
            </a:xfrm>
            <a:prstGeom prst="ellipse">
              <a:avLst/>
            </a:prstGeom>
            <a:solidFill>
              <a:schemeClr val="accent2"/>
            </a:solidFill>
            <a:ln w="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a:ea typeface="等线" panose="02010600030101010101" pitchFamily="2" charset="-122"/>
                <a:cs typeface="+mn-cs"/>
              </a:endParaRPr>
            </a:p>
          </p:txBody>
        </p:sp>
        <p:grpSp>
          <p:nvGrpSpPr>
            <p:cNvPr id="211" name="组合 210"/>
            <p:cNvGrpSpPr/>
            <p:nvPr/>
          </p:nvGrpSpPr>
          <p:grpSpPr>
            <a:xfrm>
              <a:off x="3959195" y="3565572"/>
              <a:ext cx="7454011" cy="760208"/>
              <a:chOff x="3349593" y="1937663"/>
              <a:chExt cx="7454011" cy="760208"/>
            </a:xfrm>
          </p:grpSpPr>
          <p:sp>
            <p:nvSpPr>
              <p:cNvPr id="212" name="PA-文本框 10">
                <a:extLst>
                  <a:ext uri="{FF2B5EF4-FFF2-40B4-BE49-F238E27FC236}">
                    <a16:creationId xmlns:a16="http://schemas.microsoft.com/office/drawing/2014/main" id="{112E3CD3-4F79-4CCE-B561-598F86AB31DB}"/>
                  </a:ext>
                </a:extLst>
              </p:cNvPr>
              <p:cNvSpPr txBox="1"/>
              <p:nvPr>
                <p:custDataLst>
                  <p:tags r:id="rId4"/>
                </p:custDataLst>
              </p:nvPr>
            </p:nvSpPr>
            <p:spPr>
              <a:xfrm>
                <a:off x="3957887" y="1937663"/>
                <a:ext cx="6845717" cy="742319"/>
              </a:xfrm>
              <a:prstGeom prst="rect">
                <a:avLst/>
              </a:prstGeom>
              <a:noFill/>
            </p:spPr>
            <p:txBody>
              <a:bodyPr wrap="square" rtlCol="0">
                <a:spAutoFit/>
              </a:bodyPr>
              <a:lstStyle/>
              <a:p>
                <a:pPr lvl="0">
                  <a:lnSpc>
                    <a:spcPct val="130000"/>
                  </a:lnSpc>
                  <a:defRPr/>
                </a:pPr>
                <a:r>
                  <a:rPr lang="en-US" altLang="zh-CN" sz="3600" b="1" dirty="0">
                    <a:solidFill>
                      <a:prstClr val="black"/>
                    </a:solidFill>
                    <a:latin typeface="微软雅黑" panose="020B0503020204020204" pitchFamily="34" charset="-122"/>
                    <a:ea typeface="微软雅黑" panose="020B0503020204020204" pitchFamily="34" charset="-122"/>
                  </a:rPr>
                  <a:t>PR</a:t>
                </a:r>
                <a:r>
                  <a:rPr lang="zh-CN" altLang="en-US" sz="3600" b="1" dirty="0" smtClean="0">
                    <a:solidFill>
                      <a:prstClr val="black"/>
                    </a:solidFill>
                    <a:latin typeface="微软雅黑" panose="020B0503020204020204" pitchFamily="34" charset="-122"/>
                    <a:ea typeface="微软雅黑" panose="020B0503020204020204" pitchFamily="34" charset="-122"/>
                  </a:rPr>
                  <a:t>系统的相关介绍</a:t>
                </a:r>
                <a:endParaRPr kumimoji="0" lang="zh-CN" altLang="zh-CN" sz="36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213" name="文本框 212">
                <a:extLst>
                  <a:ext uri="{FF2B5EF4-FFF2-40B4-BE49-F238E27FC236}">
                    <a16:creationId xmlns:a16="http://schemas.microsoft.com/office/drawing/2014/main" id="{B424D436-8AF3-4CD0-9023-93102937C62A}"/>
                  </a:ext>
                </a:extLst>
              </p:cNvPr>
              <p:cNvSpPr txBox="1"/>
              <p:nvPr/>
            </p:nvSpPr>
            <p:spPr>
              <a:xfrm>
                <a:off x="3349593" y="1989985"/>
                <a:ext cx="542926" cy="707886"/>
              </a:xfrm>
              <a:prstGeom prst="rect">
                <a:avLst/>
              </a:prstGeom>
              <a:noFill/>
            </p:spPr>
            <p:txBody>
              <a:bodyPr wrap="square" rtlCol="0" anchor="ctr" anchorCtr="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4000" b="0" i="0" u="none" strike="noStrike" kern="1200" cap="none" spc="0" normalizeH="0" baseline="0" noProof="0" dirty="0">
                    <a:ln>
                      <a:noFill/>
                    </a:ln>
                    <a:solidFill>
                      <a:prstClr val="white"/>
                    </a:solidFill>
                    <a:effectLst/>
                    <a:uLnTx/>
                    <a:uFillTx/>
                    <a:latin typeface="等线"/>
                    <a:ea typeface="等线" panose="02010600030101010101" pitchFamily="2" charset="-122"/>
                    <a:cs typeface="+mn-cs"/>
                  </a:rPr>
                  <a:t>2</a:t>
                </a:r>
                <a:endParaRPr kumimoji="0" lang="zh-CN" altLang="en-US" sz="4000" b="0" i="0" u="none" strike="noStrike" kern="1200" cap="none" spc="0" normalizeH="0" baseline="0" noProof="0" dirty="0">
                  <a:ln>
                    <a:noFill/>
                  </a:ln>
                  <a:solidFill>
                    <a:prstClr val="white"/>
                  </a:solidFill>
                  <a:effectLst/>
                  <a:uLnTx/>
                  <a:uFillTx/>
                  <a:latin typeface="等线"/>
                  <a:ea typeface="等线" panose="02010600030101010101" pitchFamily="2" charset="-122"/>
                  <a:cs typeface="+mn-cs"/>
                </a:endParaRPr>
              </a:p>
            </p:txBody>
          </p:sp>
        </p:grpSp>
      </p:grpSp>
      <p:grpSp>
        <p:nvGrpSpPr>
          <p:cNvPr id="214" name="组合 213"/>
          <p:cNvGrpSpPr/>
          <p:nvPr/>
        </p:nvGrpSpPr>
        <p:grpSpPr>
          <a:xfrm>
            <a:off x="3755105" y="4204438"/>
            <a:ext cx="6352475" cy="812530"/>
            <a:chOff x="4540113" y="4717444"/>
            <a:chExt cx="6352475" cy="812530"/>
          </a:xfrm>
        </p:grpSpPr>
        <p:sp>
          <p:nvSpPr>
            <p:cNvPr id="215" name="椭圆 214">
              <a:extLst>
                <a:ext uri="{FF2B5EF4-FFF2-40B4-BE49-F238E27FC236}">
                  <a16:creationId xmlns:a16="http://schemas.microsoft.com/office/drawing/2014/main" id="{D5696CF6-B230-4708-947F-5B18EA24C102}"/>
                </a:ext>
              </a:extLst>
            </p:cNvPr>
            <p:cNvSpPr/>
            <p:nvPr/>
          </p:nvSpPr>
          <p:spPr>
            <a:xfrm>
              <a:off x="4540113" y="4774588"/>
              <a:ext cx="657154" cy="657154"/>
            </a:xfrm>
            <a:prstGeom prst="ellipse">
              <a:avLst/>
            </a:prstGeom>
            <a:solidFill>
              <a:schemeClr val="accent2"/>
            </a:solidFill>
            <a:ln w="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a:ea typeface="等线" panose="02010600030101010101" pitchFamily="2" charset="-122"/>
                <a:cs typeface="+mn-cs"/>
              </a:endParaRPr>
            </a:p>
          </p:txBody>
        </p:sp>
        <p:grpSp>
          <p:nvGrpSpPr>
            <p:cNvPr id="216" name="组合 215"/>
            <p:cNvGrpSpPr/>
            <p:nvPr/>
          </p:nvGrpSpPr>
          <p:grpSpPr>
            <a:xfrm>
              <a:off x="4597227" y="4717444"/>
              <a:ext cx="6295361" cy="812530"/>
              <a:chOff x="4597227" y="4717444"/>
              <a:chExt cx="6295361" cy="812530"/>
            </a:xfrm>
          </p:grpSpPr>
          <p:sp>
            <p:nvSpPr>
              <p:cNvPr id="217" name="PA-文本框 10">
                <a:extLst>
                  <a:ext uri="{FF2B5EF4-FFF2-40B4-BE49-F238E27FC236}">
                    <a16:creationId xmlns:a16="http://schemas.microsoft.com/office/drawing/2014/main" id="{112E3CD3-4F79-4CCE-B561-598F86AB31DB}"/>
                  </a:ext>
                </a:extLst>
              </p:cNvPr>
              <p:cNvSpPr txBox="1"/>
              <p:nvPr>
                <p:custDataLst>
                  <p:tags r:id="rId3"/>
                </p:custDataLst>
              </p:nvPr>
            </p:nvSpPr>
            <p:spPr>
              <a:xfrm>
                <a:off x="5205521" y="4717444"/>
                <a:ext cx="5687067" cy="812530"/>
              </a:xfrm>
              <a:prstGeom prst="rect">
                <a:avLst/>
              </a:prstGeom>
              <a:noFill/>
            </p:spPr>
            <p:txBody>
              <a:bodyPr wrap="square" rtlCol="0">
                <a:spAutoFit/>
              </a:bodyPr>
              <a:lstStyle/>
              <a:p>
                <a:pPr marL="0" marR="0" lvl="0" indent="0" algn="l" defTabSz="914400" rtl="0" eaLnBrk="1" fontAlgn="auto" latinLnBrk="0" hangingPunct="1">
                  <a:lnSpc>
                    <a:spcPct val="130000"/>
                  </a:lnSpc>
                  <a:spcBef>
                    <a:spcPts val="0"/>
                  </a:spcBef>
                  <a:spcAft>
                    <a:spcPts val="0"/>
                  </a:spcAft>
                  <a:buClrTx/>
                  <a:buSzTx/>
                  <a:buFontTx/>
                  <a:buNone/>
                  <a:tabLst/>
                  <a:defRPr/>
                </a:pPr>
                <a:r>
                  <a:rPr kumimoji="0" lang="zh-CN" altLang="en-US" sz="3600" b="1"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重配置开销减少技术</a:t>
                </a:r>
                <a:endParaRPr kumimoji="0" lang="zh-CN" altLang="en-US" sz="36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218" name="文本框 217">
                <a:extLst>
                  <a:ext uri="{FF2B5EF4-FFF2-40B4-BE49-F238E27FC236}">
                    <a16:creationId xmlns:a16="http://schemas.microsoft.com/office/drawing/2014/main" id="{B424D436-8AF3-4CD0-9023-93102937C62A}"/>
                  </a:ext>
                </a:extLst>
              </p:cNvPr>
              <p:cNvSpPr txBox="1"/>
              <p:nvPr/>
            </p:nvSpPr>
            <p:spPr>
              <a:xfrm>
                <a:off x="4597227" y="4769766"/>
                <a:ext cx="542926" cy="707886"/>
              </a:xfrm>
              <a:prstGeom prst="rect">
                <a:avLst/>
              </a:prstGeom>
              <a:noFill/>
            </p:spPr>
            <p:txBody>
              <a:bodyPr wrap="square" rtlCol="0" anchor="ctr" anchorCtr="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4000" b="0" i="0" u="none" strike="noStrike" kern="1200" cap="none" spc="0" normalizeH="0" baseline="0" noProof="0" dirty="0">
                    <a:ln>
                      <a:noFill/>
                    </a:ln>
                    <a:solidFill>
                      <a:prstClr val="white"/>
                    </a:solidFill>
                    <a:effectLst/>
                    <a:uLnTx/>
                    <a:uFillTx/>
                    <a:latin typeface="等线"/>
                    <a:ea typeface="等线" panose="02010600030101010101" pitchFamily="2" charset="-122"/>
                    <a:cs typeface="+mn-cs"/>
                  </a:rPr>
                  <a:t>3</a:t>
                </a:r>
                <a:endParaRPr kumimoji="0" lang="zh-CN" altLang="en-US" sz="4000" b="0" i="0" u="none" strike="noStrike" kern="1200" cap="none" spc="0" normalizeH="0" baseline="0" noProof="0" dirty="0">
                  <a:ln>
                    <a:noFill/>
                  </a:ln>
                  <a:solidFill>
                    <a:prstClr val="white"/>
                  </a:solidFill>
                  <a:effectLst/>
                  <a:uLnTx/>
                  <a:uFillTx/>
                  <a:latin typeface="等线"/>
                  <a:ea typeface="等线" panose="02010600030101010101" pitchFamily="2" charset="-122"/>
                  <a:cs typeface="+mn-cs"/>
                </a:endParaRPr>
              </a:p>
            </p:txBody>
          </p:sp>
        </p:grpSp>
      </p:grpSp>
      <p:grpSp>
        <p:nvGrpSpPr>
          <p:cNvPr id="26" name="组合 25"/>
          <p:cNvGrpSpPr/>
          <p:nvPr/>
        </p:nvGrpSpPr>
        <p:grpSpPr>
          <a:xfrm>
            <a:off x="4481063" y="5342400"/>
            <a:ext cx="6352475" cy="760208"/>
            <a:chOff x="4540113" y="4717444"/>
            <a:chExt cx="6352475" cy="760208"/>
          </a:xfrm>
        </p:grpSpPr>
        <p:sp>
          <p:nvSpPr>
            <p:cNvPr id="27" name="椭圆 26">
              <a:extLst>
                <a:ext uri="{FF2B5EF4-FFF2-40B4-BE49-F238E27FC236}">
                  <a16:creationId xmlns:a16="http://schemas.microsoft.com/office/drawing/2014/main" id="{D5696CF6-B230-4708-947F-5B18EA24C102}"/>
                </a:ext>
              </a:extLst>
            </p:cNvPr>
            <p:cNvSpPr/>
            <p:nvPr/>
          </p:nvSpPr>
          <p:spPr>
            <a:xfrm>
              <a:off x="4540113" y="4774588"/>
              <a:ext cx="657154" cy="657154"/>
            </a:xfrm>
            <a:prstGeom prst="ellipse">
              <a:avLst/>
            </a:prstGeom>
            <a:solidFill>
              <a:schemeClr val="accent2"/>
            </a:solidFill>
            <a:ln w="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a:ea typeface="等线" panose="02010600030101010101" pitchFamily="2" charset="-122"/>
                <a:cs typeface="+mn-cs"/>
              </a:endParaRPr>
            </a:p>
          </p:txBody>
        </p:sp>
        <p:grpSp>
          <p:nvGrpSpPr>
            <p:cNvPr id="28" name="组合 27"/>
            <p:cNvGrpSpPr/>
            <p:nvPr/>
          </p:nvGrpSpPr>
          <p:grpSpPr>
            <a:xfrm>
              <a:off x="4597227" y="4717444"/>
              <a:ext cx="6295361" cy="760208"/>
              <a:chOff x="4597227" y="4717444"/>
              <a:chExt cx="6295361" cy="760208"/>
            </a:xfrm>
          </p:grpSpPr>
          <p:sp>
            <p:nvSpPr>
              <p:cNvPr id="29" name="PA-文本框 10">
                <a:extLst>
                  <a:ext uri="{FF2B5EF4-FFF2-40B4-BE49-F238E27FC236}">
                    <a16:creationId xmlns:a16="http://schemas.microsoft.com/office/drawing/2014/main" id="{112E3CD3-4F79-4CCE-B561-598F86AB31DB}"/>
                  </a:ext>
                </a:extLst>
              </p:cNvPr>
              <p:cNvSpPr txBox="1"/>
              <p:nvPr>
                <p:custDataLst>
                  <p:tags r:id="rId2"/>
                </p:custDataLst>
              </p:nvPr>
            </p:nvSpPr>
            <p:spPr>
              <a:xfrm>
                <a:off x="5205521" y="4717444"/>
                <a:ext cx="5687067" cy="742319"/>
              </a:xfrm>
              <a:prstGeom prst="rect">
                <a:avLst/>
              </a:prstGeom>
              <a:noFill/>
            </p:spPr>
            <p:txBody>
              <a:bodyPr wrap="square" rtlCol="0">
                <a:spAutoFit/>
              </a:bodyPr>
              <a:lstStyle/>
              <a:p>
                <a:pPr marL="0" marR="0" lvl="0" indent="0" algn="l" defTabSz="914400" rtl="0" eaLnBrk="1" fontAlgn="auto" latinLnBrk="0" hangingPunct="1">
                  <a:lnSpc>
                    <a:spcPct val="130000"/>
                  </a:lnSpc>
                  <a:spcBef>
                    <a:spcPts val="0"/>
                  </a:spcBef>
                  <a:spcAft>
                    <a:spcPts val="0"/>
                  </a:spcAft>
                  <a:buClrTx/>
                  <a:buSzTx/>
                  <a:buFontTx/>
                  <a:buNone/>
                  <a:tabLst/>
                  <a:defRPr/>
                </a:pPr>
                <a:r>
                  <a:rPr lang="zh-CN" altLang="en-US" sz="3600" b="1" dirty="0" smtClean="0">
                    <a:solidFill>
                      <a:prstClr val="black"/>
                    </a:solidFill>
                    <a:latin typeface="微软雅黑" panose="020B0503020204020204" pitchFamily="34" charset="-122"/>
                    <a:ea typeface="微软雅黑" panose="020B0503020204020204" pitchFamily="34" charset="-122"/>
                  </a:rPr>
                  <a:t>总结</a:t>
                </a:r>
                <a:endParaRPr kumimoji="0" lang="zh-CN" altLang="en-US" sz="36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30" name="文本框 29">
                <a:extLst>
                  <a:ext uri="{FF2B5EF4-FFF2-40B4-BE49-F238E27FC236}">
                    <a16:creationId xmlns:a16="http://schemas.microsoft.com/office/drawing/2014/main" id="{B424D436-8AF3-4CD0-9023-93102937C62A}"/>
                  </a:ext>
                </a:extLst>
              </p:cNvPr>
              <p:cNvSpPr txBox="1"/>
              <p:nvPr/>
            </p:nvSpPr>
            <p:spPr>
              <a:xfrm>
                <a:off x="4597227" y="4769766"/>
                <a:ext cx="542926" cy="707886"/>
              </a:xfrm>
              <a:prstGeom prst="rect">
                <a:avLst/>
              </a:prstGeom>
              <a:noFill/>
            </p:spPr>
            <p:txBody>
              <a:bodyPr wrap="square" rtlCol="0" anchor="ctr" anchorCtr="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4000" dirty="0">
                    <a:solidFill>
                      <a:prstClr val="white"/>
                    </a:solidFill>
                    <a:latin typeface="等线"/>
                    <a:ea typeface="等线" panose="02010600030101010101" pitchFamily="2" charset="-122"/>
                  </a:rPr>
                  <a:t>4</a:t>
                </a:r>
                <a:endParaRPr kumimoji="0" lang="zh-CN" altLang="en-US" sz="4000" b="0" i="0" u="none" strike="noStrike" kern="1200" cap="none" spc="0" normalizeH="0" baseline="0" noProof="0" dirty="0">
                  <a:ln>
                    <a:noFill/>
                  </a:ln>
                  <a:solidFill>
                    <a:prstClr val="white"/>
                  </a:solidFill>
                  <a:effectLst/>
                  <a:uLnTx/>
                  <a:uFillTx/>
                  <a:latin typeface="等线"/>
                  <a:ea typeface="等线" panose="02010600030101010101" pitchFamily="2" charset="-122"/>
                  <a:cs typeface="+mn-cs"/>
                </a:endParaRPr>
              </a:p>
            </p:txBody>
          </p:sp>
        </p:grpSp>
      </p:grpSp>
    </p:spTree>
    <p:extLst>
      <p:ext uri="{BB962C8B-B14F-4D97-AF65-F5344CB8AC3E}">
        <p14:creationId xmlns:p14="http://schemas.microsoft.com/office/powerpoint/2010/main" val="210467711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pSp>
        <p:nvGrpSpPr>
          <p:cNvPr id="16" name="组合 15"/>
          <p:cNvGrpSpPr/>
          <p:nvPr/>
        </p:nvGrpSpPr>
        <p:grpSpPr>
          <a:xfrm>
            <a:off x="1546509" y="2426779"/>
            <a:ext cx="2266042" cy="2266042"/>
            <a:chOff x="1571625" y="1704975"/>
            <a:chExt cx="3067050" cy="3067050"/>
          </a:xfrm>
        </p:grpSpPr>
        <p:pic>
          <p:nvPicPr>
            <p:cNvPr id="9" name="图片 8"/>
            <p:cNvPicPr>
              <a:picLocks noChangeAspect="1"/>
            </p:cNvPicPr>
            <p:nvPr/>
          </p:nvPicPr>
          <p:blipFill>
            <a:blip r:embed="rId4" cstate="screen">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a:xfrm>
              <a:off x="1581150" y="1714500"/>
              <a:ext cx="3048000" cy="3048000"/>
            </a:xfrm>
            <a:custGeom>
              <a:avLst/>
              <a:gdLst>
                <a:gd name="connsiteX0" fmla="*/ 1524000 w 3048000"/>
                <a:gd name="connsiteY0" fmla="*/ 0 h 3048000"/>
                <a:gd name="connsiteX1" fmla="*/ 3048000 w 3048000"/>
                <a:gd name="connsiteY1" fmla="*/ 1524000 h 3048000"/>
                <a:gd name="connsiteX2" fmla="*/ 1524000 w 3048000"/>
                <a:gd name="connsiteY2" fmla="*/ 3048000 h 3048000"/>
                <a:gd name="connsiteX3" fmla="*/ 0 w 3048000"/>
                <a:gd name="connsiteY3" fmla="*/ 1524000 h 3048000"/>
                <a:gd name="connsiteX4" fmla="*/ 1524000 w 3048000"/>
                <a:gd name="connsiteY4" fmla="*/ 0 h 304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8000" h="3048000">
                  <a:moveTo>
                    <a:pt x="1524000" y="0"/>
                  </a:moveTo>
                  <a:cubicBezTo>
                    <a:pt x="2365682" y="0"/>
                    <a:pt x="3048000" y="682318"/>
                    <a:pt x="3048000" y="1524000"/>
                  </a:cubicBezTo>
                  <a:cubicBezTo>
                    <a:pt x="3048000" y="2365682"/>
                    <a:pt x="2365682" y="3048000"/>
                    <a:pt x="1524000" y="3048000"/>
                  </a:cubicBezTo>
                  <a:cubicBezTo>
                    <a:pt x="682318" y="3048000"/>
                    <a:pt x="0" y="2365682"/>
                    <a:pt x="0" y="1524000"/>
                  </a:cubicBezTo>
                  <a:cubicBezTo>
                    <a:pt x="0" y="682318"/>
                    <a:pt x="682318" y="0"/>
                    <a:pt x="1524000" y="0"/>
                  </a:cubicBezTo>
                  <a:close/>
                </a:path>
              </a:pathLst>
            </a:custGeom>
          </p:spPr>
        </p:pic>
        <p:sp>
          <p:nvSpPr>
            <p:cNvPr id="15" name="椭圆 14"/>
            <p:cNvSpPr/>
            <p:nvPr/>
          </p:nvSpPr>
          <p:spPr>
            <a:xfrm>
              <a:off x="1571625" y="1704975"/>
              <a:ext cx="3067050" cy="3067050"/>
            </a:xfrm>
            <a:prstGeom prst="ellipse">
              <a:avLst/>
            </a:prstGeom>
            <a:gradFill flip="none" rotWithShape="1">
              <a:gsLst>
                <a:gs pos="0">
                  <a:schemeClr val="tx1">
                    <a:alpha val="42000"/>
                  </a:schemeClr>
                </a:gs>
                <a:gs pos="100000">
                  <a:schemeClr val="tx1"/>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sym typeface="Arial"/>
              </a:endParaRPr>
            </a:p>
          </p:txBody>
        </p:sp>
        <p:sp>
          <p:nvSpPr>
            <p:cNvPr id="13" name="任意多边形: 形状 12"/>
            <p:cNvSpPr/>
            <p:nvPr/>
          </p:nvSpPr>
          <p:spPr>
            <a:xfrm>
              <a:off x="2759706" y="2150268"/>
              <a:ext cx="690888" cy="1494632"/>
            </a:xfrm>
            <a:custGeom>
              <a:avLst/>
              <a:gdLst>
                <a:gd name="connsiteX0" fmla="*/ 301625 w 641350"/>
                <a:gd name="connsiteY0" fmla="*/ 0 h 1485900"/>
                <a:gd name="connsiteX1" fmla="*/ 247650 w 641350"/>
                <a:gd name="connsiteY1" fmla="*/ 238125 h 1485900"/>
                <a:gd name="connsiteX2" fmla="*/ 3175 w 641350"/>
                <a:gd name="connsiteY2" fmla="*/ 758825 h 1485900"/>
                <a:gd name="connsiteX3" fmla="*/ 0 w 641350"/>
                <a:gd name="connsiteY3" fmla="*/ 1079500 h 1485900"/>
                <a:gd name="connsiteX4" fmla="*/ 231775 w 641350"/>
                <a:gd name="connsiteY4" fmla="*/ 1374775 h 1485900"/>
                <a:gd name="connsiteX5" fmla="*/ 327025 w 641350"/>
                <a:gd name="connsiteY5" fmla="*/ 1485900 h 1485900"/>
                <a:gd name="connsiteX6" fmla="*/ 450850 w 641350"/>
                <a:gd name="connsiteY6" fmla="*/ 1323975 h 1485900"/>
                <a:gd name="connsiteX7" fmla="*/ 622300 w 641350"/>
                <a:gd name="connsiteY7" fmla="*/ 1079500 h 1485900"/>
                <a:gd name="connsiteX8" fmla="*/ 641350 w 641350"/>
                <a:gd name="connsiteY8" fmla="*/ 815975 h 1485900"/>
                <a:gd name="connsiteX9" fmla="*/ 415925 w 641350"/>
                <a:gd name="connsiteY9" fmla="*/ 352425 h 1485900"/>
                <a:gd name="connsiteX10" fmla="*/ 333375 w 641350"/>
                <a:gd name="connsiteY10" fmla="*/ 180975 h 1485900"/>
                <a:gd name="connsiteX11" fmla="*/ 301625 w 641350"/>
                <a:gd name="connsiteY11" fmla="*/ 0 h 1485900"/>
                <a:gd name="connsiteX0" fmla="*/ 301625 w 641350"/>
                <a:gd name="connsiteY0" fmla="*/ 490 h 1486390"/>
                <a:gd name="connsiteX1" fmla="*/ 247650 w 641350"/>
                <a:gd name="connsiteY1" fmla="*/ 238615 h 1486390"/>
                <a:gd name="connsiteX2" fmla="*/ 3175 w 641350"/>
                <a:gd name="connsiteY2" fmla="*/ 759315 h 1486390"/>
                <a:gd name="connsiteX3" fmla="*/ 0 w 641350"/>
                <a:gd name="connsiteY3" fmla="*/ 1079990 h 1486390"/>
                <a:gd name="connsiteX4" fmla="*/ 231775 w 641350"/>
                <a:gd name="connsiteY4" fmla="*/ 1375265 h 1486390"/>
                <a:gd name="connsiteX5" fmla="*/ 327025 w 641350"/>
                <a:gd name="connsiteY5" fmla="*/ 1486390 h 1486390"/>
                <a:gd name="connsiteX6" fmla="*/ 450850 w 641350"/>
                <a:gd name="connsiteY6" fmla="*/ 1324465 h 1486390"/>
                <a:gd name="connsiteX7" fmla="*/ 622300 w 641350"/>
                <a:gd name="connsiteY7" fmla="*/ 1079990 h 1486390"/>
                <a:gd name="connsiteX8" fmla="*/ 641350 w 641350"/>
                <a:gd name="connsiteY8" fmla="*/ 816465 h 1486390"/>
                <a:gd name="connsiteX9" fmla="*/ 415925 w 641350"/>
                <a:gd name="connsiteY9" fmla="*/ 352915 h 1486390"/>
                <a:gd name="connsiteX10" fmla="*/ 333375 w 641350"/>
                <a:gd name="connsiteY10" fmla="*/ 181465 h 1486390"/>
                <a:gd name="connsiteX11" fmla="*/ 301625 w 641350"/>
                <a:gd name="connsiteY11" fmla="*/ 490 h 1486390"/>
                <a:gd name="connsiteX0" fmla="*/ 301625 w 641350"/>
                <a:gd name="connsiteY0" fmla="*/ 199 h 1486099"/>
                <a:gd name="connsiteX1" fmla="*/ 247650 w 641350"/>
                <a:gd name="connsiteY1" fmla="*/ 238324 h 1486099"/>
                <a:gd name="connsiteX2" fmla="*/ 3175 w 641350"/>
                <a:gd name="connsiteY2" fmla="*/ 759024 h 1486099"/>
                <a:gd name="connsiteX3" fmla="*/ 0 w 641350"/>
                <a:gd name="connsiteY3" fmla="*/ 1079699 h 1486099"/>
                <a:gd name="connsiteX4" fmla="*/ 231775 w 641350"/>
                <a:gd name="connsiteY4" fmla="*/ 1374974 h 1486099"/>
                <a:gd name="connsiteX5" fmla="*/ 327025 w 641350"/>
                <a:gd name="connsiteY5" fmla="*/ 1486099 h 1486099"/>
                <a:gd name="connsiteX6" fmla="*/ 450850 w 641350"/>
                <a:gd name="connsiteY6" fmla="*/ 1324174 h 1486099"/>
                <a:gd name="connsiteX7" fmla="*/ 622300 w 641350"/>
                <a:gd name="connsiteY7" fmla="*/ 1079699 h 1486099"/>
                <a:gd name="connsiteX8" fmla="*/ 641350 w 641350"/>
                <a:gd name="connsiteY8" fmla="*/ 816174 h 1486099"/>
                <a:gd name="connsiteX9" fmla="*/ 415925 w 641350"/>
                <a:gd name="connsiteY9" fmla="*/ 352624 h 1486099"/>
                <a:gd name="connsiteX10" fmla="*/ 355600 w 641350"/>
                <a:gd name="connsiteY10" fmla="*/ 200224 h 1486099"/>
                <a:gd name="connsiteX11" fmla="*/ 301625 w 641350"/>
                <a:gd name="connsiteY11" fmla="*/ 199 h 1486099"/>
                <a:gd name="connsiteX0" fmla="*/ 301625 w 641350"/>
                <a:gd name="connsiteY0" fmla="*/ 199 h 1486099"/>
                <a:gd name="connsiteX1" fmla="*/ 247650 w 641350"/>
                <a:gd name="connsiteY1" fmla="*/ 238324 h 1486099"/>
                <a:gd name="connsiteX2" fmla="*/ 3175 w 641350"/>
                <a:gd name="connsiteY2" fmla="*/ 759024 h 1486099"/>
                <a:gd name="connsiteX3" fmla="*/ 0 w 641350"/>
                <a:gd name="connsiteY3" fmla="*/ 1079699 h 1486099"/>
                <a:gd name="connsiteX4" fmla="*/ 231775 w 641350"/>
                <a:gd name="connsiteY4" fmla="*/ 1374974 h 1486099"/>
                <a:gd name="connsiteX5" fmla="*/ 327025 w 641350"/>
                <a:gd name="connsiteY5" fmla="*/ 1486099 h 1486099"/>
                <a:gd name="connsiteX6" fmla="*/ 450850 w 641350"/>
                <a:gd name="connsiteY6" fmla="*/ 1324174 h 1486099"/>
                <a:gd name="connsiteX7" fmla="*/ 622300 w 641350"/>
                <a:gd name="connsiteY7" fmla="*/ 1079699 h 1486099"/>
                <a:gd name="connsiteX8" fmla="*/ 641350 w 641350"/>
                <a:gd name="connsiteY8" fmla="*/ 816174 h 1486099"/>
                <a:gd name="connsiteX9" fmla="*/ 415925 w 641350"/>
                <a:gd name="connsiteY9" fmla="*/ 352624 h 1486099"/>
                <a:gd name="connsiteX10" fmla="*/ 355600 w 641350"/>
                <a:gd name="connsiteY10" fmla="*/ 200224 h 1486099"/>
                <a:gd name="connsiteX11" fmla="*/ 301625 w 641350"/>
                <a:gd name="connsiteY11" fmla="*/ 199 h 1486099"/>
                <a:gd name="connsiteX0" fmla="*/ 301625 w 641350"/>
                <a:gd name="connsiteY0" fmla="*/ 199 h 1486099"/>
                <a:gd name="connsiteX1" fmla="*/ 247650 w 641350"/>
                <a:gd name="connsiteY1" fmla="*/ 238324 h 1486099"/>
                <a:gd name="connsiteX2" fmla="*/ 3175 w 641350"/>
                <a:gd name="connsiteY2" fmla="*/ 759024 h 1486099"/>
                <a:gd name="connsiteX3" fmla="*/ 0 w 641350"/>
                <a:gd name="connsiteY3" fmla="*/ 1079699 h 1486099"/>
                <a:gd name="connsiteX4" fmla="*/ 231775 w 641350"/>
                <a:gd name="connsiteY4" fmla="*/ 1374974 h 1486099"/>
                <a:gd name="connsiteX5" fmla="*/ 327025 w 641350"/>
                <a:gd name="connsiteY5" fmla="*/ 1486099 h 1486099"/>
                <a:gd name="connsiteX6" fmla="*/ 450850 w 641350"/>
                <a:gd name="connsiteY6" fmla="*/ 1324174 h 1486099"/>
                <a:gd name="connsiteX7" fmla="*/ 622300 w 641350"/>
                <a:gd name="connsiteY7" fmla="*/ 1079699 h 1486099"/>
                <a:gd name="connsiteX8" fmla="*/ 641350 w 641350"/>
                <a:gd name="connsiteY8" fmla="*/ 816174 h 1486099"/>
                <a:gd name="connsiteX9" fmla="*/ 415925 w 641350"/>
                <a:gd name="connsiteY9" fmla="*/ 352624 h 1486099"/>
                <a:gd name="connsiteX10" fmla="*/ 355600 w 641350"/>
                <a:gd name="connsiteY10" fmla="*/ 200224 h 1486099"/>
                <a:gd name="connsiteX11" fmla="*/ 301625 w 641350"/>
                <a:gd name="connsiteY11" fmla="*/ 199 h 1486099"/>
                <a:gd name="connsiteX0" fmla="*/ 301625 w 641350"/>
                <a:gd name="connsiteY0" fmla="*/ 107 h 1486007"/>
                <a:gd name="connsiteX1" fmla="*/ 247650 w 641350"/>
                <a:gd name="connsiteY1" fmla="*/ 238232 h 1486007"/>
                <a:gd name="connsiteX2" fmla="*/ 3175 w 641350"/>
                <a:gd name="connsiteY2" fmla="*/ 758932 h 1486007"/>
                <a:gd name="connsiteX3" fmla="*/ 0 w 641350"/>
                <a:gd name="connsiteY3" fmla="*/ 1079607 h 1486007"/>
                <a:gd name="connsiteX4" fmla="*/ 231775 w 641350"/>
                <a:gd name="connsiteY4" fmla="*/ 1374882 h 1486007"/>
                <a:gd name="connsiteX5" fmla="*/ 327025 w 641350"/>
                <a:gd name="connsiteY5" fmla="*/ 1486007 h 1486007"/>
                <a:gd name="connsiteX6" fmla="*/ 450850 w 641350"/>
                <a:gd name="connsiteY6" fmla="*/ 1324082 h 1486007"/>
                <a:gd name="connsiteX7" fmla="*/ 622300 w 641350"/>
                <a:gd name="connsiteY7" fmla="*/ 1079607 h 1486007"/>
                <a:gd name="connsiteX8" fmla="*/ 641350 w 641350"/>
                <a:gd name="connsiteY8" fmla="*/ 816082 h 1486007"/>
                <a:gd name="connsiteX9" fmla="*/ 415925 w 641350"/>
                <a:gd name="connsiteY9" fmla="*/ 352532 h 1486007"/>
                <a:gd name="connsiteX10" fmla="*/ 355600 w 641350"/>
                <a:gd name="connsiteY10" fmla="*/ 200132 h 1486007"/>
                <a:gd name="connsiteX11" fmla="*/ 301625 w 641350"/>
                <a:gd name="connsiteY11" fmla="*/ 107 h 1486007"/>
                <a:gd name="connsiteX0" fmla="*/ 311150 w 641350"/>
                <a:gd name="connsiteY0" fmla="*/ 73 h 1469305"/>
                <a:gd name="connsiteX1" fmla="*/ 247650 w 641350"/>
                <a:gd name="connsiteY1" fmla="*/ 221530 h 1469305"/>
                <a:gd name="connsiteX2" fmla="*/ 3175 w 641350"/>
                <a:gd name="connsiteY2" fmla="*/ 742230 h 1469305"/>
                <a:gd name="connsiteX3" fmla="*/ 0 w 641350"/>
                <a:gd name="connsiteY3" fmla="*/ 1062905 h 1469305"/>
                <a:gd name="connsiteX4" fmla="*/ 231775 w 641350"/>
                <a:gd name="connsiteY4" fmla="*/ 1358180 h 1469305"/>
                <a:gd name="connsiteX5" fmla="*/ 327025 w 641350"/>
                <a:gd name="connsiteY5" fmla="*/ 1469305 h 1469305"/>
                <a:gd name="connsiteX6" fmla="*/ 450850 w 641350"/>
                <a:gd name="connsiteY6" fmla="*/ 1307380 h 1469305"/>
                <a:gd name="connsiteX7" fmla="*/ 622300 w 641350"/>
                <a:gd name="connsiteY7" fmla="*/ 1062905 h 1469305"/>
                <a:gd name="connsiteX8" fmla="*/ 641350 w 641350"/>
                <a:gd name="connsiteY8" fmla="*/ 799380 h 1469305"/>
                <a:gd name="connsiteX9" fmla="*/ 415925 w 641350"/>
                <a:gd name="connsiteY9" fmla="*/ 335830 h 1469305"/>
                <a:gd name="connsiteX10" fmla="*/ 355600 w 641350"/>
                <a:gd name="connsiteY10" fmla="*/ 183430 h 1469305"/>
                <a:gd name="connsiteX11" fmla="*/ 311150 w 641350"/>
                <a:gd name="connsiteY11" fmla="*/ 73 h 1469305"/>
                <a:gd name="connsiteX0" fmla="*/ 311150 w 641350"/>
                <a:gd name="connsiteY0" fmla="*/ 2 h 1469234"/>
                <a:gd name="connsiteX1" fmla="*/ 247650 w 641350"/>
                <a:gd name="connsiteY1" fmla="*/ 221459 h 1469234"/>
                <a:gd name="connsiteX2" fmla="*/ 3175 w 641350"/>
                <a:gd name="connsiteY2" fmla="*/ 742159 h 1469234"/>
                <a:gd name="connsiteX3" fmla="*/ 0 w 641350"/>
                <a:gd name="connsiteY3" fmla="*/ 1062834 h 1469234"/>
                <a:gd name="connsiteX4" fmla="*/ 231775 w 641350"/>
                <a:gd name="connsiteY4" fmla="*/ 1358109 h 1469234"/>
                <a:gd name="connsiteX5" fmla="*/ 327025 w 641350"/>
                <a:gd name="connsiteY5" fmla="*/ 1469234 h 1469234"/>
                <a:gd name="connsiteX6" fmla="*/ 450850 w 641350"/>
                <a:gd name="connsiteY6" fmla="*/ 1307309 h 1469234"/>
                <a:gd name="connsiteX7" fmla="*/ 622300 w 641350"/>
                <a:gd name="connsiteY7" fmla="*/ 1062834 h 1469234"/>
                <a:gd name="connsiteX8" fmla="*/ 641350 w 641350"/>
                <a:gd name="connsiteY8" fmla="*/ 799309 h 1469234"/>
                <a:gd name="connsiteX9" fmla="*/ 415925 w 641350"/>
                <a:gd name="connsiteY9" fmla="*/ 335759 h 1469234"/>
                <a:gd name="connsiteX10" fmla="*/ 367506 w 641350"/>
                <a:gd name="connsiteY10" fmla="*/ 223841 h 1469234"/>
                <a:gd name="connsiteX11" fmla="*/ 311150 w 641350"/>
                <a:gd name="connsiteY11" fmla="*/ 2 h 1469234"/>
                <a:gd name="connsiteX0" fmla="*/ 311150 w 641350"/>
                <a:gd name="connsiteY0" fmla="*/ 2 h 1469234"/>
                <a:gd name="connsiteX1" fmla="*/ 247650 w 641350"/>
                <a:gd name="connsiteY1" fmla="*/ 221459 h 1469234"/>
                <a:gd name="connsiteX2" fmla="*/ 3175 w 641350"/>
                <a:gd name="connsiteY2" fmla="*/ 742159 h 1469234"/>
                <a:gd name="connsiteX3" fmla="*/ 0 w 641350"/>
                <a:gd name="connsiteY3" fmla="*/ 1062834 h 1469234"/>
                <a:gd name="connsiteX4" fmla="*/ 231775 w 641350"/>
                <a:gd name="connsiteY4" fmla="*/ 1358109 h 1469234"/>
                <a:gd name="connsiteX5" fmla="*/ 327025 w 641350"/>
                <a:gd name="connsiteY5" fmla="*/ 1469234 h 1469234"/>
                <a:gd name="connsiteX6" fmla="*/ 450850 w 641350"/>
                <a:gd name="connsiteY6" fmla="*/ 1307309 h 1469234"/>
                <a:gd name="connsiteX7" fmla="*/ 622300 w 641350"/>
                <a:gd name="connsiteY7" fmla="*/ 1062834 h 1469234"/>
                <a:gd name="connsiteX8" fmla="*/ 641350 w 641350"/>
                <a:gd name="connsiteY8" fmla="*/ 799309 h 1469234"/>
                <a:gd name="connsiteX9" fmla="*/ 415925 w 641350"/>
                <a:gd name="connsiteY9" fmla="*/ 335759 h 1469234"/>
                <a:gd name="connsiteX10" fmla="*/ 367506 w 641350"/>
                <a:gd name="connsiteY10" fmla="*/ 223841 h 1469234"/>
                <a:gd name="connsiteX11" fmla="*/ 311150 w 641350"/>
                <a:gd name="connsiteY11" fmla="*/ 2 h 1469234"/>
                <a:gd name="connsiteX0" fmla="*/ 311150 w 641350"/>
                <a:gd name="connsiteY0" fmla="*/ 2 h 1469234"/>
                <a:gd name="connsiteX1" fmla="*/ 247650 w 641350"/>
                <a:gd name="connsiteY1" fmla="*/ 221459 h 1469234"/>
                <a:gd name="connsiteX2" fmla="*/ 3175 w 641350"/>
                <a:gd name="connsiteY2" fmla="*/ 742159 h 1469234"/>
                <a:gd name="connsiteX3" fmla="*/ 0 w 641350"/>
                <a:gd name="connsiteY3" fmla="*/ 1062834 h 1469234"/>
                <a:gd name="connsiteX4" fmla="*/ 231775 w 641350"/>
                <a:gd name="connsiteY4" fmla="*/ 1358109 h 1469234"/>
                <a:gd name="connsiteX5" fmla="*/ 327025 w 641350"/>
                <a:gd name="connsiteY5" fmla="*/ 1469234 h 1469234"/>
                <a:gd name="connsiteX6" fmla="*/ 450850 w 641350"/>
                <a:gd name="connsiteY6" fmla="*/ 1307309 h 1469234"/>
                <a:gd name="connsiteX7" fmla="*/ 622300 w 641350"/>
                <a:gd name="connsiteY7" fmla="*/ 1062834 h 1469234"/>
                <a:gd name="connsiteX8" fmla="*/ 641350 w 641350"/>
                <a:gd name="connsiteY8" fmla="*/ 799309 h 1469234"/>
                <a:gd name="connsiteX9" fmla="*/ 367506 w 641350"/>
                <a:gd name="connsiteY9" fmla="*/ 223841 h 1469234"/>
                <a:gd name="connsiteX10" fmla="*/ 311150 w 641350"/>
                <a:gd name="connsiteY10" fmla="*/ 2 h 1469234"/>
                <a:gd name="connsiteX0" fmla="*/ 311150 w 641350"/>
                <a:gd name="connsiteY0" fmla="*/ 2 h 1469234"/>
                <a:gd name="connsiteX1" fmla="*/ 247650 w 641350"/>
                <a:gd name="connsiteY1" fmla="*/ 221459 h 1469234"/>
                <a:gd name="connsiteX2" fmla="*/ 3175 w 641350"/>
                <a:gd name="connsiteY2" fmla="*/ 742159 h 1469234"/>
                <a:gd name="connsiteX3" fmla="*/ 0 w 641350"/>
                <a:gd name="connsiteY3" fmla="*/ 1062834 h 1469234"/>
                <a:gd name="connsiteX4" fmla="*/ 231775 w 641350"/>
                <a:gd name="connsiteY4" fmla="*/ 1358109 h 1469234"/>
                <a:gd name="connsiteX5" fmla="*/ 327025 w 641350"/>
                <a:gd name="connsiteY5" fmla="*/ 1469234 h 1469234"/>
                <a:gd name="connsiteX6" fmla="*/ 450850 w 641350"/>
                <a:gd name="connsiteY6" fmla="*/ 1307309 h 1469234"/>
                <a:gd name="connsiteX7" fmla="*/ 622300 w 641350"/>
                <a:gd name="connsiteY7" fmla="*/ 1062834 h 1469234"/>
                <a:gd name="connsiteX8" fmla="*/ 641350 w 641350"/>
                <a:gd name="connsiteY8" fmla="*/ 799309 h 1469234"/>
                <a:gd name="connsiteX9" fmla="*/ 367506 w 641350"/>
                <a:gd name="connsiteY9" fmla="*/ 223841 h 1469234"/>
                <a:gd name="connsiteX10" fmla="*/ 311150 w 641350"/>
                <a:gd name="connsiteY10" fmla="*/ 2 h 1469234"/>
                <a:gd name="connsiteX0" fmla="*/ 311150 w 662410"/>
                <a:gd name="connsiteY0" fmla="*/ 2 h 1469234"/>
                <a:gd name="connsiteX1" fmla="*/ 247650 w 662410"/>
                <a:gd name="connsiteY1" fmla="*/ 221459 h 1469234"/>
                <a:gd name="connsiteX2" fmla="*/ 3175 w 662410"/>
                <a:gd name="connsiteY2" fmla="*/ 742159 h 1469234"/>
                <a:gd name="connsiteX3" fmla="*/ 0 w 662410"/>
                <a:gd name="connsiteY3" fmla="*/ 1062834 h 1469234"/>
                <a:gd name="connsiteX4" fmla="*/ 231775 w 662410"/>
                <a:gd name="connsiteY4" fmla="*/ 1358109 h 1469234"/>
                <a:gd name="connsiteX5" fmla="*/ 327025 w 662410"/>
                <a:gd name="connsiteY5" fmla="*/ 1469234 h 1469234"/>
                <a:gd name="connsiteX6" fmla="*/ 450850 w 662410"/>
                <a:gd name="connsiteY6" fmla="*/ 1307309 h 1469234"/>
                <a:gd name="connsiteX7" fmla="*/ 622300 w 662410"/>
                <a:gd name="connsiteY7" fmla="*/ 1062834 h 1469234"/>
                <a:gd name="connsiteX8" fmla="*/ 641350 w 662410"/>
                <a:gd name="connsiteY8" fmla="*/ 799309 h 1469234"/>
                <a:gd name="connsiteX9" fmla="*/ 367506 w 662410"/>
                <a:gd name="connsiteY9" fmla="*/ 223841 h 1469234"/>
                <a:gd name="connsiteX10" fmla="*/ 311150 w 662410"/>
                <a:gd name="connsiteY10" fmla="*/ 2 h 1469234"/>
                <a:gd name="connsiteX0" fmla="*/ 311150 w 662410"/>
                <a:gd name="connsiteY0" fmla="*/ 2 h 1469234"/>
                <a:gd name="connsiteX1" fmla="*/ 247650 w 662410"/>
                <a:gd name="connsiteY1" fmla="*/ 221459 h 1469234"/>
                <a:gd name="connsiteX2" fmla="*/ 3175 w 662410"/>
                <a:gd name="connsiteY2" fmla="*/ 835027 h 1469234"/>
                <a:gd name="connsiteX3" fmla="*/ 0 w 662410"/>
                <a:gd name="connsiteY3" fmla="*/ 1062834 h 1469234"/>
                <a:gd name="connsiteX4" fmla="*/ 231775 w 662410"/>
                <a:gd name="connsiteY4" fmla="*/ 1358109 h 1469234"/>
                <a:gd name="connsiteX5" fmla="*/ 327025 w 662410"/>
                <a:gd name="connsiteY5" fmla="*/ 1469234 h 1469234"/>
                <a:gd name="connsiteX6" fmla="*/ 450850 w 662410"/>
                <a:gd name="connsiteY6" fmla="*/ 1307309 h 1469234"/>
                <a:gd name="connsiteX7" fmla="*/ 622300 w 662410"/>
                <a:gd name="connsiteY7" fmla="*/ 1062834 h 1469234"/>
                <a:gd name="connsiteX8" fmla="*/ 641350 w 662410"/>
                <a:gd name="connsiteY8" fmla="*/ 799309 h 1469234"/>
                <a:gd name="connsiteX9" fmla="*/ 367506 w 662410"/>
                <a:gd name="connsiteY9" fmla="*/ 223841 h 1469234"/>
                <a:gd name="connsiteX10" fmla="*/ 311150 w 662410"/>
                <a:gd name="connsiteY10" fmla="*/ 2 h 1469234"/>
                <a:gd name="connsiteX0" fmla="*/ 311150 w 663464"/>
                <a:gd name="connsiteY0" fmla="*/ 2 h 1469234"/>
                <a:gd name="connsiteX1" fmla="*/ 247650 w 663464"/>
                <a:gd name="connsiteY1" fmla="*/ 221459 h 1469234"/>
                <a:gd name="connsiteX2" fmla="*/ 3175 w 663464"/>
                <a:gd name="connsiteY2" fmla="*/ 835027 h 1469234"/>
                <a:gd name="connsiteX3" fmla="*/ 0 w 663464"/>
                <a:gd name="connsiteY3" fmla="*/ 1062834 h 1469234"/>
                <a:gd name="connsiteX4" fmla="*/ 231775 w 663464"/>
                <a:gd name="connsiteY4" fmla="*/ 1358109 h 1469234"/>
                <a:gd name="connsiteX5" fmla="*/ 327025 w 663464"/>
                <a:gd name="connsiteY5" fmla="*/ 1469234 h 1469234"/>
                <a:gd name="connsiteX6" fmla="*/ 450850 w 663464"/>
                <a:gd name="connsiteY6" fmla="*/ 1307309 h 1469234"/>
                <a:gd name="connsiteX7" fmla="*/ 622300 w 663464"/>
                <a:gd name="connsiteY7" fmla="*/ 1062834 h 1469234"/>
                <a:gd name="connsiteX8" fmla="*/ 641350 w 663464"/>
                <a:gd name="connsiteY8" fmla="*/ 799309 h 1469234"/>
                <a:gd name="connsiteX9" fmla="*/ 367506 w 663464"/>
                <a:gd name="connsiteY9" fmla="*/ 223841 h 1469234"/>
                <a:gd name="connsiteX10" fmla="*/ 311150 w 663464"/>
                <a:gd name="connsiteY10" fmla="*/ 2 h 1469234"/>
                <a:gd name="connsiteX0" fmla="*/ 311150 w 662410"/>
                <a:gd name="connsiteY0" fmla="*/ 2 h 1469234"/>
                <a:gd name="connsiteX1" fmla="*/ 247650 w 662410"/>
                <a:gd name="connsiteY1" fmla="*/ 221459 h 1469234"/>
                <a:gd name="connsiteX2" fmla="*/ 3175 w 662410"/>
                <a:gd name="connsiteY2" fmla="*/ 835027 h 1469234"/>
                <a:gd name="connsiteX3" fmla="*/ 0 w 662410"/>
                <a:gd name="connsiteY3" fmla="*/ 1062834 h 1469234"/>
                <a:gd name="connsiteX4" fmla="*/ 231775 w 662410"/>
                <a:gd name="connsiteY4" fmla="*/ 1358109 h 1469234"/>
                <a:gd name="connsiteX5" fmla="*/ 327025 w 662410"/>
                <a:gd name="connsiteY5" fmla="*/ 1469234 h 1469234"/>
                <a:gd name="connsiteX6" fmla="*/ 450850 w 662410"/>
                <a:gd name="connsiteY6" fmla="*/ 1307309 h 1469234"/>
                <a:gd name="connsiteX7" fmla="*/ 622300 w 662410"/>
                <a:gd name="connsiteY7" fmla="*/ 1062834 h 1469234"/>
                <a:gd name="connsiteX8" fmla="*/ 641350 w 662410"/>
                <a:gd name="connsiteY8" fmla="*/ 799309 h 1469234"/>
                <a:gd name="connsiteX9" fmla="*/ 367506 w 662410"/>
                <a:gd name="connsiteY9" fmla="*/ 223841 h 1469234"/>
                <a:gd name="connsiteX10" fmla="*/ 311150 w 662410"/>
                <a:gd name="connsiteY10" fmla="*/ 2 h 1469234"/>
                <a:gd name="connsiteX0" fmla="*/ 344909 w 696169"/>
                <a:gd name="connsiteY0" fmla="*/ 2 h 1469234"/>
                <a:gd name="connsiteX1" fmla="*/ 281409 w 696169"/>
                <a:gd name="connsiteY1" fmla="*/ 221459 h 1469234"/>
                <a:gd name="connsiteX2" fmla="*/ 36934 w 696169"/>
                <a:gd name="connsiteY2" fmla="*/ 835027 h 1469234"/>
                <a:gd name="connsiteX3" fmla="*/ 33759 w 696169"/>
                <a:gd name="connsiteY3" fmla="*/ 1062834 h 1469234"/>
                <a:gd name="connsiteX4" fmla="*/ 265534 w 696169"/>
                <a:gd name="connsiteY4" fmla="*/ 1358109 h 1469234"/>
                <a:gd name="connsiteX5" fmla="*/ 360784 w 696169"/>
                <a:gd name="connsiteY5" fmla="*/ 1469234 h 1469234"/>
                <a:gd name="connsiteX6" fmla="*/ 484609 w 696169"/>
                <a:gd name="connsiteY6" fmla="*/ 1307309 h 1469234"/>
                <a:gd name="connsiteX7" fmla="*/ 656059 w 696169"/>
                <a:gd name="connsiteY7" fmla="*/ 1062834 h 1469234"/>
                <a:gd name="connsiteX8" fmla="*/ 675109 w 696169"/>
                <a:gd name="connsiteY8" fmla="*/ 799309 h 1469234"/>
                <a:gd name="connsiteX9" fmla="*/ 401265 w 696169"/>
                <a:gd name="connsiteY9" fmla="*/ 223841 h 1469234"/>
                <a:gd name="connsiteX10" fmla="*/ 344909 w 696169"/>
                <a:gd name="connsiteY10" fmla="*/ 2 h 1469234"/>
                <a:gd name="connsiteX0" fmla="*/ 321648 w 672908"/>
                <a:gd name="connsiteY0" fmla="*/ 2 h 1469234"/>
                <a:gd name="connsiteX1" fmla="*/ 258148 w 672908"/>
                <a:gd name="connsiteY1" fmla="*/ 221459 h 1469234"/>
                <a:gd name="connsiteX2" fmla="*/ 13673 w 672908"/>
                <a:gd name="connsiteY2" fmla="*/ 835027 h 1469234"/>
                <a:gd name="connsiteX3" fmla="*/ 10498 w 672908"/>
                <a:gd name="connsiteY3" fmla="*/ 1062834 h 1469234"/>
                <a:gd name="connsiteX4" fmla="*/ 242273 w 672908"/>
                <a:gd name="connsiteY4" fmla="*/ 1358109 h 1469234"/>
                <a:gd name="connsiteX5" fmla="*/ 337523 w 672908"/>
                <a:gd name="connsiteY5" fmla="*/ 1469234 h 1469234"/>
                <a:gd name="connsiteX6" fmla="*/ 461348 w 672908"/>
                <a:gd name="connsiteY6" fmla="*/ 1307309 h 1469234"/>
                <a:gd name="connsiteX7" fmla="*/ 632798 w 672908"/>
                <a:gd name="connsiteY7" fmla="*/ 1062834 h 1469234"/>
                <a:gd name="connsiteX8" fmla="*/ 651848 w 672908"/>
                <a:gd name="connsiteY8" fmla="*/ 799309 h 1469234"/>
                <a:gd name="connsiteX9" fmla="*/ 378004 w 672908"/>
                <a:gd name="connsiteY9" fmla="*/ 223841 h 1469234"/>
                <a:gd name="connsiteX10" fmla="*/ 321648 w 672908"/>
                <a:gd name="connsiteY10" fmla="*/ 2 h 1469234"/>
                <a:gd name="connsiteX0" fmla="*/ 328109 w 679369"/>
                <a:gd name="connsiteY0" fmla="*/ 2 h 1469234"/>
                <a:gd name="connsiteX1" fmla="*/ 264609 w 679369"/>
                <a:gd name="connsiteY1" fmla="*/ 221459 h 1469234"/>
                <a:gd name="connsiteX2" fmla="*/ 20134 w 679369"/>
                <a:gd name="connsiteY2" fmla="*/ 835027 h 1469234"/>
                <a:gd name="connsiteX3" fmla="*/ 31246 w 679369"/>
                <a:gd name="connsiteY3" fmla="*/ 1091409 h 1469234"/>
                <a:gd name="connsiteX4" fmla="*/ 248734 w 679369"/>
                <a:gd name="connsiteY4" fmla="*/ 1358109 h 1469234"/>
                <a:gd name="connsiteX5" fmla="*/ 343984 w 679369"/>
                <a:gd name="connsiteY5" fmla="*/ 1469234 h 1469234"/>
                <a:gd name="connsiteX6" fmla="*/ 467809 w 679369"/>
                <a:gd name="connsiteY6" fmla="*/ 1307309 h 1469234"/>
                <a:gd name="connsiteX7" fmla="*/ 639259 w 679369"/>
                <a:gd name="connsiteY7" fmla="*/ 1062834 h 1469234"/>
                <a:gd name="connsiteX8" fmla="*/ 658309 w 679369"/>
                <a:gd name="connsiteY8" fmla="*/ 799309 h 1469234"/>
                <a:gd name="connsiteX9" fmla="*/ 384465 w 679369"/>
                <a:gd name="connsiteY9" fmla="*/ 223841 h 1469234"/>
                <a:gd name="connsiteX10" fmla="*/ 328109 w 679369"/>
                <a:gd name="connsiteY10" fmla="*/ 2 h 1469234"/>
                <a:gd name="connsiteX0" fmla="*/ 328746 w 680006"/>
                <a:gd name="connsiteY0" fmla="*/ 2 h 1469234"/>
                <a:gd name="connsiteX1" fmla="*/ 265246 w 680006"/>
                <a:gd name="connsiteY1" fmla="*/ 221459 h 1469234"/>
                <a:gd name="connsiteX2" fmla="*/ 20771 w 680006"/>
                <a:gd name="connsiteY2" fmla="*/ 835027 h 1469234"/>
                <a:gd name="connsiteX3" fmla="*/ 31883 w 680006"/>
                <a:gd name="connsiteY3" fmla="*/ 1091409 h 1469234"/>
                <a:gd name="connsiteX4" fmla="*/ 249371 w 680006"/>
                <a:gd name="connsiteY4" fmla="*/ 1358109 h 1469234"/>
                <a:gd name="connsiteX5" fmla="*/ 344621 w 680006"/>
                <a:gd name="connsiteY5" fmla="*/ 1469234 h 1469234"/>
                <a:gd name="connsiteX6" fmla="*/ 468446 w 680006"/>
                <a:gd name="connsiteY6" fmla="*/ 1307309 h 1469234"/>
                <a:gd name="connsiteX7" fmla="*/ 639896 w 680006"/>
                <a:gd name="connsiteY7" fmla="*/ 1062834 h 1469234"/>
                <a:gd name="connsiteX8" fmla="*/ 658946 w 680006"/>
                <a:gd name="connsiteY8" fmla="*/ 799309 h 1469234"/>
                <a:gd name="connsiteX9" fmla="*/ 385102 w 680006"/>
                <a:gd name="connsiteY9" fmla="*/ 223841 h 1469234"/>
                <a:gd name="connsiteX10" fmla="*/ 328746 w 680006"/>
                <a:gd name="connsiteY10" fmla="*/ 2 h 1469234"/>
                <a:gd name="connsiteX0" fmla="*/ 328746 w 680006"/>
                <a:gd name="connsiteY0" fmla="*/ 2 h 1469234"/>
                <a:gd name="connsiteX1" fmla="*/ 265246 w 680006"/>
                <a:gd name="connsiteY1" fmla="*/ 221459 h 1469234"/>
                <a:gd name="connsiteX2" fmla="*/ 20771 w 680006"/>
                <a:gd name="connsiteY2" fmla="*/ 835027 h 1469234"/>
                <a:gd name="connsiteX3" fmla="*/ 31883 w 680006"/>
                <a:gd name="connsiteY3" fmla="*/ 1091409 h 1469234"/>
                <a:gd name="connsiteX4" fmla="*/ 249371 w 680006"/>
                <a:gd name="connsiteY4" fmla="*/ 1358109 h 1469234"/>
                <a:gd name="connsiteX5" fmla="*/ 344621 w 680006"/>
                <a:gd name="connsiteY5" fmla="*/ 1469234 h 1469234"/>
                <a:gd name="connsiteX6" fmla="*/ 468446 w 680006"/>
                <a:gd name="connsiteY6" fmla="*/ 1307309 h 1469234"/>
                <a:gd name="connsiteX7" fmla="*/ 639896 w 680006"/>
                <a:gd name="connsiteY7" fmla="*/ 1062834 h 1469234"/>
                <a:gd name="connsiteX8" fmla="*/ 658946 w 680006"/>
                <a:gd name="connsiteY8" fmla="*/ 799309 h 1469234"/>
                <a:gd name="connsiteX9" fmla="*/ 385102 w 680006"/>
                <a:gd name="connsiteY9" fmla="*/ 223841 h 1469234"/>
                <a:gd name="connsiteX10" fmla="*/ 328746 w 680006"/>
                <a:gd name="connsiteY10" fmla="*/ 2 h 1469234"/>
                <a:gd name="connsiteX0" fmla="*/ 328746 w 678348"/>
                <a:gd name="connsiteY0" fmla="*/ 2 h 1469234"/>
                <a:gd name="connsiteX1" fmla="*/ 265246 w 678348"/>
                <a:gd name="connsiteY1" fmla="*/ 221459 h 1469234"/>
                <a:gd name="connsiteX2" fmla="*/ 20771 w 678348"/>
                <a:gd name="connsiteY2" fmla="*/ 835027 h 1469234"/>
                <a:gd name="connsiteX3" fmla="*/ 31883 w 678348"/>
                <a:gd name="connsiteY3" fmla="*/ 1091409 h 1469234"/>
                <a:gd name="connsiteX4" fmla="*/ 249371 w 678348"/>
                <a:gd name="connsiteY4" fmla="*/ 1358109 h 1469234"/>
                <a:gd name="connsiteX5" fmla="*/ 344621 w 678348"/>
                <a:gd name="connsiteY5" fmla="*/ 1469234 h 1469234"/>
                <a:gd name="connsiteX6" fmla="*/ 468446 w 678348"/>
                <a:gd name="connsiteY6" fmla="*/ 1307309 h 1469234"/>
                <a:gd name="connsiteX7" fmla="*/ 635134 w 678348"/>
                <a:gd name="connsiteY7" fmla="*/ 1098553 h 1469234"/>
                <a:gd name="connsiteX8" fmla="*/ 658946 w 678348"/>
                <a:gd name="connsiteY8" fmla="*/ 799309 h 1469234"/>
                <a:gd name="connsiteX9" fmla="*/ 385102 w 678348"/>
                <a:gd name="connsiteY9" fmla="*/ 223841 h 1469234"/>
                <a:gd name="connsiteX10" fmla="*/ 328746 w 678348"/>
                <a:gd name="connsiteY10" fmla="*/ 2 h 1469234"/>
                <a:gd name="connsiteX0" fmla="*/ 328746 w 683887"/>
                <a:gd name="connsiteY0" fmla="*/ 2 h 1469234"/>
                <a:gd name="connsiteX1" fmla="*/ 265246 w 683887"/>
                <a:gd name="connsiteY1" fmla="*/ 221459 h 1469234"/>
                <a:gd name="connsiteX2" fmla="*/ 20771 w 683887"/>
                <a:gd name="connsiteY2" fmla="*/ 835027 h 1469234"/>
                <a:gd name="connsiteX3" fmla="*/ 31883 w 683887"/>
                <a:gd name="connsiteY3" fmla="*/ 1091409 h 1469234"/>
                <a:gd name="connsiteX4" fmla="*/ 249371 w 683887"/>
                <a:gd name="connsiteY4" fmla="*/ 1358109 h 1469234"/>
                <a:gd name="connsiteX5" fmla="*/ 344621 w 683887"/>
                <a:gd name="connsiteY5" fmla="*/ 1469234 h 1469234"/>
                <a:gd name="connsiteX6" fmla="*/ 468446 w 683887"/>
                <a:gd name="connsiteY6" fmla="*/ 1307309 h 1469234"/>
                <a:gd name="connsiteX7" fmla="*/ 635134 w 683887"/>
                <a:gd name="connsiteY7" fmla="*/ 1098553 h 1469234"/>
                <a:gd name="connsiteX8" fmla="*/ 658946 w 683887"/>
                <a:gd name="connsiteY8" fmla="*/ 799309 h 1469234"/>
                <a:gd name="connsiteX9" fmla="*/ 385102 w 683887"/>
                <a:gd name="connsiteY9" fmla="*/ 223841 h 1469234"/>
                <a:gd name="connsiteX10" fmla="*/ 328746 w 683887"/>
                <a:gd name="connsiteY10" fmla="*/ 2 h 1469234"/>
                <a:gd name="connsiteX0" fmla="*/ 328746 w 676786"/>
                <a:gd name="connsiteY0" fmla="*/ 2 h 1469234"/>
                <a:gd name="connsiteX1" fmla="*/ 265246 w 676786"/>
                <a:gd name="connsiteY1" fmla="*/ 221459 h 1469234"/>
                <a:gd name="connsiteX2" fmla="*/ 20771 w 676786"/>
                <a:gd name="connsiteY2" fmla="*/ 835027 h 1469234"/>
                <a:gd name="connsiteX3" fmla="*/ 31883 w 676786"/>
                <a:gd name="connsiteY3" fmla="*/ 1091409 h 1469234"/>
                <a:gd name="connsiteX4" fmla="*/ 249371 w 676786"/>
                <a:gd name="connsiteY4" fmla="*/ 1358109 h 1469234"/>
                <a:gd name="connsiteX5" fmla="*/ 344621 w 676786"/>
                <a:gd name="connsiteY5" fmla="*/ 1469234 h 1469234"/>
                <a:gd name="connsiteX6" fmla="*/ 468446 w 676786"/>
                <a:gd name="connsiteY6" fmla="*/ 1307309 h 1469234"/>
                <a:gd name="connsiteX7" fmla="*/ 616084 w 676786"/>
                <a:gd name="connsiteY7" fmla="*/ 1115222 h 1469234"/>
                <a:gd name="connsiteX8" fmla="*/ 658946 w 676786"/>
                <a:gd name="connsiteY8" fmla="*/ 799309 h 1469234"/>
                <a:gd name="connsiteX9" fmla="*/ 385102 w 676786"/>
                <a:gd name="connsiteY9" fmla="*/ 223841 h 1469234"/>
                <a:gd name="connsiteX10" fmla="*/ 328746 w 676786"/>
                <a:gd name="connsiteY10" fmla="*/ 2 h 1469234"/>
                <a:gd name="connsiteX0" fmla="*/ 328746 w 674435"/>
                <a:gd name="connsiteY0" fmla="*/ 2 h 1469234"/>
                <a:gd name="connsiteX1" fmla="*/ 265246 w 674435"/>
                <a:gd name="connsiteY1" fmla="*/ 221459 h 1469234"/>
                <a:gd name="connsiteX2" fmla="*/ 20771 w 674435"/>
                <a:gd name="connsiteY2" fmla="*/ 835027 h 1469234"/>
                <a:gd name="connsiteX3" fmla="*/ 31883 w 674435"/>
                <a:gd name="connsiteY3" fmla="*/ 1091409 h 1469234"/>
                <a:gd name="connsiteX4" fmla="*/ 249371 w 674435"/>
                <a:gd name="connsiteY4" fmla="*/ 1358109 h 1469234"/>
                <a:gd name="connsiteX5" fmla="*/ 344621 w 674435"/>
                <a:gd name="connsiteY5" fmla="*/ 1469234 h 1469234"/>
                <a:gd name="connsiteX6" fmla="*/ 413677 w 674435"/>
                <a:gd name="connsiteY6" fmla="*/ 1359696 h 1469234"/>
                <a:gd name="connsiteX7" fmla="*/ 616084 w 674435"/>
                <a:gd name="connsiteY7" fmla="*/ 1115222 h 1469234"/>
                <a:gd name="connsiteX8" fmla="*/ 658946 w 674435"/>
                <a:gd name="connsiteY8" fmla="*/ 799309 h 1469234"/>
                <a:gd name="connsiteX9" fmla="*/ 385102 w 674435"/>
                <a:gd name="connsiteY9" fmla="*/ 223841 h 1469234"/>
                <a:gd name="connsiteX10" fmla="*/ 328746 w 674435"/>
                <a:gd name="connsiteY10" fmla="*/ 2 h 1469234"/>
                <a:gd name="connsiteX0" fmla="*/ 328746 w 674435"/>
                <a:gd name="connsiteY0" fmla="*/ 2 h 1469235"/>
                <a:gd name="connsiteX1" fmla="*/ 265246 w 674435"/>
                <a:gd name="connsiteY1" fmla="*/ 221459 h 1469235"/>
                <a:gd name="connsiteX2" fmla="*/ 20771 w 674435"/>
                <a:gd name="connsiteY2" fmla="*/ 835027 h 1469235"/>
                <a:gd name="connsiteX3" fmla="*/ 31883 w 674435"/>
                <a:gd name="connsiteY3" fmla="*/ 1091409 h 1469235"/>
                <a:gd name="connsiteX4" fmla="*/ 249371 w 674435"/>
                <a:gd name="connsiteY4" fmla="*/ 1358109 h 1469235"/>
                <a:gd name="connsiteX5" fmla="*/ 344621 w 674435"/>
                <a:gd name="connsiteY5" fmla="*/ 1469234 h 1469235"/>
                <a:gd name="connsiteX6" fmla="*/ 413677 w 674435"/>
                <a:gd name="connsiteY6" fmla="*/ 1359696 h 1469235"/>
                <a:gd name="connsiteX7" fmla="*/ 616084 w 674435"/>
                <a:gd name="connsiteY7" fmla="*/ 1115222 h 1469235"/>
                <a:gd name="connsiteX8" fmla="*/ 658946 w 674435"/>
                <a:gd name="connsiteY8" fmla="*/ 799309 h 1469235"/>
                <a:gd name="connsiteX9" fmla="*/ 385102 w 674435"/>
                <a:gd name="connsiteY9" fmla="*/ 223841 h 1469235"/>
                <a:gd name="connsiteX10" fmla="*/ 328746 w 674435"/>
                <a:gd name="connsiteY10" fmla="*/ 2 h 1469235"/>
                <a:gd name="connsiteX0" fmla="*/ 328746 w 674435"/>
                <a:gd name="connsiteY0" fmla="*/ 2 h 1469234"/>
                <a:gd name="connsiteX1" fmla="*/ 265246 w 674435"/>
                <a:gd name="connsiteY1" fmla="*/ 221459 h 1469234"/>
                <a:gd name="connsiteX2" fmla="*/ 20771 w 674435"/>
                <a:gd name="connsiteY2" fmla="*/ 835027 h 1469234"/>
                <a:gd name="connsiteX3" fmla="*/ 31883 w 674435"/>
                <a:gd name="connsiteY3" fmla="*/ 1091409 h 1469234"/>
                <a:gd name="connsiteX4" fmla="*/ 249371 w 674435"/>
                <a:gd name="connsiteY4" fmla="*/ 1358109 h 1469234"/>
                <a:gd name="connsiteX5" fmla="*/ 344621 w 674435"/>
                <a:gd name="connsiteY5" fmla="*/ 1469234 h 1469234"/>
                <a:gd name="connsiteX6" fmla="*/ 413677 w 674435"/>
                <a:gd name="connsiteY6" fmla="*/ 1359696 h 1469234"/>
                <a:gd name="connsiteX7" fmla="*/ 616084 w 674435"/>
                <a:gd name="connsiteY7" fmla="*/ 1115222 h 1469234"/>
                <a:gd name="connsiteX8" fmla="*/ 658946 w 674435"/>
                <a:gd name="connsiteY8" fmla="*/ 799309 h 1469234"/>
                <a:gd name="connsiteX9" fmla="*/ 385102 w 674435"/>
                <a:gd name="connsiteY9" fmla="*/ 223841 h 1469234"/>
                <a:gd name="connsiteX10" fmla="*/ 328746 w 674435"/>
                <a:gd name="connsiteY10" fmla="*/ 2 h 1469234"/>
                <a:gd name="connsiteX0" fmla="*/ 328746 w 674435"/>
                <a:gd name="connsiteY0" fmla="*/ 2 h 1469234"/>
                <a:gd name="connsiteX1" fmla="*/ 265246 w 674435"/>
                <a:gd name="connsiteY1" fmla="*/ 221459 h 1469234"/>
                <a:gd name="connsiteX2" fmla="*/ 20771 w 674435"/>
                <a:gd name="connsiteY2" fmla="*/ 835027 h 1469234"/>
                <a:gd name="connsiteX3" fmla="*/ 31883 w 674435"/>
                <a:gd name="connsiteY3" fmla="*/ 1091409 h 1469234"/>
                <a:gd name="connsiteX4" fmla="*/ 249371 w 674435"/>
                <a:gd name="connsiteY4" fmla="*/ 1358109 h 1469234"/>
                <a:gd name="connsiteX5" fmla="*/ 344621 w 674435"/>
                <a:gd name="connsiteY5" fmla="*/ 1469234 h 1469234"/>
                <a:gd name="connsiteX6" fmla="*/ 413677 w 674435"/>
                <a:gd name="connsiteY6" fmla="*/ 1359696 h 1469234"/>
                <a:gd name="connsiteX7" fmla="*/ 616084 w 674435"/>
                <a:gd name="connsiteY7" fmla="*/ 1115222 h 1469234"/>
                <a:gd name="connsiteX8" fmla="*/ 658946 w 674435"/>
                <a:gd name="connsiteY8" fmla="*/ 799309 h 1469234"/>
                <a:gd name="connsiteX9" fmla="*/ 385102 w 674435"/>
                <a:gd name="connsiteY9" fmla="*/ 223841 h 1469234"/>
                <a:gd name="connsiteX10" fmla="*/ 328746 w 674435"/>
                <a:gd name="connsiteY10" fmla="*/ 2 h 1469234"/>
                <a:gd name="connsiteX0" fmla="*/ 333197 w 678886"/>
                <a:gd name="connsiteY0" fmla="*/ 2 h 1469234"/>
                <a:gd name="connsiteX1" fmla="*/ 269697 w 678886"/>
                <a:gd name="connsiteY1" fmla="*/ 221459 h 1469234"/>
                <a:gd name="connsiteX2" fmla="*/ 25222 w 678886"/>
                <a:gd name="connsiteY2" fmla="*/ 835027 h 1469234"/>
                <a:gd name="connsiteX3" fmla="*/ 36334 w 678886"/>
                <a:gd name="connsiteY3" fmla="*/ 1091409 h 1469234"/>
                <a:gd name="connsiteX4" fmla="*/ 277635 w 678886"/>
                <a:gd name="connsiteY4" fmla="*/ 1346203 h 1469234"/>
                <a:gd name="connsiteX5" fmla="*/ 349072 w 678886"/>
                <a:gd name="connsiteY5" fmla="*/ 1469234 h 1469234"/>
                <a:gd name="connsiteX6" fmla="*/ 418128 w 678886"/>
                <a:gd name="connsiteY6" fmla="*/ 1359696 h 1469234"/>
                <a:gd name="connsiteX7" fmla="*/ 620535 w 678886"/>
                <a:gd name="connsiteY7" fmla="*/ 1115222 h 1469234"/>
                <a:gd name="connsiteX8" fmla="*/ 663397 w 678886"/>
                <a:gd name="connsiteY8" fmla="*/ 799309 h 1469234"/>
                <a:gd name="connsiteX9" fmla="*/ 389553 w 678886"/>
                <a:gd name="connsiteY9" fmla="*/ 223841 h 1469234"/>
                <a:gd name="connsiteX10" fmla="*/ 333197 w 678886"/>
                <a:gd name="connsiteY10" fmla="*/ 2 h 1469234"/>
                <a:gd name="connsiteX0" fmla="*/ 333458 w 679147"/>
                <a:gd name="connsiteY0" fmla="*/ 2 h 1469234"/>
                <a:gd name="connsiteX1" fmla="*/ 269958 w 679147"/>
                <a:gd name="connsiteY1" fmla="*/ 221459 h 1469234"/>
                <a:gd name="connsiteX2" fmla="*/ 25483 w 679147"/>
                <a:gd name="connsiteY2" fmla="*/ 835027 h 1469234"/>
                <a:gd name="connsiteX3" fmla="*/ 36595 w 679147"/>
                <a:gd name="connsiteY3" fmla="*/ 1091409 h 1469234"/>
                <a:gd name="connsiteX4" fmla="*/ 282658 w 679147"/>
                <a:gd name="connsiteY4" fmla="*/ 1367634 h 1469234"/>
                <a:gd name="connsiteX5" fmla="*/ 349333 w 679147"/>
                <a:gd name="connsiteY5" fmla="*/ 1469234 h 1469234"/>
                <a:gd name="connsiteX6" fmla="*/ 418389 w 679147"/>
                <a:gd name="connsiteY6" fmla="*/ 1359696 h 1469234"/>
                <a:gd name="connsiteX7" fmla="*/ 620796 w 679147"/>
                <a:gd name="connsiteY7" fmla="*/ 1115222 h 1469234"/>
                <a:gd name="connsiteX8" fmla="*/ 663658 w 679147"/>
                <a:gd name="connsiteY8" fmla="*/ 799309 h 1469234"/>
                <a:gd name="connsiteX9" fmla="*/ 389814 w 679147"/>
                <a:gd name="connsiteY9" fmla="*/ 223841 h 1469234"/>
                <a:gd name="connsiteX10" fmla="*/ 333458 w 679147"/>
                <a:gd name="connsiteY10" fmla="*/ 2 h 14692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79147" h="1469234">
                  <a:moveTo>
                    <a:pt x="333458" y="2"/>
                  </a:moveTo>
                  <a:cubicBezTo>
                    <a:pt x="313482" y="-395"/>
                    <a:pt x="321287" y="82288"/>
                    <a:pt x="269958" y="221459"/>
                  </a:cubicBezTo>
                  <a:cubicBezTo>
                    <a:pt x="218629" y="360630"/>
                    <a:pt x="64377" y="690035"/>
                    <a:pt x="25483" y="835027"/>
                  </a:cubicBezTo>
                  <a:cubicBezTo>
                    <a:pt x="-13411" y="980019"/>
                    <a:pt x="-6268" y="1002641"/>
                    <a:pt x="36595" y="1091409"/>
                  </a:cubicBezTo>
                  <a:cubicBezTo>
                    <a:pt x="79458" y="1180177"/>
                    <a:pt x="250908" y="1330592"/>
                    <a:pt x="282658" y="1367634"/>
                  </a:cubicBezTo>
                  <a:lnTo>
                    <a:pt x="349333" y="1469234"/>
                  </a:lnTo>
                  <a:cubicBezTo>
                    <a:pt x="376717" y="1469498"/>
                    <a:pt x="368383" y="1404411"/>
                    <a:pt x="418389" y="1359696"/>
                  </a:cubicBezTo>
                  <a:cubicBezTo>
                    <a:pt x="468395" y="1314981"/>
                    <a:pt x="579918" y="1208620"/>
                    <a:pt x="620796" y="1115222"/>
                  </a:cubicBezTo>
                  <a:cubicBezTo>
                    <a:pt x="661674" y="1021824"/>
                    <a:pt x="702155" y="947872"/>
                    <a:pt x="663658" y="799309"/>
                  </a:cubicBezTo>
                  <a:cubicBezTo>
                    <a:pt x="625161" y="650746"/>
                    <a:pt x="444847" y="357059"/>
                    <a:pt x="389814" y="223841"/>
                  </a:cubicBezTo>
                  <a:cubicBezTo>
                    <a:pt x="346157" y="175025"/>
                    <a:pt x="353434" y="399"/>
                    <a:pt x="333458" y="2"/>
                  </a:cubicBezTo>
                  <a:close/>
                </a:path>
              </a:pathLst>
            </a:custGeom>
            <a:solidFill>
              <a:srgbClr val="F364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sym typeface="Arial"/>
              </a:endParaRPr>
            </a:p>
          </p:txBody>
        </p:sp>
        <p:sp useBgFill="1">
          <p:nvSpPr>
            <p:cNvPr id="14" name="矩形: 圆角 13"/>
            <p:cNvSpPr/>
            <p:nvPr/>
          </p:nvSpPr>
          <p:spPr>
            <a:xfrm>
              <a:off x="2276475" y="3806614"/>
              <a:ext cx="1657350" cy="211787"/>
            </a:xfrm>
            <a:prstGeom prst="roundRect">
              <a:avLst>
                <a:gd name="adj" fmla="val 25662"/>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sym typeface="Arial"/>
              </a:endParaRPr>
            </a:p>
          </p:txBody>
        </p:sp>
      </p:grpSp>
      <p:sp>
        <p:nvSpPr>
          <p:cNvPr id="17" name="文本框 16"/>
          <p:cNvSpPr txBox="1"/>
          <p:nvPr/>
        </p:nvSpPr>
        <p:spPr>
          <a:xfrm>
            <a:off x="4162541" y="2947918"/>
            <a:ext cx="5222235" cy="972574"/>
          </a:xfrm>
          <a:prstGeom prst="rect">
            <a:avLst/>
          </a:prstGeom>
          <a:noFill/>
        </p:spPr>
        <p:txBody>
          <a:bodyPr wrap="square" rtlCol="0">
            <a:spAutoFit/>
          </a:bodyPr>
          <a:lstStyle/>
          <a:p>
            <a:pPr>
              <a:lnSpc>
                <a:spcPct val="130000"/>
              </a:lnSpc>
            </a:pPr>
            <a:r>
              <a:rPr lang="zh-CN" altLang="en-US" sz="4400" b="1" dirty="0" smtClean="0">
                <a:latin typeface="微软雅黑" panose="020B0503020204020204" pitchFamily="34" charset="-122"/>
                <a:ea typeface="微软雅黑" panose="020B0503020204020204" pitchFamily="34" charset="-122"/>
              </a:rPr>
              <a:t>重配置开销减少技术</a:t>
            </a:r>
            <a:endParaRPr lang="zh-CN" altLang="en-US" sz="4400" b="1" dirty="0">
              <a:latin typeface="微软雅黑" panose="020B0503020204020204" pitchFamily="34" charset="-122"/>
              <a:ea typeface="微软雅黑" panose="020B0503020204020204" pitchFamily="34" charset="-122"/>
            </a:endParaRPr>
          </a:p>
        </p:txBody>
      </p:sp>
      <p:cxnSp>
        <p:nvCxnSpPr>
          <p:cNvPr id="22" name="直接连接符 21"/>
          <p:cNvCxnSpPr/>
          <p:nvPr/>
        </p:nvCxnSpPr>
        <p:spPr>
          <a:xfrm>
            <a:off x="9139295" y="2755777"/>
            <a:ext cx="783772" cy="0"/>
          </a:xfrm>
          <a:prstGeom prst="line">
            <a:avLst/>
          </a:prstGeom>
          <a:noFill/>
          <a:ln cap="rnd">
            <a:solidFill>
              <a:srgbClr val="525252"/>
            </a:solidFill>
            <a:round/>
          </a:ln>
        </p:spPr>
        <p:style>
          <a:lnRef idx="2">
            <a:schemeClr val="accent1">
              <a:shade val="50000"/>
            </a:schemeClr>
          </a:lnRef>
          <a:fillRef idx="1">
            <a:schemeClr val="accent1"/>
          </a:fillRef>
          <a:effectRef idx="0">
            <a:schemeClr val="accent1"/>
          </a:effectRef>
          <a:fontRef idx="minor">
            <a:schemeClr val="lt1"/>
          </a:fontRef>
        </p:style>
      </p:cxnSp>
      <p:cxnSp>
        <p:nvCxnSpPr>
          <p:cNvPr id="24" name="直接连接符 23"/>
          <p:cNvCxnSpPr>
            <a:cxnSpLocks/>
          </p:cNvCxnSpPr>
          <p:nvPr/>
        </p:nvCxnSpPr>
        <p:spPr>
          <a:xfrm flipH="1">
            <a:off x="9923068" y="2755777"/>
            <a:ext cx="1" cy="269998"/>
          </a:xfrm>
          <a:prstGeom prst="line">
            <a:avLst/>
          </a:prstGeom>
          <a:noFill/>
          <a:ln cap="rnd">
            <a:solidFill>
              <a:srgbClr val="525252"/>
            </a:solidFill>
            <a:round/>
          </a:ln>
        </p:spPr>
        <p:style>
          <a:lnRef idx="2">
            <a:schemeClr val="accent1">
              <a:shade val="50000"/>
            </a:schemeClr>
          </a:lnRef>
          <a:fillRef idx="1">
            <a:schemeClr val="accent1"/>
          </a:fillRef>
          <a:effectRef idx="0">
            <a:schemeClr val="accent1"/>
          </a:effectRef>
          <a:fontRef idx="minor">
            <a:schemeClr val="lt1"/>
          </a:fontRef>
        </p:style>
      </p:cxnSp>
      <p:sp>
        <p:nvSpPr>
          <p:cNvPr id="27" name="矩形 26"/>
          <p:cNvSpPr/>
          <p:nvPr/>
        </p:nvSpPr>
        <p:spPr>
          <a:xfrm>
            <a:off x="9923067" y="2489079"/>
            <a:ext cx="266700" cy="266700"/>
          </a:xfrm>
          <a:prstGeom prst="rect">
            <a:avLst/>
          </a:prstGeom>
          <a:noFill/>
          <a:ln cap="rnd">
            <a:solidFill>
              <a:srgbClr val="525252"/>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sym typeface="Arial"/>
            </a:endParaRPr>
          </a:p>
        </p:txBody>
      </p:sp>
      <p:cxnSp>
        <p:nvCxnSpPr>
          <p:cNvPr id="510" name="直接连接符 509"/>
          <p:cNvCxnSpPr/>
          <p:nvPr/>
        </p:nvCxnSpPr>
        <p:spPr>
          <a:xfrm>
            <a:off x="351066" y="5822961"/>
            <a:ext cx="171450" cy="102869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511" name="椭圆 510"/>
          <p:cNvSpPr/>
          <p:nvPr/>
        </p:nvSpPr>
        <p:spPr>
          <a:xfrm>
            <a:off x="290106" y="5701041"/>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sym typeface="Arial"/>
            </a:endParaRPr>
          </a:p>
        </p:txBody>
      </p:sp>
      <p:cxnSp>
        <p:nvCxnSpPr>
          <p:cNvPr id="512" name="直接连接符 511"/>
          <p:cNvCxnSpPr/>
          <p:nvPr/>
        </p:nvCxnSpPr>
        <p:spPr>
          <a:xfrm flipH="1">
            <a:off x="351066" y="6043941"/>
            <a:ext cx="270510" cy="80771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513" name="椭圆 512"/>
          <p:cNvSpPr/>
          <p:nvPr/>
        </p:nvSpPr>
        <p:spPr>
          <a:xfrm>
            <a:off x="587286" y="5922019"/>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sym typeface="Arial"/>
            </a:endParaRPr>
          </a:p>
        </p:txBody>
      </p:sp>
      <p:cxnSp>
        <p:nvCxnSpPr>
          <p:cNvPr id="514" name="直接连接符 513"/>
          <p:cNvCxnSpPr>
            <a:cxnSpLocks/>
          </p:cNvCxnSpPr>
          <p:nvPr/>
        </p:nvCxnSpPr>
        <p:spPr>
          <a:xfrm flipH="1">
            <a:off x="709206" y="6211579"/>
            <a:ext cx="209550" cy="64007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515" name="椭圆 514"/>
          <p:cNvSpPr/>
          <p:nvPr/>
        </p:nvSpPr>
        <p:spPr>
          <a:xfrm>
            <a:off x="887325" y="6126331"/>
            <a:ext cx="82868" cy="82868"/>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sym typeface="Arial"/>
            </a:endParaRPr>
          </a:p>
        </p:txBody>
      </p:sp>
      <p:cxnSp>
        <p:nvCxnSpPr>
          <p:cNvPr id="516" name="直接连接符 515"/>
          <p:cNvCxnSpPr/>
          <p:nvPr/>
        </p:nvCxnSpPr>
        <p:spPr>
          <a:xfrm>
            <a:off x="996385" y="5922019"/>
            <a:ext cx="100012" cy="92963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517" name="椭圆 516"/>
          <p:cNvSpPr/>
          <p:nvPr/>
        </p:nvSpPr>
        <p:spPr>
          <a:xfrm>
            <a:off x="928759" y="5800100"/>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sym typeface="Arial"/>
            </a:endParaRPr>
          </a:p>
        </p:txBody>
      </p:sp>
      <p:sp>
        <p:nvSpPr>
          <p:cNvPr id="518" name="椭圆 517"/>
          <p:cNvSpPr/>
          <p:nvPr/>
        </p:nvSpPr>
        <p:spPr>
          <a:xfrm>
            <a:off x="173425" y="6216819"/>
            <a:ext cx="45720" cy="45721"/>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sym typeface="Arial"/>
            </a:endParaRPr>
          </a:p>
        </p:txBody>
      </p:sp>
      <p:cxnSp>
        <p:nvCxnSpPr>
          <p:cNvPr id="519" name="直接连接符 518"/>
          <p:cNvCxnSpPr>
            <a:stCxn id="518" idx="4"/>
          </p:cNvCxnSpPr>
          <p:nvPr/>
        </p:nvCxnSpPr>
        <p:spPr>
          <a:xfrm>
            <a:off x="196285" y="6262539"/>
            <a:ext cx="22860" cy="58911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cxnSp>
        <p:nvCxnSpPr>
          <p:cNvPr id="520" name="直接连接符 519"/>
          <p:cNvCxnSpPr/>
          <p:nvPr/>
        </p:nvCxnSpPr>
        <p:spPr>
          <a:xfrm>
            <a:off x="1591889" y="5822961"/>
            <a:ext cx="171450" cy="102869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521" name="椭圆 520"/>
          <p:cNvSpPr/>
          <p:nvPr/>
        </p:nvSpPr>
        <p:spPr>
          <a:xfrm>
            <a:off x="1530929" y="5701041"/>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sym typeface="Arial"/>
            </a:endParaRPr>
          </a:p>
        </p:txBody>
      </p:sp>
      <p:cxnSp>
        <p:nvCxnSpPr>
          <p:cNvPr id="522" name="直接连接符 521"/>
          <p:cNvCxnSpPr/>
          <p:nvPr/>
        </p:nvCxnSpPr>
        <p:spPr>
          <a:xfrm flipH="1">
            <a:off x="1591889" y="6043941"/>
            <a:ext cx="270510" cy="80771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523" name="椭圆 522"/>
          <p:cNvSpPr/>
          <p:nvPr/>
        </p:nvSpPr>
        <p:spPr>
          <a:xfrm>
            <a:off x="1828109" y="5922019"/>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sym typeface="Arial"/>
            </a:endParaRPr>
          </a:p>
        </p:txBody>
      </p:sp>
      <p:cxnSp>
        <p:nvCxnSpPr>
          <p:cNvPr id="524" name="直接连接符 523"/>
          <p:cNvCxnSpPr>
            <a:cxnSpLocks/>
          </p:cNvCxnSpPr>
          <p:nvPr/>
        </p:nvCxnSpPr>
        <p:spPr>
          <a:xfrm flipH="1">
            <a:off x="1950029" y="6211579"/>
            <a:ext cx="209550" cy="64007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525" name="椭圆 524"/>
          <p:cNvSpPr/>
          <p:nvPr/>
        </p:nvSpPr>
        <p:spPr>
          <a:xfrm>
            <a:off x="2128148" y="6126331"/>
            <a:ext cx="82868" cy="82868"/>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sym typeface="Arial"/>
            </a:endParaRPr>
          </a:p>
        </p:txBody>
      </p:sp>
      <p:cxnSp>
        <p:nvCxnSpPr>
          <p:cNvPr id="526" name="直接连接符 525"/>
          <p:cNvCxnSpPr/>
          <p:nvPr/>
        </p:nvCxnSpPr>
        <p:spPr>
          <a:xfrm>
            <a:off x="2237208" y="5922019"/>
            <a:ext cx="100012" cy="92963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527" name="椭圆 526"/>
          <p:cNvSpPr/>
          <p:nvPr/>
        </p:nvSpPr>
        <p:spPr>
          <a:xfrm>
            <a:off x="2169582" y="5800100"/>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sym typeface="Arial"/>
            </a:endParaRPr>
          </a:p>
        </p:txBody>
      </p:sp>
      <p:sp>
        <p:nvSpPr>
          <p:cNvPr id="528" name="椭圆 527"/>
          <p:cNvSpPr/>
          <p:nvPr/>
        </p:nvSpPr>
        <p:spPr>
          <a:xfrm>
            <a:off x="1414248" y="6216819"/>
            <a:ext cx="45720" cy="45721"/>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sym typeface="Arial"/>
            </a:endParaRPr>
          </a:p>
        </p:txBody>
      </p:sp>
      <p:cxnSp>
        <p:nvCxnSpPr>
          <p:cNvPr id="529" name="直接连接符 528"/>
          <p:cNvCxnSpPr>
            <a:stCxn id="528" idx="4"/>
          </p:cNvCxnSpPr>
          <p:nvPr/>
        </p:nvCxnSpPr>
        <p:spPr>
          <a:xfrm>
            <a:off x="1437108" y="6262539"/>
            <a:ext cx="22860" cy="58911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cxnSp>
        <p:nvCxnSpPr>
          <p:cNvPr id="530" name="直接连接符 529"/>
          <p:cNvCxnSpPr/>
          <p:nvPr/>
        </p:nvCxnSpPr>
        <p:spPr>
          <a:xfrm>
            <a:off x="2832712" y="5822961"/>
            <a:ext cx="171450" cy="102869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531" name="椭圆 530"/>
          <p:cNvSpPr/>
          <p:nvPr/>
        </p:nvSpPr>
        <p:spPr>
          <a:xfrm>
            <a:off x="2771752" y="5701041"/>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sym typeface="Arial"/>
            </a:endParaRPr>
          </a:p>
        </p:txBody>
      </p:sp>
      <p:cxnSp>
        <p:nvCxnSpPr>
          <p:cNvPr id="532" name="直接连接符 531"/>
          <p:cNvCxnSpPr/>
          <p:nvPr/>
        </p:nvCxnSpPr>
        <p:spPr>
          <a:xfrm flipH="1">
            <a:off x="2832712" y="6043941"/>
            <a:ext cx="270510" cy="80771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533" name="椭圆 532"/>
          <p:cNvSpPr/>
          <p:nvPr/>
        </p:nvSpPr>
        <p:spPr>
          <a:xfrm>
            <a:off x="3068932" y="5922019"/>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sym typeface="Arial"/>
            </a:endParaRPr>
          </a:p>
        </p:txBody>
      </p:sp>
      <p:cxnSp>
        <p:nvCxnSpPr>
          <p:cNvPr id="534" name="直接连接符 533"/>
          <p:cNvCxnSpPr>
            <a:cxnSpLocks/>
          </p:cNvCxnSpPr>
          <p:nvPr/>
        </p:nvCxnSpPr>
        <p:spPr>
          <a:xfrm flipH="1">
            <a:off x="3190852" y="6211579"/>
            <a:ext cx="209550" cy="64007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535" name="椭圆 534"/>
          <p:cNvSpPr/>
          <p:nvPr/>
        </p:nvSpPr>
        <p:spPr>
          <a:xfrm>
            <a:off x="3368971" y="6126331"/>
            <a:ext cx="82868" cy="82868"/>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sym typeface="Arial"/>
            </a:endParaRPr>
          </a:p>
        </p:txBody>
      </p:sp>
      <p:cxnSp>
        <p:nvCxnSpPr>
          <p:cNvPr id="536" name="直接连接符 535"/>
          <p:cNvCxnSpPr/>
          <p:nvPr/>
        </p:nvCxnSpPr>
        <p:spPr>
          <a:xfrm>
            <a:off x="3478031" y="5922019"/>
            <a:ext cx="100012" cy="92963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537" name="椭圆 536"/>
          <p:cNvSpPr/>
          <p:nvPr/>
        </p:nvSpPr>
        <p:spPr>
          <a:xfrm>
            <a:off x="3410405" y="5800100"/>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sym typeface="Arial"/>
            </a:endParaRPr>
          </a:p>
        </p:txBody>
      </p:sp>
      <p:sp>
        <p:nvSpPr>
          <p:cNvPr id="538" name="椭圆 537"/>
          <p:cNvSpPr/>
          <p:nvPr/>
        </p:nvSpPr>
        <p:spPr>
          <a:xfrm>
            <a:off x="2561061" y="6216819"/>
            <a:ext cx="45720" cy="45721"/>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sym typeface="Arial"/>
            </a:endParaRPr>
          </a:p>
        </p:txBody>
      </p:sp>
      <p:cxnSp>
        <p:nvCxnSpPr>
          <p:cNvPr id="539" name="直接连接符 538"/>
          <p:cNvCxnSpPr>
            <a:cxnSpLocks/>
            <a:stCxn id="538" idx="4"/>
          </p:cNvCxnSpPr>
          <p:nvPr/>
        </p:nvCxnSpPr>
        <p:spPr>
          <a:xfrm flipH="1">
            <a:off x="2469141" y="6262539"/>
            <a:ext cx="114780" cy="58911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cxnSp>
        <p:nvCxnSpPr>
          <p:cNvPr id="540" name="直接连接符 539"/>
          <p:cNvCxnSpPr/>
          <p:nvPr/>
        </p:nvCxnSpPr>
        <p:spPr>
          <a:xfrm>
            <a:off x="4073535" y="5822961"/>
            <a:ext cx="171450" cy="102869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541" name="椭圆 540"/>
          <p:cNvSpPr/>
          <p:nvPr/>
        </p:nvSpPr>
        <p:spPr>
          <a:xfrm>
            <a:off x="4012575" y="5701041"/>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sym typeface="Arial"/>
            </a:endParaRPr>
          </a:p>
        </p:txBody>
      </p:sp>
      <p:cxnSp>
        <p:nvCxnSpPr>
          <p:cNvPr id="542" name="直接连接符 541"/>
          <p:cNvCxnSpPr/>
          <p:nvPr/>
        </p:nvCxnSpPr>
        <p:spPr>
          <a:xfrm flipH="1">
            <a:off x="4073535" y="6043941"/>
            <a:ext cx="270510" cy="80771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543" name="椭圆 542"/>
          <p:cNvSpPr/>
          <p:nvPr/>
        </p:nvSpPr>
        <p:spPr>
          <a:xfrm>
            <a:off x="4309755" y="5922019"/>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sym typeface="Arial"/>
            </a:endParaRPr>
          </a:p>
        </p:txBody>
      </p:sp>
      <p:cxnSp>
        <p:nvCxnSpPr>
          <p:cNvPr id="544" name="直接连接符 543"/>
          <p:cNvCxnSpPr>
            <a:cxnSpLocks/>
          </p:cNvCxnSpPr>
          <p:nvPr/>
        </p:nvCxnSpPr>
        <p:spPr>
          <a:xfrm flipH="1">
            <a:off x="4431675" y="6211579"/>
            <a:ext cx="209550" cy="64007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545" name="椭圆 544"/>
          <p:cNvSpPr/>
          <p:nvPr/>
        </p:nvSpPr>
        <p:spPr>
          <a:xfrm>
            <a:off x="4609794" y="6126331"/>
            <a:ext cx="82868" cy="82868"/>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sym typeface="Arial"/>
            </a:endParaRPr>
          </a:p>
        </p:txBody>
      </p:sp>
      <p:cxnSp>
        <p:nvCxnSpPr>
          <p:cNvPr id="546" name="直接连接符 545"/>
          <p:cNvCxnSpPr/>
          <p:nvPr/>
        </p:nvCxnSpPr>
        <p:spPr>
          <a:xfrm>
            <a:off x="4718854" y="5922019"/>
            <a:ext cx="100012" cy="92963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547" name="椭圆 546"/>
          <p:cNvSpPr/>
          <p:nvPr/>
        </p:nvSpPr>
        <p:spPr>
          <a:xfrm>
            <a:off x="4651228" y="5800100"/>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sym typeface="Arial"/>
            </a:endParaRPr>
          </a:p>
        </p:txBody>
      </p:sp>
      <p:sp>
        <p:nvSpPr>
          <p:cNvPr id="548" name="椭圆 547"/>
          <p:cNvSpPr/>
          <p:nvPr/>
        </p:nvSpPr>
        <p:spPr>
          <a:xfrm>
            <a:off x="3895894" y="6216819"/>
            <a:ext cx="45720" cy="45721"/>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sym typeface="Arial"/>
            </a:endParaRPr>
          </a:p>
        </p:txBody>
      </p:sp>
      <p:cxnSp>
        <p:nvCxnSpPr>
          <p:cNvPr id="549" name="直接连接符 548"/>
          <p:cNvCxnSpPr>
            <a:stCxn id="548" idx="4"/>
          </p:cNvCxnSpPr>
          <p:nvPr/>
        </p:nvCxnSpPr>
        <p:spPr>
          <a:xfrm>
            <a:off x="3918754" y="6262539"/>
            <a:ext cx="22860" cy="58911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cxnSp>
        <p:nvCxnSpPr>
          <p:cNvPr id="550" name="直接连接符 549"/>
          <p:cNvCxnSpPr/>
          <p:nvPr/>
        </p:nvCxnSpPr>
        <p:spPr>
          <a:xfrm>
            <a:off x="5314358" y="5822961"/>
            <a:ext cx="171450" cy="102869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551" name="椭圆 550"/>
          <p:cNvSpPr/>
          <p:nvPr/>
        </p:nvSpPr>
        <p:spPr>
          <a:xfrm>
            <a:off x="5253398" y="5701041"/>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sym typeface="Arial"/>
            </a:endParaRPr>
          </a:p>
        </p:txBody>
      </p:sp>
      <p:cxnSp>
        <p:nvCxnSpPr>
          <p:cNvPr id="552" name="直接连接符 551"/>
          <p:cNvCxnSpPr/>
          <p:nvPr/>
        </p:nvCxnSpPr>
        <p:spPr>
          <a:xfrm flipH="1">
            <a:off x="5314358" y="6043941"/>
            <a:ext cx="270510" cy="80771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553" name="椭圆 552"/>
          <p:cNvSpPr/>
          <p:nvPr/>
        </p:nvSpPr>
        <p:spPr>
          <a:xfrm>
            <a:off x="5550578" y="5922019"/>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sym typeface="Arial"/>
            </a:endParaRPr>
          </a:p>
        </p:txBody>
      </p:sp>
      <p:cxnSp>
        <p:nvCxnSpPr>
          <p:cNvPr id="554" name="直接连接符 553"/>
          <p:cNvCxnSpPr>
            <a:cxnSpLocks/>
          </p:cNvCxnSpPr>
          <p:nvPr/>
        </p:nvCxnSpPr>
        <p:spPr>
          <a:xfrm flipH="1">
            <a:off x="5672498" y="6211579"/>
            <a:ext cx="209550" cy="64007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555" name="椭圆 554"/>
          <p:cNvSpPr/>
          <p:nvPr/>
        </p:nvSpPr>
        <p:spPr>
          <a:xfrm>
            <a:off x="5850617" y="6126331"/>
            <a:ext cx="82868" cy="82868"/>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sym typeface="Arial"/>
            </a:endParaRPr>
          </a:p>
        </p:txBody>
      </p:sp>
      <p:cxnSp>
        <p:nvCxnSpPr>
          <p:cNvPr id="556" name="直接连接符 555"/>
          <p:cNvCxnSpPr/>
          <p:nvPr/>
        </p:nvCxnSpPr>
        <p:spPr>
          <a:xfrm>
            <a:off x="5959677" y="5922019"/>
            <a:ext cx="100012" cy="92963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557" name="椭圆 556"/>
          <p:cNvSpPr/>
          <p:nvPr/>
        </p:nvSpPr>
        <p:spPr>
          <a:xfrm>
            <a:off x="5892051" y="5800100"/>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sym typeface="Arial"/>
            </a:endParaRPr>
          </a:p>
        </p:txBody>
      </p:sp>
      <p:sp>
        <p:nvSpPr>
          <p:cNvPr id="558" name="椭圆 557"/>
          <p:cNvSpPr/>
          <p:nvPr/>
        </p:nvSpPr>
        <p:spPr>
          <a:xfrm>
            <a:off x="5136717" y="6216819"/>
            <a:ext cx="45720" cy="45721"/>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sym typeface="Arial"/>
            </a:endParaRPr>
          </a:p>
        </p:txBody>
      </p:sp>
      <p:cxnSp>
        <p:nvCxnSpPr>
          <p:cNvPr id="559" name="直接连接符 558"/>
          <p:cNvCxnSpPr>
            <a:stCxn id="558" idx="4"/>
          </p:cNvCxnSpPr>
          <p:nvPr/>
        </p:nvCxnSpPr>
        <p:spPr>
          <a:xfrm>
            <a:off x="5159577" y="6262539"/>
            <a:ext cx="22860" cy="58911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cxnSp>
        <p:nvCxnSpPr>
          <p:cNvPr id="560" name="直接连接符 559"/>
          <p:cNvCxnSpPr/>
          <p:nvPr/>
        </p:nvCxnSpPr>
        <p:spPr>
          <a:xfrm>
            <a:off x="6555181" y="5822961"/>
            <a:ext cx="171450" cy="102869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561" name="椭圆 560"/>
          <p:cNvSpPr/>
          <p:nvPr/>
        </p:nvSpPr>
        <p:spPr>
          <a:xfrm>
            <a:off x="6494221" y="5701041"/>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sym typeface="Arial"/>
            </a:endParaRPr>
          </a:p>
        </p:txBody>
      </p:sp>
      <p:cxnSp>
        <p:nvCxnSpPr>
          <p:cNvPr id="562" name="直接连接符 561"/>
          <p:cNvCxnSpPr/>
          <p:nvPr/>
        </p:nvCxnSpPr>
        <p:spPr>
          <a:xfrm flipH="1">
            <a:off x="6555181" y="6043941"/>
            <a:ext cx="270510" cy="80771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563" name="椭圆 562"/>
          <p:cNvSpPr/>
          <p:nvPr/>
        </p:nvSpPr>
        <p:spPr>
          <a:xfrm>
            <a:off x="6791401" y="5922019"/>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sym typeface="Arial"/>
            </a:endParaRPr>
          </a:p>
        </p:txBody>
      </p:sp>
      <p:cxnSp>
        <p:nvCxnSpPr>
          <p:cNvPr id="564" name="直接连接符 563"/>
          <p:cNvCxnSpPr>
            <a:cxnSpLocks/>
          </p:cNvCxnSpPr>
          <p:nvPr/>
        </p:nvCxnSpPr>
        <p:spPr>
          <a:xfrm flipH="1">
            <a:off x="6913321" y="6211579"/>
            <a:ext cx="209550" cy="64007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565" name="椭圆 564"/>
          <p:cNvSpPr/>
          <p:nvPr/>
        </p:nvSpPr>
        <p:spPr>
          <a:xfrm>
            <a:off x="7091440" y="6126331"/>
            <a:ext cx="82868" cy="82868"/>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sym typeface="Arial"/>
            </a:endParaRPr>
          </a:p>
        </p:txBody>
      </p:sp>
      <p:cxnSp>
        <p:nvCxnSpPr>
          <p:cNvPr id="566" name="直接连接符 565"/>
          <p:cNvCxnSpPr/>
          <p:nvPr/>
        </p:nvCxnSpPr>
        <p:spPr>
          <a:xfrm>
            <a:off x="7200500" y="5922019"/>
            <a:ext cx="100012" cy="92963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567" name="椭圆 566"/>
          <p:cNvSpPr/>
          <p:nvPr/>
        </p:nvSpPr>
        <p:spPr>
          <a:xfrm>
            <a:off x="7132874" y="5800100"/>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sym typeface="Arial"/>
            </a:endParaRPr>
          </a:p>
        </p:txBody>
      </p:sp>
      <p:sp>
        <p:nvSpPr>
          <p:cNvPr id="568" name="椭圆 567"/>
          <p:cNvSpPr/>
          <p:nvPr/>
        </p:nvSpPr>
        <p:spPr>
          <a:xfrm>
            <a:off x="6377540" y="6216819"/>
            <a:ext cx="45720" cy="45721"/>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sym typeface="Arial"/>
            </a:endParaRPr>
          </a:p>
        </p:txBody>
      </p:sp>
      <p:cxnSp>
        <p:nvCxnSpPr>
          <p:cNvPr id="569" name="直接连接符 568"/>
          <p:cNvCxnSpPr>
            <a:stCxn id="568" idx="4"/>
          </p:cNvCxnSpPr>
          <p:nvPr/>
        </p:nvCxnSpPr>
        <p:spPr>
          <a:xfrm>
            <a:off x="6400400" y="6262539"/>
            <a:ext cx="22860" cy="58911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cxnSp>
        <p:nvCxnSpPr>
          <p:cNvPr id="570" name="直接连接符 569"/>
          <p:cNvCxnSpPr/>
          <p:nvPr/>
        </p:nvCxnSpPr>
        <p:spPr>
          <a:xfrm>
            <a:off x="7796004" y="5822961"/>
            <a:ext cx="171450" cy="102869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571" name="椭圆 570"/>
          <p:cNvSpPr/>
          <p:nvPr/>
        </p:nvSpPr>
        <p:spPr>
          <a:xfrm>
            <a:off x="7735044" y="5701041"/>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sym typeface="Arial"/>
            </a:endParaRPr>
          </a:p>
        </p:txBody>
      </p:sp>
      <p:cxnSp>
        <p:nvCxnSpPr>
          <p:cNvPr id="572" name="直接连接符 571"/>
          <p:cNvCxnSpPr/>
          <p:nvPr/>
        </p:nvCxnSpPr>
        <p:spPr>
          <a:xfrm flipH="1">
            <a:off x="7796004" y="6043941"/>
            <a:ext cx="270510" cy="80771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573" name="椭圆 572"/>
          <p:cNvSpPr/>
          <p:nvPr/>
        </p:nvSpPr>
        <p:spPr>
          <a:xfrm>
            <a:off x="8032224" y="5922019"/>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sym typeface="Arial"/>
            </a:endParaRPr>
          </a:p>
        </p:txBody>
      </p:sp>
      <p:cxnSp>
        <p:nvCxnSpPr>
          <p:cNvPr id="574" name="直接连接符 573"/>
          <p:cNvCxnSpPr>
            <a:cxnSpLocks/>
          </p:cNvCxnSpPr>
          <p:nvPr/>
        </p:nvCxnSpPr>
        <p:spPr>
          <a:xfrm flipH="1">
            <a:off x="8154144" y="6211579"/>
            <a:ext cx="209550" cy="64007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575" name="椭圆 574"/>
          <p:cNvSpPr/>
          <p:nvPr/>
        </p:nvSpPr>
        <p:spPr>
          <a:xfrm>
            <a:off x="8332263" y="6126331"/>
            <a:ext cx="82868" cy="82868"/>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sym typeface="Arial"/>
            </a:endParaRPr>
          </a:p>
        </p:txBody>
      </p:sp>
      <p:cxnSp>
        <p:nvCxnSpPr>
          <p:cNvPr id="576" name="直接连接符 575"/>
          <p:cNvCxnSpPr/>
          <p:nvPr/>
        </p:nvCxnSpPr>
        <p:spPr>
          <a:xfrm>
            <a:off x="8441323" y="5922019"/>
            <a:ext cx="100012" cy="92963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577" name="椭圆 576"/>
          <p:cNvSpPr/>
          <p:nvPr/>
        </p:nvSpPr>
        <p:spPr>
          <a:xfrm>
            <a:off x="8373697" y="5800100"/>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sym typeface="Arial"/>
            </a:endParaRPr>
          </a:p>
        </p:txBody>
      </p:sp>
      <p:sp>
        <p:nvSpPr>
          <p:cNvPr id="578" name="椭圆 577"/>
          <p:cNvSpPr/>
          <p:nvPr/>
        </p:nvSpPr>
        <p:spPr>
          <a:xfrm>
            <a:off x="7618363" y="6216819"/>
            <a:ext cx="45720" cy="45721"/>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sym typeface="Arial"/>
            </a:endParaRPr>
          </a:p>
        </p:txBody>
      </p:sp>
      <p:cxnSp>
        <p:nvCxnSpPr>
          <p:cNvPr id="579" name="直接连接符 578"/>
          <p:cNvCxnSpPr>
            <a:stCxn id="578" idx="4"/>
          </p:cNvCxnSpPr>
          <p:nvPr/>
        </p:nvCxnSpPr>
        <p:spPr>
          <a:xfrm>
            <a:off x="7641223" y="6262539"/>
            <a:ext cx="22860" cy="58911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cxnSp>
        <p:nvCxnSpPr>
          <p:cNvPr id="580" name="直接连接符 579"/>
          <p:cNvCxnSpPr/>
          <p:nvPr/>
        </p:nvCxnSpPr>
        <p:spPr>
          <a:xfrm>
            <a:off x="9036827" y="5822961"/>
            <a:ext cx="171450" cy="102869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581" name="椭圆 580"/>
          <p:cNvSpPr/>
          <p:nvPr/>
        </p:nvSpPr>
        <p:spPr>
          <a:xfrm>
            <a:off x="8975867" y="5701041"/>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sym typeface="Arial"/>
            </a:endParaRPr>
          </a:p>
        </p:txBody>
      </p:sp>
      <p:cxnSp>
        <p:nvCxnSpPr>
          <p:cNvPr id="582" name="直接连接符 581"/>
          <p:cNvCxnSpPr/>
          <p:nvPr/>
        </p:nvCxnSpPr>
        <p:spPr>
          <a:xfrm flipH="1">
            <a:off x="9036827" y="6043941"/>
            <a:ext cx="270510" cy="80771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583" name="椭圆 582"/>
          <p:cNvSpPr/>
          <p:nvPr/>
        </p:nvSpPr>
        <p:spPr>
          <a:xfrm>
            <a:off x="9273047" y="5922019"/>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sym typeface="Arial"/>
            </a:endParaRPr>
          </a:p>
        </p:txBody>
      </p:sp>
      <p:cxnSp>
        <p:nvCxnSpPr>
          <p:cNvPr id="584" name="直接连接符 583"/>
          <p:cNvCxnSpPr>
            <a:cxnSpLocks/>
          </p:cNvCxnSpPr>
          <p:nvPr/>
        </p:nvCxnSpPr>
        <p:spPr>
          <a:xfrm>
            <a:off x="8882046" y="6262539"/>
            <a:ext cx="22860" cy="58911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cxnSp>
        <p:nvCxnSpPr>
          <p:cNvPr id="585" name="直接连接符 584"/>
          <p:cNvCxnSpPr/>
          <p:nvPr/>
        </p:nvCxnSpPr>
        <p:spPr>
          <a:xfrm>
            <a:off x="10277650" y="5822961"/>
            <a:ext cx="171450" cy="102869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586" name="椭圆 585"/>
          <p:cNvSpPr/>
          <p:nvPr/>
        </p:nvSpPr>
        <p:spPr>
          <a:xfrm>
            <a:off x="10216690" y="5701041"/>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sym typeface="Arial"/>
            </a:endParaRPr>
          </a:p>
        </p:txBody>
      </p:sp>
      <p:cxnSp>
        <p:nvCxnSpPr>
          <p:cNvPr id="587" name="直接连接符 586"/>
          <p:cNvCxnSpPr/>
          <p:nvPr/>
        </p:nvCxnSpPr>
        <p:spPr>
          <a:xfrm flipH="1">
            <a:off x="10277650" y="6043941"/>
            <a:ext cx="270510" cy="80771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588" name="椭圆 587"/>
          <p:cNvSpPr/>
          <p:nvPr/>
        </p:nvSpPr>
        <p:spPr>
          <a:xfrm>
            <a:off x="10513870" y="5922019"/>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sym typeface="Arial"/>
            </a:endParaRPr>
          </a:p>
        </p:txBody>
      </p:sp>
      <p:cxnSp>
        <p:nvCxnSpPr>
          <p:cNvPr id="589" name="直接连接符 588"/>
          <p:cNvCxnSpPr>
            <a:cxnSpLocks/>
          </p:cNvCxnSpPr>
          <p:nvPr/>
        </p:nvCxnSpPr>
        <p:spPr>
          <a:xfrm flipH="1">
            <a:off x="10635790" y="6211579"/>
            <a:ext cx="209550" cy="64007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590" name="椭圆 589"/>
          <p:cNvSpPr/>
          <p:nvPr/>
        </p:nvSpPr>
        <p:spPr>
          <a:xfrm>
            <a:off x="10813909" y="6126331"/>
            <a:ext cx="82868" cy="82868"/>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sym typeface="Arial"/>
            </a:endParaRPr>
          </a:p>
        </p:txBody>
      </p:sp>
      <p:cxnSp>
        <p:nvCxnSpPr>
          <p:cNvPr id="591" name="直接连接符 590"/>
          <p:cNvCxnSpPr/>
          <p:nvPr/>
        </p:nvCxnSpPr>
        <p:spPr>
          <a:xfrm>
            <a:off x="10922969" y="5922019"/>
            <a:ext cx="100012" cy="92963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592" name="椭圆 591"/>
          <p:cNvSpPr/>
          <p:nvPr/>
        </p:nvSpPr>
        <p:spPr>
          <a:xfrm>
            <a:off x="10855343" y="5800100"/>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sym typeface="Arial"/>
            </a:endParaRPr>
          </a:p>
        </p:txBody>
      </p:sp>
      <p:sp>
        <p:nvSpPr>
          <p:cNvPr id="593" name="椭圆 592"/>
          <p:cNvSpPr/>
          <p:nvPr/>
        </p:nvSpPr>
        <p:spPr>
          <a:xfrm>
            <a:off x="10100009" y="6216819"/>
            <a:ext cx="45720" cy="45721"/>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sym typeface="Arial"/>
            </a:endParaRPr>
          </a:p>
        </p:txBody>
      </p:sp>
      <p:cxnSp>
        <p:nvCxnSpPr>
          <p:cNvPr id="594" name="直接连接符 593"/>
          <p:cNvCxnSpPr>
            <a:stCxn id="593" idx="4"/>
          </p:cNvCxnSpPr>
          <p:nvPr/>
        </p:nvCxnSpPr>
        <p:spPr>
          <a:xfrm>
            <a:off x="10122869" y="6262539"/>
            <a:ext cx="22860" cy="58911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cxnSp>
        <p:nvCxnSpPr>
          <p:cNvPr id="595" name="直接连接符 594"/>
          <p:cNvCxnSpPr/>
          <p:nvPr/>
        </p:nvCxnSpPr>
        <p:spPr>
          <a:xfrm>
            <a:off x="11518473" y="5822961"/>
            <a:ext cx="171450" cy="102869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596" name="椭圆 595"/>
          <p:cNvSpPr/>
          <p:nvPr/>
        </p:nvSpPr>
        <p:spPr>
          <a:xfrm>
            <a:off x="11457513" y="5701041"/>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sym typeface="Arial"/>
            </a:endParaRPr>
          </a:p>
        </p:txBody>
      </p:sp>
      <p:cxnSp>
        <p:nvCxnSpPr>
          <p:cNvPr id="597" name="直接连接符 596"/>
          <p:cNvCxnSpPr/>
          <p:nvPr/>
        </p:nvCxnSpPr>
        <p:spPr>
          <a:xfrm flipH="1">
            <a:off x="11518473" y="6043941"/>
            <a:ext cx="270510" cy="80771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598" name="椭圆 597"/>
          <p:cNvSpPr/>
          <p:nvPr/>
        </p:nvSpPr>
        <p:spPr>
          <a:xfrm>
            <a:off x="11754693" y="5922019"/>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sym typeface="Arial"/>
            </a:endParaRPr>
          </a:p>
        </p:txBody>
      </p:sp>
      <p:cxnSp>
        <p:nvCxnSpPr>
          <p:cNvPr id="599" name="直接连接符 598"/>
          <p:cNvCxnSpPr>
            <a:cxnSpLocks/>
          </p:cNvCxnSpPr>
          <p:nvPr/>
        </p:nvCxnSpPr>
        <p:spPr>
          <a:xfrm flipH="1">
            <a:off x="11876613" y="6211579"/>
            <a:ext cx="209550" cy="64007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600" name="椭圆 599"/>
          <p:cNvSpPr/>
          <p:nvPr/>
        </p:nvSpPr>
        <p:spPr>
          <a:xfrm>
            <a:off x="12054732" y="6126331"/>
            <a:ext cx="82868" cy="82868"/>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sym typeface="Arial"/>
            </a:endParaRPr>
          </a:p>
        </p:txBody>
      </p:sp>
      <p:sp>
        <p:nvSpPr>
          <p:cNvPr id="601" name="椭圆 600"/>
          <p:cNvSpPr/>
          <p:nvPr/>
        </p:nvSpPr>
        <p:spPr>
          <a:xfrm>
            <a:off x="11340832" y="6216819"/>
            <a:ext cx="45720" cy="45721"/>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sym typeface="Arial"/>
            </a:endParaRPr>
          </a:p>
        </p:txBody>
      </p:sp>
      <p:cxnSp>
        <p:nvCxnSpPr>
          <p:cNvPr id="602" name="直接连接符 601"/>
          <p:cNvCxnSpPr>
            <a:stCxn id="601" idx="4"/>
          </p:cNvCxnSpPr>
          <p:nvPr/>
        </p:nvCxnSpPr>
        <p:spPr>
          <a:xfrm>
            <a:off x="11363692" y="6262539"/>
            <a:ext cx="22860" cy="58911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cxnSp>
        <p:nvCxnSpPr>
          <p:cNvPr id="603" name="直接连接符 602"/>
          <p:cNvCxnSpPr/>
          <p:nvPr/>
        </p:nvCxnSpPr>
        <p:spPr>
          <a:xfrm>
            <a:off x="1399007" y="5822961"/>
            <a:ext cx="171450" cy="102869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604" name="椭圆 603"/>
          <p:cNvSpPr/>
          <p:nvPr/>
        </p:nvSpPr>
        <p:spPr>
          <a:xfrm>
            <a:off x="1338047" y="5701041"/>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sym typeface="Arial"/>
            </a:endParaRPr>
          </a:p>
        </p:txBody>
      </p:sp>
      <p:cxnSp>
        <p:nvCxnSpPr>
          <p:cNvPr id="605" name="直接连接符 604"/>
          <p:cNvCxnSpPr/>
          <p:nvPr/>
        </p:nvCxnSpPr>
        <p:spPr>
          <a:xfrm flipH="1">
            <a:off x="1399007" y="6043941"/>
            <a:ext cx="270510" cy="80771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606" name="椭圆 605"/>
          <p:cNvSpPr/>
          <p:nvPr/>
        </p:nvSpPr>
        <p:spPr>
          <a:xfrm>
            <a:off x="1635227" y="5922019"/>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sym typeface="Arial"/>
            </a:endParaRPr>
          </a:p>
        </p:txBody>
      </p:sp>
      <p:cxnSp>
        <p:nvCxnSpPr>
          <p:cNvPr id="607" name="直接连接符 606"/>
          <p:cNvCxnSpPr>
            <a:cxnSpLocks/>
          </p:cNvCxnSpPr>
          <p:nvPr/>
        </p:nvCxnSpPr>
        <p:spPr>
          <a:xfrm flipH="1">
            <a:off x="1757147" y="6211579"/>
            <a:ext cx="209550" cy="64007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608" name="椭圆 607"/>
          <p:cNvSpPr/>
          <p:nvPr/>
        </p:nvSpPr>
        <p:spPr>
          <a:xfrm>
            <a:off x="1935266" y="6126331"/>
            <a:ext cx="82868" cy="82868"/>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sym typeface="Arial"/>
            </a:endParaRPr>
          </a:p>
        </p:txBody>
      </p:sp>
      <p:cxnSp>
        <p:nvCxnSpPr>
          <p:cNvPr id="609" name="直接连接符 608"/>
          <p:cNvCxnSpPr/>
          <p:nvPr/>
        </p:nvCxnSpPr>
        <p:spPr>
          <a:xfrm>
            <a:off x="2044326" y="5922019"/>
            <a:ext cx="100012" cy="92963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610" name="椭圆 609"/>
          <p:cNvSpPr/>
          <p:nvPr/>
        </p:nvSpPr>
        <p:spPr>
          <a:xfrm>
            <a:off x="1976700" y="5800100"/>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sym typeface="Arial"/>
            </a:endParaRPr>
          </a:p>
        </p:txBody>
      </p:sp>
      <p:sp>
        <p:nvSpPr>
          <p:cNvPr id="611" name="椭圆 610"/>
          <p:cNvSpPr/>
          <p:nvPr/>
        </p:nvSpPr>
        <p:spPr>
          <a:xfrm>
            <a:off x="1221366" y="6216819"/>
            <a:ext cx="45720" cy="45721"/>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sym typeface="Arial"/>
            </a:endParaRPr>
          </a:p>
        </p:txBody>
      </p:sp>
      <p:cxnSp>
        <p:nvCxnSpPr>
          <p:cNvPr id="612" name="直接连接符 611"/>
          <p:cNvCxnSpPr>
            <a:stCxn id="611" idx="4"/>
          </p:cNvCxnSpPr>
          <p:nvPr/>
        </p:nvCxnSpPr>
        <p:spPr>
          <a:xfrm>
            <a:off x="1244226" y="6262539"/>
            <a:ext cx="22860" cy="58911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613" name="椭圆 612"/>
          <p:cNvSpPr/>
          <p:nvPr/>
        </p:nvSpPr>
        <p:spPr>
          <a:xfrm>
            <a:off x="2462189" y="6216819"/>
            <a:ext cx="45720" cy="45721"/>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sym typeface="Arial"/>
            </a:endParaRPr>
          </a:p>
        </p:txBody>
      </p:sp>
      <p:cxnSp>
        <p:nvCxnSpPr>
          <p:cNvPr id="614" name="直接连接符 613"/>
          <p:cNvCxnSpPr>
            <a:stCxn id="613" idx="4"/>
          </p:cNvCxnSpPr>
          <p:nvPr/>
        </p:nvCxnSpPr>
        <p:spPr>
          <a:xfrm>
            <a:off x="2485049" y="6262539"/>
            <a:ext cx="22860" cy="58911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cxnSp>
        <p:nvCxnSpPr>
          <p:cNvPr id="615" name="直接连接符 614"/>
          <p:cNvCxnSpPr/>
          <p:nvPr/>
        </p:nvCxnSpPr>
        <p:spPr>
          <a:xfrm>
            <a:off x="5802327" y="5822961"/>
            <a:ext cx="171450" cy="102869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616" name="椭圆 615"/>
          <p:cNvSpPr/>
          <p:nvPr/>
        </p:nvSpPr>
        <p:spPr>
          <a:xfrm>
            <a:off x="5741367" y="5701041"/>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sym typeface="Arial"/>
            </a:endParaRPr>
          </a:p>
        </p:txBody>
      </p:sp>
      <p:cxnSp>
        <p:nvCxnSpPr>
          <p:cNvPr id="617" name="直接连接符 616"/>
          <p:cNvCxnSpPr/>
          <p:nvPr/>
        </p:nvCxnSpPr>
        <p:spPr>
          <a:xfrm flipH="1">
            <a:off x="5802327" y="6043941"/>
            <a:ext cx="270510" cy="80771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618" name="椭圆 617"/>
          <p:cNvSpPr/>
          <p:nvPr/>
        </p:nvSpPr>
        <p:spPr>
          <a:xfrm>
            <a:off x="6038547" y="5922019"/>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sym typeface="Arial"/>
            </a:endParaRPr>
          </a:p>
        </p:txBody>
      </p:sp>
      <p:cxnSp>
        <p:nvCxnSpPr>
          <p:cNvPr id="619" name="直接连接符 618"/>
          <p:cNvCxnSpPr>
            <a:cxnSpLocks/>
          </p:cNvCxnSpPr>
          <p:nvPr/>
        </p:nvCxnSpPr>
        <p:spPr>
          <a:xfrm flipH="1">
            <a:off x="6160467" y="6211579"/>
            <a:ext cx="209550" cy="64007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620" name="椭圆 619"/>
          <p:cNvSpPr/>
          <p:nvPr/>
        </p:nvSpPr>
        <p:spPr>
          <a:xfrm>
            <a:off x="6338586" y="6126331"/>
            <a:ext cx="82868" cy="82868"/>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sym typeface="Arial"/>
            </a:endParaRPr>
          </a:p>
        </p:txBody>
      </p:sp>
      <p:cxnSp>
        <p:nvCxnSpPr>
          <p:cNvPr id="621" name="直接连接符 620"/>
          <p:cNvCxnSpPr/>
          <p:nvPr/>
        </p:nvCxnSpPr>
        <p:spPr>
          <a:xfrm>
            <a:off x="6447646" y="5922019"/>
            <a:ext cx="100012" cy="92963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622" name="椭圆 621"/>
          <p:cNvSpPr/>
          <p:nvPr/>
        </p:nvSpPr>
        <p:spPr>
          <a:xfrm>
            <a:off x="6380020" y="5800100"/>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sym typeface="Arial"/>
            </a:endParaRPr>
          </a:p>
        </p:txBody>
      </p:sp>
      <p:sp>
        <p:nvSpPr>
          <p:cNvPr id="623" name="椭圆 622"/>
          <p:cNvSpPr/>
          <p:nvPr/>
        </p:nvSpPr>
        <p:spPr>
          <a:xfrm>
            <a:off x="5530676" y="6216819"/>
            <a:ext cx="45720" cy="45721"/>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sym typeface="Arial"/>
            </a:endParaRPr>
          </a:p>
        </p:txBody>
      </p:sp>
      <p:cxnSp>
        <p:nvCxnSpPr>
          <p:cNvPr id="624" name="直接连接符 623"/>
          <p:cNvCxnSpPr>
            <a:cxnSpLocks/>
            <a:stCxn id="623" idx="4"/>
          </p:cNvCxnSpPr>
          <p:nvPr/>
        </p:nvCxnSpPr>
        <p:spPr>
          <a:xfrm flipH="1">
            <a:off x="5438756" y="6262539"/>
            <a:ext cx="114780" cy="58911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625" name="椭圆 624"/>
          <p:cNvSpPr/>
          <p:nvPr/>
        </p:nvSpPr>
        <p:spPr>
          <a:xfrm>
            <a:off x="6865509" y="6216819"/>
            <a:ext cx="45720" cy="45721"/>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sym typeface="Arial"/>
            </a:endParaRPr>
          </a:p>
        </p:txBody>
      </p:sp>
      <p:cxnSp>
        <p:nvCxnSpPr>
          <p:cNvPr id="626" name="直接连接符 625"/>
          <p:cNvCxnSpPr>
            <a:stCxn id="625" idx="4"/>
          </p:cNvCxnSpPr>
          <p:nvPr/>
        </p:nvCxnSpPr>
        <p:spPr>
          <a:xfrm>
            <a:off x="6888369" y="6262539"/>
            <a:ext cx="22860" cy="58911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cxnSp>
        <p:nvCxnSpPr>
          <p:cNvPr id="627" name="直接连接符 626"/>
          <p:cNvCxnSpPr/>
          <p:nvPr/>
        </p:nvCxnSpPr>
        <p:spPr>
          <a:xfrm>
            <a:off x="9896277" y="5822961"/>
            <a:ext cx="171450" cy="102869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628" name="椭圆 627"/>
          <p:cNvSpPr/>
          <p:nvPr/>
        </p:nvSpPr>
        <p:spPr>
          <a:xfrm>
            <a:off x="9835317" y="5701041"/>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sym typeface="Arial"/>
            </a:endParaRPr>
          </a:p>
        </p:txBody>
      </p:sp>
      <p:cxnSp>
        <p:nvCxnSpPr>
          <p:cNvPr id="629" name="直接连接符 628"/>
          <p:cNvCxnSpPr/>
          <p:nvPr/>
        </p:nvCxnSpPr>
        <p:spPr>
          <a:xfrm flipH="1">
            <a:off x="9896277" y="6043941"/>
            <a:ext cx="270510" cy="80771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630" name="椭圆 629"/>
          <p:cNvSpPr/>
          <p:nvPr/>
        </p:nvSpPr>
        <p:spPr>
          <a:xfrm>
            <a:off x="10132497" y="5922019"/>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sym typeface="Arial"/>
            </a:endParaRPr>
          </a:p>
        </p:txBody>
      </p:sp>
      <p:cxnSp>
        <p:nvCxnSpPr>
          <p:cNvPr id="631" name="直接连接符 630"/>
          <p:cNvCxnSpPr>
            <a:cxnSpLocks/>
          </p:cNvCxnSpPr>
          <p:nvPr/>
        </p:nvCxnSpPr>
        <p:spPr>
          <a:xfrm flipH="1">
            <a:off x="10254417" y="6211579"/>
            <a:ext cx="209550" cy="64007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632" name="椭圆 631"/>
          <p:cNvSpPr/>
          <p:nvPr/>
        </p:nvSpPr>
        <p:spPr>
          <a:xfrm>
            <a:off x="10432536" y="6126331"/>
            <a:ext cx="82868" cy="82868"/>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sym typeface="Arial"/>
            </a:endParaRPr>
          </a:p>
        </p:txBody>
      </p:sp>
      <p:cxnSp>
        <p:nvCxnSpPr>
          <p:cNvPr id="633" name="直接连接符 632"/>
          <p:cNvCxnSpPr/>
          <p:nvPr/>
        </p:nvCxnSpPr>
        <p:spPr>
          <a:xfrm>
            <a:off x="10541596" y="5922019"/>
            <a:ext cx="100012" cy="92963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634" name="椭圆 633"/>
          <p:cNvSpPr/>
          <p:nvPr/>
        </p:nvSpPr>
        <p:spPr>
          <a:xfrm>
            <a:off x="10473970" y="5800100"/>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sym typeface="Arial"/>
            </a:endParaRPr>
          </a:p>
        </p:txBody>
      </p:sp>
      <p:cxnSp>
        <p:nvCxnSpPr>
          <p:cNvPr id="635" name="直接连接符 634"/>
          <p:cNvCxnSpPr/>
          <p:nvPr/>
        </p:nvCxnSpPr>
        <p:spPr>
          <a:xfrm>
            <a:off x="11137100" y="5822961"/>
            <a:ext cx="171450" cy="102869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636" name="椭圆 635"/>
          <p:cNvSpPr/>
          <p:nvPr/>
        </p:nvSpPr>
        <p:spPr>
          <a:xfrm>
            <a:off x="11076140" y="5701041"/>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sym typeface="Arial"/>
            </a:endParaRPr>
          </a:p>
        </p:txBody>
      </p:sp>
      <p:cxnSp>
        <p:nvCxnSpPr>
          <p:cNvPr id="637" name="直接连接符 636"/>
          <p:cNvCxnSpPr/>
          <p:nvPr/>
        </p:nvCxnSpPr>
        <p:spPr>
          <a:xfrm flipH="1">
            <a:off x="11137100" y="6043941"/>
            <a:ext cx="270510" cy="80771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638" name="椭圆 637"/>
          <p:cNvSpPr/>
          <p:nvPr/>
        </p:nvSpPr>
        <p:spPr>
          <a:xfrm>
            <a:off x="11373320" y="5922019"/>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sym typeface="Arial"/>
            </a:endParaRPr>
          </a:p>
        </p:txBody>
      </p:sp>
      <p:sp>
        <p:nvSpPr>
          <p:cNvPr id="639" name="椭圆 638"/>
          <p:cNvSpPr/>
          <p:nvPr/>
        </p:nvSpPr>
        <p:spPr>
          <a:xfrm>
            <a:off x="10959459" y="6216819"/>
            <a:ext cx="45720" cy="45721"/>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sym typeface="Arial"/>
            </a:endParaRPr>
          </a:p>
        </p:txBody>
      </p:sp>
      <p:cxnSp>
        <p:nvCxnSpPr>
          <p:cNvPr id="640" name="直接连接符 639"/>
          <p:cNvCxnSpPr>
            <a:stCxn id="639" idx="4"/>
          </p:cNvCxnSpPr>
          <p:nvPr/>
        </p:nvCxnSpPr>
        <p:spPr>
          <a:xfrm>
            <a:off x="10982319" y="6262539"/>
            <a:ext cx="22860" cy="58911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cxnSp>
        <p:nvCxnSpPr>
          <p:cNvPr id="641" name="直接连接符 640"/>
          <p:cNvCxnSpPr>
            <a:cxnSpLocks/>
          </p:cNvCxnSpPr>
          <p:nvPr/>
        </p:nvCxnSpPr>
        <p:spPr>
          <a:xfrm flipH="1">
            <a:off x="8883466" y="6211579"/>
            <a:ext cx="209550" cy="64007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cxnSp>
        <p:nvCxnSpPr>
          <p:cNvPr id="642" name="直接连接符 641"/>
          <p:cNvCxnSpPr/>
          <p:nvPr/>
        </p:nvCxnSpPr>
        <p:spPr>
          <a:xfrm>
            <a:off x="8143953" y="5822961"/>
            <a:ext cx="171450" cy="102869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643" name="椭圆 642"/>
          <p:cNvSpPr/>
          <p:nvPr/>
        </p:nvSpPr>
        <p:spPr>
          <a:xfrm>
            <a:off x="8082993" y="5701041"/>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sym typeface="Arial"/>
            </a:endParaRPr>
          </a:p>
        </p:txBody>
      </p:sp>
      <p:cxnSp>
        <p:nvCxnSpPr>
          <p:cNvPr id="644" name="直接连接符 643"/>
          <p:cNvCxnSpPr/>
          <p:nvPr/>
        </p:nvCxnSpPr>
        <p:spPr>
          <a:xfrm flipH="1">
            <a:off x="8143953" y="6043941"/>
            <a:ext cx="270510" cy="80771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645" name="椭圆 644"/>
          <p:cNvSpPr/>
          <p:nvPr/>
        </p:nvSpPr>
        <p:spPr>
          <a:xfrm>
            <a:off x="8380173" y="5922019"/>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sym typeface="Arial"/>
            </a:endParaRPr>
          </a:p>
        </p:txBody>
      </p:sp>
      <p:cxnSp>
        <p:nvCxnSpPr>
          <p:cNvPr id="646" name="直接连接符 645"/>
          <p:cNvCxnSpPr>
            <a:cxnSpLocks/>
          </p:cNvCxnSpPr>
          <p:nvPr/>
        </p:nvCxnSpPr>
        <p:spPr>
          <a:xfrm flipH="1">
            <a:off x="8502093" y="6211579"/>
            <a:ext cx="209550" cy="64007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647" name="椭圆 646"/>
          <p:cNvSpPr/>
          <p:nvPr/>
        </p:nvSpPr>
        <p:spPr>
          <a:xfrm>
            <a:off x="8680212" y="6126331"/>
            <a:ext cx="82868" cy="82868"/>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sym typeface="Arial"/>
            </a:endParaRPr>
          </a:p>
        </p:txBody>
      </p:sp>
      <p:sp>
        <p:nvSpPr>
          <p:cNvPr id="648" name="椭圆 647"/>
          <p:cNvSpPr/>
          <p:nvPr/>
        </p:nvSpPr>
        <p:spPr>
          <a:xfrm>
            <a:off x="7966312" y="6216819"/>
            <a:ext cx="45720" cy="45721"/>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sym typeface="Arial"/>
            </a:endParaRPr>
          </a:p>
        </p:txBody>
      </p:sp>
      <p:cxnSp>
        <p:nvCxnSpPr>
          <p:cNvPr id="649" name="直接连接符 648"/>
          <p:cNvCxnSpPr>
            <a:stCxn id="648" idx="4"/>
          </p:cNvCxnSpPr>
          <p:nvPr/>
        </p:nvCxnSpPr>
        <p:spPr>
          <a:xfrm>
            <a:off x="7989172" y="6262539"/>
            <a:ext cx="22860" cy="58911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cxnSp>
        <p:nvCxnSpPr>
          <p:cNvPr id="650" name="直接连接符 649"/>
          <p:cNvCxnSpPr/>
          <p:nvPr/>
        </p:nvCxnSpPr>
        <p:spPr>
          <a:xfrm>
            <a:off x="9384776" y="5822961"/>
            <a:ext cx="171450" cy="102869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651" name="椭圆 650"/>
          <p:cNvSpPr/>
          <p:nvPr/>
        </p:nvSpPr>
        <p:spPr>
          <a:xfrm>
            <a:off x="9323816" y="5701041"/>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sym typeface="Arial"/>
            </a:endParaRPr>
          </a:p>
        </p:txBody>
      </p:sp>
      <p:cxnSp>
        <p:nvCxnSpPr>
          <p:cNvPr id="652" name="直接连接符 651"/>
          <p:cNvCxnSpPr>
            <a:cxnSpLocks/>
          </p:cNvCxnSpPr>
          <p:nvPr/>
        </p:nvCxnSpPr>
        <p:spPr>
          <a:xfrm flipH="1">
            <a:off x="9742916" y="6211579"/>
            <a:ext cx="209550" cy="64007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653" name="椭圆 652"/>
          <p:cNvSpPr/>
          <p:nvPr/>
        </p:nvSpPr>
        <p:spPr>
          <a:xfrm>
            <a:off x="9921035" y="6126329"/>
            <a:ext cx="82868" cy="82868"/>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sym typeface="Arial"/>
            </a:endParaRPr>
          </a:p>
        </p:txBody>
      </p:sp>
      <p:sp>
        <p:nvSpPr>
          <p:cNvPr id="654" name="椭圆 653"/>
          <p:cNvSpPr/>
          <p:nvPr/>
        </p:nvSpPr>
        <p:spPr>
          <a:xfrm>
            <a:off x="9207135" y="6216819"/>
            <a:ext cx="45720" cy="45721"/>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sym typeface="Arial"/>
            </a:endParaRPr>
          </a:p>
        </p:txBody>
      </p:sp>
      <p:cxnSp>
        <p:nvCxnSpPr>
          <p:cNvPr id="655" name="直接连接符 654"/>
          <p:cNvCxnSpPr>
            <a:stCxn id="654" idx="4"/>
          </p:cNvCxnSpPr>
          <p:nvPr/>
        </p:nvCxnSpPr>
        <p:spPr>
          <a:xfrm>
            <a:off x="9229995" y="6262543"/>
            <a:ext cx="22860" cy="58911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200751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cxnSp>
        <p:nvCxnSpPr>
          <p:cNvPr id="3" name="直接连接符 2"/>
          <p:cNvCxnSpPr>
            <a:cxnSpLocks/>
          </p:cNvCxnSpPr>
          <p:nvPr/>
        </p:nvCxnSpPr>
        <p:spPr>
          <a:xfrm>
            <a:off x="11853863" y="6473371"/>
            <a:ext cx="288131" cy="0"/>
          </a:xfrm>
          <a:prstGeom prst="line">
            <a:avLst/>
          </a:prstGeom>
          <a:ln>
            <a:solidFill>
              <a:schemeClr val="tx1">
                <a:alpha val="45000"/>
              </a:schemeClr>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525310" y="524155"/>
            <a:ext cx="4671783" cy="646331"/>
          </a:xfrm>
          <a:prstGeom prst="rect">
            <a:avLst/>
          </a:prstGeom>
          <a:noFill/>
        </p:spPr>
        <p:txBody>
          <a:bodyPr wrap="square" rtlCol="0">
            <a:spAutoFit/>
          </a:bodyPr>
          <a:lstStyle/>
          <a:p>
            <a:r>
              <a:rPr lang="zh-CN" altLang="en-US" sz="3600" b="1" spc="300" dirty="0" smtClean="0">
                <a:latin typeface="Arial"/>
                <a:ea typeface="微软雅黑"/>
                <a:sym typeface="Arial"/>
              </a:rPr>
              <a:t>开销减少技术：</a:t>
            </a:r>
            <a:endParaRPr lang="en-US" altLang="zh-CN" sz="3600" b="1" spc="300" dirty="0">
              <a:latin typeface="Arial"/>
              <a:ea typeface="微软雅黑"/>
              <a:sym typeface="Arial"/>
            </a:endParaRPr>
          </a:p>
        </p:txBody>
      </p:sp>
      <p:grpSp>
        <p:nvGrpSpPr>
          <p:cNvPr id="4" name="组合 3"/>
          <p:cNvGrpSpPr/>
          <p:nvPr/>
        </p:nvGrpSpPr>
        <p:grpSpPr>
          <a:xfrm>
            <a:off x="497598" y="2508708"/>
            <a:ext cx="11126366" cy="3066917"/>
            <a:chOff x="497598" y="2508708"/>
            <a:chExt cx="11126366" cy="3066917"/>
          </a:xfrm>
        </p:grpSpPr>
        <p:sp>
          <p:nvSpPr>
            <p:cNvPr id="6" name="文本框 5"/>
            <p:cNvSpPr txBox="1"/>
            <p:nvPr/>
          </p:nvSpPr>
          <p:spPr>
            <a:xfrm>
              <a:off x="511454" y="2508708"/>
              <a:ext cx="11098654" cy="645623"/>
            </a:xfrm>
            <a:prstGeom prst="rect">
              <a:avLst/>
            </a:prstGeom>
          </p:spPr>
          <p:txBody>
            <a:bodyPr anchor="t">
              <a:normAutofit/>
            </a:bodyPr>
            <a:lstStyle>
              <a:defPPr>
                <a:defRPr lang="zh-CN"/>
              </a:defPPr>
              <a:lvl1pPr indent="0" algn="just" defTabSz="525779">
                <a:lnSpc>
                  <a:spcPct val="90000"/>
                </a:lnSpc>
                <a:spcBef>
                  <a:spcPts val="3700"/>
                </a:spcBef>
                <a:buFont typeface="Arial" panose="020B0604020202020204" pitchFamily="34" charset="0"/>
                <a:buNone/>
                <a:defRPr sz="35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altLang="zh-CN" sz="3200" b="1" dirty="0"/>
                <a:t>	</a:t>
              </a:r>
              <a:r>
                <a:rPr lang="en-US" altLang="zh-CN" sz="3200" b="1" dirty="0" smtClean="0"/>
                <a:t>   1.</a:t>
              </a:r>
              <a:r>
                <a:rPr lang="en-US" altLang="zh-CN" b="1" dirty="0"/>
                <a:t> </a:t>
              </a:r>
              <a:r>
                <a:rPr lang="zh-CN" altLang="en-US" b="1" dirty="0" smtClean="0"/>
                <a:t>分区</a:t>
              </a:r>
              <a:endParaRPr lang="en-US" altLang="zh-CN" sz="3200" b="1" dirty="0"/>
            </a:p>
          </p:txBody>
        </p:sp>
        <p:sp>
          <p:nvSpPr>
            <p:cNvPr id="7" name="文本框 6"/>
            <p:cNvSpPr txBox="1"/>
            <p:nvPr/>
          </p:nvSpPr>
          <p:spPr>
            <a:xfrm>
              <a:off x="525310" y="3147549"/>
              <a:ext cx="11098654" cy="624842"/>
            </a:xfrm>
            <a:prstGeom prst="rect">
              <a:avLst/>
            </a:prstGeom>
          </p:spPr>
          <p:txBody>
            <a:bodyPr anchor="t">
              <a:normAutofit/>
            </a:bodyPr>
            <a:lstStyle>
              <a:defPPr>
                <a:defRPr lang="zh-CN"/>
              </a:defPPr>
              <a:lvl1pPr indent="0" algn="just" defTabSz="525779">
                <a:lnSpc>
                  <a:spcPct val="90000"/>
                </a:lnSpc>
                <a:spcBef>
                  <a:spcPts val="3700"/>
                </a:spcBef>
                <a:buFont typeface="Arial" panose="020B0604020202020204" pitchFamily="34" charset="0"/>
                <a:buNone/>
                <a:defRPr sz="35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altLang="zh-CN" sz="3200" b="1" dirty="0"/>
                <a:t>	</a:t>
              </a:r>
              <a:r>
                <a:rPr lang="en-US" altLang="zh-CN" sz="3200" b="1" dirty="0" smtClean="0"/>
                <a:t>   2. </a:t>
              </a:r>
              <a:r>
                <a:rPr lang="zh-CN" altLang="en-US" sz="3200" b="1" dirty="0" smtClean="0"/>
                <a:t>布局规划</a:t>
              </a:r>
              <a:endParaRPr lang="en-US" altLang="zh-CN" sz="3200" b="1" dirty="0"/>
            </a:p>
          </p:txBody>
        </p:sp>
        <p:sp>
          <p:nvSpPr>
            <p:cNvPr id="10" name="文本框 9"/>
            <p:cNvSpPr txBox="1"/>
            <p:nvPr/>
          </p:nvSpPr>
          <p:spPr>
            <a:xfrm>
              <a:off x="511454" y="3682539"/>
              <a:ext cx="11098654" cy="682439"/>
            </a:xfrm>
            <a:prstGeom prst="rect">
              <a:avLst/>
            </a:prstGeom>
          </p:spPr>
          <p:txBody>
            <a:bodyPr anchor="t">
              <a:normAutofit/>
            </a:bodyPr>
            <a:lstStyle>
              <a:defPPr>
                <a:defRPr lang="zh-CN"/>
              </a:defPPr>
              <a:lvl1pPr indent="0" algn="just" defTabSz="525779">
                <a:lnSpc>
                  <a:spcPct val="90000"/>
                </a:lnSpc>
                <a:spcBef>
                  <a:spcPts val="3700"/>
                </a:spcBef>
                <a:buFont typeface="Arial" panose="020B0604020202020204" pitchFamily="34" charset="0"/>
                <a:buNone/>
                <a:defRPr sz="35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altLang="zh-CN" sz="3200" b="1" dirty="0"/>
                <a:t>	 </a:t>
              </a:r>
              <a:r>
                <a:rPr lang="en-US" altLang="zh-CN" sz="3200" b="1" dirty="0" smtClean="0"/>
                <a:t>  3. </a:t>
              </a:r>
              <a:r>
                <a:rPr lang="zh-CN" altLang="en-US" b="1" dirty="0" smtClean="0"/>
                <a:t>运行时定位和配置文件处理 </a:t>
              </a:r>
              <a:endParaRPr lang="zh-CN" altLang="en-US" b="1" dirty="0"/>
            </a:p>
          </p:txBody>
        </p:sp>
        <p:sp>
          <p:nvSpPr>
            <p:cNvPr id="8" name="文本框 7"/>
            <p:cNvSpPr txBox="1"/>
            <p:nvPr/>
          </p:nvSpPr>
          <p:spPr>
            <a:xfrm>
              <a:off x="525310" y="4893186"/>
              <a:ext cx="11098654" cy="682439"/>
            </a:xfrm>
            <a:prstGeom prst="rect">
              <a:avLst/>
            </a:prstGeom>
          </p:spPr>
          <p:txBody>
            <a:bodyPr anchor="t">
              <a:normAutofit/>
            </a:bodyPr>
            <a:lstStyle>
              <a:defPPr>
                <a:defRPr lang="zh-CN"/>
              </a:defPPr>
              <a:lvl1pPr indent="0" algn="just" defTabSz="525779">
                <a:lnSpc>
                  <a:spcPct val="90000"/>
                </a:lnSpc>
                <a:spcBef>
                  <a:spcPts val="3700"/>
                </a:spcBef>
                <a:buFont typeface="Arial" panose="020B0604020202020204" pitchFamily="34" charset="0"/>
                <a:buNone/>
                <a:defRPr sz="35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altLang="zh-CN" sz="3200" b="1" dirty="0"/>
                <a:t>	 </a:t>
              </a:r>
              <a:r>
                <a:rPr lang="en-US" altLang="zh-CN" sz="3200" b="1" dirty="0" smtClean="0"/>
                <a:t>  5. </a:t>
              </a:r>
              <a:r>
                <a:rPr lang="zh-CN" altLang="en-US" b="1" dirty="0" smtClean="0"/>
                <a:t>高速</a:t>
              </a:r>
              <a:r>
                <a:rPr lang="zh-CN" altLang="en-US" b="1" dirty="0"/>
                <a:t>重配置控制器 </a:t>
              </a:r>
              <a:r>
                <a:rPr lang="zh-CN" altLang="en-US" b="1" dirty="0" smtClean="0"/>
                <a:t> </a:t>
              </a:r>
              <a:endParaRPr lang="zh-CN" altLang="en-US" b="1" dirty="0"/>
            </a:p>
          </p:txBody>
        </p:sp>
        <p:sp>
          <p:nvSpPr>
            <p:cNvPr id="9" name="文本框 8"/>
            <p:cNvSpPr txBox="1"/>
            <p:nvPr/>
          </p:nvSpPr>
          <p:spPr>
            <a:xfrm>
              <a:off x="497598" y="4300599"/>
              <a:ext cx="11098654" cy="682439"/>
            </a:xfrm>
            <a:prstGeom prst="rect">
              <a:avLst/>
            </a:prstGeom>
          </p:spPr>
          <p:txBody>
            <a:bodyPr anchor="t">
              <a:normAutofit/>
            </a:bodyPr>
            <a:lstStyle>
              <a:defPPr>
                <a:defRPr lang="zh-CN"/>
              </a:defPPr>
              <a:lvl1pPr indent="0" algn="just" defTabSz="525779">
                <a:lnSpc>
                  <a:spcPct val="90000"/>
                </a:lnSpc>
                <a:spcBef>
                  <a:spcPts val="3700"/>
                </a:spcBef>
                <a:buFont typeface="Arial" panose="020B0604020202020204" pitchFamily="34" charset="0"/>
                <a:buNone/>
                <a:defRPr sz="35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altLang="zh-CN" sz="3200" b="1" dirty="0"/>
                <a:t>	 </a:t>
              </a:r>
              <a:r>
                <a:rPr lang="en-US" altLang="zh-CN" sz="3200" b="1" dirty="0" smtClean="0"/>
                <a:t>  4. </a:t>
              </a:r>
              <a:r>
                <a:rPr lang="zh-CN" altLang="en-US" sz="3200" b="1" dirty="0" smtClean="0"/>
                <a:t>配置文件压缩</a:t>
              </a:r>
              <a:endParaRPr lang="zh-CN" altLang="en-US" b="1" dirty="0"/>
            </a:p>
          </p:txBody>
        </p:sp>
      </p:grpSp>
      <p:sp>
        <p:nvSpPr>
          <p:cNvPr id="2" name="文本框 1"/>
          <p:cNvSpPr txBox="1"/>
          <p:nvPr/>
        </p:nvSpPr>
        <p:spPr>
          <a:xfrm>
            <a:off x="1058167" y="1255744"/>
            <a:ext cx="10538085" cy="584775"/>
          </a:xfrm>
          <a:prstGeom prst="rect">
            <a:avLst/>
          </a:prstGeom>
          <a:noFill/>
        </p:spPr>
        <p:txBody>
          <a:bodyPr wrap="square" rtlCol="0">
            <a:spAutoFit/>
          </a:bodyPr>
          <a:lstStyle/>
          <a:p>
            <a:r>
              <a:rPr lang="zh-CN" altLang="en-US" sz="3200" dirty="0"/>
              <a:t>与</a:t>
            </a:r>
            <a:r>
              <a:rPr lang="en-US" altLang="zh-CN" sz="3200" dirty="0"/>
              <a:t>PR</a:t>
            </a:r>
            <a:r>
              <a:rPr lang="zh-CN" altLang="en-US" sz="3200" dirty="0" smtClean="0"/>
              <a:t>相关的开销主要有两个：资源</a:t>
            </a:r>
            <a:r>
              <a:rPr lang="zh-CN" altLang="en-US" sz="3200" dirty="0"/>
              <a:t>浪费</a:t>
            </a:r>
            <a:r>
              <a:rPr lang="zh-CN" altLang="en-US" sz="3200" dirty="0" smtClean="0"/>
              <a:t>和时间开销。</a:t>
            </a:r>
            <a:endParaRPr lang="zh-CN" altLang="en-US" sz="3200" dirty="0"/>
          </a:p>
        </p:txBody>
      </p:sp>
      <p:sp>
        <p:nvSpPr>
          <p:cNvPr id="11" name="文本框 10"/>
          <p:cNvSpPr txBox="1"/>
          <p:nvPr/>
        </p:nvSpPr>
        <p:spPr>
          <a:xfrm>
            <a:off x="525310" y="1900987"/>
            <a:ext cx="10538085" cy="584775"/>
          </a:xfrm>
          <a:prstGeom prst="rect">
            <a:avLst/>
          </a:prstGeom>
          <a:noFill/>
        </p:spPr>
        <p:txBody>
          <a:bodyPr wrap="square" rtlCol="0">
            <a:spAutoFit/>
          </a:bodyPr>
          <a:lstStyle/>
          <a:p>
            <a:r>
              <a:rPr lang="zh-CN" altLang="en-US" sz="3200" dirty="0" smtClean="0"/>
              <a:t>为减小开销而提出的技术：</a:t>
            </a:r>
            <a:endParaRPr lang="zh-CN" altLang="en-US" sz="3200" dirty="0"/>
          </a:p>
        </p:txBody>
      </p:sp>
    </p:spTree>
    <p:extLst>
      <p:ext uri="{BB962C8B-B14F-4D97-AF65-F5344CB8AC3E}">
        <p14:creationId xmlns:p14="http://schemas.microsoft.com/office/powerpoint/2010/main" val="273141330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cxnSp>
        <p:nvCxnSpPr>
          <p:cNvPr id="6" name="直接连接符 5"/>
          <p:cNvCxnSpPr>
            <a:cxnSpLocks/>
          </p:cNvCxnSpPr>
          <p:nvPr/>
        </p:nvCxnSpPr>
        <p:spPr>
          <a:xfrm>
            <a:off x="11853863" y="6473371"/>
            <a:ext cx="288131" cy="0"/>
          </a:xfrm>
          <a:prstGeom prst="line">
            <a:avLst/>
          </a:prstGeom>
          <a:ln>
            <a:solidFill>
              <a:schemeClr val="tx1">
                <a:alpha val="45000"/>
              </a:schemeClr>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525310" y="233206"/>
            <a:ext cx="5584545" cy="646331"/>
          </a:xfrm>
          <a:prstGeom prst="rect">
            <a:avLst/>
          </a:prstGeom>
          <a:noFill/>
        </p:spPr>
        <p:txBody>
          <a:bodyPr wrap="square" rtlCol="0">
            <a:spAutoFit/>
          </a:bodyPr>
          <a:lstStyle/>
          <a:p>
            <a:r>
              <a:rPr lang="zh-CN" altLang="en-US" sz="3600" b="1" spc="300" dirty="0" smtClean="0">
                <a:latin typeface="Arial"/>
                <a:ea typeface="微软雅黑"/>
                <a:sym typeface="Arial"/>
              </a:rPr>
              <a:t>分区：</a:t>
            </a:r>
            <a:endParaRPr lang="en-US" altLang="zh-CN" sz="3600" b="1" spc="300" dirty="0">
              <a:latin typeface="Arial"/>
              <a:ea typeface="微软雅黑"/>
              <a:sym typeface="Arial"/>
            </a:endParaRPr>
          </a:p>
        </p:txBody>
      </p:sp>
      <p:sp>
        <p:nvSpPr>
          <p:cNvPr id="2" name="文本框 1"/>
          <p:cNvSpPr txBox="1"/>
          <p:nvPr/>
        </p:nvSpPr>
        <p:spPr>
          <a:xfrm>
            <a:off x="525310" y="989351"/>
            <a:ext cx="11122047" cy="1077218"/>
          </a:xfrm>
          <a:prstGeom prst="rect">
            <a:avLst/>
          </a:prstGeom>
          <a:noFill/>
        </p:spPr>
        <p:txBody>
          <a:bodyPr wrap="square" rtlCol="0">
            <a:spAutoFit/>
          </a:bodyPr>
          <a:lstStyle/>
          <a:p>
            <a:pPr algn="just"/>
            <a:r>
              <a:rPr lang="en-US" altLang="zh-CN" sz="3200" dirty="0" smtClean="0"/>
              <a:t>	</a:t>
            </a:r>
            <a:r>
              <a:rPr lang="zh-CN" altLang="en-US" sz="3200" dirty="0" smtClean="0"/>
              <a:t>确定设计中使用的</a:t>
            </a:r>
            <a:r>
              <a:rPr lang="en-US" altLang="zh-CN" sz="3200" dirty="0" smtClean="0"/>
              <a:t>PRR</a:t>
            </a:r>
            <a:r>
              <a:rPr lang="zh-CN" altLang="en-US" sz="3200" dirty="0" smtClean="0"/>
              <a:t>数量后，合理的为每个</a:t>
            </a:r>
            <a:r>
              <a:rPr lang="en-US" altLang="zh-CN" sz="3200" dirty="0" smtClean="0"/>
              <a:t>PRR</a:t>
            </a:r>
            <a:r>
              <a:rPr lang="zh-CN" altLang="en-US" sz="3200" dirty="0" smtClean="0"/>
              <a:t>分配特定的模块。</a:t>
            </a:r>
            <a:endParaRPr lang="zh-CN" altLang="en-US" sz="3200" dirty="0"/>
          </a:p>
        </p:txBody>
      </p:sp>
      <p:sp>
        <p:nvSpPr>
          <p:cNvPr id="3" name="文本框 2"/>
          <p:cNvSpPr txBox="1"/>
          <p:nvPr/>
        </p:nvSpPr>
        <p:spPr>
          <a:xfrm>
            <a:off x="8350690" y="3366415"/>
            <a:ext cx="3647238" cy="2062103"/>
          </a:xfrm>
          <a:prstGeom prst="rect">
            <a:avLst/>
          </a:prstGeom>
          <a:noFill/>
        </p:spPr>
        <p:txBody>
          <a:bodyPr wrap="square" rtlCol="0">
            <a:spAutoFit/>
          </a:bodyPr>
          <a:lstStyle>
            <a:defPPr>
              <a:defRPr lang="zh-CN"/>
            </a:defPPr>
            <a:lvl1pPr>
              <a:defRPr sz="3200"/>
            </a:lvl1pPr>
          </a:lstStyle>
          <a:p>
            <a:pPr algn="just"/>
            <a:r>
              <a:rPr lang="zh-CN" altLang="en-US" dirty="0" smtClean="0"/>
              <a:t>分区</a:t>
            </a:r>
            <a:r>
              <a:rPr lang="zh-CN" altLang="en-US" dirty="0"/>
              <a:t>存在</a:t>
            </a:r>
            <a:r>
              <a:rPr lang="zh-CN" altLang="en-US" dirty="0" smtClean="0"/>
              <a:t>的问题：</a:t>
            </a:r>
            <a:endParaRPr lang="en-US" altLang="zh-CN" dirty="0" smtClean="0"/>
          </a:p>
          <a:p>
            <a:pPr algn="just"/>
            <a:r>
              <a:rPr lang="en-US" altLang="zh-CN" dirty="0" smtClean="0"/>
              <a:t>	</a:t>
            </a:r>
            <a:r>
              <a:rPr lang="zh-CN" altLang="en-US" dirty="0" smtClean="0"/>
              <a:t>不能兼顾资源利用率与配置时间开销。</a:t>
            </a:r>
            <a:endParaRPr lang="zh-CN" altLang="en-US" dirty="0"/>
          </a:p>
        </p:txBody>
      </p:sp>
      <p:pic>
        <p:nvPicPr>
          <p:cNvPr id="4" name="图片 3"/>
          <p:cNvPicPr>
            <a:picLocks noChangeAspect="1"/>
          </p:cNvPicPr>
          <p:nvPr/>
        </p:nvPicPr>
        <p:blipFill>
          <a:blip r:embed="rId4"/>
          <a:stretch>
            <a:fillRect/>
          </a:stretch>
        </p:blipFill>
        <p:spPr>
          <a:xfrm>
            <a:off x="638221" y="2486454"/>
            <a:ext cx="7518398" cy="3822027"/>
          </a:xfrm>
          <a:prstGeom prst="rect">
            <a:avLst/>
          </a:prstGeom>
        </p:spPr>
      </p:pic>
    </p:spTree>
    <p:extLst>
      <p:ext uri="{BB962C8B-B14F-4D97-AF65-F5344CB8AC3E}">
        <p14:creationId xmlns:p14="http://schemas.microsoft.com/office/powerpoint/2010/main" val="8372630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cxnSp>
        <p:nvCxnSpPr>
          <p:cNvPr id="3" name="直接连接符 2"/>
          <p:cNvCxnSpPr>
            <a:cxnSpLocks/>
          </p:cNvCxnSpPr>
          <p:nvPr/>
        </p:nvCxnSpPr>
        <p:spPr>
          <a:xfrm>
            <a:off x="11853863" y="6473371"/>
            <a:ext cx="288131" cy="0"/>
          </a:xfrm>
          <a:prstGeom prst="line">
            <a:avLst/>
          </a:prstGeom>
          <a:ln>
            <a:solidFill>
              <a:schemeClr val="tx1">
                <a:alpha val="45000"/>
              </a:schemeClr>
            </a:solidFill>
          </a:ln>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506051" y="960817"/>
            <a:ext cx="11092067" cy="784371"/>
          </a:xfrm>
          <a:prstGeom prst="rect">
            <a:avLst/>
          </a:prstGeom>
        </p:spPr>
        <p:txBody>
          <a:bodyPr anchor="t">
            <a:noAutofit/>
          </a:bodyPr>
          <a:lstStyle>
            <a:defPPr>
              <a:defRPr lang="zh-CN"/>
            </a:defPPr>
            <a:lvl1pPr indent="0" algn="just" defTabSz="525779">
              <a:lnSpc>
                <a:spcPct val="90000"/>
              </a:lnSpc>
              <a:spcBef>
                <a:spcPts val="3700"/>
              </a:spcBef>
              <a:buFont typeface="Arial" panose="020B0604020202020204" pitchFamily="34" charset="0"/>
              <a:buNone/>
              <a:defRPr sz="35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altLang="zh-CN" sz="2400" dirty="0" smtClean="0"/>
              <a:t>	1.</a:t>
            </a:r>
            <a:r>
              <a:rPr lang="zh-CN" altLang="en-US" sz="2400" dirty="0" smtClean="0"/>
              <a:t>自动分区：最大限度</a:t>
            </a:r>
            <a:r>
              <a:rPr lang="zh-CN" altLang="en-US" sz="2400" dirty="0"/>
              <a:t>地减少</a:t>
            </a:r>
            <a:r>
              <a:rPr lang="zh-CN" altLang="en-US" sz="2400" dirty="0" smtClean="0"/>
              <a:t>运行时间，忽略了</a:t>
            </a:r>
            <a:r>
              <a:rPr lang="en-US" altLang="zh-CN" sz="2400" dirty="0" smtClean="0"/>
              <a:t>PR</a:t>
            </a:r>
            <a:r>
              <a:rPr lang="zh-CN" altLang="en-US" sz="2400" dirty="0"/>
              <a:t>区域之间的通信，简化</a:t>
            </a:r>
            <a:r>
              <a:rPr lang="zh-CN" altLang="en-US" sz="2400" dirty="0" smtClean="0"/>
              <a:t>了分区的实施，应用</a:t>
            </a:r>
            <a:r>
              <a:rPr lang="zh-CN" altLang="en-US" sz="2400" dirty="0"/>
              <a:t>有限</a:t>
            </a:r>
            <a:r>
              <a:rPr lang="zh-CN" altLang="en-US" sz="2400" dirty="0" smtClean="0"/>
              <a:t>。</a:t>
            </a:r>
            <a:endParaRPr lang="en-US" altLang="zh-CN" sz="2400" dirty="0" smtClean="0"/>
          </a:p>
        </p:txBody>
      </p:sp>
      <p:sp>
        <p:nvSpPr>
          <p:cNvPr id="5" name="文本框 4"/>
          <p:cNvSpPr txBox="1"/>
          <p:nvPr/>
        </p:nvSpPr>
        <p:spPr>
          <a:xfrm>
            <a:off x="525310" y="233206"/>
            <a:ext cx="5584545" cy="646331"/>
          </a:xfrm>
          <a:prstGeom prst="rect">
            <a:avLst/>
          </a:prstGeom>
          <a:noFill/>
        </p:spPr>
        <p:txBody>
          <a:bodyPr wrap="square" rtlCol="0">
            <a:spAutoFit/>
          </a:bodyPr>
          <a:lstStyle/>
          <a:p>
            <a:r>
              <a:rPr lang="zh-CN" altLang="en-US" sz="3600" b="1" spc="300" dirty="0">
                <a:latin typeface="Arial"/>
                <a:ea typeface="微软雅黑"/>
                <a:sym typeface="Arial"/>
              </a:rPr>
              <a:t>已有</a:t>
            </a:r>
            <a:r>
              <a:rPr lang="zh-CN" altLang="en-US" sz="3600" b="1" spc="300" dirty="0" smtClean="0">
                <a:latin typeface="Arial"/>
                <a:ea typeface="微软雅黑"/>
                <a:sym typeface="Arial"/>
              </a:rPr>
              <a:t>研究总结：</a:t>
            </a:r>
            <a:endParaRPr lang="en-US" altLang="zh-CN" sz="3600" b="1" spc="300" dirty="0">
              <a:latin typeface="Arial"/>
              <a:ea typeface="微软雅黑"/>
              <a:sym typeface="Arial"/>
            </a:endParaRPr>
          </a:p>
        </p:txBody>
      </p:sp>
      <p:sp>
        <p:nvSpPr>
          <p:cNvPr id="6" name="文本框 5"/>
          <p:cNvSpPr txBox="1"/>
          <p:nvPr/>
        </p:nvSpPr>
        <p:spPr>
          <a:xfrm>
            <a:off x="506051" y="1906147"/>
            <a:ext cx="11092067" cy="1200329"/>
          </a:xfrm>
          <a:prstGeom prst="rect">
            <a:avLst/>
          </a:prstGeom>
          <a:noFill/>
        </p:spPr>
        <p:txBody>
          <a:bodyPr wrap="square" rtlCol="0">
            <a:spAutoFit/>
          </a:bodyPr>
          <a:lstStyle/>
          <a:p>
            <a:r>
              <a:rPr lang="en-US" altLang="zh-CN" sz="2400" dirty="0"/>
              <a:t> </a:t>
            </a:r>
            <a:r>
              <a:rPr lang="en-US" altLang="zh-CN" sz="2400" dirty="0" smtClean="0"/>
              <a:t>     2.Rana</a:t>
            </a:r>
            <a:r>
              <a:rPr lang="zh-CN" altLang="en-US" sz="2400" dirty="0"/>
              <a:t>等人提出了一种基于分析通信图来最小化重新配置时间的方法</a:t>
            </a:r>
            <a:r>
              <a:rPr lang="zh-CN" altLang="en-US" sz="2400" dirty="0" smtClean="0"/>
              <a:t>。</a:t>
            </a:r>
            <a:r>
              <a:rPr lang="zh-CN" altLang="en-US" sz="2400" dirty="0"/>
              <a:t>该算法试图将需要同时重新配置的模块分组到相同的</a:t>
            </a:r>
            <a:r>
              <a:rPr lang="en-US" altLang="zh-CN" sz="2400" dirty="0"/>
              <a:t>PRR</a:t>
            </a:r>
            <a:r>
              <a:rPr lang="zh-CN" altLang="en-US" sz="2400" dirty="0"/>
              <a:t>中</a:t>
            </a:r>
            <a:r>
              <a:rPr lang="zh-CN" altLang="en-US" sz="2400" dirty="0" smtClean="0"/>
              <a:t>。</a:t>
            </a:r>
            <a:r>
              <a:rPr lang="en-US" altLang="zh-CN" sz="2400" dirty="0" smtClean="0"/>
              <a:t>PRRs</a:t>
            </a:r>
            <a:r>
              <a:rPr lang="zh-CN" altLang="en-US" sz="2400" dirty="0"/>
              <a:t>的数量必须由设计者决定。</a:t>
            </a:r>
            <a:endParaRPr lang="en-US" altLang="zh-CN" sz="2400" dirty="0"/>
          </a:p>
        </p:txBody>
      </p:sp>
      <p:sp>
        <p:nvSpPr>
          <p:cNvPr id="8" name="文本框 7"/>
          <p:cNvSpPr txBox="1"/>
          <p:nvPr/>
        </p:nvSpPr>
        <p:spPr>
          <a:xfrm>
            <a:off x="506051" y="3267435"/>
            <a:ext cx="11092067" cy="1569660"/>
          </a:xfrm>
          <a:prstGeom prst="rect">
            <a:avLst/>
          </a:prstGeom>
          <a:noFill/>
        </p:spPr>
        <p:txBody>
          <a:bodyPr wrap="square" rtlCol="0">
            <a:spAutoFit/>
          </a:bodyPr>
          <a:lstStyle/>
          <a:p>
            <a:r>
              <a:rPr lang="en-US" altLang="zh-CN" sz="2400" dirty="0" smtClean="0"/>
              <a:t>      3.Montone</a:t>
            </a:r>
            <a:r>
              <a:rPr lang="zh-CN" altLang="en-US" sz="2400" dirty="0"/>
              <a:t>等人描述了一种基于模拟退火的算法，用于基于不同时刻的面积方差的最小化来确定模块到区域的分配。这项工作考虑了最新的</a:t>
            </a:r>
            <a:r>
              <a:rPr lang="en-US" altLang="zh-CN" sz="2400" dirty="0"/>
              <a:t>FPGA</a:t>
            </a:r>
            <a:r>
              <a:rPr lang="zh-CN" altLang="en-US" sz="2400" dirty="0"/>
              <a:t>架构以及</a:t>
            </a:r>
            <a:r>
              <a:rPr lang="en-US" altLang="zh-CN" sz="2400" dirty="0"/>
              <a:t>PR</a:t>
            </a:r>
            <a:r>
              <a:rPr lang="zh-CN" altLang="en-US" sz="2400" dirty="0"/>
              <a:t>要求。但是</a:t>
            </a:r>
            <a:r>
              <a:rPr lang="zh-CN" altLang="en-US" sz="2400" dirty="0" smtClean="0"/>
              <a:t>，</a:t>
            </a:r>
            <a:r>
              <a:rPr lang="zh-CN" altLang="en-US" sz="2400" dirty="0"/>
              <a:t>它也使用固定的任务图进行优化。</a:t>
            </a:r>
            <a:r>
              <a:rPr lang="zh-CN" altLang="en-US" sz="2400" dirty="0" smtClean="0"/>
              <a:t>他们</a:t>
            </a:r>
            <a:r>
              <a:rPr lang="zh-CN" altLang="en-US" sz="2400" dirty="0"/>
              <a:t>的方法没有考虑对重新配置时间开销的影响</a:t>
            </a:r>
            <a:r>
              <a:rPr lang="zh-CN" altLang="en-US" sz="2400" dirty="0" smtClean="0"/>
              <a:t>。</a:t>
            </a:r>
            <a:endParaRPr lang="en-US" altLang="zh-CN" sz="2400" dirty="0"/>
          </a:p>
        </p:txBody>
      </p:sp>
      <p:sp>
        <p:nvSpPr>
          <p:cNvPr id="9" name="文本框 8"/>
          <p:cNvSpPr txBox="1"/>
          <p:nvPr/>
        </p:nvSpPr>
        <p:spPr>
          <a:xfrm>
            <a:off x="506051" y="4998054"/>
            <a:ext cx="11092067" cy="1200329"/>
          </a:xfrm>
          <a:prstGeom prst="rect">
            <a:avLst/>
          </a:prstGeom>
          <a:noFill/>
        </p:spPr>
        <p:txBody>
          <a:bodyPr wrap="square" rtlCol="0">
            <a:spAutoFit/>
          </a:bodyPr>
          <a:lstStyle/>
          <a:p>
            <a:r>
              <a:rPr lang="en-US" altLang="zh-CN" sz="2400" dirty="0"/>
              <a:t> </a:t>
            </a:r>
            <a:r>
              <a:rPr lang="en-US" altLang="zh-CN" sz="2400" dirty="0" smtClean="0"/>
              <a:t>     4.Vipin</a:t>
            </a:r>
            <a:r>
              <a:rPr lang="zh-CN" altLang="en-US" sz="2400" dirty="0"/>
              <a:t>和</a:t>
            </a:r>
            <a:r>
              <a:rPr lang="en-US" altLang="zh-CN" sz="2400" dirty="0" err="1"/>
              <a:t>Fahmy</a:t>
            </a:r>
            <a:r>
              <a:rPr lang="zh-CN" altLang="en-US" sz="2400" dirty="0"/>
              <a:t>使用整数线性规划（</a:t>
            </a:r>
            <a:r>
              <a:rPr lang="en-US" altLang="zh-CN" sz="2400" dirty="0"/>
              <a:t>ILP</a:t>
            </a:r>
            <a:r>
              <a:rPr lang="zh-CN" altLang="en-US" sz="2400" dirty="0"/>
              <a:t>）来找到</a:t>
            </a:r>
            <a:r>
              <a:rPr lang="en-US" altLang="zh-CN" sz="2400" dirty="0"/>
              <a:t>PRR</a:t>
            </a:r>
            <a:r>
              <a:rPr lang="zh-CN" altLang="en-US" sz="2400" dirty="0"/>
              <a:t>的最佳数量和相应的模块分配。可以调整公式以最小化重新配置时间或资源利用。尽管它提供了最佳解决方案，但随着要分配的模块数量的增加，运行时间和复杂性变得过大</a:t>
            </a:r>
            <a:r>
              <a:rPr lang="zh-CN" altLang="en-US" sz="2400" dirty="0" smtClean="0"/>
              <a:t>。</a:t>
            </a:r>
            <a:endParaRPr lang="zh-CN" altLang="en-US" sz="2400" dirty="0"/>
          </a:p>
        </p:txBody>
      </p:sp>
    </p:spTree>
    <p:extLst>
      <p:ext uri="{BB962C8B-B14F-4D97-AF65-F5344CB8AC3E}">
        <p14:creationId xmlns:p14="http://schemas.microsoft.com/office/powerpoint/2010/main" val="358863928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cxnSp>
        <p:nvCxnSpPr>
          <p:cNvPr id="6" name="直接连接符 5"/>
          <p:cNvCxnSpPr>
            <a:cxnSpLocks/>
          </p:cNvCxnSpPr>
          <p:nvPr/>
        </p:nvCxnSpPr>
        <p:spPr>
          <a:xfrm>
            <a:off x="11853863" y="6473371"/>
            <a:ext cx="288131" cy="0"/>
          </a:xfrm>
          <a:prstGeom prst="line">
            <a:avLst/>
          </a:prstGeom>
          <a:ln>
            <a:solidFill>
              <a:schemeClr val="tx1">
                <a:alpha val="45000"/>
              </a:schemeClr>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525310" y="233206"/>
            <a:ext cx="5584545" cy="646331"/>
          </a:xfrm>
          <a:prstGeom prst="rect">
            <a:avLst/>
          </a:prstGeom>
          <a:noFill/>
        </p:spPr>
        <p:txBody>
          <a:bodyPr wrap="square" rtlCol="0">
            <a:spAutoFit/>
          </a:bodyPr>
          <a:lstStyle/>
          <a:p>
            <a:r>
              <a:rPr lang="zh-CN" altLang="en-US" sz="3600" b="1" spc="300" dirty="0">
                <a:latin typeface="Arial"/>
                <a:ea typeface="微软雅黑"/>
                <a:sym typeface="Arial"/>
              </a:rPr>
              <a:t>布局规划</a:t>
            </a:r>
            <a:r>
              <a:rPr lang="zh-CN" altLang="en-US" sz="3600" b="1" spc="300" dirty="0" smtClean="0">
                <a:latin typeface="Arial"/>
                <a:ea typeface="微软雅黑"/>
                <a:sym typeface="Arial"/>
              </a:rPr>
              <a:t>：</a:t>
            </a:r>
            <a:endParaRPr lang="en-US" altLang="zh-CN" sz="3600" b="1" spc="300" dirty="0">
              <a:latin typeface="Arial"/>
              <a:ea typeface="微软雅黑"/>
              <a:sym typeface="Arial"/>
            </a:endParaRPr>
          </a:p>
        </p:txBody>
      </p:sp>
      <p:sp>
        <p:nvSpPr>
          <p:cNvPr id="8" name="文本框 7"/>
          <p:cNvSpPr txBox="1"/>
          <p:nvPr/>
        </p:nvSpPr>
        <p:spPr>
          <a:xfrm>
            <a:off x="948770" y="1406770"/>
            <a:ext cx="10322169" cy="1636233"/>
          </a:xfrm>
          <a:prstGeom prst="rect">
            <a:avLst/>
          </a:prstGeom>
        </p:spPr>
        <p:txBody>
          <a:bodyPr anchor="t">
            <a:noAutofit/>
          </a:bodyPr>
          <a:lstStyle>
            <a:defPPr>
              <a:defRPr lang="zh-CN"/>
            </a:defPPr>
            <a:lvl1pPr indent="0" algn="just" defTabSz="525779">
              <a:lnSpc>
                <a:spcPct val="90000"/>
              </a:lnSpc>
              <a:spcBef>
                <a:spcPts val="3700"/>
              </a:spcBef>
              <a:buFont typeface="Arial" panose="020B0604020202020204" pitchFamily="34" charset="0"/>
              <a:buNone/>
              <a:defRPr sz="35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altLang="zh-CN" sz="3600" dirty="0" smtClean="0"/>
              <a:t>	</a:t>
            </a:r>
            <a:r>
              <a:rPr lang="zh-CN" altLang="en-US" sz="3600" dirty="0"/>
              <a:t>布局规划涉及</a:t>
            </a:r>
            <a:r>
              <a:rPr lang="en-US" altLang="zh-CN" sz="3600" dirty="0"/>
              <a:t>FPGA</a:t>
            </a:r>
            <a:r>
              <a:rPr lang="zh-CN" altLang="en-US" sz="3600" dirty="0"/>
              <a:t>架构的物理划分</a:t>
            </a:r>
            <a:r>
              <a:rPr lang="zh-CN" altLang="en-US" sz="3600" dirty="0" smtClean="0"/>
              <a:t>，通过优化</a:t>
            </a:r>
            <a:r>
              <a:rPr lang="en-US" altLang="zh-CN" sz="3600" dirty="0" smtClean="0"/>
              <a:t>PRR</a:t>
            </a:r>
            <a:r>
              <a:rPr lang="zh-CN" altLang="en-US" sz="3600" dirty="0" smtClean="0"/>
              <a:t>的位置可以提高系统的可路由性，</a:t>
            </a:r>
            <a:r>
              <a:rPr lang="zh-CN" altLang="en-US" sz="3600" dirty="0"/>
              <a:t>从而改善可布线性</a:t>
            </a:r>
            <a:r>
              <a:rPr lang="zh-CN" altLang="en-US" sz="3600" dirty="0" smtClean="0"/>
              <a:t>，减少延时增加逻辑密度。</a:t>
            </a:r>
            <a:endParaRPr lang="zh-CN" altLang="en-US" sz="3600" dirty="0"/>
          </a:p>
        </p:txBody>
      </p:sp>
      <p:sp>
        <p:nvSpPr>
          <p:cNvPr id="2" name="文本框 1"/>
          <p:cNvSpPr txBox="1"/>
          <p:nvPr/>
        </p:nvSpPr>
        <p:spPr>
          <a:xfrm>
            <a:off x="948770" y="3372787"/>
            <a:ext cx="10322169" cy="1199213"/>
          </a:xfrm>
          <a:prstGeom prst="rect">
            <a:avLst/>
          </a:prstGeom>
        </p:spPr>
        <p:txBody>
          <a:bodyPr anchor="t">
            <a:noAutofit/>
          </a:bodyPr>
          <a:lstStyle>
            <a:defPPr>
              <a:defRPr lang="zh-CN"/>
            </a:defPPr>
            <a:lvl1pPr indent="0" algn="just" defTabSz="525779">
              <a:lnSpc>
                <a:spcPct val="90000"/>
              </a:lnSpc>
              <a:spcBef>
                <a:spcPts val="3700"/>
              </a:spcBef>
              <a:buFont typeface="Arial" panose="020B0604020202020204" pitchFamily="34" charset="0"/>
              <a:buNone/>
              <a:defRPr sz="32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gn="l"/>
            <a:r>
              <a:rPr lang="zh-CN" altLang="en-US" sz="3600" dirty="0"/>
              <a:t>供应商</a:t>
            </a:r>
            <a:r>
              <a:rPr lang="en-US" altLang="zh-CN" sz="3600" dirty="0"/>
              <a:t>PR</a:t>
            </a:r>
            <a:r>
              <a:rPr lang="zh-CN" altLang="en-US" sz="3600" dirty="0"/>
              <a:t>工具不支持自动布局规划，需要设计师手工输入</a:t>
            </a:r>
            <a:r>
              <a:rPr lang="zh-CN" altLang="en-US" sz="3600" dirty="0" smtClean="0"/>
              <a:t>。</a:t>
            </a:r>
            <a:endParaRPr lang="zh-CN" altLang="en-US" sz="3600" dirty="0"/>
          </a:p>
        </p:txBody>
      </p:sp>
    </p:spTree>
    <p:extLst>
      <p:ext uri="{BB962C8B-B14F-4D97-AF65-F5344CB8AC3E}">
        <p14:creationId xmlns:p14="http://schemas.microsoft.com/office/powerpoint/2010/main" val="134456749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cxnSp>
        <p:nvCxnSpPr>
          <p:cNvPr id="3" name="直接连接符 2"/>
          <p:cNvCxnSpPr>
            <a:cxnSpLocks/>
          </p:cNvCxnSpPr>
          <p:nvPr/>
        </p:nvCxnSpPr>
        <p:spPr>
          <a:xfrm>
            <a:off x="11853863" y="6473371"/>
            <a:ext cx="288131" cy="0"/>
          </a:xfrm>
          <a:prstGeom prst="line">
            <a:avLst/>
          </a:prstGeom>
          <a:ln>
            <a:solidFill>
              <a:schemeClr val="tx1">
                <a:alpha val="45000"/>
              </a:schemeClr>
            </a:solidFill>
          </a:ln>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506051" y="960818"/>
            <a:ext cx="11092067" cy="484568"/>
          </a:xfrm>
          <a:prstGeom prst="rect">
            <a:avLst/>
          </a:prstGeom>
        </p:spPr>
        <p:txBody>
          <a:bodyPr anchor="t">
            <a:noAutofit/>
          </a:bodyPr>
          <a:lstStyle>
            <a:defPPr>
              <a:defRPr lang="zh-CN"/>
            </a:defPPr>
            <a:lvl1pPr indent="0" algn="just" defTabSz="525779">
              <a:lnSpc>
                <a:spcPct val="90000"/>
              </a:lnSpc>
              <a:spcBef>
                <a:spcPts val="3700"/>
              </a:spcBef>
              <a:buFont typeface="Arial" panose="020B0604020202020204" pitchFamily="34" charset="0"/>
              <a:buNone/>
              <a:defRPr sz="35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altLang="zh-CN" sz="2400" dirty="0" smtClean="0"/>
              <a:t>	1.</a:t>
            </a:r>
            <a:r>
              <a:rPr lang="en-US" altLang="zh-CN" sz="2400" dirty="0"/>
              <a:t> </a:t>
            </a:r>
            <a:r>
              <a:rPr lang="en-US" altLang="zh-CN" sz="2400" dirty="0" err="1"/>
              <a:t>Adya</a:t>
            </a:r>
            <a:r>
              <a:rPr lang="zh-CN" altLang="en-US" sz="2400" dirty="0"/>
              <a:t>和</a:t>
            </a:r>
            <a:r>
              <a:rPr lang="en-US" altLang="zh-CN" sz="2400" dirty="0" smtClean="0"/>
              <a:t>Markov</a:t>
            </a:r>
            <a:r>
              <a:rPr lang="zh-CN" altLang="en-US" sz="2400" dirty="0" smtClean="0"/>
              <a:t>比较详细的介绍了</a:t>
            </a:r>
            <a:r>
              <a:rPr lang="en-US" altLang="zh-CN" sz="2400" dirty="0" smtClean="0"/>
              <a:t>FPGA</a:t>
            </a:r>
            <a:r>
              <a:rPr lang="zh-CN" altLang="en-US" sz="2400" dirty="0" smtClean="0"/>
              <a:t>布局规划问题。</a:t>
            </a:r>
            <a:endParaRPr lang="en-US" altLang="zh-CN" sz="2400" dirty="0" smtClean="0"/>
          </a:p>
        </p:txBody>
      </p:sp>
      <p:sp>
        <p:nvSpPr>
          <p:cNvPr id="5" name="文本框 4"/>
          <p:cNvSpPr txBox="1"/>
          <p:nvPr/>
        </p:nvSpPr>
        <p:spPr>
          <a:xfrm>
            <a:off x="525310" y="233206"/>
            <a:ext cx="5584545" cy="646331"/>
          </a:xfrm>
          <a:prstGeom prst="rect">
            <a:avLst/>
          </a:prstGeom>
          <a:noFill/>
        </p:spPr>
        <p:txBody>
          <a:bodyPr wrap="square" rtlCol="0">
            <a:spAutoFit/>
          </a:bodyPr>
          <a:lstStyle/>
          <a:p>
            <a:r>
              <a:rPr lang="zh-CN" altLang="en-US" sz="3600" b="1" spc="300" dirty="0">
                <a:latin typeface="Arial"/>
                <a:ea typeface="微软雅黑"/>
                <a:sym typeface="Arial"/>
              </a:rPr>
              <a:t>已有</a:t>
            </a:r>
            <a:r>
              <a:rPr lang="zh-CN" altLang="en-US" sz="3600" b="1" spc="300" dirty="0" smtClean="0">
                <a:latin typeface="Arial"/>
                <a:ea typeface="微软雅黑"/>
                <a:sym typeface="Arial"/>
              </a:rPr>
              <a:t>研究总结：</a:t>
            </a:r>
            <a:endParaRPr lang="en-US" altLang="zh-CN" sz="3600" b="1" spc="300" dirty="0">
              <a:latin typeface="Arial"/>
              <a:ea typeface="微软雅黑"/>
              <a:sym typeface="Arial"/>
            </a:endParaRPr>
          </a:p>
        </p:txBody>
      </p:sp>
      <p:sp>
        <p:nvSpPr>
          <p:cNvPr id="6" name="文本框 5"/>
          <p:cNvSpPr txBox="1"/>
          <p:nvPr/>
        </p:nvSpPr>
        <p:spPr>
          <a:xfrm>
            <a:off x="506049" y="1435718"/>
            <a:ext cx="11092067" cy="1200329"/>
          </a:xfrm>
          <a:prstGeom prst="rect">
            <a:avLst/>
          </a:prstGeom>
          <a:noFill/>
        </p:spPr>
        <p:txBody>
          <a:bodyPr wrap="square" rtlCol="0">
            <a:spAutoFit/>
          </a:bodyPr>
          <a:lstStyle/>
          <a:p>
            <a:r>
              <a:rPr lang="en-US" altLang="zh-CN" sz="2400" dirty="0"/>
              <a:t> </a:t>
            </a:r>
            <a:r>
              <a:rPr lang="en-US" altLang="zh-CN" sz="2400" dirty="0" smtClean="0"/>
              <a:t>     2.</a:t>
            </a:r>
            <a:r>
              <a:rPr lang="en-US" altLang="zh-CN" sz="2400" dirty="0"/>
              <a:t> Feng</a:t>
            </a:r>
            <a:r>
              <a:rPr lang="zh-CN" altLang="en-US" sz="2400" dirty="0"/>
              <a:t>和</a:t>
            </a:r>
            <a:r>
              <a:rPr lang="en-US" altLang="zh-CN" sz="2400" dirty="0" smtClean="0"/>
              <a:t>Mehta</a:t>
            </a:r>
            <a:r>
              <a:rPr lang="zh-CN" altLang="en-US" sz="2400" dirty="0"/>
              <a:t>进一步扩展了这个</a:t>
            </a:r>
            <a:r>
              <a:rPr lang="zh-CN" altLang="en-US" sz="2400" dirty="0" smtClean="0"/>
              <a:t>问题，并提出</a:t>
            </a:r>
            <a:r>
              <a:rPr lang="zh-CN" altLang="en-US" sz="2400" dirty="0"/>
              <a:t>了一种资源感知的固定轮廓模拟退火和约束平面规划技术，但得到的平面可能包含不规则</a:t>
            </a:r>
            <a:r>
              <a:rPr lang="zh-CN" altLang="en-US" sz="2400" dirty="0" smtClean="0"/>
              <a:t>形状（这在</a:t>
            </a:r>
            <a:r>
              <a:rPr lang="en-US" altLang="zh-CN" sz="2400" dirty="0" smtClean="0"/>
              <a:t>PR</a:t>
            </a:r>
            <a:r>
              <a:rPr lang="zh-CN" altLang="en-US" sz="2400" dirty="0" smtClean="0"/>
              <a:t>中是不支持的）</a:t>
            </a:r>
            <a:endParaRPr lang="en-US" altLang="zh-CN" sz="2400" dirty="0"/>
          </a:p>
        </p:txBody>
      </p:sp>
      <p:sp>
        <p:nvSpPr>
          <p:cNvPr id="8" name="文本框 7"/>
          <p:cNvSpPr txBox="1"/>
          <p:nvPr/>
        </p:nvSpPr>
        <p:spPr>
          <a:xfrm>
            <a:off x="506048" y="2626379"/>
            <a:ext cx="11092067" cy="830997"/>
          </a:xfrm>
          <a:prstGeom prst="rect">
            <a:avLst/>
          </a:prstGeom>
          <a:noFill/>
        </p:spPr>
        <p:txBody>
          <a:bodyPr wrap="square" rtlCol="0">
            <a:spAutoFit/>
          </a:bodyPr>
          <a:lstStyle/>
          <a:p>
            <a:r>
              <a:rPr lang="en-US" altLang="zh-CN" sz="2400" dirty="0" smtClean="0"/>
              <a:t>      3.</a:t>
            </a:r>
            <a:r>
              <a:rPr lang="en-US" altLang="zh-CN" sz="2400" dirty="0"/>
              <a:t> </a:t>
            </a:r>
            <a:r>
              <a:rPr lang="en-US" altLang="zh-CN" sz="2400" dirty="0" smtClean="0"/>
              <a:t>Yuan</a:t>
            </a:r>
            <a:r>
              <a:rPr lang="zh-CN" altLang="en-US" sz="2400" dirty="0" smtClean="0"/>
              <a:t>等人</a:t>
            </a:r>
            <a:r>
              <a:rPr lang="zh-CN" altLang="en-US" sz="2400" dirty="0"/>
              <a:t>提出了一种名为</a:t>
            </a:r>
            <a:r>
              <a:rPr lang="en-US" altLang="zh-CN" sz="2400" dirty="0"/>
              <a:t>Less Flexible First (LFF)</a:t>
            </a:r>
            <a:r>
              <a:rPr lang="zh-CN" altLang="en-US" sz="2400" dirty="0"/>
              <a:t>的算法。为了实现布局，将布局空间的灵活性定义为代价函数，并采用贪心算法对模块进行布局。</a:t>
            </a:r>
            <a:endParaRPr lang="en-US" altLang="zh-CN" sz="2400" dirty="0"/>
          </a:p>
        </p:txBody>
      </p:sp>
      <p:sp>
        <p:nvSpPr>
          <p:cNvPr id="9" name="文本框 8"/>
          <p:cNvSpPr txBox="1"/>
          <p:nvPr/>
        </p:nvSpPr>
        <p:spPr>
          <a:xfrm>
            <a:off x="506047" y="3447708"/>
            <a:ext cx="11092067" cy="461665"/>
          </a:xfrm>
          <a:prstGeom prst="rect">
            <a:avLst/>
          </a:prstGeom>
          <a:noFill/>
        </p:spPr>
        <p:txBody>
          <a:bodyPr wrap="square" rtlCol="0">
            <a:spAutoFit/>
          </a:bodyPr>
          <a:lstStyle>
            <a:defPPr>
              <a:defRPr lang="zh-CN"/>
            </a:defPPr>
            <a:lvl1pPr>
              <a:defRPr sz="2400"/>
            </a:lvl1pPr>
          </a:lstStyle>
          <a:p>
            <a:r>
              <a:rPr lang="en-US" altLang="zh-CN" dirty="0"/>
              <a:t>      4. Banerjee</a:t>
            </a:r>
            <a:r>
              <a:rPr lang="zh-CN" altLang="en-US" dirty="0"/>
              <a:t>等</a:t>
            </a:r>
            <a:r>
              <a:rPr lang="zh-CN" altLang="en-US" dirty="0" smtClean="0"/>
              <a:t>人的方法可以确保布局规划的平面图的形状为矩形</a:t>
            </a:r>
            <a:r>
              <a:rPr lang="zh-CN" altLang="en-US" dirty="0"/>
              <a:t>。</a:t>
            </a:r>
          </a:p>
        </p:txBody>
      </p:sp>
      <p:sp>
        <p:nvSpPr>
          <p:cNvPr id="10" name="文本框 9"/>
          <p:cNvSpPr txBox="1"/>
          <p:nvPr/>
        </p:nvSpPr>
        <p:spPr>
          <a:xfrm>
            <a:off x="506046" y="3899705"/>
            <a:ext cx="11092067" cy="1200329"/>
          </a:xfrm>
          <a:prstGeom prst="rect">
            <a:avLst/>
          </a:prstGeom>
          <a:noFill/>
        </p:spPr>
        <p:txBody>
          <a:bodyPr wrap="square" rtlCol="0">
            <a:spAutoFit/>
          </a:bodyPr>
          <a:lstStyle>
            <a:defPPr>
              <a:defRPr lang="zh-CN"/>
            </a:defPPr>
            <a:lvl1pPr>
              <a:defRPr sz="2400"/>
            </a:lvl1pPr>
          </a:lstStyle>
          <a:p>
            <a:r>
              <a:rPr lang="en-US" altLang="zh-CN" dirty="0"/>
              <a:t>      </a:t>
            </a:r>
            <a:r>
              <a:rPr lang="en-US" altLang="zh-CN" dirty="0" smtClean="0"/>
              <a:t>5. </a:t>
            </a:r>
            <a:r>
              <a:rPr lang="en-US" altLang="zh-CN" dirty="0" err="1"/>
              <a:t>Montone</a:t>
            </a:r>
            <a:r>
              <a:rPr lang="zh-CN" altLang="en-US" dirty="0"/>
              <a:t>等</a:t>
            </a:r>
            <a:r>
              <a:rPr lang="zh-CN" altLang="en-US" dirty="0" smtClean="0"/>
              <a:t>人</a:t>
            </a:r>
            <a:r>
              <a:rPr lang="zh-CN" altLang="en-US" dirty="0"/>
              <a:t>提出了一种可重构</a:t>
            </a:r>
            <a:r>
              <a:rPr lang="zh-CN" altLang="en-US" dirty="0" smtClean="0"/>
              <a:t>的布局规划器</a:t>
            </a:r>
            <a:r>
              <a:rPr lang="en-US" altLang="zh-CN" dirty="0" smtClean="0"/>
              <a:t>(</a:t>
            </a:r>
            <a:r>
              <a:rPr lang="zh-CN" altLang="en-US" dirty="0" smtClean="0"/>
              <a:t>基于</a:t>
            </a:r>
            <a:r>
              <a:rPr lang="zh-CN" altLang="en-US" dirty="0"/>
              <a:t>最新的</a:t>
            </a:r>
            <a:r>
              <a:rPr lang="en-US" altLang="zh-CN" dirty="0"/>
              <a:t>Virtex-5 FPGA</a:t>
            </a:r>
            <a:r>
              <a:rPr lang="zh-CN" altLang="en-US" dirty="0" smtClean="0"/>
              <a:t>架构</a:t>
            </a:r>
            <a:r>
              <a:rPr lang="en-US" altLang="zh-CN" dirty="0" smtClean="0"/>
              <a:t>)</a:t>
            </a:r>
            <a:r>
              <a:rPr lang="zh-CN" altLang="en-US" dirty="0" smtClean="0"/>
              <a:t>，该</a:t>
            </a:r>
            <a:r>
              <a:rPr lang="zh-CN" altLang="en-US" dirty="0"/>
              <a:t>算法首先将设计划分为基于资源需求时间方差的重构</a:t>
            </a:r>
            <a:r>
              <a:rPr lang="zh-CN" altLang="en-US" dirty="0" smtClean="0"/>
              <a:t>区域，并利用模拟</a:t>
            </a:r>
            <a:r>
              <a:rPr lang="zh-CN" altLang="en-US" dirty="0"/>
              <a:t>退火</a:t>
            </a:r>
            <a:r>
              <a:rPr lang="zh-CN" altLang="en-US" dirty="0" smtClean="0"/>
              <a:t>使</a:t>
            </a:r>
            <a:r>
              <a:rPr lang="en-US" altLang="zh-CN" dirty="0" smtClean="0"/>
              <a:t>PRR</a:t>
            </a:r>
            <a:r>
              <a:rPr lang="zh-CN" altLang="en-US" dirty="0" smtClean="0"/>
              <a:t>面积最小</a:t>
            </a:r>
            <a:r>
              <a:rPr lang="zh-CN" altLang="en-US" dirty="0"/>
              <a:t>化。</a:t>
            </a:r>
          </a:p>
        </p:txBody>
      </p:sp>
      <p:sp>
        <p:nvSpPr>
          <p:cNvPr id="2" name="文本框 1"/>
          <p:cNvSpPr txBox="1"/>
          <p:nvPr/>
        </p:nvSpPr>
        <p:spPr>
          <a:xfrm>
            <a:off x="506046" y="5090367"/>
            <a:ext cx="11092067" cy="1200329"/>
          </a:xfrm>
          <a:prstGeom prst="rect">
            <a:avLst/>
          </a:prstGeom>
          <a:noFill/>
        </p:spPr>
        <p:txBody>
          <a:bodyPr wrap="square" rtlCol="0">
            <a:spAutoFit/>
          </a:bodyPr>
          <a:lstStyle>
            <a:defPPr>
              <a:defRPr lang="zh-CN"/>
            </a:defPPr>
            <a:lvl1pPr>
              <a:defRPr sz="2400"/>
            </a:lvl1pPr>
          </a:lstStyle>
          <a:p>
            <a:r>
              <a:rPr lang="en-US" altLang="zh-CN" dirty="0"/>
              <a:t> </a:t>
            </a:r>
            <a:r>
              <a:rPr lang="en-US" altLang="zh-CN" dirty="0" smtClean="0"/>
              <a:t>     6.</a:t>
            </a:r>
            <a:r>
              <a:rPr lang="zh-CN" altLang="en-US" dirty="0" smtClean="0"/>
              <a:t> </a:t>
            </a:r>
            <a:r>
              <a:rPr lang="en-US" altLang="zh-CN" dirty="0" err="1" smtClean="0"/>
              <a:t>Rabozzi</a:t>
            </a:r>
            <a:r>
              <a:rPr lang="zh-CN" altLang="en-US" dirty="0" smtClean="0"/>
              <a:t>等人提出</a:t>
            </a:r>
            <a:r>
              <a:rPr lang="zh-CN" altLang="en-US" dirty="0"/>
              <a:t>了一种基于混合整数线性规划</a:t>
            </a:r>
            <a:r>
              <a:rPr lang="en-US" altLang="zh-CN" dirty="0"/>
              <a:t>(MILP)</a:t>
            </a:r>
            <a:r>
              <a:rPr lang="zh-CN" altLang="en-US" dirty="0"/>
              <a:t>的最优平面规划</a:t>
            </a:r>
            <a:r>
              <a:rPr lang="zh-CN" altLang="en-US" dirty="0" smtClean="0"/>
              <a:t>方法。</a:t>
            </a:r>
            <a:r>
              <a:rPr lang="zh-CN" altLang="en-US" dirty="0"/>
              <a:t>虽然该技术可以提供改进的结果，</a:t>
            </a:r>
            <a:r>
              <a:rPr lang="zh-CN" altLang="en-US" dirty="0" smtClean="0"/>
              <a:t>但为了得到合理的</a:t>
            </a:r>
            <a:r>
              <a:rPr lang="en-US" altLang="zh-CN" dirty="0" smtClean="0"/>
              <a:t>PRR</a:t>
            </a:r>
            <a:r>
              <a:rPr lang="zh-CN" altLang="en-US" dirty="0"/>
              <a:t>大小</a:t>
            </a:r>
            <a:r>
              <a:rPr lang="zh-CN" altLang="en-US" dirty="0" smtClean="0"/>
              <a:t>，此方案需要运行几个小时的时间，并且搜索空间</a:t>
            </a:r>
            <a:r>
              <a:rPr lang="zh-CN" altLang="en-US" dirty="0"/>
              <a:t>随着区域的数量呈指数增长</a:t>
            </a:r>
            <a:r>
              <a:rPr lang="zh-CN" altLang="en-US" dirty="0" smtClean="0"/>
              <a:t>。</a:t>
            </a:r>
            <a:endParaRPr lang="zh-CN" altLang="en-US" dirty="0"/>
          </a:p>
        </p:txBody>
      </p:sp>
    </p:spTree>
    <p:extLst>
      <p:ext uri="{BB962C8B-B14F-4D97-AF65-F5344CB8AC3E}">
        <p14:creationId xmlns:p14="http://schemas.microsoft.com/office/powerpoint/2010/main" val="377449100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cxnSp>
        <p:nvCxnSpPr>
          <p:cNvPr id="6" name="直接连接符 5"/>
          <p:cNvCxnSpPr>
            <a:cxnSpLocks/>
          </p:cNvCxnSpPr>
          <p:nvPr/>
        </p:nvCxnSpPr>
        <p:spPr>
          <a:xfrm>
            <a:off x="11853863" y="6473371"/>
            <a:ext cx="288131" cy="0"/>
          </a:xfrm>
          <a:prstGeom prst="line">
            <a:avLst/>
          </a:prstGeom>
          <a:ln>
            <a:solidFill>
              <a:schemeClr val="tx1">
                <a:alpha val="45000"/>
              </a:schemeClr>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525310" y="233206"/>
            <a:ext cx="6340185" cy="646331"/>
          </a:xfrm>
          <a:prstGeom prst="rect">
            <a:avLst/>
          </a:prstGeom>
          <a:noFill/>
        </p:spPr>
        <p:txBody>
          <a:bodyPr wrap="square" rtlCol="0">
            <a:spAutoFit/>
          </a:bodyPr>
          <a:lstStyle>
            <a:defPPr>
              <a:defRPr lang="zh-CN"/>
            </a:defPPr>
            <a:lvl1pPr>
              <a:defRPr sz="3600" b="1" spc="300">
                <a:latin typeface="Arial"/>
                <a:ea typeface="微软雅黑"/>
              </a:defRPr>
            </a:lvl1pPr>
          </a:lstStyle>
          <a:p>
            <a:r>
              <a:rPr lang="zh-CN" altLang="en-US" dirty="0" smtClean="0"/>
              <a:t>配置文件压缩 </a:t>
            </a:r>
            <a:r>
              <a:rPr lang="zh-CN" altLang="en-US" dirty="0">
                <a:sym typeface="Arial"/>
              </a:rPr>
              <a:t>：</a:t>
            </a:r>
            <a:endParaRPr lang="en-US" altLang="zh-CN" dirty="0">
              <a:sym typeface="Arial"/>
            </a:endParaRPr>
          </a:p>
        </p:txBody>
      </p:sp>
      <p:sp>
        <p:nvSpPr>
          <p:cNvPr id="7" name="文本框 6"/>
          <p:cNvSpPr txBox="1"/>
          <p:nvPr/>
        </p:nvSpPr>
        <p:spPr>
          <a:xfrm>
            <a:off x="506046" y="1081922"/>
            <a:ext cx="11092067" cy="776856"/>
          </a:xfrm>
          <a:prstGeom prst="rect">
            <a:avLst/>
          </a:prstGeom>
        </p:spPr>
        <p:txBody>
          <a:bodyPr anchor="t">
            <a:noAutofit/>
          </a:bodyPr>
          <a:lstStyle>
            <a:defPPr>
              <a:defRPr lang="zh-CN"/>
            </a:defPPr>
            <a:lvl1pPr indent="0" defTabSz="525779">
              <a:lnSpc>
                <a:spcPct val="90000"/>
              </a:lnSpc>
              <a:spcBef>
                <a:spcPts val="3700"/>
              </a:spcBef>
              <a:buFont typeface="Arial" panose="020B0604020202020204" pitchFamily="34" charset="0"/>
              <a:buNone/>
              <a:defRPr sz="24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altLang="zh-CN" dirty="0"/>
              <a:t>	1.Pan</a:t>
            </a:r>
            <a:r>
              <a:rPr lang="zh-CN" altLang="en-US" dirty="0"/>
              <a:t>等人利用了配置位流以及不同配置位流中的冗余，分析发现哈夫曼编码可用于压缩比特流。</a:t>
            </a:r>
            <a:endParaRPr lang="en-US" altLang="zh-CN" dirty="0"/>
          </a:p>
        </p:txBody>
      </p:sp>
      <p:sp>
        <p:nvSpPr>
          <p:cNvPr id="9" name="文本框 8"/>
          <p:cNvSpPr txBox="1"/>
          <p:nvPr/>
        </p:nvSpPr>
        <p:spPr>
          <a:xfrm>
            <a:off x="506045" y="2138975"/>
            <a:ext cx="11092067" cy="1089529"/>
          </a:xfrm>
          <a:prstGeom prst="rect">
            <a:avLst/>
          </a:prstGeom>
        </p:spPr>
        <p:txBody>
          <a:bodyPr anchor="t">
            <a:noAutofit/>
          </a:bodyPr>
          <a:lstStyle>
            <a:defPPr>
              <a:defRPr lang="zh-CN"/>
            </a:defPPr>
            <a:lvl1pPr indent="0" defTabSz="525779">
              <a:lnSpc>
                <a:spcPct val="90000"/>
              </a:lnSpc>
              <a:spcBef>
                <a:spcPts val="3700"/>
              </a:spcBef>
              <a:buFont typeface="Arial" panose="020B0604020202020204" pitchFamily="34" charset="0"/>
              <a:buNone/>
              <a:defRPr sz="24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altLang="zh-CN" dirty="0"/>
              <a:t>      2. Hauck </a:t>
            </a:r>
            <a:r>
              <a:rPr lang="zh-CN" altLang="en-US" dirty="0"/>
              <a:t>等人提出了一种压缩</a:t>
            </a:r>
            <a:r>
              <a:rPr lang="en-US" altLang="zh-CN" dirty="0"/>
              <a:t>Xilinx XC6200 </a:t>
            </a:r>
            <a:r>
              <a:rPr lang="en-US" altLang="zh-CN" dirty="0" err="1"/>
              <a:t>fpga</a:t>
            </a:r>
            <a:r>
              <a:rPr lang="zh-CN" altLang="en-US" dirty="0"/>
              <a:t>位流的算法，将配置时间减少了四倍。该算法从原始配置文件生成一个新的配置文件，使用</a:t>
            </a:r>
            <a:r>
              <a:rPr lang="en-US" altLang="zh-CN" dirty="0"/>
              <a:t>FPGAs</a:t>
            </a:r>
            <a:r>
              <a:rPr lang="zh-CN" altLang="en-US" dirty="0"/>
              <a:t>中存在的通配符寄存器减少了配置文件的数量。修改帧地址就可以用一个写操作配置多个帧。</a:t>
            </a:r>
            <a:endParaRPr lang="en-US" altLang="zh-CN" dirty="0"/>
          </a:p>
        </p:txBody>
      </p:sp>
      <p:sp>
        <p:nvSpPr>
          <p:cNvPr id="10" name="文本框 9"/>
          <p:cNvSpPr txBox="1"/>
          <p:nvPr/>
        </p:nvSpPr>
        <p:spPr>
          <a:xfrm>
            <a:off x="506045" y="3508701"/>
            <a:ext cx="11092067" cy="757130"/>
          </a:xfrm>
          <a:prstGeom prst="rect">
            <a:avLst/>
          </a:prstGeom>
        </p:spPr>
        <p:txBody>
          <a:bodyPr anchor="t">
            <a:noAutofit/>
          </a:bodyPr>
          <a:lstStyle>
            <a:defPPr>
              <a:defRPr lang="zh-CN"/>
            </a:defPPr>
            <a:lvl1pPr indent="0" defTabSz="525779">
              <a:lnSpc>
                <a:spcPct val="90000"/>
              </a:lnSpc>
              <a:spcBef>
                <a:spcPts val="3700"/>
              </a:spcBef>
              <a:buFont typeface="Arial" panose="020B0604020202020204" pitchFamily="34" charset="0"/>
              <a:buNone/>
              <a:defRPr sz="24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altLang="zh-CN" dirty="0"/>
              <a:t>      3. Li </a:t>
            </a:r>
            <a:r>
              <a:rPr lang="zh-CN" altLang="en-US" dirty="0" smtClean="0"/>
              <a:t>等人提出</a:t>
            </a:r>
            <a:r>
              <a:rPr lang="zh-CN" altLang="en-US" dirty="0"/>
              <a:t>了使用不同压缩技术</a:t>
            </a:r>
            <a:r>
              <a:rPr lang="en-US" altLang="zh-CN" dirty="0"/>
              <a:t>(</a:t>
            </a:r>
            <a:r>
              <a:rPr lang="zh-CN" altLang="en-US" dirty="0"/>
              <a:t>如</a:t>
            </a:r>
            <a:r>
              <a:rPr lang="en-US" altLang="zh-CN" dirty="0"/>
              <a:t>Huffman</a:t>
            </a:r>
            <a:r>
              <a:rPr lang="zh-CN" altLang="en-US" dirty="0"/>
              <a:t>编码、算术编码和</a:t>
            </a:r>
            <a:r>
              <a:rPr lang="en-US" altLang="zh-CN" dirty="0"/>
              <a:t>LZ</a:t>
            </a:r>
            <a:r>
              <a:rPr lang="zh-CN" altLang="en-US" dirty="0"/>
              <a:t>编码等</a:t>
            </a:r>
            <a:r>
              <a:rPr lang="en-US" altLang="zh-CN" dirty="0"/>
              <a:t>)</a:t>
            </a:r>
            <a:r>
              <a:rPr lang="zh-CN" altLang="en-US" dirty="0"/>
              <a:t>对</a:t>
            </a:r>
            <a:r>
              <a:rPr lang="en-US" altLang="zh-CN" dirty="0" err="1"/>
              <a:t>Virtex</a:t>
            </a:r>
            <a:r>
              <a:rPr lang="en-US" altLang="zh-CN" dirty="0"/>
              <a:t> FPGAs</a:t>
            </a:r>
            <a:r>
              <a:rPr lang="zh-CN" altLang="en-US" dirty="0"/>
              <a:t>进行位流压缩的算法。</a:t>
            </a:r>
            <a:endParaRPr lang="en-US" altLang="zh-CN" dirty="0"/>
          </a:p>
        </p:txBody>
      </p:sp>
      <p:sp>
        <p:nvSpPr>
          <p:cNvPr id="12" name="文本框 11"/>
          <p:cNvSpPr txBox="1"/>
          <p:nvPr/>
        </p:nvSpPr>
        <p:spPr>
          <a:xfrm>
            <a:off x="506044" y="4546029"/>
            <a:ext cx="11092067" cy="461665"/>
          </a:xfrm>
          <a:prstGeom prst="rect">
            <a:avLst/>
          </a:prstGeom>
          <a:noFill/>
        </p:spPr>
        <p:txBody>
          <a:bodyPr wrap="square" rtlCol="0">
            <a:spAutoFit/>
          </a:bodyPr>
          <a:lstStyle>
            <a:defPPr>
              <a:defRPr lang="zh-CN"/>
            </a:defPPr>
            <a:lvl1pPr>
              <a:defRPr sz="2400"/>
            </a:lvl1pPr>
          </a:lstStyle>
          <a:p>
            <a:r>
              <a:rPr lang="en-US" altLang="zh-CN" dirty="0"/>
              <a:t>     </a:t>
            </a:r>
            <a:r>
              <a:rPr lang="en-US" altLang="zh-CN" dirty="0" smtClean="0"/>
              <a:t> 4. </a:t>
            </a:r>
            <a:r>
              <a:rPr lang="en-US" altLang="zh-CN" dirty="0" err="1"/>
              <a:t>Beckhoff</a:t>
            </a:r>
            <a:r>
              <a:rPr lang="zh-CN" altLang="en-US" dirty="0" smtClean="0"/>
              <a:t>等人提出</a:t>
            </a:r>
            <a:r>
              <a:rPr lang="zh-CN" altLang="en-US" dirty="0"/>
              <a:t>了一种针对运行时模块重定位的压缩</a:t>
            </a:r>
            <a:r>
              <a:rPr lang="zh-CN" altLang="en-US" dirty="0" smtClean="0"/>
              <a:t>技术。</a:t>
            </a:r>
            <a:endParaRPr lang="zh-CN" altLang="en-US" dirty="0"/>
          </a:p>
        </p:txBody>
      </p:sp>
    </p:spTree>
    <p:extLst>
      <p:ext uri="{BB962C8B-B14F-4D97-AF65-F5344CB8AC3E}">
        <p14:creationId xmlns:p14="http://schemas.microsoft.com/office/powerpoint/2010/main" val="250372110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cxnSp>
        <p:nvCxnSpPr>
          <p:cNvPr id="6" name="直接连接符 5"/>
          <p:cNvCxnSpPr>
            <a:cxnSpLocks/>
          </p:cNvCxnSpPr>
          <p:nvPr/>
        </p:nvCxnSpPr>
        <p:spPr>
          <a:xfrm>
            <a:off x="11853863" y="6473371"/>
            <a:ext cx="288131" cy="0"/>
          </a:xfrm>
          <a:prstGeom prst="line">
            <a:avLst/>
          </a:prstGeom>
          <a:ln>
            <a:solidFill>
              <a:schemeClr val="tx1">
                <a:alpha val="45000"/>
              </a:schemeClr>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525310" y="233206"/>
            <a:ext cx="6340185" cy="646331"/>
          </a:xfrm>
          <a:prstGeom prst="rect">
            <a:avLst/>
          </a:prstGeom>
          <a:noFill/>
        </p:spPr>
        <p:txBody>
          <a:bodyPr wrap="square" rtlCol="0">
            <a:spAutoFit/>
          </a:bodyPr>
          <a:lstStyle>
            <a:defPPr>
              <a:defRPr lang="zh-CN"/>
            </a:defPPr>
            <a:lvl1pPr>
              <a:defRPr sz="3600" b="1" spc="300">
                <a:latin typeface="Arial"/>
                <a:ea typeface="微软雅黑"/>
              </a:defRPr>
            </a:lvl1pPr>
          </a:lstStyle>
          <a:p>
            <a:r>
              <a:rPr lang="zh-CN" altLang="en-US" dirty="0"/>
              <a:t>高速</a:t>
            </a:r>
            <a:r>
              <a:rPr lang="zh-CN" altLang="en-US" dirty="0" smtClean="0"/>
              <a:t>重配置控制器 </a:t>
            </a:r>
            <a:r>
              <a:rPr lang="zh-CN" altLang="en-US" dirty="0">
                <a:sym typeface="Arial"/>
              </a:rPr>
              <a:t>：</a:t>
            </a:r>
            <a:endParaRPr lang="en-US" altLang="zh-CN" dirty="0">
              <a:sym typeface="Arial"/>
            </a:endParaRPr>
          </a:p>
        </p:txBody>
      </p:sp>
      <p:sp>
        <p:nvSpPr>
          <p:cNvPr id="7" name="文本框 6"/>
          <p:cNvSpPr txBox="1"/>
          <p:nvPr/>
        </p:nvSpPr>
        <p:spPr>
          <a:xfrm>
            <a:off x="386124" y="1134368"/>
            <a:ext cx="11092067" cy="1031012"/>
          </a:xfrm>
          <a:prstGeom prst="rect">
            <a:avLst/>
          </a:prstGeom>
        </p:spPr>
        <p:txBody>
          <a:bodyPr anchor="t">
            <a:noAutofit/>
          </a:bodyPr>
          <a:lstStyle>
            <a:defPPr>
              <a:defRPr lang="zh-CN"/>
            </a:defPPr>
            <a:lvl1pPr indent="0" algn="just" defTabSz="525779">
              <a:lnSpc>
                <a:spcPct val="90000"/>
              </a:lnSpc>
              <a:spcBef>
                <a:spcPts val="3700"/>
              </a:spcBef>
              <a:buFont typeface="Arial" panose="020B0604020202020204" pitchFamily="34" charset="0"/>
              <a:buNone/>
              <a:defRPr sz="35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altLang="zh-CN" sz="2400" dirty="0" smtClean="0"/>
              <a:t>	1.</a:t>
            </a:r>
            <a:r>
              <a:rPr lang="en-US" altLang="zh-CN" sz="2400" dirty="0"/>
              <a:t> </a:t>
            </a:r>
            <a:r>
              <a:rPr lang="en-US" altLang="zh-CN" sz="2400" dirty="0" err="1"/>
              <a:t>Gohringer</a:t>
            </a:r>
            <a:r>
              <a:rPr lang="zh-CN" altLang="en-US" sz="2400" dirty="0"/>
              <a:t>等</a:t>
            </a:r>
            <a:r>
              <a:rPr lang="zh-CN" altLang="en-US" sz="2400" dirty="0" smtClean="0"/>
              <a:t>人提出</a:t>
            </a:r>
            <a:r>
              <a:rPr lang="zh-CN" altLang="en-US" sz="2400" dirty="0"/>
              <a:t>将</a:t>
            </a:r>
            <a:r>
              <a:rPr lang="en-US" altLang="zh-CN" sz="2400" dirty="0"/>
              <a:t>ICAP</a:t>
            </a:r>
            <a:r>
              <a:rPr lang="zh-CN" altLang="en-US" sz="2400" dirty="0"/>
              <a:t>控制器连接到</a:t>
            </a:r>
            <a:r>
              <a:rPr lang="en-US" altLang="zh-CN" sz="2400" dirty="0" err="1"/>
              <a:t>Microblaze</a:t>
            </a:r>
            <a:r>
              <a:rPr lang="zh-CN" altLang="en-US" sz="2400" dirty="0"/>
              <a:t>软处理器的快速单工链路</a:t>
            </a:r>
            <a:r>
              <a:rPr lang="en-US" altLang="zh-CN" sz="2400" dirty="0"/>
              <a:t>(FSL)</a:t>
            </a:r>
            <a:r>
              <a:rPr lang="zh-CN" altLang="en-US" sz="2400" dirty="0"/>
              <a:t>总线</a:t>
            </a:r>
            <a:r>
              <a:rPr lang="zh-CN" altLang="en-US" sz="2400" dirty="0" smtClean="0"/>
              <a:t>。该方案的缺点</a:t>
            </a:r>
            <a:r>
              <a:rPr lang="zh-CN" altLang="en-US" sz="2400" dirty="0"/>
              <a:t>是处理器会被通过</a:t>
            </a:r>
            <a:r>
              <a:rPr lang="en-US" altLang="zh-CN" sz="2400" dirty="0"/>
              <a:t>FSL</a:t>
            </a:r>
            <a:r>
              <a:rPr lang="zh-CN" altLang="en-US" sz="2400" dirty="0"/>
              <a:t>总线从</a:t>
            </a:r>
            <a:r>
              <a:rPr lang="zh-CN" altLang="en-US" sz="2400" dirty="0" smtClean="0"/>
              <a:t>外部内存请求产生的</a:t>
            </a:r>
            <a:r>
              <a:rPr lang="zh-CN" altLang="en-US" sz="2400" dirty="0"/>
              <a:t>任务</a:t>
            </a:r>
            <a:r>
              <a:rPr lang="zh-CN" altLang="en-US" sz="2400" dirty="0" smtClean="0"/>
              <a:t>占用。</a:t>
            </a:r>
            <a:endParaRPr lang="en-US" altLang="zh-CN" sz="2400" dirty="0" smtClean="0"/>
          </a:p>
        </p:txBody>
      </p:sp>
      <p:sp>
        <p:nvSpPr>
          <p:cNvPr id="10" name="文本框 9"/>
          <p:cNvSpPr txBox="1"/>
          <p:nvPr/>
        </p:nvSpPr>
        <p:spPr>
          <a:xfrm>
            <a:off x="506046" y="2472140"/>
            <a:ext cx="11092067" cy="757130"/>
          </a:xfrm>
          <a:prstGeom prst="rect">
            <a:avLst/>
          </a:prstGeom>
        </p:spPr>
        <p:txBody>
          <a:bodyPr anchor="t">
            <a:noAutofit/>
          </a:bodyPr>
          <a:lstStyle>
            <a:defPPr>
              <a:defRPr lang="zh-CN"/>
            </a:defPPr>
            <a:lvl1pPr indent="0" algn="just" defTabSz="525779">
              <a:lnSpc>
                <a:spcPct val="90000"/>
              </a:lnSpc>
              <a:spcBef>
                <a:spcPts val="3700"/>
              </a:spcBef>
              <a:buFont typeface="Arial" panose="020B0604020202020204" pitchFamily="34" charset="0"/>
              <a:buNone/>
              <a:defRPr sz="24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altLang="zh-CN" dirty="0"/>
              <a:t>      3.</a:t>
            </a:r>
            <a:r>
              <a:rPr lang="da-DK" altLang="zh-CN" dirty="0"/>
              <a:t> Liu </a:t>
            </a:r>
            <a:r>
              <a:rPr lang="zh-CN" altLang="en-US" dirty="0"/>
              <a:t>等人证明了使用</a:t>
            </a:r>
            <a:r>
              <a:rPr lang="en-US" altLang="zh-CN" dirty="0"/>
              <a:t>DMA</a:t>
            </a:r>
            <a:r>
              <a:rPr lang="zh-CN" altLang="en-US" dirty="0"/>
              <a:t>将部分位流从外部内存传输到</a:t>
            </a:r>
            <a:r>
              <a:rPr lang="en-US" altLang="zh-CN" dirty="0"/>
              <a:t>ICAP</a:t>
            </a:r>
            <a:r>
              <a:rPr lang="zh-CN" altLang="en-US" dirty="0"/>
              <a:t>可以提高系统的吞吐量。</a:t>
            </a:r>
            <a:endParaRPr lang="en-US" altLang="zh-CN" dirty="0"/>
          </a:p>
        </p:txBody>
      </p:sp>
      <p:sp>
        <p:nvSpPr>
          <p:cNvPr id="11" name="文本框 10"/>
          <p:cNvSpPr txBox="1"/>
          <p:nvPr/>
        </p:nvSpPr>
        <p:spPr>
          <a:xfrm>
            <a:off x="506045" y="3536030"/>
            <a:ext cx="11092067" cy="1200329"/>
          </a:xfrm>
          <a:prstGeom prst="rect">
            <a:avLst/>
          </a:prstGeom>
          <a:noFill/>
        </p:spPr>
        <p:txBody>
          <a:bodyPr wrap="square" rtlCol="0">
            <a:spAutoFit/>
          </a:bodyPr>
          <a:lstStyle>
            <a:defPPr>
              <a:defRPr lang="zh-CN"/>
            </a:defPPr>
            <a:lvl1pPr>
              <a:defRPr sz="2400"/>
            </a:lvl1pPr>
          </a:lstStyle>
          <a:p>
            <a:r>
              <a:rPr lang="en-US" altLang="zh-CN" dirty="0"/>
              <a:t>      4</a:t>
            </a:r>
            <a:r>
              <a:rPr lang="en-US" altLang="zh-CN" dirty="0" smtClean="0"/>
              <a:t>.</a:t>
            </a:r>
            <a:r>
              <a:rPr lang="en-US" altLang="zh-CN" dirty="0"/>
              <a:t> Hansen</a:t>
            </a:r>
            <a:r>
              <a:rPr lang="zh-CN" altLang="en-US" dirty="0"/>
              <a:t>等人</a:t>
            </a:r>
            <a:r>
              <a:rPr lang="zh-CN" altLang="en-US" dirty="0" smtClean="0"/>
              <a:t>试图通过</a:t>
            </a:r>
            <a:r>
              <a:rPr lang="en-US" altLang="zh-CN" dirty="0" smtClean="0"/>
              <a:t>ICAP</a:t>
            </a:r>
            <a:r>
              <a:rPr lang="zh-CN" altLang="en-US" dirty="0" smtClean="0"/>
              <a:t>原语的超频操作来</a:t>
            </a:r>
            <a:r>
              <a:rPr lang="zh-CN" altLang="en-US" dirty="0"/>
              <a:t>获得更好的性能</a:t>
            </a:r>
            <a:r>
              <a:rPr lang="en-US" altLang="zh-CN" dirty="0" smtClean="0"/>
              <a:t>(</a:t>
            </a:r>
            <a:r>
              <a:rPr lang="zh-CN" altLang="en-US" dirty="0" smtClean="0"/>
              <a:t>由于控制器</a:t>
            </a:r>
            <a:r>
              <a:rPr lang="zh-CN" altLang="en-US" dirty="0"/>
              <a:t>可以操作的最大频率取决于制造可变性和特定的放置和路由，因此需要根据每个设备来</a:t>
            </a:r>
            <a:r>
              <a:rPr lang="zh-CN" altLang="en-US" dirty="0" smtClean="0"/>
              <a:t>确定，</a:t>
            </a:r>
            <a:r>
              <a:rPr lang="zh-CN" altLang="en-US" dirty="0"/>
              <a:t>比较</a:t>
            </a:r>
            <a:r>
              <a:rPr lang="zh-CN" altLang="en-US" dirty="0" smtClean="0"/>
              <a:t>麻烦。</a:t>
            </a:r>
            <a:endParaRPr lang="zh-CN" altLang="en-US" dirty="0"/>
          </a:p>
        </p:txBody>
      </p:sp>
      <p:sp>
        <p:nvSpPr>
          <p:cNvPr id="12" name="文本框 11"/>
          <p:cNvSpPr txBox="1"/>
          <p:nvPr/>
        </p:nvSpPr>
        <p:spPr>
          <a:xfrm>
            <a:off x="525310" y="5043120"/>
            <a:ext cx="11092067" cy="830997"/>
          </a:xfrm>
          <a:prstGeom prst="rect">
            <a:avLst/>
          </a:prstGeom>
          <a:noFill/>
        </p:spPr>
        <p:txBody>
          <a:bodyPr wrap="square" rtlCol="0">
            <a:spAutoFit/>
          </a:bodyPr>
          <a:lstStyle>
            <a:defPPr>
              <a:defRPr lang="zh-CN"/>
            </a:defPPr>
            <a:lvl1pPr>
              <a:defRPr sz="2400"/>
            </a:lvl1pPr>
          </a:lstStyle>
          <a:p>
            <a:r>
              <a:rPr lang="en-US" altLang="zh-CN" dirty="0"/>
              <a:t>      </a:t>
            </a:r>
            <a:r>
              <a:rPr lang="en-US" altLang="zh-CN" dirty="0" smtClean="0"/>
              <a:t>5. </a:t>
            </a:r>
            <a:r>
              <a:rPr lang="en-US" altLang="zh-CN" dirty="0"/>
              <a:t>Xiao</a:t>
            </a:r>
            <a:r>
              <a:rPr lang="zh-CN" altLang="en-US" dirty="0"/>
              <a:t>等</a:t>
            </a:r>
            <a:r>
              <a:rPr lang="zh-CN" altLang="en-US" dirty="0" smtClean="0"/>
              <a:t>人提出在</a:t>
            </a:r>
            <a:r>
              <a:rPr lang="en-US" altLang="zh-CN" dirty="0" smtClean="0"/>
              <a:t>ICAP</a:t>
            </a:r>
            <a:r>
              <a:rPr lang="zh-CN" altLang="en-US" dirty="0" smtClean="0"/>
              <a:t>控制器中包含用于压缩解压缩配置文件的逻辑，这这一定程度上可以提高重新配置的吞吐量。</a:t>
            </a:r>
            <a:endParaRPr lang="zh-CN" altLang="en-US" dirty="0"/>
          </a:p>
        </p:txBody>
      </p:sp>
    </p:spTree>
    <p:extLst>
      <p:ext uri="{BB962C8B-B14F-4D97-AF65-F5344CB8AC3E}">
        <p14:creationId xmlns:p14="http://schemas.microsoft.com/office/powerpoint/2010/main" val="62139525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pSp>
        <p:nvGrpSpPr>
          <p:cNvPr id="16" name="组合 15"/>
          <p:cNvGrpSpPr/>
          <p:nvPr/>
        </p:nvGrpSpPr>
        <p:grpSpPr>
          <a:xfrm>
            <a:off x="1546509" y="2426779"/>
            <a:ext cx="2266042" cy="2266042"/>
            <a:chOff x="1571625" y="1704975"/>
            <a:chExt cx="3067050" cy="3067050"/>
          </a:xfrm>
        </p:grpSpPr>
        <p:pic>
          <p:nvPicPr>
            <p:cNvPr id="9" name="图片 8"/>
            <p:cNvPicPr>
              <a:picLocks noChangeAspect="1"/>
            </p:cNvPicPr>
            <p:nvPr/>
          </p:nvPicPr>
          <p:blipFill>
            <a:blip r:embed="rId4" cstate="screen">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a:xfrm>
              <a:off x="1581150" y="1714500"/>
              <a:ext cx="3048000" cy="3048000"/>
            </a:xfrm>
            <a:custGeom>
              <a:avLst/>
              <a:gdLst>
                <a:gd name="connsiteX0" fmla="*/ 1524000 w 3048000"/>
                <a:gd name="connsiteY0" fmla="*/ 0 h 3048000"/>
                <a:gd name="connsiteX1" fmla="*/ 3048000 w 3048000"/>
                <a:gd name="connsiteY1" fmla="*/ 1524000 h 3048000"/>
                <a:gd name="connsiteX2" fmla="*/ 1524000 w 3048000"/>
                <a:gd name="connsiteY2" fmla="*/ 3048000 h 3048000"/>
                <a:gd name="connsiteX3" fmla="*/ 0 w 3048000"/>
                <a:gd name="connsiteY3" fmla="*/ 1524000 h 3048000"/>
                <a:gd name="connsiteX4" fmla="*/ 1524000 w 3048000"/>
                <a:gd name="connsiteY4" fmla="*/ 0 h 304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8000" h="3048000">
                  <a:moveTo>
                    <a:pt x="1524000" y="0"/>
                  </a:moveTo>
                  <a:cubicBezTo>
                    <a:pt x="2365682" y="0"/>
                    <a:pt x="3048000" y="682318"/>
                    <a:pt x="3048000" y="1524000"/>
                  </a:cubicBezTo>
                  <a:cubicBezTo>
                    <a:pt x="3048000" y="2365682"/>
                    <a:pt x="2365682" y="3048000"/>
                    <a:pt x="1524000" y="3048000"/>
                  </a:cubicBezTo>
                  <a:cubicBezTo>
                    <a:pt x="682318" y="3048000"/>
                    <a:pt x="0" y="2365682"/>
                    <a:pt x="0" y="1524000"/>
                  </a:cubicBezTo>
                  <a:cubicBezTo>
                    <a:pt x="0" y="682318"/>
                    <a:pt x="682318" y="0"/>
                    <a:pt x="1524000" y="0"/>
                  </a:cubicBezTo>
                  <a:close/>
                </a:path>
              </a:pathLst>
            </a:custGeom>
          </p:spPr>
        </p:pic>
        <p:sp>
          <p:nvSpPr>
            <p:cNvPr id="15" name="椭圆 14"/>
            <p:cNvSpPr/>
            <p:nvPr/>
          </p:nvSpPr>
          <p:spPr>
            <a:xfrm>
              <a:off x="1571625" y="1704975"/>
              <a:ext cx="3067050" cy="3067050"/>
            </a:xfrm>
            <a:prstGeom prst="ellipse">
              <a:avLst/>
            </a:prstGeom>
            <a:gradFill flip="none" rotWithShape="1">
              <a:gsLst>
                <a:gs pos="0">
                  <a:schemeClr val="tx1">
                    <a:alpha val="42000"/>
                  </a:schemeClr>
                </a:gs>
                <a:gs pos="100000">
                  <a:schemeClr val="tx1"/>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sym typeface="Arial"/>
              </a:endParaRPr>
            </a:p>
          </p:txBody>
        </p:sp>
        <p:sp>
          <p:nvSpPr>
            <p:cNvPr id="13" name="任意多边形: 形状 12"/>
            <p:cNvSpPr/>
            <p:nvPr/>
          </p:nvSpPr>
          <p:spPr>
            <a:xfrm>
              <a:off x="2759706" y="2150268"/>
              <a:ext cx="690888" cy="1494632"/>
            </a:xfrm>
            <a:custGeom>
              <a:avLst/>
              <a:gdLst>
                <a:gd name="connsiteX0" fmla="*/ 301625 w 641350"/>
                <a:gd name="connsiteY0" fmla="*/ 0 h 1485900"/>
                <a:gd name="connsiteX1" fmla="*/ 247650 w 641350"/>
                <a:gd name="connsiteY1" fmla="*/ 238125 h 1485900"/>
                <a:gd name="connsiteX2" fmla="*/ 3175 w 641350"/>
                <a:gd name="connsiteY2" fmla="*/ 758825 h 1485900"/>
                <a:gd name="connsiteX3" fmla="*/ 0 w 641350"/>
                <a:gd name="connsiteY3" fmla="*/ 1079500 h 1485900"/>
                <a:gd name="connsiteX4" fmla="*/ 231775 w 641350"/>
                <a:gd name="connsiteY4" fmla="*/ 1374775 h 1485900"/>
                <a:gd name="connsiteX5" fmla="*/ 327025 w 641350"/>
                <a:gd name="connsiteY5" fmla="*/ 1485900 h 1485900"/>
                <a:gd name="connsiteX6" fmla="*/ 450850 w 641350"/>
                <a:gd name="connsiteY6" fmla="*/ 1323975 h 1485900"/>
                <a:gd name="connsiteX7" fmla="*/ 622300 w 641350"/>
                <a:gd name="connsiteY7" fmla="*/ 1079500 h 1485900"/>
                <a:gd name="connsiteX8" fmla="*/ 641350 w 641350"/>
                <a:gd name="connsiteY8" fmla="*/ 815975 h 1485900"/>
                <a:gd name="connsiteX9" fmla="*/ 415925 w 641350"/>
                <a:gd name="connsiteY9" fmla="*/ 352425 h 1485900"/>
                <a:gd name="connsiteX10" fmla="*/ 333375 w 641350"/>
                <a:gd name="connsiteY10" fmla="*/ 180975 h 1485900"/>
                <a:gd name="connsiteX11" fmla="*/ 301625 w 641350"/>
                <a:gd name="connsiteY11" fmla="*/ 0 h 1485900"/>
                <a:gd name="connsiteX0" fmla="*/ 301625 w 641350"/>
                <a:gd name="connsiteY0" fmla="*/ 490 h 1486390"/>
                <a:gd name="connsiteX1" fmla="*/ 247650 w 641350"/>
                <a:gd name="connsiteY1" fmla="*/ 238615 h 1486390"/>
                <a:gd name="connsiteX2" fmla="*/ 3175 w 641350"/>
                <a:gd name="connsiteY2" fmla="*/ 759315 h 1486390"/>
                <a:gd name="connsiteX3" fmla="*/ 0 w 641350"/>
                <a:gd name="connsiteY3" fmla="*/ 1079990 h 1486390"/>
                <a:gd name="connsiteX4" fmla="*/ 231775 w 641350"/>
                <a:gd name="connsiteY4" fmla="*/ 1375265 h 1486390"/>
                <a:gd name="connsiteX5" fmla="*/ 327025 w 641350"/>
                <a:gd name="connsiteY5" fmla="*/ 1486390 h 1486390"/>
                <a:gd name="connsiteX6" fmla="*/ 450850 w 641350"/>
                <a:gd name="connsiteY6" fmla="*/ 1324465 h 1486390"/>
                <a:gd name="connsiteX7" fmla="*/ 622300 w 641350"/>
                <a:gd name="connsiteY7" fmla="*/ 1079990 h 1486390"/>
                <a:gd name="connsiteX8" fmla="*/ 641350 w 641350"/>
                <a:gd name="connsiteY8" fmla="*/ 816465 h 1486390"/>
                <a:gd name="connsiteX9" fmla="*/ 415925 w 641350"/>
                <a:gd name="connsiteY9" fmla="*/ 352915 h 1486390"/>
                <a:gd name="connsiteX10" fmla="*/ 333375 w 641350"/>
                <a:gd name="connsiteY10" fmla="*/ 181465 h 1486390"/>
                <a:gd name="connsiteX11" fmla="*/ 301625 w 641350"/>
                <a:gd name="connsiteY11" fmla="*/ 490 h 1486390"/>
                <a:gd name="connsiteX0" fmla="*/ 301625 w 641350"/>
                <a:gd name="connsiteY0" fmla="*/ 199 h 1486099"/>
                <a:gd name="connsiteX1" fmla="*/ 247650 w 641350"/>
                <a:gd name="connsiteY1" fmla="*/ 238324 h 1486099"/>
                <a:gd name="connsiteX2" fmla="*/ 3175 w 641350"/>
                <a:gd name="connsiteY2" fmla="*/ 759024 h 1486099"/>
                <a:gd name="connsiteX3" fmla="*/ 0 w 641350"/>
                <a:gd name="connsiteY3" fmla="*/ 1079699 h 1486099"/>
                <a:gd name="connsiteX4" fmla="*/ 231775 w 641350"/>
                <a:gd name="connsiteY4" fmla="*/ 1374974 h 1486099"/>
                <a:gd name="connsiteX5" fmla="*/ 327025 w 641350"/>
                <a:gd name="connsiteY5" fmla="*/ 1486099 h 1486099"/>
                <a:gd name="connsiteX6" fmla="*/ 450850 w 641350"/>
                <a:gd name="connsiteY6" fmla="*/ 1324174 h 1486099"/>
                <a:gd name="connsiteX7" fmla="*/ 622300 w 641350"/>
                <a:gd name="connsiteY7" fmla="*/ 1079699 h 1486099"/>
                <a:gd name="connsiteX8" fmla="*/ 641350 w 641350"/>
                <a:gd name="connsiteY8" fmla="*/ 816174 h 1486099"/>
                <a:gd name="connsiteX9" fmla="*/ 415925 w 641350"/>
                <a:gd name="connsiteY9" fmla="*/ 352624 h 1486099"/>
                <a:gd name="connsiteX10" fmla="*/ 355600 w 641350"/>
                <a:gd name="connsiteY10" fmla="*/ 200224 h 1486099"/>
                <a:gd name="connsiteX11" fmla="*/ 301625 w 641350"/>
                <a:gd name="connsiteY11" fmla="*/ 199 h 1486099"/>
                <a:gd name="connsiteX0" fmla="*/ 301625 w 641350"/>
                <a:gd name="connsiteY0" fmla="*/ 199 h 1486099"/>
                <a:gd name="connsiteX1" fmla="*/ 247650 w 641350"/>
                <a:gd name="connsiteY1" fmla="*/ 238324 h 1486099"/>
                <a:gd name="connsiteX2" fmla="*/ 3175 w 641350"/>
                <a:gd name="connsiteY2" fmla="*/ 759024 h 1486099"/>
                <a:gd name="connsiteX3" fmla="*/ 0 w 641350"/>
                <a:gd name="connsiteY3" fmla="*/ 1079699 h 1486099"/>
                <a:gd name="connsiteX4" fmla="*/ 231775 w 641350"/>
                <a:gd name="connsiteY4" fmla="*/ 1374974 h 1486099"/>
                <a:gd name="connsiteX5" fmla="*/ 327025 w 641350"/>
                <a:gd name="connsiteY5" fmla="*/ 1486099 h 1486099"/>
                <a:gd name="connsiteX6" fmla="*/ 450850 w 641350"/>
                <a:gd name="connsiteY6" fmla="*/ 1324174 h 1486099"/>
                <a:gd name="connsiteX7" fmla="*/ 622300 w 641350"/>
                <a:gd name="connsiteY7" fmla="*/ 1079699 h 1486099"/>
                <a:gd name="connsiteX8" fmla="*/ 641350 w 641350"/>
                <a:gd name="connsiteY8" fmla="*/ 816174 h 1486099"/>
                <a:gd name="connsiteX9" fmla="*/ 415925 w 641350"/>
                <a:gd name="connsiteY9" fmla="*/ 352624 h 1486099"/>
                <a:gd name="connsiteX10" fmla="*/ 355600 w 641350"/>
                <a:gd name="connsiteY10" fmla="*/ 200224 h 1486099"/>
                <a:gd name="connsiteX11" fmla="*/ 301625 w 641350"/>
                <a:gd name="connsiteY11" fmla="*/ 199 h 1486099"/>
                <a:gd name="connsiteX0" fmla="*/ 301625 w 641350"/>
                <a:gd name="connsiteY0" fmla="*/ 199 h 1486099"/>
                <a:gd name="connsiteX1" fmla="*/ 247650 w 641350"/>
                <a:gd name="connsiteY1" fmla="*/ 238324 h 1486099"/>
                <a:gd name="connsiteX2" fmla="*/ 3175 w 641350"/>
                <a:gd name="connsiteY2" fmla="*/ 759024 h 1486099"/>
                <a:gd name="connsiteX3" fmla="*/ 0 w 641350"/>
                <a:gd name="connsiteY3" fmla="*/ 1079699 h 1486099"/>
                <a:gd name="connsiteX4" fmla="*/ 231775 w 641350"/>
                <a:gd name="connsiteY4" fmla="*/ 1374974 h 1486099"/>
                <a:gd name="connsiteX5" fmla="*/ 327025 w 641350"/>
                <a:gd name="connsiteY5" fmla="*/ 1486099 h 1486099"/>
                <a:gd name="connsiteX6" fmla="*/ 450850 w 641350"/>
                <a:gd name="connsiteY6" fmla="*/ 1324174 h 1486099"/>
                <a:gd name="connsiteX7" fmla="*/ 622300 w 641350"/>
                <a:gd name="connsiteY7" fmla="*/ 1079699 h 1486099"/>
                <a:gd name="connsiteX8" fmla="*/ 641350 w 641350"/>
                <a:gd name="connsiteY8" fmla="*/ 816174 h 1486099"/>
                <a:gd name="connsiteX9" fmla="*/ 415925 w 641350"/>
                <a:gd name="connsiteY9" fmla="*/ 352624 h 1486099"/>
                <a:gd name="connsiteX10" fmla="*/ 355600 w 641350"/>
                <a:gd name="connsiteY10" fmla="*/ 200224 h 1486099"/>
                <a:gd name="connsiteX11" fmla="*/ 301625 w 641350"/>
                <a:gd name="connsiteY11" fmla="*/ 199 h 1486099"/>
                <a:gd name="connsiteX0" fmla="*/ 301625 w 641350"/>
                <a:gd name="connsiteY0" fmla="*/ 107 h 1486007"/>
                <a:gd name="connsiteX1" fmla="*/ 247650 w 641350"/>
                <a:gd name="connsiteY1" fmla="*/ 238232 h 1486007"/>
                <a:gd name="connsiteX2" fmla="*/ 3175 w 641350"/>
                <a:gd name="connsiteY2" fmla="*/ 758932 h 1486007"/>
                <a:gd name="connsiteX3" fmla="*/ 0 w 641350"/>
                <a:gd name="connsiteY3" fmla="*/ 1079607 h 1486007"/>
                <a:gd name="connsiteX4" fmla="*/ 231775 w 641350"/>
                <a:gd name="connsiteY4" fmla="*/ 1374882 h 1486007"/>
                <a:gd name="connsiteX5" fmla="*/ 327025 w 641350"/>
                <a:gd name="connsiteY5" fmla="*/ 1486007 h 1486007"/>
                <a:gd name="connsiteX6" fmla="*/ 450850 w 641350"/>
                <a:gd name="connsiteY6" fmla="*/ 1324082 h 1486007"/>
                <a:gd name="connsiteX7" fmla="*/ 622300 w 641350"/>
                <a:gd name="connsiteY7" fmla="*/ 1079607 h 1486007"/>
                <a:gd name="connsiteX8" fmla="*/ 641350 w 641350"/>
                <a:gd name="connsiteY8" fmla="*/ 816082 h 1486007"/>
                <a:gd name="connsiteX9" fmla="*/ 415925 w 641350"/>
                <a:gd name="connsiteY9" fmla="*/ 352532 h 1486007"/>
                <a:gd name="connsiteX10" fmla="*/ 355600 w 641350"/>
                <a:gd name="connsiteY10" fmla="*/ 200132 h 1486007"/>
                <a:gd name="connsiteX11" fmla="*/ 301625 w 641350"/>
                <a:gd name="connsiteY11" fmla="*/ 107 h 1486007"/>
                <a:gd name="connsiteX0" fmla="*/ 311150 w 641350"/>
                <a:gd name="connsiteY0" fmla="*/ 73 h 1469305"/>
                <a:gd name="connsiteX1" fmla="*/ 247650 w 641350"/>
                <a:gd name="connsiteY1" fmla="*/ 221530 h 1469305"/>
                <a:gd name="connsiteX2" fmla="*/ 3175 w 641350"/>
                <a:gd name="connsiteY2" fmla="*/ 742230 h 1469305"/>
                <a:gd name="connsiteX3" fmla="*/ 0 w 641350"/>
                <a:gd name="connsiteY3" fmla="*/ 1062905 h 1469305"/>
                <a:gd name="connsiteX4" fmla="*/ 231775 w 641350"/>
                <a:gd name="connsiteY4" fmla="*/ 1358180 h 1469305"/>
                <a:gd name="connsiteX5" fmla="*/ 327025 w 641350"/>
                <a:gd name="connsiteY5" fmla="*/ 1469305 h 1469305"/>
                <a:gd name="connsiteX6" fmla="*/ 450850 w 641350"/>
                <a:gd name="connsiteY6" fmla="*/ 1307380 h 1469305"/>
                <a:gd name="connsiteX7" fmla="*/ 622300 w 641350"/>
                <a:gd name="connsiteY7" fmla="*/ 1062905 h 1469305"/>
                <a:gd name="connsiteX8" fmla="*/ 641350 w 641350"/>
                <a:gd name="connsiteY8" fmla="*/ 799380 h 1469305"/>
                <a:gd name="connsiteX9" fmla="*/ 415925 w 641350"/>
                <a:gd name="connsiteY9" fmla="*/ 335830 h 1469305"/>
                <a:gd name="connsiteX10" fmla="*/ 355600 w 641350"/>
                <a:gd name="connsiteY10" fmla="*/ 183430 h 1469305"/>
                <a:gd name="connsiteX11" fmla="*/ 311150 w 641350"/>
                <a:gd name="connsiteY11" fmla="*/ 73 h 1469305"/>
                <a:gd name="connsiteX0" fmla="*/ 311150 w 641350"/>
                <a:gd name="connsiteY0" fmla="*/ 2 h 1469234"/>
                <a:gd name="connsiteX1" fmla="*/ 247650 w 641350"/>
                <a:gd name="connsiteY1" fmla="*/ 221459 h 1469234"/>
                <a:gd name="connsiteX2" fmla="*/ 3175 w 641350"/>
                <a:gd name="connsiteY2" fmla="*/ 742159 h 1469234"/>
                <a:gd name="connsiteX3" fmla="*/ 0 w 641350"/>
                <a:gd name="connsiteY3" fmla="*/ 1062834 h 1469234"/>
                <a:gd name="connsiteX4" fmla="*/ 231775 w 641350"/>
                <a:gd name="connsiteY4" fmla="*/ 1358109 h 1469234"/>
                <a:gd name="connsiteX5" fmla="*/ 327025 w 641350"/>
                <a:gd name="connsiteY5" fmla="*/ 1469234 h 1469234"/>
                <a:gd name="connsiteX6" fmla="*/ 450850 w 641350"/>
                <a:gd name="connsiteY6" fmla="*/ 1307309 h 1469234"/>
                <a:gd name="connsiteX7" fmla="*/ 622300 w 641350"/>
                <a:gd name="connsiteY7" fmla="*/ 1062834 h 1469234"/>
                <a:gd name="connsiteX8" fmla="*/ 641350 w 641350"/>
                <a:gd name="connsiteY8" fmla="*/ 799309 h 1469234"/>
                <a:gd name="connsiteX9" fmla="*/ 415925 w 641350"/>
                <a:gd name="connsiteY9" fmla="*/ 335759 h 1469234"/>
                <a:gd name="connsiteX10" fmla="*/ 367506 w 641350"/>
                <a:gd name="connsiteY10" fmla="*/ 223841 h 1469234"/>
                <a:gd name="connsiteX11" fmla="*/ 311150 w 641350"/>
                <a:gd name="connsiteY11" fmla="*/ 2 h 1469234"/>
                <a:gd name="connsiteX0" fmla="*/ 311150 w 641350"/>
                <a:gd name="connsiteY0" fmla="*/ 2 h 1469234"/>
                <a:gd name="connsiteX1" fmla="*/ 247650 w 641350"/>
                <a:gd name="connsiteY1" fmla="*/ 221459 h 1469234"/>
                <a:gd name="connsiteX2" fmla="*/ 3175 w 641350"/>
                <a:gd name="connsiteY2" fmla="*/ 742159 h 1469234"/>
                <a:gd name="connsiteX3" fmla="*/ 0 w 641350"/>
                <a:gd name="connsiteY3" fmla="*/ 1062834 h 1469234"/>
                <a:gd name="connsiteX4" fmla="*/ 231775 w 641350"/>
                <a:gd name="connsiteY4" fmla="*/ 1358109 h 1469234"/>
                <a:gd name="connsiteX5" fmla="*/ 327025 w 641350"/>
                <a:gd name="connsiteY5" fmla="*/ 1469234 h 1469234"/>
                <a:gd name="connsiteX6" fmla="*/ 450850 w 641350"/>
                <a:gd name="connsiteY6" fmla="*/ 1307309 h 1469234"/>
                <a:gd name="connsiteX7" fmla="*/ 622300 w 641350"/>
                <a:gd name="connsiteY7" fmla="*/ 1062834 h 1469234"/>
                <a:gd name="connsiteX8" fmla="*/ 641350 w 641350"/>
                <a:gd name="connsiteY8" fmla="*/ 799309 h 1469234"/>
                <a:gd name="connsiteX9" fmla="*/ 415925 w 641350"/>
                <a:gd name="connsiteY9" fmla="*/ 335759 h 1469234"/>
                <a:gd name="connsiteX10" fmla="*/ 367506 w 641350"/>
                <a:gd name="connsiteY10" fmla="*/ 223841 h 1469234"/>
                <a:gd name="connsiteX11" fmla="*/ 311150 w 641350"/>
                <a:gd name="connsiteY11" fmla="*/ 2 h 1469234"/>
                <a:gd name="connsiteX0" fmla="*/ 311150 w 641350"/>
                <a:gd name="connsiteY0" fmla="*/ 2 h 1469234"/>
                <a:gd name="connsiteX1" fmla="*/ 247650 w 641350"/>
                <a:gd name="connsiteY1" fmla="*/ 221459 h 1469234"/>
                <a:gd name="connsiteX2" fmla="*/ 3175 w 641350"/>
                <a:gd name="connsiteY2" fmla="*/ 742159 h 1469234"/>
                <a:gd name="connsiteX3" fmla="*/ 0 w 641350"/>
                <a:gd name="connsiteY3" fmla="*/ 1062834 h 1469234"/>
                <a:gd name="connsiteX4" fmla="*/ 231775 w 641350"/>
                <a:gd name="connsiteY4" fmla="*/ 1358109 h 1469234"/>
                <a:gd name="connsiteX5" fmla="*/ 327025 w 641350"/>
                <a:gd name="connsiteY5" fmla="*/ 1469234 h 1469234"/>
                <a:gd name="connsiteX6" fmla="*/ 450850 w 641350"/>
                <a:gd name="connsiteY6" fmla="*/ 1307309 h 1469234"/>
                <a:gd name="connsiteX7" fmla="*/ 622300 w 641350"/>
                <a:gd name="connsiteY7" fmla="*/ 1062834 h 1469234"/>
                <a:gd name="connsiteX8" fmla="*/ 641350 w 641350"/>
                <a:gd name="connsiteY8" fmla="*/ 799309 h 1469234"/>
                <a:gd name="connsiteX9" fmla="*/ 367506 w 641350"/>
                <a:gd name="connsiteY9" fmla="*/ 223841 h 1469234"/>
                <a:gd name="connsiteX10" fmla="*/ 311150 w 641350"/>
                <a:gd name="connsiteY10" fmla="*/ 2 h 1469234"/>
                <a:gd name="connsiteX0" fmla="*/ 311150 w 641350"/>
                <a:gd name="connsiteY0" fmla="*/ 2 h 1469234"/>
                <a:gd name="connsiteX1" fmla="*/ 247650 w 641350"/>
                <a:gd name="connsiteY1" fmla="*/ 221459 h 1469234"/>
                <a:gd name="connsiteX2" fmla="*/ 3175 w 641350"/>
                <a:gd name="connsiteY2" fmla="*/ 742159 h 1469234"/>
                <a:gd name="connsiteX3" fmla="*/ 0 w 641350"/>
                <a:gd name="connsiteY3" fmla="*/ 1062834 h 1469234"/>
                <a:gd name="connsiteX4" fmla="*/ 231775 w 641350"/>
                <a:gd name="connsiteY4" fmla="*/ 1358109 h 1469234"/>
                <a:gd name="connsiteX5" fmla="*/ 327025 w 641350"/>
                <a:gd name="connsiteY5" fmla="*/ 1469234 h 1469234"/>
                <a:gd name="connsiteX6" fmla="*/ 450850 w 641350"/>
                <a:gd name="connsiteY6" fmla="*/ 1307309 h 1469234"/>
                <a:gd name="connsiteX7" fmla="*/ 622300 w 641350"/>
                <a:gd name="connsiteY7" fmla="*/ 1062834 h 1469234"/>
                <a:gd name="connsiteX8" fmla="*/ 641350 w 641350"/>
                <a:gd name="connsiteY8" fmla="*/ 799309 h 1469234"/>
                <a:gd name="connsiteX9" fmla="*/ 367506 w 641350"/>
                <a:gd name="connsiteY9" fmla="*/ 223841 h 1469234"/>
                <a:gd name="connsiteX10" fmla="*/ 311150 w 641350"/>
                <a:gd name="connsiteY10" fmla="*/ 2 h 1469234"/>
                <a:gd name="connsiteX0" fmla="*/ 311150 w 662410"/>
                <a:gd name="connsiteY0" fmla="*/ 2 h 1469234"/>
                <a:gd name="connsiteX1" fmla="*/ 247650 w 662410"/>
                <a:gd name="connsiteY1" fmla="*/ 221459 h 1469234"/>
                <a:gd name="connsiteX2" fmla="*/ 3175 w 662410"/>
                <a:gd name="connsiteY2" fmla="*/ 742159 h 1469234"/>
                <a:gd name="connsiteX3" fmla="*/ 0 w 662410"/>
                <a:gd name="connsiteY3" fmla="*/ 1062834 h 1469234"/>
                <a:gd name="connsiteX4" fmla="*/ 231775 w 662410"/>
                <a:gd name="connsiteY4" fmla="*/ 1358109 h 1469234"/>
                <a:gd name="connsiteX5" fmla="*/ 327025 w 662410"/>
                <a:gd name="connsiteY5" fmla="*/ 1469234 h 1469234"/>
                <a:gd name="connsiteX6" fmla="*/ 450850 w 662410"/>
                <a:gd name="connsiteY6" fmla="*/ 1307309 h 1469234"/>
                <a:gd name="connsiteX7" fmla="*/ 622300 w 662410"/>
                <a:gd name="connsiteY7" fmla="*/ 1062834 h 1469234"/>
                <a:gd name="connsiteX8" fmla="*/ 641350 w 662410"/>
                <a:gd name="connsiteY8" fmla="*/ 799309 h 1469234"/>
                <a:gd name="connsiteX9" fmla="*/ 367506 w 662410"/>
                <a:gd name="connsiteY9" fmla="*/ 223841 h 1469234"/>
                <a:gd name="connsiteX10" fmla="*/ 311150 w 662410"/>
                <a:gd name="connsiteY10" fmla="*/ 2 h 1469234"/>
                <a:gd name="connsiteX0" fmla="*/ 311150 w 662410"/>
                <a:gd name="connsiteY0" fmla="*/ 2 h 1469234"/>
                <a:gd name="connsiteX1" fmla="*/ 247650 w 662410"/>
                <a:gd name="connsiteY1" fmla="*/ 221459 h 1469234"/>
                <a:gd name="connsiteX2" fmla="*/ 3175 w 662410"/>
                <a:gd name="connsiteY2" fmla="*/ 835027 h 1469234"/>
                <a:gd name="connsiteX3" fmla="*/ 0 w 662410"/>
                <a:gd name="connsiteY3" fmla="*/ 1062834 h 1469234"/>
                <a:gd name="connsiteX4" fmla="*/ 231775 w 662410"/>
                <a:gd name="connsiteY4" fmla="*/ 1358109 h 1469234"/>
                <a:gd name="connsiteX5" fmla="*/ 327025 w 662410"/>
                <a:gd name="connsiteY5" fmla="*/ 1469234 h 1469234"/>
                <a:gd name="connsiteX6" fmla="*/ 450850 w 662410"/>
                <a:gd name="connsiteY6" fmla="*/ 1307309 h 1469234"/>
                <a:gd name="connsiteX7" fmla="*/ 622300 w 662410"/>
                <a:gd name="connsiteY7" fmla="*/ 1062834 h 1469234"/>
                <a:gd name="connsiteX8" fmla="*/ 641350 w 662410"/>
                <a:gd name="connsiteY8" fmla="*/ 799309 h 1469234"/>
                <a:gd name="connsiteX9" fmla="*/ 367506 w 662410"/>
                <a:gd name="connsiteY9" fmla="*/ 223841 h 1469234"/>
                <a:gd name="connsiteX10" fmla="*/ 311150 w 662410"/>
                <a:gd name="connsiteY10" fmla="*/ 2 h 1469234"/>
                <a:gd name="connsiteX0" fmla="*/ 311150 w 663464"/>
                <a:gd name="connsiteY0" fmla="*/ 2 h 1469234"/>
                <a:gd name="connsiteX1" fmla="*/ 247650 w 663464"/>
                <a:gd name="connsiteY1" fmla="*/ 221459 h 1469234"/>
                <a:gd name="connsiteX2" fmla="*/ 3175 w 663464"/>
                <a:gd name="connsiteY2" fmla="*/ 835027 h 1469234"/>
                <a:gd name="connsiteX3" fmla="*/ 0 w 663464"/>
                <a:gd name="connsiteY3" fmla="*/ 1062834 h 1469234"/>
                <a:gd name="connsiteX4" fmla="*/ 231775 w 663464"/>
                <a:gd name="connsiteY4" fmla="*/ 1358109 h 1469234"/>
                <a:gd name="connsiteX5" fmla="*/ 327025 w 663464"/>
                <a:gd name="connsiteY5" fmla="*/ 1469234 h 1469234"/>
                <a:gd name="connsiteX6" fmla="*/ 450850 w 663464"/>
                <a:gd name="connsiteY6" fmla="*/ 1307309 h 1469234"/>
                <a:gd name="connsiteX7" fmla="*/ 622300 w 663464"/>
                <a:gd name="connsiteY7" fmla="*/ 1062834 h 1469234"/>
                <a:gd name="connsiteX8" fmla="*/ 641350 w 663464"/>
                <a:gd name="connsiteY8" fmla="*/ 799309 h 1469234"/>
                <a:gd name="connsiteX9" fmla="*/ 367506 w 663464"/>
                <a:gd name="connsiteY9" fmla="*/ 223841 h 1469234"/>
                <a:gd name="connsiteX10" fmla="*/ 311150 w 663464"/>
                <a:gd name="connsiteY10" fmla="*/ 2 h 1469234"/>
                <a:gd name="connsiteX0" fmla="*/ 311150 w 662410"/>
                <a:gd name="connsiteY0" fmla="*/ 2 h 1469234"/>
                <a:gd name="connsiteX1" fmla="*/ 247650 w 662410"/>
                <a:gd name="connsiteY1" fmla="*/ 221459 h 1469234"/>
                <a:gd name="connsiteX2" fmla="*/ 3175 w 662410"/>
                <a:gd name="connsiteY2" fmla="*/ 835027 h 1469234"/>
                <a:gd name="connsiteX3" fmla="*/ 0 w 662410"/>
                <a:gd name="connsiteY3" fmla="*/ 1062834 h 1469234"/>
                <a:gd name="connsiteX4" fmla="*/ 231775 w 662410"/>
                <a:gd name="connsiteY4" fmla="*/ 1358109 h 1469234"/>
                <a:gd name="connsiteX5" fmla="*/ 327025 w 662410"/>
                <a:gd name="connsiteY5" fmla="*/ 1469234 h 1469234"/>
                <a:gd name="connsiteX6" fmla="*/ 450850 w 662410"/>
                <a:gd name="connsiteY6" fmla="*/ 1307309 h 1469234"/>
                <a:gd name="connsiteX7" fmla="*/ 622300 w 662410"/>
                <a:gd name="connsiteY7" fmla="*/ 1062834 h 1469234"/>
                <a:gd name="connsiteX8" fmla="*/ 641350 w 662410"/>
                <a:gd name="connsiteY8" fmla="*/ 799309 h 1469234"/>
                <a:gd name="connsiteX9" fmla="*/ 367506 w 662410"/>
                <a:gd name="connsiteY9" fmla="*/ 223841 h 1469234"/>
                <a:gd name="connsiteX10" fmla="*/ 311150 w 662410"/>
                <a:gd name="connsiteY10" fmla="*/ 2 h 1469234"/>
                <a:gd name="connsiteX0" fmla="*/ 344909 w 696169"/>
                <a:gd name="connsiteY0" fmla="*/ 2 h 1469234"/>
                <a:gd name="connsiteX1" fmla="*/ 281409 w 696169"/>
                <a:gd name="connsiteY1" fmla="*/ 221459 h 1469234"/>
                <a:gd name="connsiteX2" fmla="*/ 36934 w 696169"/>
                <a:gd name="connsiteY2" fmla="*/ 835027 h 1469234"/>
                <a:gd name="connsiteX3" fmla="*/ 33759 w 696169"/>
                <a:gd name="connsiteY3" fmla="*/ 1062834 h 1469234"/>
                <a:gd name="connsiteX4" fmla="*/ 265534 w 696169"/>
                <a:gd name="connsiteY4" fmla="*/ 1358109 h 1469234"/>
                <a:gd name="connsiteX5" fmla="*/ 360784 w 696169"/>
                <a:gd name="connsiteY5" fmla="*/ 1469234 h 1469234"/>
                <a:gd name="connsiteX6" fmla="*/ 484609 w 696169"/>
                <a:gd name="connsiteY6" fmla="*/ 1307309 h 1469234"/>
                <a:gd name="connsiteX7" fmla="*/ 656059 w 696169"/>
                <a:gd name="connsiteY7" fmla="*/ 1062834 h 1469234"/>
                <a:gd name="connsiteX8" fmla="*/ 675109 w 696169"/>
                <a:gd name="connsiteY8" fmla="*/ 799309 h 1469234"/>
                <a:gd name="connsiteX9" fmla="*/ 401265 w 696169"/>
                <a:gd name="connsiteY9" fmla="*/ 223841 h 1469234"/>
                <a:gd name="connsiteX10" fmla="*/ 344909 w 696169"/>
                <a:gd name="connsiteY10" fmla="*/ 2 h 1469234"/>
                <a:gd name="connsiteX0" fmla="*/ 321648 w 672908"/>
                <a:gd name="connsiteY0" fmla="*/ 2 h 1469234"/>
                <a:gd name="connsiteX1" fmla="*/ 258148 w 672908"/>
                <a:gd name="connsiteY1" fmla="*/ 221459 h 1469234"/>
                <a:gd name="connsiteX2" fmla="*/ 13673 w 672908"/>
                <a:gd name="connsiteY2" fmla="*/ 835027 h 1469234"/>
                <a:gd name="connsiteX3" fmla="*/ 10498 w 672908"/>
                <a:gd name="connsiteY3" fmla="*/ 1062834 h 1469234"/>
                <a:gd name="connsiteX4" fmla="*/ 242273 w 672908"/>
                <a:gd name="connsiteY4" fmla="*/ 1358109 h 1469234"/>
                <a:gd name="connsiteX5" fmla="*/ 337523 w 672908"/>
                <a:gd name="connsiteY5" fmla="*/ 1469234 h 1469234"/>
                <a:gd name="connsiteX6" fmla="*/ 461348 w 672908"/>
                <a:gd name="connsiteY6" fmla="*/ 1307309 h 1469234"/>
                <a:gd name="connsiteX7" fmla="*/ 632798 w 672908"/>
                <a:gd name="connsiteY7" fmla="*/ 1062834 h 1469234"/>
                <a:gd name="connsiteX8" fmla="*/ 651848 w 672908"/>
                <a:gd name="connsiteY8" fmla="*/ 799309 h 1469234"/>
                <a:gd name="connsiteX9" fmla="*/ 378004 w 672908"/>
                <a:gd name="connsiteY9" fmla="*/ 223841 h 1469234"/>
                <a:gd name="connsiteX10" fmla="*/ 321648 w 672908"/>
                <a:gd name="connsiteY10" fmla="*/ 2 h 1469234"/>
                <a:gd name="connsiteX0" fmla="*/ 328109 w 679369"/>
                <a:gd name="connsiteY0" fmla="*/ 2 h 1469234"/>
                <a:gd name="connsiteX1" fmla="*/ 264609 w 679369"/>
                <a:gd name="connsiteY1" fmla="*/ 221459 h 1469234"/>
                <a:gd name="connsiteX2" fmla="*/ 20134 w 679369"/>
                <a:gd name="connsiteY2" fmla="*/ 835027 h 1469234"/>
                <a:gd name="connsiteX3" fmla="*/ 31246 w 679369"/>
                <a:gd name="connsiteY3" fmla="*/ 1091409 h 1469234"/>
                <a:gd name="connsiteX4" fmla="*/ 248734 w 679369"/>
                <a:gd name="connsiteY4" fmla="*/ 1358109 h 1469234"/>
                <a:gd name="connsiteX5" fmla="*/ 343984 w 679369"/>
                <a:gd name="connsiteY5" fmla="*/ 1469234 h 1469234"/>
                <a:gd name="connsiteX6" fmla="*/ 467809 w 679369"/>
                <a:gd name="connsiteY6" fmla="*/ 1307309 h 1469234"/>
                <a:gd name="connsiteX7" fmla="*/ 639259 w 679369"/>
                <a:gd name="connsiteY7" fmla="*/ 1062834 h 1469234"/>
                <a:gd name="connsiteX8" fmla="*/ 658309 w 679369"/>
                <a:gd name="connsiteY8" fmla="*/ 799309 h 1469234"/>
                <a:gd name="connsiteX9" fmla="*/ 384465 w 679369"/>
                <a:gd name="connsiteY9" fmla="*/ 223841 h 1469234"/>
                <a:gd name="connsiteX10" fmla="*/ 328109 w 679369"/>
                <a:gd name="connsiteY10" fmla="*/ 2 h 1469234"/>
                <a:gd name="connsiteX0" fmla="*/ 328746 w 680006"/>
                <a:gd name="connsiteY0" fmla="*/ 2 h 1469234"/>
                <a:gd name="connsiteX1" fmla="*/ 265246 w 680006"/>
                <a:gd name="connsiteY1" fmla="*/ 221459 h 1469234"/>
                <a:gd name="connsiteX2" fmla="*/ 20771 w 680006"/>
                <a:gd name="connsiteY2" fmla="*/ 835027 h 1469234"/>
                <a:gd name="connsiteX3" fmla="*/ 31883 w 680006"/>
                <a:gd name="connsiteY3" fmla="*/ 1091409 h 1469234"/>
                <a:gd name="connsiteX4" fmla="*/ 249371 w 680006"/>
                <a:gd name="connsiteY4" fmla="*/ 1358109 h 1469234"/>
                <a:gd name="connsiteX5" fmla="*/ 344621 w 680006"/>
                <a:gd name="connsiteY5" fmla="*/ 1469234 h 1469234"/>
                <a:gd name="connsiteX6" fmla="*/ 468446 w 680006"/>
                <a:gd name="connsiteY6" fmla="*/ 1307309 h 1469234"/>
                <a:gd name="connsiteX7" fmla="*/ 639896 w 680006"/>
                <a:gd name="connsiteY7" fmla="*/ 1062834 h 1469234"/>
                <a:gd name="connsiteX8" fmla="*/ 658946 w 680006"/>
                <a:gd name="connsiteY8" fmla="*/ 799309 h 1469234"/>
                <a:gd name="connsiteX9" fmla="*/ 385102 w 680006"/>
                <a:gd name="connsiteY9" fmla="*/ 223841 h 1469234"/>
                <a:gd name="connsiteX10" fmla="*/ 328746 w 680006"/>
                <a:gd name="connsiteY10" fmla="*/ 2 h 1469234"/>
                <a:gd name="connsiteX0" fmla="*/ 328746 w 680006"/>
                <a:gd name="connsiteY0" fmla="*/ 2 h 1469234"/>
                <a:gd name="connsiteX1" fmla="*/ 265246 w 680006"/>
                <a:gd name="connsiteY1" fmla="*/ 221459 h 1469234"/>
                <a:gd name="connsiteX2" fmla="*/ 20771 w 680006"/>
                <a:gd name="connsiteY2" fmla="*/ 835027 h 1469234"/>
                <a:gd name="connsiteX3" fmla="*/ 31883 w 680006"/>
                <a:gd name="connsiteY3" fmla="*/ 1091409 h 1469234"/>
                <a:gd name="connsiteX4" fmla="*/ 249371 w 680006"/>
                <a:gd name="connsiteY4" fmla="*/ 1358109 h 1469234"/>
                <a:gd name="connsiteX5" fmla="*/ 344621 w 680006"/>
                <a:gd name="connsiteY5" fmla="*/ 1469234 h 1469234"/>
                <a:gd name="connsiteX6" fmla="*/ 468446 w 680006"/>
                <a:gd name="connsiteY6" fmla="*/ 1307309 h 1469234"/>
                <a:gd name="connsiteX7" fmla="*/ 639896 w 680006"/>
                <a:gd name="connsiteY7" fmla="*/ 1062834 h 1469234"/>
                <a:gd name="connsiteX8" fmla="*/ 658946 w 680006"/>
                <a:gd name="connsiteY8" fmla="*/ 799309 h 1469234"/>
                <a:gd name="connsiteX9" fmla="*/ 385102 w 680006"/>
                <a:gd name="connsiteY9" fmla="*/ 223841 h 1469234"/>
                <a:gd name="connsiteX10" fmla="*/ 328746 w 680006"/>
                <a:gd name="connsiteY10" fmla="*/ 2 h 1469234"/>
                <a:gd name="connsiteX0" fmla="*/ 328746 w 678348"/>
                <a:gd name="connsiteY0" fmla="*/ 2 h 1469234"/>
                <a:gd name="connsiteX1" fmla="*/ 265246 w 678348"/>
                <a:gd name="connsiteY1" fmla="*/ 221459 h 1469234"/>
                <a:gd name="connsiteX2" fmla="*/ 20771 w 678348"/>
                <a:gd name="connsiteY2" fmla="*/ 835027 h 1469234"/>
                <a:gd name="connsiteX3" fmla="*/ 31883 w 678348"/>
                <a:gd name="connsiteY3" fmla="*/ 1091409 h 1469234"/>
                <a:gd name="connsiteX4" fmla="*/ 249371 w 678348"/>
                <a:gd name="connsiteY4" fmla="*/ 1358109 h 1469234"/>
                <a:gd name="connsiteX5" fmla="*/ 344621 w 678348"/>
                <a:gd name="connsiteY5" fmla="*/ 1469234 h 1469234"/>
                <a:gd name="connsiteX6" fmla="*/ 468446 w 678348"/>
                <a:gd name="connsiteY6" fmla="*/ 1307309 h 1469234"/>
                <a:gd name="connsiteX7" fmla="*/ 635134 w 678348"/>
                <a:gd name="connsiteY7" fmla="*/ 1098553 h 1469234"/>
                <a:gd name="connsiteX8" fmla="*/ 658946 w 678348"/>
                <a:gd name="connsiteY8" fmla="*/ 799309 h 1469234"/>
                <a:gd name="connsiteX9" fmla="*/ 385102 w 678348"/>
                <a:gd name="connsiteY9" fmla="*/ 223841 h 1469234"/>
                <a:gd name="connsiteX10" fmla="*/ 328746 w 678348"/>
                <a:gd name="connsiteY10" fmla="*/ 2 h 1469234"/>
                <a:gd name="connsiteX0" fmla="*/ 328746 w 683887"/>
                <a:gd name="connsiteY0" fmla="*/ 2 h 1469234"/>
                <a:gd name="connsiteX1" fmla="*/ 265246 w 683887"/>
                <a:gd name="connsiteY1" fmla="*/ 221459 h 1469234"/>
                <a:gd name="connsiteX2" fmla="*/ 20771 w 683887"/>
                <a:gd name="connsiteY2" fmla="*/ 835027 h 1469234"/>
                <a:gd name="connsiteX3" fmla="*/ 31883 w 683887"/>
                <a:gd name="connsiteY3" fmla="*/ 1091409 h 1469234"/>
                <a:gd name="connsiteX4" fmla="*/ 249371 w 683887"/>
                <a:gd name="connsiteY4" fmla="*/ 1358109 h 1469234"/>
                <a:gd name="connsiteX5" fmla="*/ 344621 w 683887"/>
                <a:gd name="connsiteY5" fmla="*/ 1469234 h 1469234"/>
                <a:gd name="connsiteX6" fmla="*/ 468446 w 683887"/>
                <a:gd name="connsiteY6" fmla="*/ 1307309 h 1469234"/>
                <a:gd name="connsiteX7" fmla="*/ 635134 w 683887"/>
                <a:gd name="connsiteY7" fmla="*/ 1098553 h 1469234"/>
                <a:gd name="connsiteX8" fmla="*/ 658946 w 683887"/>
                <a:gd name="connsiteY8" fmla="*/ 799309 h 1469234"/>
                <a:gd name="connsiteX9" fmla="*/ 385102 w 683887"/>
                <a:gd name="connsiteY9" fmla="*/ 223841 h 1469234"/>
                <a:gd name="connsiteX10" fmla="*/ 328746 w 683887"/>
                <a:gd name="connsiteY10" fmla="*/ 2 h 1469234"/>
                <a:gd name="connsiteX0" fmla="*/ 328746 w 676786"/>
                <a:gd name="connsiteY0" fmla="*/ 2 h 1469234"/>
                <a:gd name="connsiteX1" fmla="*/ 265246 w 676786"/>
                <a:gd name="connsiteY1" fmla="*/ 221459 h 1469234"/>
                <a:gd name="connsiteX2" fmla="*/ 20771 w 676786"/>
                <a:gd name="connsiteY2" fmla="*/ 835027 h 1469234"/>
                <a:gd name="connsiteX3" fmla="*/ 31883 w 676786"/>
                <a:gd name="connsiteY3" fmla="*/ 1091409 h 1469234"/>
                <a:gd name="connsiteX4" fmla="*/ 249371 w 676786"/>
                <a:gd name="connsiteY4" fmla="*/ 1358109 h 1469234"/>
                <a:gd name="connsiteX5" fmla="*/ 344621 w 676786"/>
                <a:gd name="connsiteY5" fmla="*/ 1469234 h 1469234"/>
                <a:gd name="connsiteX6" fmla="*/ 468446 w 676786"/>
                <a:gd name="connsiteY6" fmla="*/ 1307309 h 1469234"/>
                <a:gd name="connsiteX7" fmla="*/ 616084 w 676786"/>
                <a:gd name="connsiteY7" fmla="*/ 1115222 h 1469234"/>
                <a:gd name="connsiteX8" fmla="*/ 658946 w 676786"/>
                <a:gd name="connsiteY8" fmla="*/ 799309 h 1469234"/>
                <a:gd name="connsiteX9" fmla="*/ 385102 w 676786"/>
                <a:gd name="connsiteY9" fmla="*/ 223841 h 1469234"/>
                <a:gd name="connsiteX10" fmla="*/ 328746 w 676786"/>
                <a:gd name="connsiteY10" fmla="*/ 2 h 1469234"/>
                <a:gd name="connsiteX0" fmla="*/ 328746 w 674435"/>
                <a:gd name="connsiteY0" fmla="*/ 2 h 1469234"/>
                <a:gd name="connsiteX1" fmla="*/ 265246 w 674435"/>
                <a:gd name="connsiteY1" fmla="*/ 221459 h 1469234"/>
                <a:gd name="connsiteX2" fmla="*/ 20771 w 674435"/>
                <a:gd name="connsiteY2" fmla="*/ 835027 h 1469234"/>
                <a:gd name="connsiteX3" fmla="*/ 31883 w 674435"/>
                <a:gd name="connsiteY3" fmla="*/ 1091409 h 1469234"/>
                <a:gd name="connsiteX4" fmla="*/ 249371 w 674435"/>
                <a:gd name="connsiteY4" fmla="*/ 1358109 h 1469234"/>
                <a:gd name="connsiteX5" fmla="*/ 344621 w 674435"/>
                <a:gd name="connsiteY5" fmla="*/ 1469234 h 1469234"/>
                <a:gd name="connsiteX6" fmla="*/ 413677 w 674435"/>
                <a:gd name="connsiteY6" fmla="*/ 1359696 h 1469234"/>
                <a:gd name="connsiteX7" fmla="*/ 616084 w 674435"/>
                <a:gd name="connsiteY7" fmla="*/ 1115222 h 1469234"/>
                <a:gd name="connsiteX8" fmla="*/ 658946 w 674435"/>
                <a:gd name="connsiteY8" fmla="*/ 799309 h 1469234"/>
                <a:gd name="connsiteX9" fmla="*/ 385102 w 674435"/>
                <a:gd name="connsiteY9" fmla="*/ 223841 h 1469234"/>
                <a:gd name="connsiteX10" fmla="*/ 328746 w 674435"/>
                <a:gd name="connsiteY10" fmla="*/ 2 h 1469234"/>
                <a:gd name="connsiteX0" fmla="*/ 328746 w 674435"/>
                <a:gd name="connsiteY0" fmla="*/ 2 h 1469235"/>
                <a:gd name="connsiteX1" fmla="*/ 265246 w 674435"/>
                <a:gd name="connsiteY1" fmla="*/ 221459 h 1469235"/>
                <a:gd name="connsiteX2" fmla="*/ 20771 w 674435"/>
                <a:gd name="connsiteY2" fmla="*/ 835027 h 1469235"/>
                <a:gd name="connsiteX3" fmla="*/ 31883 w 674435"/>
                <a:gd name="connsiteY3" fmla="*/ 1091409 h 1469235"/>
                <a:gd name="connsiteX4" fmla="*/ 249371 w 674435"/>
                <a:gd name="connsiteY4" fmla="*/ 1358109 h 1469235"/>
                <a:gd name="connsiteX5" fmla="*/ 344621 w 674435"/>
                <a:gd name="connsiteY5" fmla="*/ 1469234 h 1469235"/>
                <a:gd name="connsiteX6" fmla="*/ 413677 w 674435"/>
                <a:gd name="connsiteY6" fmla="*/ 1359696 h 1469235"/>
                <a:gd name="connsiteX7" fmla="*/ 616084 w 674435"/>
                <a:gd name="connsiteY7" fmla="*/ 1115222 h 1469235"/>
                <a:gd name="connsiteX8" fmla="*/ 658946 w 674435"/>
                <a:gd name="connsiteY8" fmla="*/ 799309 h 1469235"/>
                <a:gd name="connsiteX9" fmla="*/ 385102 w 674435"/>
                <a:gd name="connsiteY9" fmla="*/ 223841 h 1469235"/>
                <a:gd name="connsiteX10" fmla="*/ 328746 w 674435"/>
                <a:gd name="connsiteY10" fmla="*/ 2 h 1469235"/>
                <a:gd name="connsiteX0" fmla="*/ 328746 w 674435"/>
                <a:gd name="connsiteY0" fmla="*/ 2 h 1469234"/>
                <a:gd name="connsiteX1" fmla="*/ 265246 w 674435"/>
                <a:gd name="connsiteY1" fmla="*/ 221459 h 1469234"/>
                <a:gd name="connsiteX2" fmla="*/ 20771 w 674435"/>
                <a:gd name="connsiteY2" fmla="*/ 835027 h 1469234"/>
                <a:gd name="connsiteX3" fmla="*/ 31883 w 674435"/>
                <a:gd name="connsiteY3" fmla="*/ 1091409 h 1469234"/>
                <a:gd name="connsiteX4" fmla="*/ 249371 w 674435"/>
                <a:gd name="connsiteY4" fmla="*/ 1358109 h 1469234"/>
                <a:gd name="connsiteX5" fmla="*/ 344621 w 674435"/>
                <a:gd name="connsiteY5" fmla="*/ 1469234 h 1469234"/>
                <a:gd name="connsiteX6" fmla="*/ 413677 w 674435"/>
                <a:gd name="connsiteY6" fmla="*/ 1359696 h 1469234"/>
                <a:gd name="connsiteX7" fmla="*/ 616084 w 674435"/>
                <a:gd name="connsiteY7" fmla="*/ 1115222 h 1469234"/>
                <a:gd name="connsiteX8" fmla="*/ 658946 w 674435"/>
                <a:gd name="connsiteY8" fmla="*/ 799309 h 1469234"/>
                <a:gd name="connsiteX9" fmla="*/ 385102 w 674435"/>
                <a:gd name="connsiteY9" fmla="*/ 223841 h 1469234"/>
                <a:gd name="connsiteX10" fmla="*/ 328746 w 674435"/>
                <a:gd name="connsiteY10" fmla="*/ 2 h 1469234"/>
                <a:gd name="connsiteX0" fmla="*/ 328746 w 674435"/>
                <a:gd name="connsiteY0" fmla="*/ 2 h 1469234"/>
                <a:gd name="connsiteX1" fmla="*/ 265246 w 674435"/>
                <a:gd name="connsiteY1" fmla="*/ 221459 h 1469234"/>
                <a:gd name="connsiteX2" fmla="*/ 20771 w 674435"/>
                <a:gd name="connsiteY2" fmla="*/ 835027 h 1469234"/>
                <a:gd name="connsiteX3" fmla="*/ 31883 w 674435"/>
                <a:gd name="connsiteY3" fmla="*/ 1091409 h 1469234"/>
                <a:gd name="connsiteX4" fmla="*/ 249371 w 674435"/>
                <a:gd name="connsiteY4" fmla="*/ 1358109 h 1469234"/>
                <a:gd name="connsiteX5" fmla="*/ 344621 w 674435"/>
                <a:gd name="connsiteY5" fmla="*/ 1469234 h 1469234"/>
                <a:gd name="connsiteX6" fmla="*/ 413677 w 674435"/>
                <a:gd name="connsiteY6" fmla="*/ 1359696 h 1469234"/>
                <a:gd name="connsiteX7" fmla="*/ 616084 w 674435"/>
                <a:gd name="connsiteY7" fmla="*/ 1115222 h 1469234"/>
                <a:gd name="connsiteX8" fmla="*/ 658946 w 674435"/>
                <a:gd name="connsiteY8" fmla="*/ 799309 h 1469234"/>
                <a:gd name="connsiteX9" fmla="*/ 385102 w 674435"/>
                <a:gd name="connsiteY9" fmla="*/ 223841 h 1469234"/>
                <a:gd name="connsiteX10" fmla="*/ 328746 w 674435"/>
                <a:gd name="connsiteY10" fmla="*/ 2 h 1469234"/>
                <a:gd name="connsiteX0" fmla="*/ 333197 w 678886"/>
                <a:gd name="connsiteY0" fmla="*/ 2 h 1469234"/>
                <a:gd name="connsiteX1" fmla="*/ 269697 w 678886"/>
                <a:gd name="connsiteY1" fmla="*/ 221459 h 1469234"/>
                <a:gd name="connsiteX2" fmla="*/ 25222 w 678886"/>
                <a:gd name="connsiteY2" fmla="*/ 835027 h 1469234"/>
                <a:gd name="connsiteX3" fmla="*/ 36334 w 678886"/>
                <a:gd name="connsiteY3" fmla="*/ 1091409 h 1469234"/>
                <a:gd name="connsiteX4" fmla="*/ 277635 w 678886"/>
                <a:gd name="connsiteY4" fmla="*/ 1346203 h 1469234"/>
                <a:gd name="connsiteX5" fmla="*/ 349072 w 678886"/>
                <a:gd name="connsiteY5" fmla="*/ 1469234 h 1469234"/>
                <a:gd name="connsiteX6" fmla="*/ 418128 w 678886"/>
                <a:gd name="connsiteY6" fmla="*/ 1359696 h 1469234"/>
                <a:gd name="connsiteX7" fmla="*/ 620535 w 678886"/>
                <a:gd name="connsiteY7" fmla="*/ 1115222 h 1469234"/>
                <a:gd name="connsiteX8" fmla="*/ 663397 w 678886"/>
                <a:gd name="connsiteY8" fmla="*/ 799309 h 1469234"/>
                <a:gd name="connsiteX9" fmla="*/ 389553 w 678886"/>
                <a:gd name="connsiteY9" fmla="*/ 223841 h 1469234"/>
                <a:gd name="connsiteX10" fmla="*/ 333197 w 678886"/>
                <a:gd name="connsiteY10" fmla="*/ 2 h 1469234"/>
                <a:gd name="connsiteX0" fmla="*/ 333458 w 679147"/>
                <a:gd name="connsiteY0" fmla="*/ 2 h 1469234"/>
                <a:gd name="connsiteX1" fmla="*/ 269958 w 679147"/>
                <a:gd name="connsiteY1" fmla="*/ 221459 h 1469234"/>
                <a:gd name="connsiteX2" fmla="*/ 25483 w 679147"/>
                <a:gd name="connsiteY2" fmla="*/ 835027 h 1469234"/>
                <a:gd name="connsiteX3" fmla="*/ 36595 w 679147"/>
                <a:gd name="connsiteY3" fmla="*/ 1091409 h 1469234"/>
                <a:gd name="connsiteX4" fmla="*/ 282658 w 679147"/>
                <a:gd name="connsiteY4" fmla="*/ 1367634 h 1469234"/>
                <a:gd name="connsiteX5" fmla="*/ 349333 w 679147"/>
                <a:gd name="connsiteY5" fmla="*/ 1469234 h 1469234"/>
                <a:gd name="connsiteX6" fmla="*/ 418389 w 679147"/>
                <a:gd name="connsiteY6" fmla="*/ 1359696 h 1469234"/>
                <a:gd name="connsiteX7" fmla="*/ 620796 w 679147"/>
                <a:gd name="connsiteY7" fmla="*/ 1115222 h 1469234"/>
                <a:gd name="connsiteX8" fmla="*/ 663658 w 679147"/>
                <a:gd name="connsiteY8" fmla="*/ 799309 h 1469234"/>
                <a:gd name="connsiteX9" fmla="*/ 389814 w 679147"/>
                <a:gd name="connsiteY9" fmla="*/ 223841 h 1469234"/>
                <a:gd name="connsiteX10" fmla="*/ 333458 w 679147"/>
                <a:gd name="connsiteY10" fmla="*/ 2 h 14692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79147" h="1469234">
                  <a:moveTo>
                    <a:pt x="333458" y="2"/>
                  </a:moveTo>
                  <a:cubicBezTo>
                    <a:pt x="313482" y="-395"/>
                    <a:pt x="321287" y="82288"/>
                    <a:pt x="269958" y="221459"/>
                  </a:cubicBezTo>
                  <a:cubicBezTo>
                    <a:pt x="218629" y="360630"/>
                    <a:pt x="64377" y="690035"/>
                    <a:pt x="25483" y="835027"/>
                  </a:cubicBezTo>
                  <a:cubicBezTo>
                    <a:pt x="-13411" y="980019"/>
                    <a:pt x="-6268" y="1002641"/>
                    <a:pt x="36595" y="1091409"/>
                  </a:cubicBezTo>
                  <a:cubicBezTo>
                    <a:pt x="79458" y="1180177"/>
                    <a:pt x="250908" y="1330592"/>
                    <a:pt x="282658" y="1367634"/>
                  </a:cubicBezTo>
                  <a:lnTo>
                    <a:pt x="349333" y="1469234"/>
                  </a:lnTo>
                  <a:cubicBezTo>
                    <a:pt x="376717" y="1469498"/>
                    <a:pt x="368383" y="1404411"/>
                    <a:pt x="418389" y="1359696"/>
                  </a:cubicBezTo>
                  <a:cubicBezTo>
                    <a:pt x="468395" y="1314981"/>
                    <a:pt x="579918" y="1208620"/>
                    <a:pt x="620796" y="1115222"/>
                  </a:cubicBezTo>
                  <a:cubicBezTo>
                    <a:pt x="661674" y="1021824"/>
                    <a:pt x="702155" y="947872"/>
                    <a:pt x="663658" y="799309"/>
                  </a:cubicBezTo>
                  <a:cubicBezTo>
                    <a:pt x="625161" y="650746"/>
                    <a:pt x="444847" y="357059"/>
                    <a:pt x="389814" y="223841"/>
                  </a:cubicBezTo>
                  <a:cubicBezTo>
                    <a:pt x="346157" y="175025"/>
                    <a:pt x="353434" y="399"/>
                    <a:pt x="333458" y="2"/>
                  </a:cubicBezTo>
                  <a:close/>
                </a:path>
              </a:pathLst>
            </a:custGeom>
            <a:solidFill>
              <a:srgbClr val="F364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sym typeface="Arial"/>
              </a:endParaRPr>
            </a:p>
          </p:txBody>
        </p:sp>
        <p:sp useBgFill="1">
          <p:nvSpPr>
            <p:cNvPr id="14" name="矩形: 圆角 13"/>
            <p:cNvSpPr/>
            <p:nvPr/>
          </p:nvSpPr>
          <p:spPr>
            <a:xfrm>
              <a:off x="2276475" y="3806614"/>
              <a:ext cx="1657350" cy="211787"/>
            </a:xfrm>
            <a:prstGeom prst="roundRect">
              <a:avLst>
                <a:gd name="adj" fmla="val 25662"/>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sym typeface="Arial"/>
              </a:endParaRPr>
            </a:p>
          </p:txBody>
        </p:sp>
      </p:grpSp>
      <p:sp>
        <p:nvSpPr>
          <p:cNvPr id="17" name="文本框 16"/>
          <p:cNvSpPr txBox="1"/>
          <p:nvPr/>
        </p:nvSpPr>
        <p:spPr>
          <a:xfrm>
            <a:off x="4344386" y="3011713"/>
            <a:ext cx="5580374" cy="886781"/>
          </a:xfrm>
          <a:prstGeom prst="rect">
            <a:avLst/>
          </a:prstGeom>
          <a:noFill/>
        </p:spPr>
        <p:txBody>
          <a:bodyPr wrap="square" rtlCol="0">
            <a:spAutoFit/>
          </a:bodyPr>
          <a:lstStyle/>
          <a:p>
            <a:pPr marL="0" marR="0" lvl="0" indent="0" algn="l" defTabSz="914400" rtl="0" eaLnBrk="1" fontAlgn="auto" latinLnBrk="0" hangingPunct="1">
              <a:lnSpc>
                <a:spcPct val="130000"/>
              </a:lnSpc>
              <a:spcBef>
                <a:spcPts val="0"/>
              </a:spcBef>
              <a:spcAft>
                <a:spcPts val="0"/>
              </a:spcAft>
              <a:buClrTx/>
              <a:buSzTx/>
              <a:buFontTx/>
              <a:buNone/>
              <a:tabLst/>
              <a:defRPr/>
            </a:pPr>
            <a:r>
              <a:rPr lang="zh-CN" altLang="en-US" sz="4400" b="1" dirty="0" smtClean="0">
                <a:solidFill>
                  <a:prstClr val="black"/>
                </a:solidFill>
                <a:latin typeface="微软雅黑" panose="020B0503020204020204" pitchFamily="34" charset="-122"/>
                <a:ea typeface="微软雅黑" panose="020B0503020204020204" pitchFamily="34" charset="-122"/>
              </a:rPr>
              <a:t>总结</a:t>
            </a:r>
            <a:endParaRPr kumimoji="0" lang="zh-CN" altLang="en-US" sz="4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cxnSp>
        <p:nvCxnSpPr>
          <p:cNvPr id="22" name="直接连接符 21"/>
          <p:cNvCxnSpPr/>
          <p:nvPr/>
        </p:nvCxnSpPr>
        <p:spPr>
          <a:xfrm>
            <a:off x="9139295" y="2755777"/>
            <a:ext cx="783772" cy="0"/>
          </a:xfrm>
          <a:prstGeom prst="line">
            <a:avLst/>
          </a:prstGeom>
          <a:noFill/>
          <a:ln cap="rnd">
            <a:solidFill>
              <a:srgbClr val="525252"/>
            </a:solidFill>
            <a:round/>
          </a:ln>
        </p:spPr>
        <p:style>
          <a:lnRef idx="2">
            <a:schemeClr val="accent1">
              <a:shade val="50000"/>
            </a:schemeClr>
          </a:lnRef>
          <a:fillRef idx="1">
            <a:schemeClr val="accent1"/>
          </a:fillRef>
          <a:effectRef idx="0">
            <a:schemeClr val="accent1"/>
          </a:effectRef>
          <a:fontRef idx="minor">
            <a:schemeClr val="lt1"/>
          </a:fontRef>
        </p:style>
      </p:cxnSp>
      <p:cxnSp>
        <p:nvCxnSpPr>
          <p:cNvPr id="24" name="直接连接符 23"/>
          <p:cNvCxnSpPr>
            <a:cxnSpLocks/>
          </p:cNvCxnSpPr>
          <p:nvPr/>
        </p:nvCxnSpPr>
        <p:spPr>
          <a:xfrm flipH="1">
            <a:off x="9923068" y="2755777"/>
            <a:ext cx="1" cy="269998"/>
          </a:xfrm>
          <a:prstGeom prst="line">
            <a:avLst/>
          </a:prstGeom>
          <a:noFill/>
          <a:ln cap="rnd">
            <a:solidFill>
              <a:srgbClr val="525252"/>
            </a:solidFill>
            <a:round/>
          </a:ln>
        </p:spPr>
        <p:style>
          <a:lnRef idx="2">
            <a:schemeClr val="accent1">
              <a:shade val="50000"/>
            </a:schemeClr>
          </a:lnRef>
          <a:fillRef idx="1">
            <a:schemeClr val="accent1"/>
          </a:fillRef>
          <a:effectRef idx="0">
            <a:schemeClr val="accent1"/>
          </a:effectRef>
          <a:fontRef idx="minor">
            <a:schemeClr val="lt1"/>
          </a:fontRef>
        </p:style>
      </p:cxnSp>
      <p:sp>
        <p:nvSpPr>
          <p:cNvPr id="27" name="矩形 26"/>
          <p:cNvSpPr/>
          <p:nvPr/>
        </p:nvSpPr>
        <p:spPr>
          <a:xfrm>
            <a:off x="9923067" y="2489079"/>
            <a:ext cx="266700" cy="266700"/>
          </a:xfrm>
          <a:prstGeom prst="rect">
            <a:avLst/>
          </a:prstGeom>
          <a:noFill/>
          <a:ln cap="rnd">
            <a:solidFill>
              <a:srgbClr val="525252"/>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sym typeface="Arial"/>
            </a:endParaRPr>
          </a:p>
        </p:txBody>
      </p:sp>
      <p:cxnSp>
        <p:nvCxnSpPr>
          <p:cNvPr id="32" name="直接连接符 31"/>
          <p:cNvCxnSpPr/>
          <p:nvPr/>
        </p:nvCxnSpPr>
        <p:spPr>
          <a:xfrm>
            <a:off x="351066" y="5822961"/>
            <a:ext cx="171450" cy="102869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33" name="椭圆 32"/>
          <p:cNvSpPr/>
          <p:nvPr/>
        </p:nvSpPr>
        <p:spPr>
          <a:xfrm>
            <a:off x="290106" y="5701041"/>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sym typeface="Arial"/>
            </a:endParaRPr>
          </a:p>
        </p:txBody>
      </p:sp>
      <p:cxnSp>
        <p:nvCxnSpPr>
          <p:cNvPr id="35" name="直接连接符 34"/>
          <p:cNvCxnSpPr/>
          <p:nvPr/>
        </p:nvCxnSpPr>
        <p:spPr>
          <a:xfrm flipH="1">
            <a:off x="351066" y="6043941"/>
            <a:ext cx="270510" cy="80771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36" name="椭圆 35"/>
          <p:cNvSpPr/>
          <p:nvPr/>
        </p:nvSpPr>
        <p:spPr>
          <a:xfrm>
            <a:off x="587286" y="5922019"/>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sym typeface="Arial"/>
            </a:endParaRPr>
          </a:p>
        </p:txBody>
      </p:sp>
      <p:cxnSp>
        <p:nvCxnSpPr>
          <p:cNvPr id="37" name="直接连接符 36"/>
          <p:cNvCxnSpPr>
            <a:cxnSpLocks/>
          </p:cNvCxnSpPr>
          <p:nvPr/>
        </p:nvCxnSpPr>
        <p:spPr>
          <a:xfrm flipH="1">
            <a:off x="709206" y="6211579"/>
            <a:ext cx="209550" cy="64007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39" name="椭圆 38"/>
          <p:cNvSpPr/>
          <p:nvPr/>
        </p:nvSpPr>
        <p:spPr>
          <a:xfrm>
            <a:off x="887325" y="6126331"/>
            <a:ext cx="82868" cy="82868"/>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sym typeface="Arial"/>
            </a:endParaRPr>
          </a:p>
        </p:txBody>
      </p:sp>
      <p:cxnSp>
        <p:nvCxnSpPr>
          <p:cNvPr id="41" name="直接连接符 40"/>
          <p:cNvCxnSpPr/>
          <p:nvPr/>
        </p:nvCxnSpPr>
        <p:spPr>
          <a:xfrm>
            <a:off x="996385" y="5922019"/>
            <a:ext cx="100012" cy="92963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42" name="椭圆 41"/>
          <p:cNvSpPr/>
          <p:nvPr/>
        </p:nvSpPr>
        <p:spPr>
          <a:xfrm>
            <a:off x="928759" y="5800100"/>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sym typeface="Arial"/>
            </a:endParaRPr>
          </a:p>
        </p:txBody>
      </p:sp>
      <p:sp>
        <p:nvSpPr>
          <p:cNvPr id="43" name="椭圆 42"/>
          <p:cNvSpPr/>
          <p:nvPr/>
        </p:nvSpPr>
        <p:spPr>
          <a:xfrm>
            <a:off x="173425" y="6216819"/>
            <a:ext cx="45720" cy="45721"/>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sym typeface="Arial"/>
            </a:endParaRPr>
          </a:p>
        </p:txBody>
      </p:sp>
      <p:cxnSp>
        <p:nvCxnSpPr>
          <p:cNvPr id="45" name="直接连接符 44"/>
          <p:cNvCxnSpPr>
            <a:stCxn id="43" idx="4"/>
          </p:cNvCxnSpPr>
          <p:nvPr/>
        </p:nvCxnSpPr>
        <p:spPr>
          <a:xfrm>
            <a:off x="196285" y="6262539"/>
            <a:ext cx="22860" cy="58911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1591889" y="5822961"/>
            <a:ext cx="171450" cy="102869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49" name="椭圆 48"/>
          <p:cNvSpPr/>
          <p:nvPr/>
        </p:nvSpPr>
        <p:spPr>
          <a:xfrm>
            <a:off x="1530929" y="5701041"/>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sym typeface="Arial"/>
            </a:endParaRPr>
          </a:p>
        </p:txBody>
      </p:sp>
      <p:cxnSp>
        <p:nvCxnSpPr>
          <p:cNvPr id="50" name="直接连接符 49"/>
          <p:cNvCxnSpPr/>
          <p:nvPr/>
        </p:nvCxnSpPr>
        <p:spPr>
          <a:xfrm flipH="1">
            <a:off x="1591889" y="6043941"/>
            <a:ext cx="270510" cy="80771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51" name="椭圆 50"/>
          <p:cNvSpPr/>
          <p:nvPr/>
        </p:nvSpPr>
        <p:spPr>
          <a:xfrm>
            <a:off x="1828109" y="5922019"/>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sym typeface="Arial"/>
            </a:endParaRPr>
          </a:p>
        </p:txBody>
      </p:sp>
      <p:cxnSp>
        <p:nvCxnSpPr>
          <p:cNvPr id="52" name="直接连接符 51"/>
          <p:cNvCxnSpPr>
            <a:cxnSpLocks/>
          </p:cNvCxnSpPr>
          <p:nvPr/>
        </p:nvCxnSpPr>
        <p:spPr>
          <a:xfrm flipH="1">
            <a:off x="1950029" y="6211579"/>
            <a:ext cx="209550" cy="64007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53" name="椭圆 52"/>
          <p:cNvSpPr/>
          <p:nvPr/>
        </p:nvSpPr>
        <p:spPr>
          <a:xfrm>
            <a:off x="2128148" y="6126331"/>
            <a:ext cx="82868" cy="82868"/>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sym typeface="Arial"/>
            </a:endParaRPr>
          </a:p>
        </p:txBody>
      </p:sp>
      <p:cxnSp>
        <p:nvCxnSpPr>
          <p:cNvPr id="54" name="直接连接符 53"/>
          <p:cNvCxnSpPr/>
          <p:nvPr/>
        </p:nvCxnSpPr>
        <p:spPr>
          <a:xfrm>
            <a:off x="2237208" y="5922019"/>
            <a:ext cx="100012" cy="92963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55" name="椭圆 54"/>
          <p:cNvSpPr/>
          <p:nvPr/>
        </p:nvSpPr>
        <p:spPr>
          <a:xfrm>
            <a:off x="2169582" y="5800100"/>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sym typeface="Arial"/>
            </a:endParaRPr>
          </a:p>
        </p:txBody>
      </p:sp>
      <p:sp>
        <p:nvSpPr>
          <p:cNvPr id="56" name="椭圆 55"/>
          <p:cNvSpPr/>
          <p:nvPr/>
        </p:nvSpPr>
        <p:spPr>
          <a:xfrm>
            <a:off x="1414248" y="6216819"/>
            <a:ext cx="45720" cy="45721"/>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sym typeface="Arial"/>
            </a:endParaRPr>
          </a:p>
        </p:txBody>
      </p:sp>
      <p:cxnSp>
        <p:nvCxnSpPr>
          <p:cNvPr id="57" name="直接连接符 56"/>
          <p:cNvCxnSpPr>
            <a:stCxn id="56" idx="4"/>
          </p:cNvCxnSpPr>
          <p:nvPr/>
        </p:nvCxnSpPr>
        <p:spPr>
          <a:xfrm>
            <a:off x="1437108" y="6262539"/>
            <a:ext cx="22860" cy="58911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a:off x="2832712" y="5822961"/>
            <a:ext cx="171450" cy="102869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60" name="椭圆 59"/>
          <p:cNvSpPr/>
          <p:nvPr/>
        </p:nvSpPr>
        <p:spPr>
          <a:xfrm>
            <a:off x="2771752" y="5701041"/>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sym typeface="Arial"/>
            </a:endParaRPr>
          </a:p>
        </p:txBody>
      </p:sp>
      <p:cxnSp>
        <p:nvCxnSpPr>
          <p:cNvPr id="61" name="直接连接符 60"/>
          <p:cNvCxnSpPr/>
          <p:nvPr/>
        </p:nvCxnSpPr>
        <p:spPr>
          <a:xfrm flipH="1">
            <a:off x="2832712" y="6043941"/>
            <a:ext cx="270510" cy="80771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62" name="椭圆 61"/>
          <p:cNvSpPr/>
          <p:nvPr/>
        </p:nvSpPr>
        <p:spPr>
          <a:xfrm>
            <a:off x="3068932" y="5922019"/>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sym typeface="Arial"/>
            </a:endParaRPr>
          </a:p>
        </p:txBody>
      </p:sp>
      <p:cxnSp>
        <p:nvCxnSpPr>
          <p:cNvPr id="63" name="直接连接符 62"/>
          <p:cNvCxnSpPr>
            <a:cxnSpLocks/>
          </p:cNvCxnSpPr>
          <p:nvPr/>
        </p:nvCxnSpPr>
        <p:spPr>
          <a:xfrm flipH="1">
            <a:off x="3190852" y="6211579"/>
            <a:ext cx="209550" cy="64007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64" name="椭圆 63"/>
          <p:cNvSpPr/>
          <p:nvPr/>
        </p:nvSpPr>
        <p:spPr>
          <a:xfrm>
            <a:off x="3368971" y="6126331"/>
            <a:ext cx="82868" cy="82868"/>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sym typeface="Arial"/>
            </a:endParaRPr>
          </a:p>
        </p:txBody>
      </p:sp>
      <p:cxnSp>
        <p:nvCxnSpPr>
          <p:cNvPr id="65" name="直接连接符 64"/>
          <p:cNvCxnSpPr/>
          <p:nvPr/>
        </p:nvCxnSpPr>
        <p:spPr>
          <a:xfrm>
            <a:off x="3478031" y="5922019"/>
            <a:ext cx="100012" cy="92963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66" name="椭圆 65"/>
          <p:cNvSpPr/>
          <p:nvPr/>
        </p:nvSpPr>
        <p:spPr>
          <a:xfrm>
            <a:off x="3410405" y="5800100"/>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sym typeface="Arial"/>
            </a:endParaRPr>
          </a:p>
        </p:txBody>
      </p:sp>
      <p:sp>
        <p:nvSpPr>
          <p:cNvPr id="67" name="椭圆 66"/>
          <p:cNvSpPr/>
          <p:nvPr/>
        </p:nvSpPr>
        <p:spPr>
          <a:xfrm>
            <a:off x="2561061" y="6216819"/>
            <a:ext cx="45720" cy="45721"/>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sym typeface="Arial"/>
            </a:endParaRPr>
          </a:p>
        </p:txBody>
      </p:sp>
      <p:cxnSp>
        <p:nvCxnSpPr>
          <p:cNvPr id="68" name="直接连接符 67"/>
          <p:cNvCxnSpPr>
            <a:cxnSpLocks/>
            <a:stCxn id="67" idx="4"/>
          </p:cNvCxnSpPr>
          <p:nvPr/>
        </p:nvCxnSpPr>
        <p:spPr>
          <a:xfrm flipH="1">
            <a:off x="2469141" y="6262539"/>
            <a:ext cx="114780" cy="58911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a:off x="4073535" y="5822961"/>
            <a:ext cx="171450" cy="102869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71" name="椭圆 70"/>
          <p:cNvSpPr/>
          <p:nvPr/>
        </p:nvSpPr>
        <p:spPr>
          <a:xfrm>
            <a:off x="4012575" y="5701041"/>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sym typeface="Arial"/>
            </a:endParaRPr>
          </a:p>
        </p:txBody>
      </p:sp>
      <p:cxnSp>
        <p:nvCxnSpPr>
          <p:cNvPr id="72" name="直接连接符 71"/>
          <p:cNvCxnSpPr/>
          <p:nvPr/>
        </p:nvCxnSpPr>
        <p:spPr>
          <a:xfrm flipH="1">
            <a:off x="4073535" y="6043941"/>
            <a:ext cx="270510" cy="80771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73" name="椭圆 72"/>
          <p:cNvSpPr/>
          <p:nvPr/>
        </p:nvSpPr>
        <p:spPr>
          <a:xfrm>
            <a:off x="4309755" y="5922019"/>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sym typeface="Arial"/>
            </a:endParaRPr>
          </a:p>
        </p:txBody>
      </p:sp>
      <p:cxnSp>
        <p:nvCxnSpPr>
          <p:cNvPr id="74" name="直接连接符 73"/>
          <p:cNvCxnSpPr>
            <a:cxnSpLocks/>
          </p:cNvCxnSpPr>
          <p:nvPr/>
        </p:nvCxnSpPr>
        <p:spPr>
          <a:xfrm flipH="1">
            <a:off x="4431675" y="6211579"/>
            <a:ext cx="209550" cy="64007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75" name="椭圆 74"/>
          <p:cNvSpPr/>
          <p:nvPr/>
        </p:nvSpPr>
        <p:spPr>
          <a:xfrm>
            <a:off x="4609794" y="6126331"/>
            <a:ext cx="82868" cy="82868"/>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sym typeface="Arial"/>
            </a:endParaRPr>
          </a:p>
        </p:txBody>
      </p:sp>
      <p:cxnSp>
        <p:nvCxnSpPr>
          <p:cNvPr id="76" name="直接连接符 75"/>
          <p:cNvCxnSpPr/>
          <p:nvPr/>
        </p:nvCxnSpPr>
        <p:spPr>
          <a:xfrm>
            <a:off x="4718854" y="5922019"/>
            <a:ext cx="100012" cy="92963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77" name="椭圆 76"/>
          <p:cNvSpPr/>
          <p:nvPr/>
        </p:nvSpPr>
        <p:spPr>
          <a:xfrm>
            <a:off x="4651228" y="5800100"/>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sym typeface="Arial"/>
            </a:endParaRPr>
          </a:p>
        </p:txBody>
      </p:sp>
      <p:sp>
        <p:nvSpPr>
          <p:cNvPr id="78" name="椭圆 77"/>
          <p:cNvSpPr/>
          <p:nvPr/>
        </p:nvSpPr>
        <p:spPr>
          <a:xfrm>
            <a:off x="3895894" y="6216819"/>
            <a:ext cx="45720" cy="45721"/>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sym typeface="Arial"/>
            </a:endParaRPr>
          </a:p>
        </p:txBody>
      </p:sp>
      <p:cxnSp>
        <p:nvCxnSpPr>
          <p:cNvPr id="79" name="直接连接符 78"/>
          <p:cNvCxnSpPr>
            <a:stCxn id="78" idx="4"/>
          </p:cNvCxnSpPr>
          <p:nvPr/>
        </p:nvCxnSpPr>
        <p:spPr>
          <a:xfrm>
            <a:off x="3918754" y="6262539"/>
            <a:ext cx="22860" cy="58911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cxnSp>
        <p:nvCxnSpPr>
          <p:cNvPr id="81" name="直接连接符 80"/>
          <p:cNvCxnSpPr/>
          <p:nvPr/>
        </p:nvCxnSpPr>
        <p:spPr>
          <a:xfrm>
            <a:off x="5314358" y="5822961"/>
            <a:ext cx="171450" cy="102869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82" name="椭圆 81"/>
          <p:cNvSpPr/>
          <p:nvPr/>
        </p:nvSpPr>
        <p:spPr>
          <a:xfrm>
            <a:off x="5253398" y="5701041"/>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sym typeface="Arial"/>
            </a:endParaRPr>
          </a:p>
        </p:txBody>
      </p:sp>
      <p:cxnSp>
        <p:nvCxnSpPr>
          <p:cNvPr id="83" name="直接连接符 82"/>
          <p:cNvCxnSpPr/>
          <p:nvPr/>
        </p:nvCxnSpPr>
        <p:spPr>
          <a:xfrm flipH="1">
            <a:off x="5314358" y="6043941"/>
            <a:ext cx="270510" cy="80771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84" name="椭圆 83"/>
          <p:cNvSpPr/>
          <p:nvPr/>
        </p:nvSpPr>
        <p:spPr>
          <a:xfrm>
            <a:off x="5550578" y="5922019"/>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sym typeface="Arial"/>
            </a:endParaRPr>
          </a:p>
        </p:txBody>
      </p:sp>
      <p:cxnSp>
        <p:nvCxnSpPr>
          <p:cNvPr id="85" name="直接连接符 84"/>
          <p:cNvCxnSpPr>
            <a:cxnSpLocks/>
          </p:cNvCxnSpPr>
          <p:nvPr/>
        </p:nvCxnSpPr>
        <p:spPr>
          <a:xfrm flipH="1">
            <a:off x="5672498" y="6211579"/>
            <a:ext cx="209550" cy="64007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86" name="椭圆 85"/>
          <p:cNvSpPr/>
          <p:nvPr/>
        </p:nvSpPr>
        <p:spPr>
          <a:xfrm>
            <a:off x="5850617" y="6126331"/>
            <a:ext cx="82868" cy="82868"/>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sym typeface="Arial"/>
            </a:endParaRPr>
          </a:p>
        </p:txBody>
      </p:sp>
      <p:cxnSp>
        <p:nvCxnSpPr>
          <p:cNvPr id="87" name="直接连接符 86"/>
          <p:cNvCxnSpPr/>
          <p:nvPr/>
        </p:nvCxnSpPr>
        <p:spPr>
          <a:xfrm>
            <a:off x="5959677" y="5922019"/>
            <a:ext cx="100012" cy="92963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88" name="椭圆 87"/>
          <p:cNvSpPr/>
          <p:nvPr/>
        </p:nvSpPr>
        <p:spPr>
          <a:xfrm>
            <a:off x="5892051" y="5800100"/>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sym typeface="Arial"/>
            </a:endParaRPr>
          </a:p>
        </p:txBody>
      </p:sp>
      <p:sp>
        <p:nvSpPr>
          <p:cNvPr id="89" name="椭圆 88"/>
          <p:cNvSpPr/>
          <p:nvPr/>
        </p:nvSpPr>
        <p:spPr>
          <a:xfrm>
            <a:off x="5136717" y="6216819"/>
            <a:ext cx="45720" cy="45721"/>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sym typeface="Arial"/>
            </a:endParaRPr>
          </a:p>
        </p:txBody>
      </p:sp>
      <p:cxnSp>
        <p:nvCxnSpPr>
          <p:cNvPr id="90" name="直接连接符 89"/>
          <p:cNvCxnSpPr>
            <a:stCxn id="89" idx="4"/>
          </p:cNvCxnSpPr>
          <p:nvPr/>
        </p:nvCxnSpPr>
        <p:spPr>
          <a:xfrm>
            <a:off x="5159577" y="6262539"/>
            <a:ext cx="22860" cy="58911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cxnSp>
        <p:nvCxnSpPr>
          <p:cNvPr id="92" name="直接连接符 91"/>
          <p:cNvCxnSpPr/>
          <p:nvPr/>
        </p:nvCxnSpPr>
        <p:spPr>
          <a:xfrm>
            <a:off x="6555181" y="5822961"/>
            <a:ext cx="171450" cy="102869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93" name="椭圆 92"/>
          <p:cNvSpPr/>
          <p:nvPr/>
        </p:nvSpPr>
        <p:spPr>
          <a:xfrm>
            <a:off x="6494221" y="5701041"/>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sym typeface="Arial"/>
            </a:endParaRPr>
          </a:p>
        </p:txBody>
      </p:sp>
      <p:cxnSp>
        <p:nvCxnSpPr>
          <p:cNvPr id="94" name="直接连接符 93"/>
          <p:cNvCxnSpPr/>
          <p:nvPr/>
        </p:nvCxnSpPr>
        <p:spPr>
          <a:xfrm flipH="1">
            <a:off x="6555181" y="6043941"/>
            <a:ext cx="270510" cy="80771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95" name="椭圆 94"/>
          <p:cNvSpPr/>
          <p:nvPr/>
        </p:nvSpPr>
        <p:spPr>
          <a:xfrm>
            <a:off x="6791401" y="5922019"/>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sym typeface="Arial"/>
            </a:endParaRPr>
          </a:p>
        </p:txBody>
      </p:sp>
      <p:cxnSp>
        <p:nvCxnSpPr>
          <p:cNvPr id="96" name="直接连接符 95"/>
          <p:cNvCxnSpPr>
            <a:cxnSpLocks/>
          </p:cNvCxnSpPr>
          <p:nvPr/>
        </p:nvCxnSpPr>
        <p:spPr>
          <a:xfrm flipH="1">
            <a:off x="6913321" y="6211579"/>
            <a:ext cx="209550" cy="64007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97" name="椭圆 96"/>
          <p:cNvSpPr/>
          <p:nvPr/>
        </p:nvSpPr>
        <p:spPr>
          <a:xfrm>
            <a:off x="7091440" y="6126331"/>
            <a:ext cx="82868" cy="82868"/>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sym typeface="Arial"/>
            </a:endParaRPr>
          </a:p>
        </p:txBody>
      </p:sp>
      <p:cxnSp>
        <p:nvCxnSpPr>
          <p:cNvPr id="98" name="直接连接符 97"/>
          <p:cNvCxnSpPr/>
          <p:nvPr/>
        </p:nvCxnSpPr>
        <p:spPr>
          <a:xfrm>
            <a:off x="7200500" y="5922019"/>
            <a:ext cx="100012" cy="92963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99" name="椭圆 98"/>
          <p:cNvSpPr/>
          <p:nvPr/>
        </p:nvSpPr>
        <p:spPr>
          <a:xfrm>
            <a:off x="7132874" y="5800100"/>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sym typeface="Arial"/>
            </a:endParaRPr>
          </a:p>
        </p:txBody>
      </p:sp>
      <p:sp>
        <p:nvSpPr>
          <p:cNvPr id="100" name="椭圆 99"/>
          <p:cNvSpPr/>
          <p:nvPr/>
        </p:nvSpPr>
        <p:spPr>
          <a:xfrm>
            <a:off x="6377540" y="6216819"/>
            <a:ext cx="45720" cy="45721"/>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sym typeface="Arial"/>
            </a:endParaRPr>
          </a:p>
        </p:txBody>
      </p:sp>
      <p:cxnSp>
        <p:nvCxnSpPr>
          <p:cNvPr id="101" name="直接连接符 100"/>
          <p:cNvCxnSpPr>
            <a:stCxn id="100" idx="4"/>
          </p:cNvCxnSpPr>
          <p:nvPr/>
        </p:nvCxnSpPr>
        <p:spPr>
          <a:xfrm>
            <a:off x="6400400" y="6262539"/>
            <a:ext cx="22860" cy="58911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cxnSp>
        <p:nvCxnSpPr>
          <p:cNvPr id="103" name="直接连接符 102"/>
          <p:cNvCxnSpPr/>
          <p:nvPr/>
        </p:nvCxnSpPr>
        <p:spPr>
          <a:xfrm>
            <a:off x="7796004" y="5822961"/>
            <a:ext cx="171450" cy="102869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04" name="椭圆 103"/>
          <p:cNvSpPr/>
          <p:nvPr/>
        </p:nvSpPr>
        <p:spPr>
          <a:xfrm>
            <a:off x="7735044" y="5701041"/>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sym typeface="Arial"/>
            </a:endParaRPr>
          </a:p>
        </p:txBody>
      </p:sp>
      <p:cxnSp>
        <p:nvCxnSpPr>
          <p:cNvPr id="105" name="直接连接符 104"/>
          <p:cNvCxnSpPr/>
          <p:nvPr/>
        </p:nvCxnSpPr>
        <p:spPr>
          <a:xfrm flipH="1">
            <a:off x="7796004" y="6043941"/>
            <a:ext cx="270510" cy="80771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06" name="椭圆 105"/>
          <p:cNvSpPr/>
          <p:nvPr/>
        </p:nvSpPr>
        <p:spPr>
          <a:xfrm>
            <a:off x="8032224" y="5922019"/>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sym typeface="Arial"/>
            </a:endParaRPr>
          </a:p>
        </p:txBody>
      </p:sp>
      <p:cxnSp>
        <p:nvCxnSpPr>
          <p:cNvPr id="107" name="直接连接符 106"/>
          <p:cNvCxnSpPr>
            <a:cxnSpLocks/>
          </p:cNvCxnSpPr>
          <p:nvPr/>
        </p:nvCxnSpPr>
        <p:spPr>
          <a:xfrm flipH="1">
            <a:off x="8154144" y="6211579"/>
            <a:ext cx="209550" cy="64007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08" name="椭圆 107"/>
          <p:cNvSpPr/>
          <p:nvPr/>
        </p:nvSpPr>
        <p:spPr>
          <a:xfrm>
            <a:off x="8332263" y="6126331"/>
            <a:ext cx="82868" cy="82868"/>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sym typeface="Arial"/>
            </a:endParaRPr>
          </a:p>
        </p:txBody>
      </p:sp>
      <p:cxnSp>
        <p:nvCxnSpPr>
          <p:cNvPr id="109" name="直接连接符 108"/>
          <p:cNvCxnSpPr/>
          <p:nvPr/>
        </p:nvCxnSpPr>
        <p:spPr>
          <a:xfrm>
            <a:off x="8441323" y="5922019"/>
            <a:ext cx="100012" cy="92963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10" name="椭圆 109"/>
          <p:cNvSpPr/>
          <p:nvPr/>
        </p:nvSpPr>
        <p:spPr>
          <a:xfrm>
            <a:off x="8373697" y="5800100"/>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sym typeface="Arial"/>
            </a:endParaRPr>
          </a:p>
        </p:txBody>
      </p:sp>
      <p:sp>
        <p:nvSpPr>
          <p:cNvPr id="111" name="椭圆 110"/>
          <p:cNvSpPr/>
          <p:nvPr/>
        </p:nvSpPr>
        <p:spPr>
          <a:xfrm>
            <a:off x="7618363" y="6216819"/>
            <a:ext cx="45720" cy="45721"/>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sym typeface="Arial"/>
            </a:endParaRPr>
          </a:p>
        </p:txBody>
      </p:sp>
      <p:cxnSp>
        <p:nvCxnSpPr>
          <p:cNvPr id="112" name="直接连接符 111"/>
          <p:cNvCxnSpPr>
            <a:stCxn id="111" idx="4"/>
          </p:cNvCxnSpPr>
          <p:nvPr/>
        </p:nvCxnSpPr>
        <p:spPr>
          <a:xfrm>
            <a:off x="7641223" y="6262539"/>
            <a:ext cx="22860" cy="58911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cxnSp>
        <p:nvCxnSpPr>
          <p:cNvPr id="114" name="直接连接符 113"/>
          <p:cNvCxnSpPr/>
          <p:nvPr/>
        </p:nvCxnSpPr>
        <p:spPr>
          <a:xfrm>
            <a:off x="9036827" y="5822961"/>
            <a:ext cx="171450" cy="102869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15" name="椭圆 114"/>
          <p:cNvSpPr/>
          <p:nvPr/>
        </p:nvSpPr>
        <p:spPr>
          <a:xfrm>
            <a:off x="8975867" y="5701041"/>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sym typeface="Arial"/>
            </a:endParaRPr>
          </a:p>
        </p:txBody>
      </p:sp>
      <p:cxnSp>
        <p:nvCxnSpPr>
          <p:cNvPr id="116" name="直接连接符 115"/>
          <p:cNvCxnSpPr/>
          <p:nvPr/>
        </p:nvCxnSpPr>
        <p:spPr>
          <a:xfrm flipH="1">
            <a:off x="9036827" y="6043941"/>
            <a:ext cx="270510" cy="80771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17" name="椭圆 116"/>
          <p:cNvSpPr/>
          <p:nvPr/>
        </p:nvSpPr>
        <p:spPr>
          <a:xfrm>
            <a:off x="9273047" y="5922019"/>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sym typeface="Arial"/>
            </a:endParaRPr>
          </a:p>
        </p:txBody>
      </p:sp>
      <p:cxnSp>
        <p:nvCxnSpPr>
          <p:cNvPr id="123" name="直接连接符 122"/>
          <p:cNvCxnSpPr>
            <a:cxnSpLocks/>
          </p:cNvCxnSpPr>
          <p:nvPr/>
        </p:nvCxnSpPr>
        <p:spPr>
          <a:xfrm>
            <a:off x="8882046" y="6262539"/>
            <a:ext cx="22860" cy="58911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cxnSp>
        <p:nvCxnSpPr>
          <p:cNvPr id="125" name="直接连接符 124"/>
          <p:cNvCxnSpPr/>
          <p:nvPr/>
        </p:nvCxnSpPr>
        <p:spPr>
          <a:xfrm>
            <a:off x="10277650" y="5822961"/>
            <a:ext cx="171450" cy="102869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26" name="椭圆 125"/>
          <p:cNvSpPr/>
          <p:nvPr/>
        </p:nvSpPr>
        <p:spPr>
          <a:xfrm>
            <a:off x="10216690" y="5701041"/>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sym typeface="Arial"/>
            </a:endParaRPr>
          </a:p>
        </p:txBody>
      </p:sp>
      <p:cxnSp>
        <p:nvCxnSpPr>
          <p:cNvPr id="127" name="直接连接符 126"/>
          <p:cNvCxnSpPr/>
          <p:nvPr/>
        </p:nvCxnSpPr>
        <p:spPr>
          <a:xfrm flipH="1">
            <a:off x="10277650" y="6043941"/>
            <a:ext cx="270510" cy="80771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28" name="椭圆 127"/>
          <p:cNvSpPr/>
          <p:nvPr/>
        </p:nvSpPr>
        <p:spPr>
          <a:xfrm>
            <a:off x="10513870" y="5922019"/>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sym typeface="Arial"/>
            </a:endParaRPr>
          </a:p>
        </p:txBody>
      </p:sp>
      <p:cxnSp>
        <p:nvCxnSpPr>
          <p:cNvPr id="129" name="直接连接符 128"/>
          <p:cNvCxnSpPr>
            <a:cxnSpLocks/>
          </p:cNvCxnSpPr>
          <p:nvPr/>
        </p:nvCxnSpPr>
        <p:spPr>
          <a:xfrm flipH="1">
            <a:off x="10635790" y="6211579"/>
            <a:ext cx="209550" cy="64007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30" name="椭圆 129"/>
          <p:cNvSpPr/>
          <p:nvPr/>
        </p:nvSpPr>
        <p:spPr>
          <a:xfrm>
            <a:off x="10813909" y="6126331"/>
            <a:ext cx="82868" cy="82868"/>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sym typeface="Arial"/>
            </a:endParaRPr>
          </a:p>
        </p:txBody>
      </p:sp>
      <p:cxnSp>
        <p:nvCxnSpPr>
          <p:cNvPr id="131" name="直接连接符 130"/>
          <p:cNvCxnSpPr/>
          <p:nvPr/>
        </p:nvCxnSpPr>
        <p:spPr>
          <a:xfrm>
            <a:off x="10922969" y="5922019"/>
            <a:ext cx="100012" cy="92963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32" name="椭圆 131"/>
          <p:cNvSpPr/>
          <p:nvPr/>
        </p:nvSpPr>
        <p:spPr>
          <a:xfrm>
            <a:off x="10855343" y="5800100"/>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sym typeface="Arial"/>
            </a:endParaRPr>
          </a:p>
        </p:txBody>
      </p:sp>
      <p:sp>
        <p:nvSpPr>
          <p:cNvPr id="133" name="椭圆 132"/>
          <p:cNvSpPr/>
          <p:nvPr/>
        </p:nvSpPr>
        <p:spPr>
          <a:xfrm>
            <a:off x="10100009" y="6216819"/>
            <a:ext cx="45720" cy="45721"/>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sym typeface="Arial"/>
            </a:endParaRPr>
          </a:p>
        </p:txBody>
      </p:sp>
      <p:cxnSp>
        <p:nvCxnSpPr>
          <p:cNvPr id="134" name="直接连接符 133"/>
          <p:cNvCxnSpPr>
            <a:stCxn id="133" idx="4"/>
          </p:cNvCxnSpPr>
          <p:nvPr/>
        </p:nvCxnSpPr>
        <p:spPr>
          <a:xfrm>
            <a:off x="10122869" y="6262539"/>
            <a:ext cx="22860" cy="58911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cxnSp>
        <p:nvCxnSpPr>
          <p:cNvPr id="136" name="直接连接符 135"/>
          <p:cNvCxnSpPr/>
          <p:nvPr/>
        </p:nvCxnSpPr>
        <p:spPr>
          <a:xfrm>
            <a:off x="11518473" y="5822961"/>
            <a:ext cx="171450" cy="102869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37" name="椭圆 136"/>
          <p:cNvSpPr/>
          <p:nvPr/>
        </p:nvSpPr>
        <p:spPr>
          <a:xfrm>
            <a:off x="11457513" y="5701041"/>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sym typeface="Arial"/>
            </a:endParaRPr>
          </a:p>
        </p:txBody>
      </p:sp>
      <p:cxnSp>
        <p:nvCxnSpPr>
          <p:cNvPr id="138" name="直接连接符 137"/>
          <p:cNvCxnSpPr/>
          <p:nvPr/>
        </p:nvCxnSpPr>
        <p:spPr>
          <a:xfrm flipH="1">
            <a:off x="11518473" y="6043941"/>
            <a:ext cx="270510" cy="80771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39" name="椭圆 138"/>
          <p:cNvSpPr/>
          <p:nvPr/>
        </p:nvSpPr>
        <p:spPr>
          <a:xfrm>
            <a:off x="11754693" y="5922019"/>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sym typeface="Arial"/>
            </a:endParaRPr>
          </a:p>
        </p:txBody>
      </p:sp>
      <p:cxnSp>
        <p:nvCxnSpPr>
          <p:cNvPr id="140" name="直接连接符 139"/>
          <p:cNvCxnSpPr>
            <a:cxnSpLocks/>
          </p:cNvCxnSpPr>
          <p:nvPr/>
        </p:nvCxnSpPr>
        <p:spPr>
          <a:xfrm flipH="1">
            <a:off x="11876613" y="6211579"/>
            <a:ext cx="209550" cy="64007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41" name="椭圆 140"/>
          <p:cNvSpPr/>
          <p:nvPr/>
        </p:nvSpPr>
        <p:spPr>
          <a:xfrm>
            <a:off x="12054732" y="6126331"/>
            <a:ext cx="82868" cy="82868"/>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sym typeface="Arial"/>
            </a:endParaRPr>
          </a:p>
        </p:txBody>
      </p:sp>
      <p:sp>
        <p:nvSpPr>
          <p:cNvPr id="144" name="椭圆 143"/>
          <p:cNvSpPr/>
          <p:nvPr/>
        </p:nvSpPr>
        <p:spPr>
          <a:xfrm>
            <a:off x="11340832" y="6216819"/>
            <a:ext cx="45720" cy="45721"/>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sym typeface="Arial"/>
            </a:endParaRPr>
          </a:p>
        </p:txBody>
      </p:sp>
      <p:cxnSp>
        <p:nvCxnSpPr>
          <p:cNvPr id="145" name="直接连接符 144"/>
          <p:cNvCxnSpPr>
            <a:stCxn id="144" idx="4"/>
          </p:cNvCxnSpPr>
          <p:nvPr/>
        </p:nvCxnSpPr>
        <p:spPr>
          <a:xfrm>
            <a:off x="11363692" y="6262539"/>
            <a:ext cx="22860" cy="58911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cxnSp>
        <p:nvCxnSpPr>
          <p:cNvPr id="147" name="直接连接符 146"/>
          <p:cNvCxnSpPr/>
          <p:nvPr/>
        </p:nvCxnSpPr>
        <p:spPr>
          <a:xfrm>
            <a:off x="1399007" y="5822961"/>
            <a:ext cx="171450" cy="102869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48" name="椭圆 147"/>
          <p:cNvSpPr/>
          <p:nvPr/>
        </p:nvSpPr>
        <p:spPr>
          <a:xfrm>
            <a:off x="1338047" y="5701041"/>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sym typeface="Arial"/>
            </a:endParaRPr>
          </a:p>
        </p:txBody>
      </p:sp>
      <p:cxnSp>
        <p:nvCxnSpPr>
          <p:cNvPr id="149" name="直接连接符 148"/>
          <p:cNvCxnSpPr/>
          <p:nvPr/>
        </p:nvCxnSpPr>
        <p:spPr>
          <a:xfrm flipH="1">
            <a:off x="1399007" y="6043941"/>
            <a:ext cx="270510" cy="80771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50" name="椭圆 149"/>
          <p:cNvSpPr/>
          <p:nvPr/>
        </p:nvSpPr>
        <p:spPr>
          <a:xfrm>
            <a:off x="1635227" y="5922019"/>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sym typeface="Arial"/>
            </a:endParaRPr>
          </a:p>
        </p:txBody>
      </p:sp>
      <p:cxnSp>
        <p:nvCxnSpPr>
          <p:cNvPr id="151" name="直接连接符 150"/>
          <p:cNvCxnSpPr>
            <a:cxnSpLocks/>
          </p:cNvCxnSpPr>
          <p:nvPr/>
        </p:nvCxnSpPr>
        <p:spPr>
          <a:xfrm flipH="1">
            <a:off x="1757147" y="6211579"/>
            <a:ext cx="209550" cy="64007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52" name="椭圆 151"/>
          <p:cNvSpPr/>
          <p:nvPr/>
        </p:nvSpPr>
        <p:spPr>
          <a:xfrm>
            <a:off x="1935266" y="6126331"/>
            <a:ext cx="82868" cy="82868"/>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sym typeface="Arial"/>
            </a:endParaRPr>
          </a:p>
        </p:txBody>
      </p:sp>
      <p:cxnSp>
        <p:nvCxnSpPr>
          <p:cNvPr id="153" name="直接连接符 152"/>
          <p:cNvCxnSpPr/>
          <p:nvPr/>
        </p:nvCxnSpPr>
        <p:spPr>
          <a:xfrm>
            <a:off x="2044326" y="5922019"/>
            <a:ext cx="100012" cy="92963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54" name="椭圆 153"/>
          <p:cNvSpPr/>
          <p:nvPr/>
        </p:nvSpPr>
        <p:spPr>
          <a:xfrm>
            <a:off x="1976700" y="5800100"/>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sym typeface="Arial"/>
            </a:endParaRPr>
          </a:p>
        </p:txBody>
      </p:sp>
      <p:sp>
        <p:nvSpPr>
          <p:cNvPr id="155" name="椭圆 154"/>
          <p:cNvSpPr/>
          <p:nvPr/>
        </p:nvSpPr>
        <p:spPr>
          <a:xfrm>
            <a:off x="1221366" y="6216819"/>
            <a:ext cx="45720" cy="45721"/>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sym typeface="Arial"/>
            </a:endParaRPr>
          </a:p>
        </p:txBody>
      </p:sp>
      <p:cxnSp>
        <p:nvCxnSpPr>
          <p:cNvPr id="156" name="直接连接符 155"/>
          <p:cNvCxnSpPr>
            <a:stCxn id="155" idx="4"/>
          </p:cNvCxnSpPr>
          <p:nvPr/>
        </p:nvCxnSpPr>
        <p:spPr>
          <a:xfrm>
            <a:off x="1244226" y="6262539"/>
            <a:ext cx="22860" cy="58911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57" name="椭圆 156"/>
          <p:cNvSpPr/>
          <p:nvPr/>
        </p:nvSpPr>
        <p:spPr>
          <a:xfrm>
            <a:off x="2462189" y="6216819"/>
            <a:ext cx="45720" cy="45721"/>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sym typeface="Arial"/>
            </a:endParaRPr>
          </a:p>
        </p:txBody>
      </p:sp>
      <p:cxnSp>
        <p:nvCxnSpPr>
          <p:cNvPr id="158" name="直接连接符 157"/>
          <p:cNvCxnSpPr>
            <a:stCxn id="157" idx="4"/>
          </p:cNvCxnSpPr>
          <p:nvPr/>
        </p:nvCxnSpPr>
        <p:spPr>
          <a:xfrm>
            <a:off x="2485049" y="6262539"/>
            <a:ext cx="22860" cy="58911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cxnSp>
        <p:nvCxnSpPr>
          <p:cNvPr id="160" name="直接连接符 159"/>
          <p:cNvCxnSpPr/>
          <p:nvPr/>
        </p:nvCxnSpPr>
        <p:spPr>
          <a:xfrm>
            <a:off x="5802327" y="5822961"/>
            <a:ext cx="171450" cy="102869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61" name="椭圆 160"/>
          <p:cNvSpPr/>
          <p:nvPr/>
        </p:nvSpPr>
        <p:spPr>
          <a:xfrm>
            <a:off x="5741367" y="5701041"/>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sym typeface="Arial"/>
            </a:endParaRPr>
          </a:p>
        </p:txBody>
      </p:sp>
      <p:cxnSp>
        <p:nvCxnSpPr>
          <p:cNvPr id="162" name="直接连接符 161"/>
          <p:cNvCxnSpPr/>
          <p:nvPr/>
        </p:nvCxnSpPr>
        <p:spPr>
          <a:xfrm flipH="1">
            <a:off x="5802327" y="6043941"/>
            <a:ext cx="270510" cy="80771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63" name="椭圆 162"/>
          <p:cNvSpPr/>
          <p:nvPr/>
        </p:nvSpPr>
        <p:spPr>
          <a:xfrm>
            <a:off x="6038547" y="5922019"/>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sym typeface="Arial"/>
            </a:endParaRPr>
          </a:p>
        </p:txBody>
      </p:sp>
      <p:cxnSp>
        <p:nvCxnSpPr>
          <p:cNvPr id="164" name="直接连接符 163"/>
          <p:cNvCxnSpPr>
            <a:cxnSpLocks/>
          </p:cNvCxnSpPr>
          <p:nvPr/>
        </p:nvCxnSpPr>
        <p:spPr>
          <a:xfrm flipH="1">
            <a:off x="6160467" y="6211579"/>
            <a:ext cx="209550" cy="64007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65" name="椭圆 164"/>
          <p:cNvSpPr/>
          <p:nvPr/>
        </p:nvSpPr>
        <p:spPr>
          <a:xfrm>
            <a:off x="6338586" y="6126331"/>
            <a:ext cx="82868" cy="82868"/>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sym typeface="Arial"/>
            </a:endParaRPr>
          </a:p>
        </p:txBody>
      </p:sp>
      <p:cxnSp>
        <p:nvCxnSpPr>
          <p:cNvPr id="166" name="直接连接符 165"/>
          <p:cNvCxnSpPr/>
          <p:nvPr/>
        </p:nvCxnSpPr>
        <p:spPr>
          <a:xfrm>
            <a:off x="6447646" y="5922019"/>
            <a:ext cx="100012" cy="92963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67" name="椭圆 166"/>
          <p:cNvSpPr/>
          <p:nvPr/>
        </p:nvSpPr>
        <p:spPr>
          <a:xfrm>
            <a:off x="6380020" y="5800100"/>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sym typeface="Arial"/>
            </a:endParaRPr>
          </a:p>
        </p:txBody>
      </p:sp>
      <p:sp>
        <p:nvSpPr>
          <p:cNvPr id="168" name="椭圆 167"/>
          <p:cNvSpPr/>
          <p:nvPr/>
        </p:nvSpPr>
        <p:spPr>
          <a:xfrm>
            <a:off x="5530676" y="6216819"/>
            <a:ext cx="45720" cy="45721"/>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sym typeface="Arial"/>
            </a:endParaRPr>
          </a:p>
        </p:txBody>
      </p:sp>
      <p:cxnSp>
        <p:nvCxnSpPr>
          <p:cNvPr id="169" name="直接连接符 168"/>
          <p:cNvCxnSpPr>
            <a:cxnSpLocks/>
            <a:stCxn id="168" idx="4"/>
          </p:cNvCxnSpPr>
          <p:nvPr/>
        </p:nvCxnSpPr>
        <p:spPr>
          <a:xfrm flipH="1">
            <a:off x="5438756" y="6262539"/>
            <a:ext cx="114780" cy="58911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70" name="椭圆 169"/>
          <p:cNvSpPr/>
          <p:nvPr/>
        </p:nvSpPr>
        <p:spPr>
          <a:xfrm>
            <a:off x="6865509" y="6216819"/>
            <a:ext cx="45720" cy="45721"/>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sym typeface="Arial"/>
            </a:endParaRPr>
          </a:p>
        </p:txBody>
      </p:sp>
      <p:cxnSp>
        <p:nvCxnSpPr>
          <p:cNvPr id="171" name="直接连接符 170"/>
          <p:cNvCxnSpPr>
            <a:stCxn id="170" idx="4"/>
          </p:cNvCxnSpPr>
          <p:nvPr/>
        </p:nvCxnSpPr>
        <p:spPr>
          <a:xfrm>
            <a:off x="6888369" y="6262539"/>
            <a:ext cx="22860" cy="58911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cxnSp>
        <p:nvCxnSpPr>
          <p:cNvPr id="174" name="直接连接符 173"/>
          <p:cNvCxnSpPr/>
          <p:nvPr/>
        </p:nvCxnSpPr>
        <p:spPr>
          <a:xfrm>
            <a:off x="9896277" y="5822961"/>
            <a:ext cx="171450" cy="102869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75" name="椭圆 174"/>
          <p:cNvSpPr/>
          <p:nvPr/>
        </p:nvSpPr>
        <p:spPr>
          <a:xfrm>
            <a:off x="9835317" y="5701041"/>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sym typeface="Arial"/>
            </a:endParaRPr>
          </a:p>
        </p:txBody>
      </p:sp>
      <p:cxnSp>
        <p:nvCxnSpPr>
          <p:cNvPr id="176" name="直接连接符 175"/>
          <p:cNvCxnSpPr/>
          <p:nvPr/>
        </p:nvCxnSpPr>
        <p:spPr>
          <a:xfrm flipH="1">
            <a:off x="9896277" y="6043941"/>
            <a:ext cx="270510" cy="80771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77" name="椭圆 176"/>
          <p:cNvSpPr/>
          <p:nvPr/>
        </p:nvSpPr>
        <p:spPr>
          <a:xfrm>
            <a:off x="10132497" y="5922019"/>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sym typeface="Arial"/>
            </a:endParaRPr>
          </a:p>
        </p:txBody>
      </p:sp>
      <p:cxnSp>
        <p:nvCxnSpPr>
          <p:cNvPr id="178" name="直接连接符 177"/>
          <p:cNvCxnSpPr>
            <a:cxnSpLocks/>
          </p:cNvCxnSpPr>
          <p:nvPr/>
        </p:nvCxnSpPr>
        <p:spPr>
          <a:xfrm flipH="1">
            <a:off x="10254417" y="6211579"/>
            <a:ext cx="209550" cy="64007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79" name="椭圆 178"/>
          <p:cNvSpPr/>
          <p:nvPr/>
        </p:nvSpPr>
        <p:spPr>
          <a:xfrm>
            <a:off x="10432536" y="6126331"/>
            <a:ext cx="82868" cy="82868"/>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sym typeface="Arial"/>
            </a:endParaRPr>
          </a:p>
        </p:txBody>
      </p:sp>
      <p:cxnSp>
        <p:nvCxnSpPr>
          <p:cNvPr id="180" name="直接连接符 179"/>
          <p:cNvCxnSpPr/>
          <p:nvPr/>
        </p:nvCxnSpPr>
        <p:spPr>
          <a:xfrm>
            <a:off x="10541596" y="5922019"/>
            <a:ext cx="100012" cy="92963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81" name="椭圆 180"/>
          <p:cNvSpPr/>
          <p:nvPr/>
        </p:nvSpPr>
        <p:spPr>
          <a:xfrm>
            <a:off x="10473970" y="5800100"/>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sym typeface="Arial"/>
            </a:endParaRPr>
          </a:p>
        </p:txBody>
      </p:sp>
      <p:cxnSp>
        <p:nvCxnSpPr>
          <p:cNvPr id="184" name="直接连接符 183"/>
          <p:cNvCxnSpPr/>
          <p:nvPr/>
        </p:nvCxnSpPr>
        <p:spPr>
          <a:xfrm>
            <a:off x="11137100" y="5822961"/>
            <a:ext cx="171450" cy="102869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85" name="椭圆 184"/>
          <p:cNvSpPr/>
          <p:nvPr/>
        </p:nvSpPr>
        <p:spPr>
          <a:xfrm>
            <a:off x="11076140" y="5701041"/>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sym typeface="Arial"/>
            </a:endParaRPr>
          </a:p>
        </p:txBody>
      </p:sp>
      <p:cxnSp>
        <p:nvCxnSpPr>
          <p:cNvPr id="186" name="直接连接符 185"/>
          <p:cNvCxnSpPr/>
          <p:nvPr/>
        </p:nvCxnSpPr>
        <p:spPr>
          <a:xfrm flipH="1">
            <a:off x="11137100" y="6043941"/>
            <a:ext cx="270510" cy="80771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87" name="椭圆 186"/>
          <p:cNvSpPr/>
          <p:nvPr/>
        </p:nvSpPr>
        <p:spPr>
          <a:xfrm>
            <a:off x="11373320" y="5922019"/>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sym typeface="Arial"/>
            </a:endParaRPr>
          </a:p>
        </p:txBody>
      </p:sp>
      <p:sp>
        <p:nvSpPr>
          <p:cNvPr id="190" name="椭圆 189"/>
          <p:cNvSpPr/>
          <p:nvPr/>
        </p:nvSpPr>
        <p:spPr>
          <a:xfrm>
            <a:off x="10959459" y="6216819"/>
            <a:ext cx="45720" cy="45721"/>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sym typeface="Arial"/>
            </a:endParaRPr>
          </a:p>
        </p:txBody>
      </p:sp>
      <p:cxnSp>
        <p:nvCxnSpPr>
          <p:cNvPr id="191" name="直接连接符 190"/>
          <p:cNvCxnSpPr>
            <a:stCxn id="190" idx="4"/>
          </p:cNvCxnSpPr>
          <p:nvPr/>
        </p:nvCxnSpPr>
        <p:spPr>
          <a:xfrm>
            <a:off x="10982319" y="6262539"/>
            <a:ext cx="22860" cy="58911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cxnSp>
        <p:nvCxnSpPr>
          <p:cNvPr id="192" name="直接连接符 191"/>
          <p:cNvCxnSpPr>
            <a:cxnSpLocks/>
          </p:cNvCxnSpPr>
          <p:nvPr/>
        </p:nvCxnSpPr>
        <p:spPr>
          <a:xfrm flipH="1">
            <a:off x="8883466" y="6211579"/>
            <a:ext cx="209550" cy="64007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cxnSp>
        <p:nvCxnSpPr>
          <p:cNvPr id="193" name="直接连接符 192"/>
          <p:cNvCxnSpPr/>
          <p:nvPr/>
        </p:nvCxnSpPr>
        <p:spPr>
          <a:xfrm>
            <a:off x="8143953" y="5822961"/>
            <a:ext cx="171450" cy="102869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94" name="椭圆 193"/>
          <p:cNvSpPr/>
          <p:nvPr/>
        </p:nvSpPr>
        <p:spPr>
          <a:xfrm>
            <a:off x="8082993" y="5701041"/>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sym typeface="Arial"/>
            </a:endParaRPr>
          </a:p>
        </p:txBody>
      </p:sp>
      <p:cxnSp>
        <p:nvCxnSpPr>
          <p:cNvPr id="195" name="直接连接符 194"/>
          <p:cNvCxnSpPr/>
          <p:nvPr/>
        </p:nvCxnSpPr>
        <p:spPr>
          <a:xfrm flipH="1">
            <a:off x="8143953" y="6043941"/>
            <a:ext cx="270510" cy="80771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96" name="椭圆 195"/>
          <p:cNvSpPr/>
          <p:nvPr/>
        </p:nvSpPr>
        <p:spPr>
          <a:xfrm>
            <a:off x="8380173" y="5922019"/>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sym typeface="Arial"/>
            </a:endParaRPr>
          </a:p>
        </p:txBody>
      </p:sp>
      <p:cxnSp>
        <p:nvCxnSpPr>
          <p:cNvPr id="197" name="直接连接符 196"/>
          <p:cNvCxnSpPr>
            <a:cxnSpLocks/>
          </p:cNvCxnSpPr>
          <p:nvPr/>
        </p:nvCxnSpPr>
        <p:spPr>
          <a:xfrm flipH="1">
            <a:off x="8502093" y="6211579"/>
            <a:ext cx="209550" cy="64007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98" name="椭圆 197"/>
          <p:cNvSpPr/>
          <p:nvPr/>
        </p:nvSpPr>
        <p:spPr>
          <a:xfrm>
            <a:off x="8680212" y="6126331"/>
            <a:ext cx="82868" cy="82868"/>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sym typeface="Arial"/>
            </a:endParaRPr>
          </a:p>
        </p:txBody>
      </p:sp>
      <p:sp>
        <p:nvSpPr>
          <p:cNvPr id="201" name="椭圆 200"/>
          <p:cNvSpPr/>
          <p:nvPr/>
        </p:nvSpPr>
        <p:spPr>
          <a:xfrm>
            <a:off x="7966312" y="6216819"/>
            <a:ext cx="45720" cy="45721"/>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sym typeface="Arial"/>
            </a:endParaRPr>
          </a:p>
        </p:txBody>
      </p:sp>
      <p:cxnSp>
        <p:nvCxnSpPr>
          <p:cNvPr id="202" name="直接连接符 201"/>
          <p:cNvCxnSpPr>
            <a:stCxn id="201" idx="4"/>
          </p:cNvCxnSpPr>
          <p:nvPr/>
        </p:nvCxnSpPr>
        <p:spPr>
          <a:xfrm>
            <a:off x="7989172" y="6262539"/>
            <a:ext cx="22860" cy="58911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cxnSp>
        <p:nvCxnSpPr>
          <p:cNvPr id="203" name="直接连接符 202"/>
          <p:cNvCxnSpPr/>
          <p:nvPr/>
        </p:nvCxnSpPr>
        <p:spPr>
          <a:xfrm>
            <a:off x="9384776" y="5822961"/>
            <a:ext cx="171450" cy="102869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204" name="椭圆 203"/>
          <p:cNvSpPr/>
          <p:nvPr/>
        </p:nvSpPr>
        <p:spPr>
          <a:xfrm>
            <a:off x="9323816" y="5701041"/>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sym typeface="Arial"/>
            </a:endParaRPr>
          </a:p>
        </p:txBody>
      </p:sp>
      <p:cxnSp>
        <p:nvCxnSpPr>
          <p:cNvPr id="207" name="直接连接符 206"/>
          <p:cNvCxnSpPr>
            <a:cxnSpLocks/>
          </p:cNvCxnSpPr>
          <p:nvPr/>
        </p:nvCxnSpPr>
        <p:spPr>
          <a:xfrm flipH="1">
            <a:off x="9742916" y="6211579"/>
            <a:ext cx="209550" cy="64007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208" name="椭圆 207"/>
          <p:cNvSpPr/>
          <p:nvPr/>
        </p:nvSpPr>
        <p:spPr>
          <a:xfrm>
            <a:off x="9921035" y="6126329"/>
            <a:ext cx="82868" cy="82868"/>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sym typeface="Arial"/>
            </a:endParaRPr>
          </a:p>
        </p:txBody>
      </p:sp>
      <p:sp>
        <p:nvSpPr>
          <p:cNvPr id="209" name="椭圆 208"/>
          <p:cNvSpPr/>
          <p:nvPr/>
        </p:nvSpPr>
        <p:spPr>
          <a:xfrm>
            <a:off x="9207135" y="6216819"/>
            <a:ext cx="45720" cy="45721"/>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sym typeface="Arial"/>
            </a:endParaRPr>
          </a:p>
        </p:txBody>
      </p:sp>
      <p:cxnSp>
        <p:nvCxnSpPr>
          <p:cNvPr id="210" name="直接连接符 209"/>
          <p:cNvCxnSpPr>
            <a:stCxn id="209" idx="4"/>
          </p:cNvCxnSpPr>
          <p:nvPr/>
        </p:nvCxnSpPr>
        <p:spPr>
          <a:xfrm>
            <a:off x="9229995" y="6262543"/>
            <a:ext cx="22860" cy="58911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0612935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cxnSp>
        <p:nvCxnSpPr>
          <p:cNvPr id="3" name="直接连接符 2"/>
          <p:cNvCxnSpPr>
            <a:cxnSpLocks/>
          </p:cNvCxnSpPr>
          <p:nvPr/>
        </p:nvCxnSpPr>
        <p:spPr>
          <a:xfrm>
            <a:off x="11853863" y="6473371"/>
            <a:ext cx="288131" cy="0"/>
          </a:xfrm>
          <a:prstGeom prst="line">
            <a:avLst/>
          </a:prstGeom>
          <a:ln>
            <a:solidFill>
              <a:schemeClr val="tx1">
                <a:alpha val="45000"/>
              </a:schemeClr>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1298972" y="1707117"/>
            <a:ext cx="9928661" cy="3539430"/>
          </a:xfrm>
          <a:prstGeom prst="rect">
            <a:avLst/>
          </a:prstGeom>
          <a:noFill/>
        </p:spPr>
        <p:txBody>
          <a:bodyPr wrap="square" rtlCol="0">
            <a:spAutoFit/>
          </a:bodyPr>
          <a:lstStyle/>
          <a:p>
            <a:r>
              <a:rPr lang="en-US" altLang="zh-CN" sz="3200" dirty="0" smtClean="0"/>
              <a:t>	</a:t>
            </a:r>
            <a:r>
              <a:rPr lang="zh-CN" altLang="en-US" sz="3200" dirty="0" smtClean="0"/>
              <a:t>近年来</a:t>
            </a:r>
            <a:r>
              <a:rPr lang="zh-CN" altLang="en-US" sz="3200" dirty="0"/>
              <a:t>，</a:t>
            </a:r>
            <a:r>
              <a:rPr lang="en-US" altLang="zh-CN" sz="3200" dirty="0"/>
              <a:t>PR</a:t>
            </a:r>
            <a:r>
              <a:rPr lang="zh-CN" altLang="en-US" sz="3200" dirty="0"/>
              <a:t>得到了显著的发展，并在</a:t>
            </a:r>
            <a:r>
              <a:rPr lang="zh-CN" altLang="en-US" sz="3200" dirty="0" smtClean="0"/>
              <a:t>不同领域</a:t>
            </a:r>
            <a:r>
              <a:rPr lang="zh-CN" altLang="en-US" sz="3200" dirty="0"/>
              <a:t>得到了应用</a:t>
            </a:r>
            <a:r>
              <a:rPr lang="zh-CN" altLang="en-US" sz="3200" dirty="0" smtClean="0"/>
              <a:t>。但是</a:t>
            </a:r>
            <a:r>
              <a:rPr lang="en-US" altLang="zh-CN" sz="3200" dirty="0" smtClean="0"/>
              <a:t>PR</a:t>
            </a:r>
            <a:r>
              <a:rPr lang="zh-CN" altLang="en-US" sz="3200" dirty="0"/>
              <a:t>系统的设计仍然很困难</a:t>
            </a:r>
            <a:r>
              <a:rPr lang="zh-CN" altLang="en-US" sz="3200" dirty="0" smtClean="0"/>
              <a:t>，往往只有</a:t>
            </a:r>
            <a:r>
              <a:rPr lang="en-US" altLang="zh-CN" sz="3200" dirty="0" smtClean="0"/>
              <a:t>FPGA</a:t>
            </a:r>
            <a:r>
              <a:rPr lang="zh-CN" altLang="en-US" sz="3200" dirty="0" smtClean="0"/>
              <a:t>专家</a:t>
            </a:r>
            <a:r>
              <a:rPr lang="zh-CN" altLang="en-US" sz="3200" dirty="0"/>
              <a:t>才能参与</a:t>
            </a:r>
            <a:r>
              <a:rPr lang="zh-CN" altLang="en-US" sz="3200" dirty="0" smtClean="0"/>
              <a:t>。经过调研发现，由于</a:t>
            </a:r>
            <a:r>
              <a:rPr lang="zh-CN" altLang="en-US" sz="3200" dirty="0"/>
              <a:t>现代设备越来越多的异构性和供应商提供的开放访问越来越少</a:t>
            </a:r>
            <a:r>
              <a:rPr lang="zh-CN" altLang="en-US" sz="3200" dirty="0" smtClean="0"/>
              <a:t>，目前许多</a:t>
            </a:r>
            <a:r>
              <a:rPr lang="zh-CN" altLang="en-US" sz="3200" dirty="0"/>
              <a:t>用于克服供应商工具限制</a:t>
            </a:r>
            <a:r>
              <a:rPr lang="zh-CN" altLang="en-US" sz="3200" dirty="0" smtClean="0"/>
              <a:t>的技术已逐渐过时</a:t>
            </a:r>
            <a:r>
              <a:rPr lang="zh-CN" altLang="en-US" sz="3200" dirty="0"/>
              <a:t>，</a:t>
            </a:r>
            <a:r>
              <a:rPr lang="zh-CN" altLang="en-US" sz="3200" dirty="0" smtClean="0"/>
              <a:t>大多数</a:t>
            </a:r>
            <a:r>
              <a:rPr lang="zh-CN" altLang="en-US" sz="3200" dirty="0"/>
              <a:t>使用</a:t>
            </a:r>
            <a:r>
              <a:rPr lang="en-US" altLang="zh-CN" sz="3200" dirty="0"/>
              <a:t>PR</a:t>
            </a:r>
            <a:r>
              <a:rPr lang="zh-CN" altLang="en-US" sz="3200" dirty="0"/>
              <a:t>的系统都必须在较低的水平上进行设计，并且需要详细的硬件设计专业知识。</a:t>
            </a:r>
          </a:p>
        </p:txBody>
      </p:sp>
    </p:spTree>
    <p:extLst>
      <p:ext uri="{BB962C8B-B14F-4D97-AF65-F5344CB8AC3E}">
        <p14:creationId xmlns:p14="http://schemas.microsoft.com/office/powerpoint/2010/main" val="287917875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pSp>
        <p:nvGrpSpPr>
          <p:cNvPr id="16" name="组合 15"/>
          <p:cNvGrpSpPr/>
          <p:nvPr/>
        </p:nvGrpSpPr>
        <p:grpSpPr>
          <a:xfrm>
            <a:off x="1546509" y="2426779"/>
            <a:ext cx="2266042" cy="2266042"/>
            <a:chOff x="1571625" y="1704975"/>
            <a:chExt cx="3067050" cy="3067050"/>
          </a:xfrm>
        </p:grpSpPr>
        <p:pic>
          <p:nvPicPr>
            <p:cNvPr id="9" name="图片 8"/>
            <p:cNvPicPr>
              <a:picLocks noChangeAspect="1"/>
            </p:cNvPicPr>
            <p:nvPr/>
          </p:nvPicPr>
          <p:blipFill>
            <a:blip r:embed="rId4" cstate="screen">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a:xfrm>
              <a:off x="1581150" y="1714500"/>
              <a:ext cx="3048000" cy="3048000"/>
            </a:xfrm>
            <a:custGeom>
              <a:avLst/>
              <a:gdLst>
                <a:gd name="connsiteX0" fmla="*/ 1524000 w 3048000"/>
                <a:gd name="connsiteY0" fmla="*/ 0 h 3048000"/>
                <a:gd name="connsiteX1" fmla="*/ 3048000 w 3048000"/>
                <a:gd name="connsiteY1" fmla="*/ 1524000 h 3048000"/>
                <a:gd name="connsiteX2" fmla="*/ 1524000 w 3048000"/>
                <a:gd name="connsiteY2" fmla="*/ 3048000 h 3048000"/>
                <a:gd name="connsiteX3" fmla="*/ 0 w 3048000"/>
                <a:gd name="connsiteY3" fmla="*/ 1524000 h 3048000"/>
                <a:gd name="connsiteX4" fmla="*/ 1524000 w 3048000"/>
                <a:gd name="connsiteY4" fmla="*/ 0 h 304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8000" h="3048000">
                  <a:moveTo>
                    <a:pt x="1524000" y="0"/>
                  </a:moveTo>
                  <a:cubicBezTo>
                    <a:pt x="2365682" y="0"/>
                    <a:pt x="3048000" y="682318"/>
                    <a:pt x="3048000" y="1524000"/>
                  </a:cubicBezTo>
                  <a:cubicBezTo>
                    <a:pt x="3048000" y="2365682"/>
                    <a:pt x="2365682" y="3048000"/>
                    <a:pt x="1524000" y="3048000"/>
                  </a:cubicBezTo>
                  <a:cubicBezTo>
                    <a:pt x="682318" y="3048000"/>
                    <a:pt x="0" y="2365682"/>
                    <a:pt x="0" y="1524000"/>
                  </a:cubicBezTo>
                  <a:cubicBezTo>
                    <a:pt x="0" y="682318"/>
                    <a:pt x="682318" y="0"/>
                    <a:pt x="1524000" y="0"/>
                  </a:cubicBezTo>
                  <a:close/>
                </a:path>
              </a:pathLst>
            </a:custGeom>
          </p:spPr>
        </p:pic>
        <p:sp>
          <p:nvSpPr>
            <p:cNvPr id="15" name="椭圆 14"/>
            <p:cNvSpPr/>
            <p:nvPr/>
          </p:nvSpPr>
          <p:spPr>
            <a:xfrm>
              <a:off x="1571625" y="1704975"/>
              <a:ext cx="3067050" cy="3067050"/>
            </a:xfrm>
            <a:prstGeom prst="ellipse">
              <a:avLst/>
            </a:prstGeom>
            <a:gradFill flip="none" rotWithShape="1">
              <a:gsLst>
                <a:gs pos="0">
                  <a:schemeClr val="tx1">
                    <a:alpha val="42000"/>
                  </a:schemeClr>
                </a:gs>
                <a:gs pos="100000">
                  <a:schemeClr val="tx1"/>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sym typeface="Arial"/>
              </a:endParaRPr>
            </a:p>
          </p:txBody>
        </p:sp>
        <p:sp>
          <p:nvSpPr>
            <p:cNvPr id="13" name="任意多边形: 形状 12"/>
            <p:cNvSpPr/>
            <p:nvPr/>
          </p:nvSpPr>
          <p:spPr>
            <a:xfrm>
              <a:off x="2759706" y="2150268"/>
              <a:ext cx="690888" cy="1494632"/>
            </a:xfrm>
            <a:custGeom>
              <a:avLst/>
              <a:gdLst>
                <a:gd name="connsiteX0" fmla="*/ 301625 w 641350"/>
                <a:gd name="connsiteY0" fmla="*/ 0 h 1485900"/>
                <a:gd name="connsiteX1" fmla="*/ 247650 w 641350"/>
                <a:gd name="connsiteY1" fmla="*/ 238125 h 1485900"/>
                <a:gd name="connsiteX2" fmla="*/ 3175 w 641350"/>
                <a:gd name="connsiteY2" fmla="*/ 758825 h 1485900"/>
                <a:gd name="connsiteX3" fmla="*/ 0 w 641350"/>
                <a:gd name="connsiteY3" fmla="*/ 1079500 h 1485900"/>
                <a:gd name="connsiteX4" fmla="*/ 231775 w 641350"/>
                <a:gd name="connsiteY4" fmla="*/ 1374775 h 1485900"/>
                <a:gd name="connsiteX5" fmla="*/ 327025 w 641350"/>
                <a:gd name="connsiteY5" fmla="*/ 1485900 h 1485900"/>
                <a:gd name="connsiteX6" fmla="*/ 450850 w 641350"/>
                <a:gd name="connsiteY6" fmla="*/ 1323975 h 1485900"/>
                <a:gd name="connsiteX7" fmla="*/ 622300 w 641350"/>
                <a:gd name="connsiteY7" fmla="*/ 1079500 h 1485900"/>
                <a:gd name="connsiteX8" fmla="*/ 641350 w 641350"/>
                <a:gd name="connsiteY8" fmla="*/ 815975 h 1485900"/>
                <a:gd name="connsiteX9" fmla="*/ 415925 w 641350"/>
                <a:gd name="connsiteY9" fmla="*/ 352425 h 1485900"/>
                <a:gd name="connsiteX10" fmla="*/ 333375 w 641350"/>
                <a:gd name="connsiteY10" fmla="*/ 180975 h 1485900"/>
                <a:gd name="connsiteX11" fmla="*/ 301625 w 641350"/>
                <a:gd name="connsiteY11" fmla="*/ 0 h 1485900"/>
                <a:gd name="connsiteX0" fmla="*/ 301625 w 641350"/>
                <a:gd name="connsiteY0" fmla="*/ 490 h 1486390"/>
                <a:gd name="connsiteX1" fmla="*/ 247650 w 641350"/>
                <a:gd name="connsiteY1" fmla="*/ 238615 h 1486390"/>
                <a:gd name="connsiteX2" fmla="*/ 3175 w 641350"/>
                <a:gd name="connsiteY2" fmla="*/ 759315 h 1486390"/>
                <a:gd name="connsiteX3" fmla="*/ 0 w 641350"/>
                <a:gd name="connsiteY3" fmla="*/ 1079990 h 1486390"/>
                <a:gd name="connsiteX4" fmla="*/ 231775 w 641350"/>
                <a:gd name="connsiteY4" fmla="*/ 1375265 h 1486390"/>
                <a:gd name="connsiteX5" fmla="*/ 327025 w 641350"/>
                <a:gd name="connsiteY5" fmla="*/ 1486390 h 1486390"/>
                <a:gd name="connsiteX6" fmla="*/ 450850 w 641350"/>
                <a:gd name="connsiteY6" fmla="*/ 1324465 h 1486390"/>
                <a:gd name="connsiteX7" fmla="*/ 622300 w 641350"/>
                <a:gd name="connsiteY7" fmla="*/ 1079990 h 1486390"/>
                <a:gd name="connsiteX8" fmla="*/ 641350 w 641350"/>
                <a:gd name="connsiteY8" fmla="*/ 816465 h 1486390"/>
                <a:gd name="connsiteX9" fmla="*/ 415925 w 641350"/>
                <a:gd name="connsiteY9" fmla="*/ 352915 h 1486390"/>
                <a:gd name="connsiteX10" fmla="*/ 333375 w 641350"/>
                <a:gd name="connsiteY10" fmla="*/ 181465 h 1486390"/>
                <a:gd name="connsiteX11" fmla="*/ 301625 w 641350"/>
                <a:gd name="connsiteY11" fmla="*/ 490 h 1486390"/>
                <a:gd name="connsiteX0" fmla="*/ 301625 w 641350"/>
                <a:gd name="connsiteY0" fmla="*/ 199 h 1486099"/>
                <a:gd name="connsiteX1" fmla="*/ 247650 w 641350"/>
                <a:gd name="connsiteY1" fmla="*/ 238324 h 1486099"/>
                <a:gd name="connsiteX2" fmla="*/ 3175 w 641350"/>
                <a:gd name="connsiteY2" fmla="*/ 759024 h 1486099"/>
                <a:gd name="connsiteX3" fmla="*/ 0 w 641350"/>
                <a:gd name="connsiteY3" fmla="*/ 1079699 h 1486099"/>
                <a:gd name="connsiteX4" fmla="*/ 231775 w 641350"/>
                <a:gd name="connsiteY4" fmla="*/ 1374974 h 1486099"/>
                <a:gd name="connsiteX5" fmla="*/ 327025 w 641350"/>
                <a:gd name="connsiteY5" fmla="*/ 1486099 h 1486099"/>
                <a:gd name="connsiteX6" fmla="*/ 450850 w 641350"/>
                <a:gd name="connsiteY6" fmla="*/ 1324174 h 1486099"/>
                <a:gd name="connsiteX7" fmla="*/ 622300 w 641350"/>
                <a:gd name="connsiteY7" fmla="*/ 1079699 h 1486099"/>
                <a:gd name="connsiteX8" fmla="*/ 641350 w 641350"/>
                <a:gd name="connsiteY8" fmla="*/ 816174 h 1486099"/>
                <a:gd name="connsiteX9" fmla="*/ 415925 w 641350"/>
                <a:gd name="connsiteY9" fmla="*/ 352624 h 1486099"/>
                <a:gd name="connsiteX10" fmla="*/ 355600 w 641350"/>
                <a:gd name="connsiteY10" fmla="*/ 200224 h 1486099"/>
                <a:gd name="connsiteX11" fmla="*/ 301625 w 641350"/>
                <a:gd name="connsiteY11" fmla="*/ 199 h 1486099"/>
                <a:gd name="connsiteX0" fmla="*/ 301625 w 641350"/>
                <a:gd name="connsiteY0" fmla="*/ 199 h 1486099"/>
                <a:gd name="connsiteX1" fmla="*/ 247650 w 641350"/>
                <a:gd name="connsiteY1" fmla="*/ 238324 h 1486099"/>
                <a:gd name="connsiteX2" fmla="*/ 3175 w 641350"/>
                <a:gd name="connsiteY2" fmla="*/ 759024 h 1486099"/>
                <a:gd name="connsiteX3" fmla="*/ 0 w 641350"/>
                <a:gd name="connsiteY3" fmla="*/ 1079699 h 1486099"/>
                <a:gd name="connsiteX4" fmla="*/ 231775 w 641350"/>
                <a:gd name="connsiteY4" fmla="*/ 1374974 h 1486099"/>
                <a:gd name="connsiteX5" fmla="*/ 327025 w 641350"/>
                <a:gd name="connsiteY5" fmla="*/ 1486099 h 1486099"/>
                <a:gd name="connsiteX6" fmla="*/ 450850 w 641350"/>
                <a:gd name="connsiteY6" fmla="*/ 1324174 h 1486099"/>
                <a:gd name="connsiteX7" fmla="*/ 622300 w 641350"/>
                <a:gd name="connsiteY7" fmla="*/ 1079699 h 1486099"/>
                <a:gd name="connsiteX8" fmla="*/ 641350 w 641350"/>
                <a:gd name="connsiteY8" fmla="*/ 816174 h 1486099"/>
                <a:gd name="connsiteX9" fmla="*/ 415925 w 641350"/>
                <a:gd name="connsiteY9" fmla="*/ 352624 h 1486099"/>
                <a:gd name="connsiteX10" fmla="*/ 355600 w 641350"/>
                <a:gd name="connsiteY10" fmla="*/ 200224 h 1486099"/>
                <a:gd name="connsiteX11" fmla="*/ 301625 w 641350"/>
                <a:gd name="connsiteY11" fmla="*/ 199 h 1486099"/>
                <a:gd name="connsiteX0" fmla="*/ 301625 w 641350"/>
                <a:gd name="connsiteY0" fmla="*/ 199 h 1486099"/>
                <a:gd name="connsiteX1" fmla="*/ 247650 w 641350"/>
                <a:gd name="connsiteY1" fmla="*/ 238324 h 1486099"/>
                <a:gd name="connsiteX2" fmla="*/ 3175 w 641350"/>
                <a:gd name="connsiteY2" fmla="*/ 759024 h 1486099"/>
                <a:gd name="connsiteX3" fmla="*/ 0 w 641350"/>
                <a:gd name="connsiteY3" fmla="*/ 1079699 h 1486099"/>
                <a:gd name="connsiteX4" fmla="*/ 231775 w 641350"/>
                <a:gd name="connsiteY4" fmla="*/ 1374974 h 1486099"/>
                <a:gd name="connsiteX5" fmla="*/ 327025 w 641350"/>
                <a:gd name="connsiteY5" fmla="*/ 1486099 h 1486099"/>
                <a:gd name="connsiteX6" fmla="*/ 450850 w 641350"/>
                <a:gd name="connsiteY6" fmla="*/ 1324174 h 1486099"/>
                <a:gd name="connsiteX7" fmla="*/ 622300 w 641350"/>
                <a:gd name="connsiteY7" fmla="*/ 1079699 h 1486099"/>
                <a:gd name="connsiteX8" fmla="*/ 641350 w 641350"/>
                <a:gd name="connsiteY8" fmla="*/ 816174 h 1486099"/>
                <a:gd name="connsiteX9" fmla="*/ 415925 w 641350"/>
                <a:gd name="connsiteY9" fmla="*/ 352624 h 1486099"/>
                <a:gd name="connsiteX10" fmla="*/ 355600 w 641350"/>
                <a:gd name="connsiteY10" fmla="*/ 200224 h 1486099"/>
                <a:gd name="connsiteX11" fmla="*/ 301625 w 641350"/>
                <a:gd name="connsiteY11" fmla="*/ 199 h 1486099"/>
                <a:gd name="connsiteX0" fmla="*/ 301625 w 641350"/>
                <a:gd name="connsiteY0" fmla="*/ 107 h 1486007"/>
                <a:gd name="connsiteX1" fmla="*/ 247650 w 641350"/>
                <a:gd name="connsiteY1" fmla="*/ 238232 h 1486007"/>
                <a:gd name="connsiteX2" fmla="*/ 3175 w 641350"/>
                <a:gd name="connsiteY2" fmla="*/ 758932 h 1486007"/>
                <a:gd name="connsiteX3" fmla="*/ 0 w 641350"/>
                <a:gd name="connsiteY3" fmla="*/ 1079607 h 1486007"/>
                <a:gd name="connsiteX4" fmla="*/ 231775 w 641350"/>
                <a:gd name="connsiteY4" fmla="*/ 1374882 h 1486007"/>
                <a:gd name="connsiteX5" fmla="*/ 327025 w 641350"/>
                <a:gd name="connsiteY5" fmla="*/ 1486007 h 1486007"/>
                <a:gd name="connsiteX6" fmla="*/ 450850 w 641350"/>
                <a:gd name="connsiteY6" fmla="*/ 1324082 h 1486007"/>
                <a:gd name="connsiteX7" fmla="*/ 622300 w 641350"/>
                <a:gd name="connsiteY7" fmla="*/ 1079607 h 1486007"/>
                <a:gd name="connsiteX8" fmla="*/ 641350 w 641350"/>
                <a:gd name="connsiteY8" fmla="*/ 816082 h 1486007"/>
                <a:gd name="connsiteX9" fmla="*/ 415925 w 641350"/>
                <a:gd name="connsiteY9" fmla="*/ 352532 h 1486007"/>
                <a:gd name="connsiteX10" fmla="*/ 355600 w 641350"/>
                <a:gd name="connsiteY10" fmla="*/ 200132 h 1486007"/>
                <a:gd name="connsiteX11" fmla="*/ 301625 w 641350"/>
                <a:gd name="connsiteY11" fmla="*/ 107 h 1486007"/>
                <a:gd name="connsiteX0" fmla="*/ 311150 w 641350"/>
                <a:gd name="connsiteY0" fmla="*/ 73 h 1469305"/>
                <a:gd name="connsiteX1" fmla="*/ 247650 w 641350"/>
                <a:gd name="connsiteY1" fmla="*/ 221530 h 1469305"/>
                <a:gd name="connsiteX2" fmla="*/ 3175 w 641350"/>
                <a:gd name="connsiteY2" fmla="*/ 742230 h 1469305"/>
                <a:gd name="connsiteX3" fmla="*/ 0 w 641350"/>
                <a:gd name="connsiteY3" fmla="*/ 1062905 h 1469305"/>
                <a:gd name="connsiteX4" fmla="*/ 231775 w 641350"/>
                <a:gd name="connsiteY4" fmla="*/ 1358180 h 1469305"/>
                <a:gd name="connsiteX5" fmla="*/ 327025 w 641350"/>
                <a:gd name="connsiteY5" fmla="*/ 1469305 h 1469305"/>
                <a:gd name="connsiteX6" fmla="*/ 450850 w 641350"/>
                <a:gd name="connsiteY6" fmla="*/ 1307380 h 1469305"/>
                <a:gd name="connsiteX7" fmla="*/ 622300 w 641350"/>
                <a:gd name="connsiteY7" fmla="*/ 1062905 h 1469305"/>
                <a:gd name="connsiteX8" fmla="*/ 641350 w 641350"/>
                <a:gd name="connsiteY8" fmla="*/ 799380 h 1469305"/>
                <a:gd name="connsiteX9" fmla="*/ 415925 w 641350"/>
                <a:gd name="connsiteY9" fmla="*/ 335830 h 1469305"/>
                <a:gd name="connsiteX10" fmla="*/ 355600 w 641350"/>
                <a:gd name="connsiteY10" fmla="*/ 183430 h 1469305"/>
                <a:gd name="connsiteX11" fmla="*/ 311150 w 641350"/>
                <a:gd name="connsiteY11" fmla="*/ 73 h 1469305"/>
                <a:gd name="connsiteX0" fmla="*/ 311150 w 641350"/>
                <a:gd name="connsiteY0" fmla="*/ 2 h 1469234"/>
                <a:gd name="connsiteX1" fmla="*/ 247650 w 641350"/>
                <a:gd name="connsiteY1" fmla="*/ 221459 h 1469234"/>
                <a:gd name="connsiteX2" fmla="*/ 3175 w 641350"/>
                <a:gd name="connsiteY2" fmla="*/ 742159 h 1469234"/>
                <a:gd name="connsiteX3" fmla="*/ 0 w 641350"/>
                <a:gd name="connsiteY3" fmla="*/ 1062834 h 1469234"/>
                <a:gd name="connsiteX4" fmla="*/ 231775 w 641350"/>
                <a:gd name="connsiteY4" fmla="*/ 1358109 h 1469234"/>
                <a:gd name="connsiteX5" fmla="*/ 327025 w 641350"/>
                <a:gd name="connsiteY5" fmla="*/ 1469234 h 1469234"/>
                <a:gd name="connsiteX6" fmla="*/ 450850 w 641350"/>
                <a:gd name="connsiteY6" fmla="*/ 1307309 h 1469234"/>
                <a:gd name="connsiteX7" fmla="*/ 622300 w 641350"/>
                <a:gd name="connsiteY7" fmla="*/ 1062834 h 1469234"/>
                <a:gd name="connsiteX8" fmla="*/ 641350 w 641350"/>
                <a:gd name="connsiteY8" fmla="*/ 799309 h 1469234"/>
                <a:gd name="connsiteX9" fmla="*/ 415925 w 641350"/>
                <a:gd name="connsiteY9" fmla="*/ 335759 h 1469234"/>
                <a:gd name="connsiteX10" fmla="*/ 367506 w 641350"/>
                <a:gd name="connsiteY10" fmla="*/ 223841 h 1469234"/>
                <a:gd name="connsiteX11" fmla="*/ 311150 w 641350"/>
                <a:gd name="connsiteY11" fmla="*/ 2 h 1469234"/>
                <a:gd name="connsiteX0" fmla="*/ 311150 w 641350"/>
                <a:gd name="connsiteY0" fmla="*/ 2 h 1469234"/>
                <a:gd name="connsiteX1" fmla="*/ 247650 w 641350"/>
                <a:gd name="connsiteY1" fmla="*/ 221459 h 1469234"/>
                <a:gd name="connsiteX2" fmla="*/ 3175 w 641350"/>
                <a:gd name="connsiteY2" fmla="*/ 742159 h 1469234"/>
                <a:gd name="connsiteX3" fmla="*/ 0 w 641350"/>
                <a:gd name="connsiteY3" fmla="*/ 1062834 h 1469234"/>
                <a:gd name="connsiteX4" fmla="*/ 231775 w 641350"/>
                <a:gd name="connsiteY4" fmla="*/ 1358109 h 1469234"/>
                <a:gd name="connsiteX5" fmla="*/ 327025 w 641350"/>
                <a:gd name="connsiteY5" fmla="*/ 1469234 h 1469234"/>
                <a:gd name="connsiteX6" fmla="*/ 450850 w 641350"/>
                <a:gd name="connsiteY6" fmla="*/ 1307309 h 1469234"/>
                <a:gd name="connsiteX7" fmla="*/ 622300 w 641350"/>
                <a:gd name="connsiteY7" fmla="*/ 1062834 h 1469234"/>
                <a:gd name="connsiteX8" fmla="*/ 641350 w 641350"/>
                <a:gd name="connsiteY8" fmla="*/ 799309 h 1469234"/>
                <a:gd name="connsiteX9" fmla="*/ 415925 w 641350"/>
                <a:gd name="connsiteY9" fmla="*/ 335759 h 1469234"/>
                <a:gd name="connsiteX10" fmla="*/ 367506 w 641350"/>
                <a:gd name="connsiteY10" fmla="*/ 223841 h 1469234"/>
                <a:gd name="connsiteX11" fmla="*/ 311150 w 641350"/>
                <a:gd name="connsiteY11" fmla="*/ 2 h 1469234"/>
                <a:gd name="connsiteX0" fmla="*/ 311150 w 641350"/>
                <a:gd name="connsiteY0" fmla="*/ 2 h 1469234"/>
                <a:gd name="connsiteX1" fmla="*/ 247650 w 641350"/>
                <a:gd name="connsiteY1" fmla="*/ 221459 h 1469234"/>
                <a:gd name="connsiteX2" fmla="*/ 3175 w 641350"/>
                <a:gd name="connsiteY2" fmla="*/ 742159 h 1469234"/>
                <a:gd name="connsiteX3" fmla="*/ 0 w 641350"/>
                <a:gd name="connsiteY3" fmla="*/ 1062834 h 1469234"/>
                <a:gd name="connsiteX4" fmla="*/ 231775 w 641350"/>
                <a:gd name="connsiteY4" fmla="*/ 1358109 h 1469234"/>
                <a:gd name="connsiteX5" fmla="*/ 327025 w 641350"/>
                <a:gd name="connsiteY5" fmla="*/ 1469234 h 1469234"/>
                <a:gd name="connsiteX6" fmla="*/ 450850 w 641350"/>
                <a:gd name="connsiteY6" fmla="*/ 1307309 h 1469234"/>
                <a:gd name="connsiteX7" fmla="*/ 622300 w 641350"/>
                <a:gd name="connsiteY7" fmla="*/ 1062834 h 1469234"/>
                <a:gd name="connsiteX8" fmla="*/ 641350 w 641350"/>
                <a:gd name="connsiteY8" fmla="*/ 799309 h 1469234"/>
                <a:gd name="connsiteX9" fmla="*/ 367506 w 641350"/>
                <a:gd name="connsiteY9" fmla="*/ 223841 h 1469234"/>
                <a:gd name="connsiteX10" fmla="*/ 311150 w 641350"/>
                <a:gd name="connsiteY10" fmla="*/ 2 h 1469234"/>
                <a:gd name="connsiteX0" fmla="*/ 311150 w 641350"/>
                <a:gd name="connsiteY0" fmla="*/ 2 h 1469234"/>
                <a:gd name="connsiteX1" fmla="*/ 247650 w 641350"/>
                <a:gd name="connsiteY1" fmla="*/ 221459 h 1469234"/>
                <a:gd name="connsiteX2" fmla="*/ 3175 w 641350"/>
                <a:gd name="connsiteY2" fmla="*/ 742159 h 1469234"/>
                <a:gd name="connsiteX3" fmla="*/ 0 w 641350"/>
                <a:gd name="connsiteY3" fmla="*/ 1062834 h 1469234"/>
                <a:gd name="connsiteX4" fmla="*/ 231775 w 641350"/>
                <a:gd name="connsiteY4" fmla="*/ 1358109 h 1469234"/>
                <a:gd name="connsiteX5" fmla="*/ 327025 w 641350"/>
                <a:gd name="connsiteY5" fmla="*/ 1469234 h 1469234"/>
                <a:gd name="connsiteX6" fmla="*/ 450850 w 641350"/>
                <a:gd name="connsiteY6" fmla="*/ 1307309 h 1469234"/>
                <a:gd name="connsiteX7" fmla="*/ 622300 w 641350"/>
                <a:gd name="connsiteY7" fmla="*/ 1062834 h 1469234"/>
                <a:gd name="connsiteX8" fmla="*/ 641350 w 641350"/>
                <a:gd name="connsiteY8" fmla="*/ 799309 h 1469234"/>
                <a:gd name="connsiteX9" fmla="*/ 367506 w 641350"/>
                <a:gd name="connsiteY9" fmla="*/ 223841 h 1469234"/>
                <a:gd name="connsiteX10" fmla="*/ 311150 w 641350"/>
                <a:gd name="connsiteY10" fmla="*/ 2 h 1469234"/>
                <a:gd name="connsiteX0" fmla="*/ 311150 w 662410"/>
                <a:gd name="connsiteY0" fmla="*/ 2 h 1469234"/>
                <a:gd name="connsiteX1" fmla="*/ 247650 w 662410"/>
                <a:gd name="connsiteY1" fmla="*/ 221459 h 1469234"/>
                <a:gd name="connsiteX2" fmla="*/ 3175 w 662410"/>
                <a:gd name="connsiteY2" fmla="*/ 742159 h 1469234"/>
                <a:gd name="connsiteX3" fmla="*/ 0 w 662410"/>
                <a:gd name="connsiteY3" fmla="*/ 1062834 h 1469234"/>
                <a:gd name="connsiteX4" fmla="*/ 231775 w 662410"/>
                <a:gd name="connsiteY4" fmla="*/ 1358109 h 1469234"/>
                <a:gd name="connsiteX5" fmla="*/ 327025 w 662410"/>
                <a:gd name="connsiteY5" fmla="*/ 1469234 h 1469234"/>
                <a:gd name="connsiteX6" fmla="*/ 450850 w 662410"/>
                <a:gd name="connsiteY6" fmla="*/ 1307309 h 1469234"/>
                <a:gd name="connsiteX7" fmla="*/ 622300 w 662410"/>
                <a:gd name="connsiteY7" fmla="*/ 1062834 h 1469234"/>
                <a:gd name="connsiteX8" fmla="*/ 641350 w 662410"/>
                <a:gd name="connsiteY8" fmla="*/ 799309 h 1469234"/>
                <a:gd name="connsiteX9" fmla="*/ 367506 w 662410"/>
                <a:gd name="connsiteY9" fmla="*/ 223841 h 1469234"/>
                <a:gd name="connsiteX10" fmla="*/ 311150 w 662410"/>
                <a:gd name="connsiteY10" fmla="*/ 2 h 1469234"/>
                <a:gd name="connsiteX0" fmla="*/ 311150 w 662410"/>
                <a:gd name="connsiteY0" fmla="*/ 2 h 1469234"/>
                <a:gd name="connsiteX1" fmla="*/ 247650 w 662410"/>
                <a:gd name="connsiteY1" fmla="*/ 221459 h 1469234"/>
                <a:gd name="connsiteX2" fmla="*/ 3175 w 662410"/>
                <a:gd name="connsiteY2" fmla="*/ 835027 h 1469234"/>
                <a:gd name="connsiteX3" fmla="*/ 0 w 662410"/>
                <a:gd name="connsiteY3" fmla="*/ 1062834 h 1469234"/>
                <a:gd name="connsiteX4" fmla="*/ 231775 w 662410"/>
                <a:gd name="connsiteY4" fmla="*/ 1358109 h 1469234"/>
                <a:gd name="connsiteX5" fmla="*/ 327025 w 662410"/>
                <a:gd name="connsiteY5" fmla="*/ 1469234 h 1469234"/>
                <a:gd name="connsiteX6" fmla="*/ 450850 w 662410"/>
                <a:gd name="connsiteY6" fmla="*/ 1307309 h 1469234"/>
                <a:gd name="connsiteX7" fmla="*/ 622300 w 662410"/>
                <a:gd name="connsiteY7" fmla="*/ 1062834 h 1469234"/>
                <a:gd name="connsiteX8" fmla="*/ 641350 w 662410"/>
                <a:gd name="connsiteY8" fmla="*/ 799309 h 1469234"/>
                <a:gd name="connsiteX9" fmla="*/ 367506 w 662410"/>
                <a:gd name="connsiteY9" fmla="*/ 223841 h 1469234"/>
                <a:gd name="connsiteX10" fmla="*/ 311150 w 662410"/>
                <a:gd name="connsiteY10" fmla="*/ 2 h 1469234"/>
                <a:gd name="connsiteX0" fmla="*/ 311150 w 663464"/>
                <a:gd name="connsiteY0" fmla="*/ 2 h 1469234"/>
                <a:gd name="connsiteX1" fmla="*/ 247650 w 663464"/>
                <a:gd name="connsiteY1" fmla="*/ 221459 h 1469234"/>
                <a:gd name="connsiteX2" fmla="*/ 3175 w 663464"/>
                <a:gd name="connsiteY2" fmla="*/ 835027 h 1469234"/>
                <a:gd name="connsiteX3" fmla="*/ 0 w 663464"/>
                <a:gd name="connsiteY3" fmla="*/ 1062834 h 1469234"/>
                <a:gd name="connsiteX4" fmla="*/ 231775 w 663464"/>
                <a:gd name="connsiteY4" fmla="*/ 1358109 h 1469234"/>
                <a:gd name="connsiteX5" fmla="*/ 327025 w 663464"/>
                <a:gd name="connsiteY5" fmla="*/ 1469234 h 1469234"/>
                <a:gd name="connsiteX6" fmla="*/ 450850 w 663464"/>
                <a:gd name="connsiteY6" fmla="*/ 1307309 h 1469234"/>
                <a:gd name="connsiteX7" fmla="*/ 622300 w 663464"/>
                <a:gd name="connsiteY7" fmla="*/ 1062834 h 1469234"/>
                <a:gd name="connsiteX8" fmla="*/ 641350 w 663464"/>
                <a:gd name="connsiteY8" fmla="*/ 799309 h 1469234"/>
                <a:gd name="connsiteX9" fmla="*/ 367506 w 663464"/>
                <a:gd name="connsiteY9" fmla="*/ 223841 h 1469234"/>
                <a:gd name="connsiteX10" fmla="*/ 311150 w 663464"/>
                <a:gd name="connsiteY10" fmla="*/ 2 h 1469234"/>
                <a:gd name="connsiteX0" fmla="*/ 311150 w 662410"/>
                <a:gd name="connsiteY0" fmla="*/ 2 h 1469234"/>
                <a:gd name="connsiteX1" fmla="*/ 247650 w 662410"/>
                <a:gd name="connsiteY1" fmla="*/ 221459 h 1469234"/>
                <a:gd name="connsiteX2" fmla="*/ 3175 w 662410"/>
                <a:gd name="connsiteY2" fmla="*/ 835027 h 1469234"/>
                <a:gd name="connsiteX3" fmla="*/ 0 w 662410"/>
                <a:gd name="connsiteY3" fmla="*/ 1062834 h 1469234"/>
                <a:gd name="connsiteX4" fmla="*/ 231775 w 662410"/>
                <a:gd name="connsiteY4" fmla="*/ 1358109 h 1469234"/>
                <a:gd name="connsiteX5" fmla="*/ 327025 w 662410"/>
                <a:gd name="connsiteY5" fmla="*/ 1469234 h 1469234"/>
                <a:gd name="connsiteX6" fmla="*/ 450850 w 662410"/>
                <a:gd name="connsiteY6" fmla="*/ 1307309 h 1469234"/>
                <a:gd name="connsiteX7" fmla="*/ 622300 w 662410"/>
                <a:gd name="connsiteY7" fmla="*/ 1062834 h 1469234"/>
                <a:gd name="connsiteX8" fmla="*/ 641350 w 662410"/>
                <a:gd name="connsiteY8" fmla="*/ 799309 h 1469234"/>
                <a:gd name="connsiteX9" fmla="*/ 367506 w 662410"/>
                <a:gd name="connsiteY9" fmla="*/ 223841 h 1469234"/>
                <a:gd name="connsiteX10" fmla="*/ 311150 w 662410"/>
                <a:gd name="connsiteY10" fmla="*/ 2 h 1469234"/>
                <a:gd name="connsiteX0" fmla="*/ 344909 w 696169"/>
                <a:gd name="connsiteY0" fmla="*/ 2 h 1469234"/>
                <a:gd name="connsiteX1" fmla="*/ 281409 w 696169"/>
                <a:gd name="connsiteY1" fmla="*/ 221459 h 1469234"/>
                <a:gd name="connsiteX2" fmla="*/ 36934 w 696169"/>
                <a:gd name="connsiteY2" fmla="*/ 835027 h 1469234"/>
                <a:gd name="connsiteX3" fmla="*/ 33759 w 696169"/>
                <a:gd name="connsiteY3" fmla="*/ 1062834 h 1469234"/>
                <a:gd name="connsiteX4" fmla="*/ 265534 w 696169"/>
                <a:gd name="connsiteY4" fmla="*/ 1358109 h 1469234"/>
                <a:gd name="connsiteX5" fmla="*/ 360784 w 696169"/>
                <a:gd name="connsiteY5" fmla="*/ 1469234 h 1469234"/>
                <a:gd name="connsiteX6" fmla="*/ 484609 w 696169"/>
                <a:gd name="connsiteY6" fmla="*/ 1307309 h 1469234"/>
                <a:gd name="connsiteX7" fmla="*/ 656059 w 696169"/>
                <a:gd name="connsiteY7" fmla="*/ 1062834 h 1469234"/>
                <a:gd name="connsiteX8" fmla="*/ 675109 w 696169"/>
                <a:gd name="connsiteY8" fmla="*/ 799309 h 1469234"/>
                <a:gd name="connsiteX9" fmla="*/ 401265 w 696169"/>
                <a:gd name="connsiteY9" fmla="*/ 223841 h 1469234"/>
                <a:gd name="connsiteX10" fmla="*/ 344909 w 696169"/>
                <a:gd name="connsiteY10" fmla="*/ 2 h 1469234"/>
                <a:gd name="connsiteX0" fmla="*/ 321648 w 672908"/>
                <a:gd name="connsiteY0" fmla="*/ 2 h 1469234"/>
                <a:gd name="connsiteX1" fmla="*/ 258148 w 672908"/>
                <a:gd name="connsiteY1" fmla="*/ 221459 h 1469234"/>
                <a:gd name="connsiteX2" fmla="*/ 13673 w 672908"/>
                <a:gd name="connsiteY2" fmla="*/ 835027 h 1469234"/>
                <a:gd name="connsiteX3" fmla="*/ 10498 w 672908"/>
                <a:gd name="connsiteY3" fmla="*/ 1062834 h 1469234"/>
                <a:gd name="connsiteX4" fmla="*/ 242273 w 672908"/>
                <a:gd name="connsiteY4" fmla="*/ 1358109 h 1469234"/>
                <a:gd name="connsiteX5" fmla="*/ 337523 w 672908"/>
                <a:gd name="connsiteY5" fmla="*/ 1469234 h 1469234"/>
                <a:gd name="connsiteX6" fmla="*/ 461348 w 672908"/>
                <a:gd name="connsiteY6" fmla="*/ 1307309 h 1469234"/>
                <a:gd name="connsiteX7" fmla="*/ 632798 w 672908"/>
                <a:gd name="connsiteY7" fmla="*/ 1062834 h 1469234"/>
                <a:gd name="connsiteX8" fmla="*/ 651848 w 672908"/>
                <a:gd name="connsiteY8" fmla="*/ 799309 h 1469234"/>
                <a:gd name="connsiteX9" fmla="*/ 378004 w 672908"/>
                <a:gd name="connsiteY9" fmla="*/ 223841 h 1469234"/>
                <a:gd name="connsiteX10" fmla="*/ 321648 w 672908"/>
                <a:gd name="connsiteY10" fmla="*/ 2 h 1469234"/>
                <a:gd name="connsiteX0" fmla="*/ 328109 w 679369"/>
                <a:gd name="connsiteY0" fmla="*/ 2 h 1469234"/>
                <a:gd name="connsiteX1" fmla="*/ 264609 w 679369"/>
                <a:gd name="connsiteY1" fmla="*/ 221459 h 1469234"/>
                <a:gd name="connsiteX2" fmla="*/ 20134 w 679369"/>
                <a:gd name="connsiteY2" fmla="*/ 835027 h 1469234"/>
                <a:gd name="connsiteX3" fmla="*/ 31246 w 679369"/>
                <a:gd name="connsiteY3" fmla="*/ 1091409 h 1469234"/>
                <a:gd name="connsiteX4" fmla="*/ 248734 w 679369"/>
                <a:gd name="connsiteY4" fmla="*/ 1358109 h 1469234"/>
                <a:gd name="connsiteX5" fmla="*/ 343984 w 679369"/>
                <a:gd name="connsiteY5" fmla="*/ 1469234 h 1469234"/>
                <a:gd name="connsiteX6" fmla="*/ 467809 w 679369"/>
                <a:gd name="connsiteY6" fmla="*/ 1307309 h 1469234"/>
                <a:gd name="connsiteX7" fmla="*/ 639259 w 679369"/>
                <a:gd name="connsiteY7" fmla="*/ 1062834 h 1469234"/>
                <a:gd name="connsiteX8" fmla="*/ 658309 w 679369"/>
                <a:gd name="connsiteY8" fmla="*/ 799309 h 1469234"/>
                <a:gd name="connsiteX9" fmla="*/ 384465 w 679369"/>
                <a:gd name="connsiteY9" fmla="*/ 223841 h 1469234"/>
                <a:gd name="connsiteX10" fmla="*/ 328109 w 679369"/>
                <a:gd name="connsiteY10" fmla="*/ 2 h 1469234"/>
                <a:gd name="connsiteX0" fmla="*/ 328746 w 680006"/>
                <a:gd name="connsiteY0" fmla="*/ 2 h 1469234"/>
                <a:gd name="connsiteX1" fmla="*/ 265246 w 680006"/>
                <a:gd name="connsiteY1" fmla="*/ 221459 h 1469234"/>
                <a:gd name="connsiteX2" fmla="*/ 20771 w 680006"/>
                <a:gd name="connsiteY2" fmla="*/ 835027 h 1469234"/>
                <a:gd name="connsiteX3" fmla="*/ 31883 w 680006"/>
                <a:gd name="connsiteY3" fmla="*/ 1091409 h 1469234"/>
                <a:gd name="connsiteX4" fmla="*/ 249371 w 680006"/>
                <a:gd name="connsiteY4" fmla="*/ 1358109 h 1469234"/>
                <a:gd name="connsiteX5" fmla="*/ 344621 w 680006"/>
                <a:gd name="connsiteY5" fmla="*/ 1469234 h 1469234"/>
                <a:gd name="connsiteX6" fmla="*/ 468446 w 680006"/>
                <a:gd name="connsiteY6" fmla="*/ 1307309 h 1469234"/>
                <a:gd name="connsiteX7" fmla="*/ 639896 w 680006"/>
                <a:gd name="connsiteY7" fmla="*/ 1062834 h 1469234"/>
                <a:gd name="connsiteX8" fmla="*/ 658946 w 680006"/>
                <a:gd name="connsiteY8" fmla="*/ 799309 h 1469234"/>
                <a:gd name="connsiteX9" fmla="*/ 385102 w 680006"/>
                <a:gd name="connsiteY9" fmla="*/ 223841 h 1469234"/>
                <a:gd name="connsiteX10" fmla="*/ 328746 w 680006"/>
                <a:gd name="connsiteY10" fmla="*/ 2 h 1469234"/>
                <a:gd name="connsiteX0" fmla="*/ 328746 w 680006"/>
                <a:gd name="connsiteY0" fmla="*/ 2 h 1469234"/>
                <a:gd name="connsiteX1" fmla="*/ 265246 w 680006"/>
                <a:gd name="connsiteY1" fmla="*/ 221459 h 1469234"/>
                <a:gd name="connsiteX2" fmla="*/ 20771 w 680006"/>
                <a:gd name="connsiteY2" fmla="*/ 835027 h 1469234"/>
                <a:gd name="connsiteX3" fmla="*/ 31883 w 680006"/>
                <a:gd name="connsiteY3" fmla="*/ 1091409 h 1469234"/>
                <a:gd name="connsiteX4" fmla="*/ 249371 w 680006"/>
                <a:gd name="connsiteY4" fmla="*/ 1358109 h 1469234"/>
                <a:gd name="connsiteX5" fmla="*/ 344621 w 680006"/>
                <a:gd name="connsiteY5" fmla="*/ 1469234 h 1469234"/>
                <a:gd name="connsiteX6" fmla="*/ 468446 w 680006"/>
                <a:gd name="connsiteY6" fmla="*/ 1307309 h 1469234"/>
                <a:gd name="connsiteX7" fmla="*/ 639896 w 680006"/>
                <a:gd name="connsiteY7" fmla="*/ 1062834 h 1469234"/>
                <a:gd name="connsiteX8" fmla="*/ 658946 w 680006"/>
                <a:gd name="connsiteY8" fmla="*/ 799309 h 1469234"/>
                <a:gd name="connsiteX9" fmla="*/ 385102 w 680006"/>
                <a:gd name="connsiteY9" fmla="*/ 223841 h 1469234"/>
                <a:gd name="connsiteX10" fmla="*/ 328746 w 680006"/>
                <a:gd name="connsiteY10" fmla="*/ 2 h 1469234"/>
                <a:gd name="connsiteX0" fmla="*/ 328746 w 678348"/>
                <a:gd name="connsiteY0" fmla="*/ 2 h 1469234"/>
                <a:gd name="connsiteX1" fmla="*/ 265246 w 678348"/>
                <a:gd name="connsiteY1" fmla="*/ 221459 h 1469234"/>
                <a:gd name="connsiteX2" fmla="*/ 20771 w 678348"/>
                <a:gd name="connsiteY2" fmla="*/ 835027 h 1469234"/>
                <a:gd name="connsiteX3" fmla="*/ 31883 w 678348"/>
                <a:gd name="connsiteY3" fmla="*/ 1091409 h 1469234"/>
                <a:gd name="connsiteX4" fmla="*/ 249371 w 678348"/>
                <a:gd name="connsiteY4" fmla="*/ 1358109 h 1469234"/>
                <a:gd name="connsiteX5" fmla="*/ 344621 w 678348"/>
                <a:gd name="connsiteY5" fmla="*/ 1469234 h 1469234"/>
                <a:gd name="connsiteX6" fmla="*/ 468446 w 678348"/>
                <a:gd name="connsiteY6" fmla="*/ 1307309 h 1469234"/>
                <a:gd name="connsiteX7" fmla="*/ 635134 w 678348"/>
                <a:gd name="connsiteY7" fmla="*/ 1098553 h 1469234"/>
                <a:gd name="connsiteX8" fmla="*/ 658946 w 678348"/>
                <a:gd name="connsiteY8" fmla="*/ 799309 h 1469234"/>
                <a:gd name="connsiteX9" fmla="*/ 385102 w 678348"/>
                <a:gd name="connsiteY9" fmla="*/ 223841 h 1469234"/>
                <a:gd name="connsiteX10" fmla="*/ 328746 w 678348"/>
                <a:gd name="connsiteY10" fmla="*/ 2 h 1469234"/>
                <a:gd name="connsiteX0" fmla="*/ 328746 w 683887"/>
                <a:gd name="connsiteY0" fmla="*/ 2 h 1469234"/>
                <a:gd name="connsiteX1" fmla="*/ 265246 w 683887"/>
                <a:gd name="connsiteY1" fmla="*/ 221459 h 1469234"/>
                <a:gd name="connsiteX2" fmla="*/ 20771 w 683887"/>
                <a:gd name="connsiteY2" fmla="*/ 835027 h 1469234"/>
                <a:gd name="connsiteX3" fmla="*/ 31883 w 683887"/>
                <a:gd name="connsiteY3" fmla="*/ 1091409 h 1469234"/>
                <a:gd name="connsiteX4" fmla="*/ 249371 w 683887"/>
                <a:gd name="connsiteY4" fmla="*/ 1358109 h 1469234"/>
                <a:gd name="connsiteX5" fmla="*/ 344621 w 683887"/>
                <a:gd name="connsiteY5" fmla="*/ 1469234 h 1469234"/>
                <a:gd name="connsiteX6" fmla="*/ 468446 w 683887"/>
                <a:gd name="connsiteY6" fmla="*/ 1307309 h 1469234"/>
                <a:gd name="connsiteX7" fmla="*/ 635134 w 683887"/>
                <a:gd name="connsiteY7" fmla="*/ 1098553 h 1469234"/>
                <a:gd name="connsiteX8" fmla="*/ 658946 w 683887"/>
                <a:gd name="connsiteY8" fmla="*/ 799309 h 1469234"/>
                <a:gd name="connsiteX9" fmla="*/ 385102 w 683887"/>
                <a:gd name="connsiteY9" fmla="*/ 223841 h 1469234"/>
                <a:gd name="connsiteX10" fmla="*/ 328746 w 683887"/>
                <a:gd name="connsiteY10" fmla="*/ 2 h 1469234"/>
                <a:gd name="connsiteX0" fmla="*/ 328746 w 676786"/>
                <a:gd name="connsiteY0" fmla="*/ 2 h 1469234"/>
                <a:gd name="connsiteX1" fmla="*/ 265246 w 676786"/>
                <a:gd name="connsiteY1" fmla="*/ 221459 h 1469234"/>
                <a:gd name="connsiteX2" fmla="*/ 20771 w 676786"/>
                <a:gd name="connsiteY2" fmla="*/ 835027 h 1469234"/>
                <a:gd name="connsiteX3" fmla="*/ 31883 w 676786"/>
                <a:gd name="connsiteY3" fmla="*/ 1091409 h 1469234"/>
                <a:gd name="connsiteX4" fmla="*/ 249371 w 676786"/>
                <a:gd name="connsiteY4" fmla="*/ 1358109 h 1469234"/>
                <a:gd name="connsiteX5" fmla="*/ 344621 w 676786"/>
                <a:gd name="connsiteY5" fmla="*/ 1469234 h 1469234"/>
                <a:gd name="connsiteX6" fmla="*/ 468446 w 676786"/>
                <a:gd name="connsiteY6" fmla="*/ 1307309 h 1469234"/>
                <a:gd name="connsiteX7" fmla="*/ 616084 w 676786"/>
                <a:gd name="connsiteY7" fmla="*/ 1115222 h 1469234"/>
                <a:gd name="connsiteX8" fmla="*/ 658946 w 676786"/>
                <a:gd name="connsiteY8" fmla="*/ 799309 h 1469234"/>
                <a:gd name="connsiteX9" fmla="*/ 385102 w 676786"/>
                <a:gd name="connsiteY9" fmla="*/ 223841 h 1469234"/>
                <a:gd name="connsiteX10" fmla="*/ 328746 w 676786"/>
                <a:gd name="connsiteY10" fmla="*/ 2 h 1469234"/>
                <a:gd name="connsiteX0" fmla="*/ 328746 w 674435"/>
                <a:gd name="connsiteY0" fmla="*/ 2 h 1469234"/>
                <a:gd name="connsiteX1" fmla="*/ 265246 w 674435"/>
                <a:gd name="connsiteY1" fmla="*/ 221459 h 1469234"/>
                <a:gd name="connsiteX2" fmla="*/ 20771 w 674435"/>
                <a:gd name="connsiteY2" fmla="*/ 835027 h 1469234"/>
                <a:gd name="connsiteX3" fmla="*/ 31883 w 674435"/>
                <a:gd name="connsiteY3" fmla="*/ 1091409 h 1469234"/>
                <a:gd name="connsiteX4" fmla="*/ 249371 w 674435"/>
                <a:gd name="connsiteY4" fmla="*/ 1358109 h 1469234"/>
                <a:gd name="connsiteX5" fmla="*/ 344621 w 674435"/>
                <a:gd name="connsiteY5" fmla="*/ 1469234 h 1469234"/>
                <a:gd name="connsiteX6" fmla="*/ 413677 w 674435"/>
                <a:gd name="connsiteY6" fmla="*/ 1359696 h 1469234"/>
                <a:gd name="connsiteX7" fmla="*/ 616084 w 674435"/>
                <a:gd name="connsiteY7" fmla="*/ 1115222 h 1469234"/>
                <a:gd name="connsiteX8" fmla="*/ 658946 w 674435"/>
                <a:gd name="connsiteY8" fmla="*/ 799309 h 1469234"/>
                <a:gd name="connsiteX9" fmla="*/ 385102 w 674435"/>
                <a:gd name="connsiteY9" fmla="*/ 223841 h 1469234"/>
                <a:gd name="connsiteX10" fmla="*/ 328746 w 674435"/>
                <a:gd name="connsiteY10" fmla="*/ 2 h 1469234"/>
                <a:gd name="connsiteX0" fmla="*/ 328746 w 674435"/>
                <a:gd name="connsiteY0" fmla="*/ 2 h 1469235"/>
                <a:gd name="connsiteX1" fmla="*/ 265246 w 674435"/>
                <a:gd name="connsiteY1" fmla="*/ 221459 h 1469235"/>
                <a:gd name="connsiteX2" fmla="*/ 20771 w 674435"/>
                <a:gd name="connsiteY2" fmla="*/ 835027 h 1469235"/>
                <a:gd name="connsiteX3" fmla="*/ 31883 w 674435"/>
                <a:gd name="connsiteY3" fmla="*/ 1091409 h 1469235"/>
                <a:gd name="connsiteX4" fmla="*/ 249371 w 674435"/>
                <a:gd name="connsiteY4" fmla="*/ 1358109 h 1469235"/>
                <a:gd name="connsiteX5" fmla="*/ 344621 w 674435"/>
                <a:gd name="connsiteY5" fmla="*/ 1469234 h 1469235"/>
                <a:gd name="connsiteX6" fmla="*/ 413677 w 674435"/>
                <a:gd name="connsiteY6" fmla="*/ 1359696 h 1469235"/>
                <a:gd name="connsiteX7" fmla="*/ 616084 w 674435"/>
                <a:gd name="connsiteY7" fmla="*/ 1115222 h 1469235"/>
                <a:gd name="connsiteX8" fmla="*/ 658946 w 674435"/>
                <a:gd name="connsiteY8" fmla="*/ 799309 h 1469235"/>
                <a:gd name="connsiteX9" fmla="*/ 385102 w 674435"/>
                <a:gd name="connsiteY9" fmla="*/ 223841 h 1469235"/>
                <a:gd name="connsiteX10" fmla="*/ 328746 w 674435"/>
                <a:gd name="connsiteY10" fmla="*/ 2 h 1469235"/>
                <a:gd name="connsiteX0" fmla="*/ 328746 w 674435"/>
                <a:gd name="connsiteY0" fmla="*/ 2 h 1469234"/>
                <a:gd name="connsiteX1" fmla="*/ 265246 w 674435"/>
                <a:gd name="connsiteY1" fmla="*/ 221459 h 1469234"/>
                <a:gd name="connsiteX2" fmla="*/ 20771 w 674435"/>
                <a:gd name="connsiteY2" fmla="*/ 835027 h 1469234"/>
                <a:gd name="connsiteX3" fmla="*/ 31883 w 674435"/>
                <a:gd name="connsiteY3" fmla="*/ 1091409 h 1469234"/>
                <a:gd name="connsiteX4" fmla="*/ 249371 w 674435"/>
                <a:gd name="connsiteY4" fmla="*/ 1358109 h 1469234"/>
                <a:gd name="connsiteX5" fmla="*/ 344621 w 674435"/>
                <a:gd name="connsiteY5" fmla="*/ 1469234 h 1469234"/>
                <a:gd name="connsiteX6" fmla="*/ 413677 w 674435"/>
                <a:gd name="connsiteY6" fmla="*/ 1359696 h 1469234"/>
                <a:gd name="connsiteX7" fmla="*/ 616084 w 674435"/>
                <a:gd name="connsiteY7" fmla="*/ 1115222 h 1469234"/>
                <a:gd name="connsiteX8" fmla="*/ 658946 w 674435"/>
                <a:gd name="connsiteY8" fmla="*/ 799309 h 1469234"/>
                <a:gd name="connsiteX9" fmla="*/ 385102 w 674435"/>
                <a:gd name="connsiteY9" fmla="*/ 223841 h 1469234"/>
                <a:gd name="connsiteX10" fmla="*/ 328746 w 674435"/>
                <a:gd name="connsiteY10" fmla="*/ 2 h 1469234"/>
                <a:gd name="connsiteX0" fmla="*/ 328746 w 674435"/>
                <a:gd name="connsiteY0" fmla="*/ 2 h 1469234"/>
                <a:gd name="connsiteX1" fmla="*/ 265246 w 674435"/>
                <a:gd name="connsiteY1" fmla="*/ 221459 h 1469234"/>
                <a:gd name="connsiteX2" fmla="*/ 20771 w 674435"/>
                <a:gd name="connsiteY2" fmla="*/ 835027 h 1469234"/>
                <a:gd name="connsiteX3" fmla="*/ 31883 w 674435"/>
                <a:gd name="connsiteY3" fmla="*/ 1091409 h 1469234"/>
                <a:gd name="connsiteX4" fmla="*/ 249371 w 674435"/>
                <a:gd name="connsiteY4" fmla="*/ 1358109 h 1469234"/>
                <a:gd name="connsiteX5" fmla="*/ 344621 w 674435"/>
                <a:gd name="connsiteY5" fmla="*/ 1469234 h 1469234"/>
                <a:gd name="connsiteX6" fmla="*/ 413677 w 674435"/>
                <a:gd name="connsiteY6" fmla="*/ 1359696 h 1469234"/>
                <a:gd name="connsiteX7" fmla="*/ 616084 w 674435"/>
                <a:gd name="connsiteY7" fmla="*/ 1115222 h 1469234"/>
                <a:gd name="connsiteX8" fmla="*/ 658946 w 674435"/>
                <a:gd name="connsiteY8" fmla="*/ 799309 h 1469234"/>
                <a:gd name="connsiteX9" fmla="*/ 385102 w 674435"/>
                <a:gd name="connsiteY9" fmla="*/ 223841 h 1469234"/>
                <a:gd name="connsiteX10" fmla="*/ 328746 w 674435"/>
                <a:gd name="connsiteY10" fmla="*/ 2 h 1469234"/>
                <a:gd name="connsiteX0" fmla="*/ 333197 w 678886"/>
                <a:gd name="connsiteY0" fmla="*/ 2 h 1469234"/>
                <a:gd name="connsiteX1" fmla="*/ 269697 w 678886"/>
                <a:gd name="connsiteY1" fmla="*/ 221459 h 1469234"/>
                <a:gd name="connsiteX2" fmla="*/ 25222 w 678886"/>
                <a:gd name="connsiteY2" fmla="*/ 835027 h 1469234"/>
                <a:gd name="connsiteX3" fmla="*/ 36334 w 678886"/>
                <a:gd name="connsiteY3" fmla="*/ 1091409 h 1469234"/>
                <a:gd name="connsiteX4" fmla="*/ 277635 w 678886"/>
                <a:gd name="connsiteY4" fmla="*/ 1346203 h 1469234"/>
                <a:gd name="connsiteX5" fmla="*/ 349072 w 678886"/>
                <a:gd name="connsiteY5" fmla="*/ 1469234 h 1469234"/>
                <a:gd name="connsiteX6" fmla="*/ 418128 w 678886"/>
                <a:gd name="connsiteY6" fmla="*/ 1359696 h 1469234"/>
                <a:gd name="connsiteX7" fmla="*/ 620535 w 678886"/>
                <a:gd name="connsiteY7" fmla="*/ 1115222 h 1469234"/>
                <a:gd name="connsiteX8" fmla="*/ 663397 w 678886"/>
                <a:gd name="connsiteY8" fmla="*/ 799309 h 1469234"/>
                <a:gd name="connsiteX9" fmla="*/ 389553 w 678886"/>
                <a:gd name="connsiteY9" fmla="*/ 223841 h 1469234"/>
                <a:gd name="connsiteX10" fmla="*/ 333197 w 678886"/>
                <a:gd name="connsiteY10" fmla="*/ 2 h 1469234"/>
                <a:gd name="connsiteX0" fmla="*/ 333458 w 679147"/>
                <a:gd name="connsiteY0" fmla="*/ 2 h 1469234"/>
                <a:gd name="connsiteX1" fmla="*/ 269958 w 679147"/>
                <a:gd name="connsiteY1" fmla="*/ 221459 h 1469234"/>
                <a:gd name="connsiteX2" fmla="*/ 25483 w 679147"/>
                <a:gd name="connsiteY2" fmla="*/ 835027 h 1469234"/>
                <a:gd name="connsiteX3" fmla="*/ 36595 w 679147"/>
                <a:gd name="connsiteY3" fmla="*/ 1091409 h 1469234"/>
                <a:gd name="connsiteX4" fmla="*/ 282658 w 679147"/>
                <a:gd name="connsiteY4" fmla="*/ 1367634 h 1469234"/>
                <a:gd name="connsiteX5" fmla="*/ 349333 w 679147"/>
                <a:gd name="connsiteY5" fmla="*/ 1469234 h 1469234"/>
                <a:gd name="connsiteX6" fmla="*/ 418389 w 679147"/>
                <a:gd name="connsiteY6" fmla="*/ 1359696 h 1469234"/>
                <a:gd name="connsiteX7" fmla="*/ 620796 w 679147"/>
                <a:gd name="connsiteY7" fmla="*/ 1115222 h 1469234"/>
                <a:gd name="connsiteX8" fmla="*/ 663658 w 679147"/>
                <a:gd name="connsiteY8" fmla="*/ 799309 h 1469234"/>
                <a:gd name="connsiteX9" fmla="*/ 389814 w 679147"/>
                <a:gd name="connsiteY9" fmla="*/ 223841 h 1469234"/>
                <a:gd name="connsiteX10" fmla="*/ 333458 w 679147"/>
                <a:gd name="connsiteY10" fmla="*/ 2 h 14692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79147" h="1469234">
                  <a:moveTo>
                    <a:pt x="333458" y="2"/>
                  </a:moveTo>
                  <a:cubicBezTo>
                    <a:pt x="313482" y="-395"/>
                    <a:pt x="321287" y="82288"/>
                    <a:pt x="269958" y="221459"/>
                  </a:cubicBezTo>
                  <a:cubicBezTo>
                    <a:pt x="218629" y="360630"/>
                    <a:pt x="64377" y="690035"/>
                    <a:pt x="25483" y="835027"/>
                  </a:cubicBezTo>
                  <a:cubicBezTo>
                    <a:pt x="-13411" y="980019"/>
                    <a:pt x="-6268" y="1002641"/>
                    <a:pt x="36595" y="1091409"/>
                  </a:cubicBezTo>
                  <a:cubicBezTo>
                    <a:pt x="79458" y="1180177"/>
                    <a:pt x="250908" y="1330592"/>
                    <a:pt x="282658" y="1367634"/>
                  </a:cubicBezTo>
                  <a:lnTo>
                    <a:pt x="349333" y="1469234"/>
                  </a:lnTo>
                  <a:cubicBezTo>
                    <a:pt x="376717" y="1469498"/>
                    <a:pt x="368383" y="1404411"/>
                    <a:pt x="418389" y="1359696"/>
                  </a:cubicBezTo>
                  <a:cubicBezTo>
                    <a:pt x="468395" y="1314981"/>
                    <a:pt x="579918" y="1208620"/>
                    <a:pt x="620796" y="1115222"/>
                  </a:cubicBezTo>
                  <a:cubicBezTo>
                    <a:pt x="661674" y="1021824"/>
                    <a:pt x="702155" y="947872"/>
                    <a:pt x="663658" y="799309"/>
                  </a:cubicBezTo>
                  <a:cubicBezTo>
                    <a:pt x="625161" y="650746"/>
                    <a:pt x="444847" y="357059"/>
                    <a:pt x="389814" y="223841"/>
                  </a:cubicBezTo>
                  <a:cubicBezTo>
                    <a:pt x="346157" y="175025"/>
                    <a:pt x="353434" y="399"/>
                    <a:pt x="333458" y="2"/>
                  </a:cubicBezTo>
                  <a:close/>
                </a:path>
              </a:pathLst>
            </a:custGeom>
            <a:solidFill>
              <a:srgbClr val="F364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sym typeface="Arial"/>
              </a:endParaRPr>
            </a:p>
          </p:txBody>
        </p:sp>
        <p:sp useBgFill="1">
          <p:nvSpPr>
            <p:cNvPr id="14" name="矩形: 圆角 13"/>
            <p:cNvSpPr/>
            <p:nvPr/>
          </p:nvSpPr>
          <p:spPr>
            <a:xfrm>
              <a:off x="2276475" y="3806614"/>
              <a:ext cx="1657350" cy="211787"/>
            </a:xfrm>
            <a:prstGeom prst="roundRect">
              <a:avLst>
                <a:gd name="adj" fmla="val 25662"/>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sym typeface="Arial"/>
              </a:endParaRPr>
            </a:p>
          </p:txBody>
        </p:sp>
      </p:grpSp>
      <p:sp>
        <p:nvSpPr>
          <p:cNvPr id="17" name="文本框 16"/>
          <p:cNvSpPr txBox="1"/>
          <p:nvPr/>
        </p:nvSpPr>
        <p:spPr>
          <a:xfrm>
            <a:off x="4162541" y="2947918"/>
            <a:ext cx="5222235" cy="886781"/>
          </a:xfrm>
          <a:prstGeom prst="rect">
            <a:avLst/>
          </a:prstGeom>
          <a:noFill/>
        </p:spPr>
        <p:txBody>
          <a:bodyPr wrap="square" rtlCol="0">
            <a:spAutoFit/>
          </a:bodyPr>
          <a:lstStyle/>
          <a:p>
            <a:pPr marL="0" marR="0" lvl="0" indent="0" algn="l" defTabSz="914400" rtl="0" eaLnBrk="1" fontAlgn="auto" latinLnBrk="0" hangingPunct="1">
              <a:lnSpc>
                <a:spcPct val="130000"/>
              </a:lnSpc>
              <a:spcBef>
                <a:spcPts val="0"/>
              </a:spcBef>
              <a:spcAft>
                <a:spcPts val="0"/>
              </a:spcAft>
              <a:buClrTx/>
              <a:buSzTx/>
              <a:buFontTx/>
              <a:buNone/>
              <a:tabLst/>
              <a:defRPr/>
            </a:pPr>
            <a:r>
              <a:rPr lang="zh-CN" altLang="en-US" sz="4400" b="1" dirty="0" smtClean="0">
                <a:solidFill>
                  <a:prstClr val="black"/>
                </a:solidFill>
                <a:latin typeface="微软雅黑" panose="020B0503020204020204" pitchFamily="34" charset="-122"/>
                <a:ea typeface="微软雅黑" panose="020B0503020204020204" pitchFamily="34" charset="-122"/>
              </a:rPr>
              <a:t>研究背景和动机</a:t>
            </a:r>
            <a:endParaRPr kumimoji="0" lang="zh-CN" altLang="en-US" sz="4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cxnSp>
        <p:nvCxnSpPr>
          <p:cNvPr id="22" name="直接连接符 21"/>
          <p:cNvCxnSpPr/>
          <p:nvPr/>
        </p:nvCxnSpPr>
        <p:spPr>
          <a:xfrm>
            <a:off x="9139295" y="2755777"/>
            <a:ext cx="783772" cy="0"/>
          </a:xfrm>
          <a:prstGeom prst="line">
            <a:avLst/>
          </a:prstGeom>
          <a:noFill/>
          <a:ln cap="rnd">
            <a:solidFill>
              <a:srgbClr val="525252"/>
            </a:solidFill>
            <a:round/>
          </a:ln>
        </p:spPr>
        <p:style>
          <a:lnRef idx="2">
            <a:schemeClr val="accent1">
              <a:shade val="50000"/>
            </a:schemeClr>
          </a:lnRef>
          <a:fillRef idx="1">
            <a:schemeClr val="accent1"/>
          </a:fillRef>
          <a:effectRef idx="0">
            <a:schemeClr val="accent1"/>
          </a:effectRef>
          <a:fontRef idx="minor">
            <a:schemeClr val="lt1"/>
          </a:fontRef>
        </p:style>
      </p:cxnSp>
      <p:cxnSp>
        <p:nvCxnSpPr>
          <p:cNvPr id="24" name="直接连接符 23"/>
          <p:cNvCxnSpPr>
            <a:cxnSpLocks/>
          </p:cNvCxnSpPr>
          <p:nvPr/>
        </p:nvCxnSpPr>
        <p:spPr>
          <a:xfrm flipH="1">
            <a:off x="9923068" y="2755777"/>
            <a:ext cx="1" cy="269998"/>
          </a:xfrm>
          <a:prstGeom prst="line">
            <a:avLst/>
          </a:prstGeom>
          <a:noFill/>
          <a:ln cap="rnd">
            <a:solidFill>
              <a:srgbClr val="525252"/>
            </a:solidFill>
            <a:round/>
          </a:ln>
        </p:spPr>
        <p:style>
          <a:lnRef idx="2">
            <a:schemeClr val="accent1">
              <a:shade val="50000"/>
            </a:schemeClr>
          </a:lnRef>
          <a:fillRef idx="1">
            <a:schemeClr val="accent1"/>
          </a:fillRef>
          <a:effectRef idx="0">
            <a:schemeClr val="accent1"/>
          </a:effectRef>
          <a:fontRef idx="minor">
            <a:schemeClr val="lt1"/>
          </a:fontRef>
        </p:style>
      </p:cxnSp>
      <p:sp>
        <p:nvSpPr>
          <p:cNvPr id="27" name="矩形 26"/>
          <p:cNvSpPr/>
          <p:nvPr/>
        </p:nvSpPr>
        <p:spPr>
          <a:xfrm>
            <a:off x="9923067" y="2489079"/>
            <a:ext cx="266700" cy="266700"/>
          </a:xfrm>
          <a:prstGeom prst="rect">
            <a:avLst/>
          </a:prstGeom>
          <a:noFill/>
          <a:ln cap="rnd">
            <a:solidFill>
              <a:srgbClr val="525252"/>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sym typeface="Arial"/>
            </a:endParaRPr>
          </a:p>
        </p:txBody>
      </p:sp>
      <p:cxnSp>
        <p:nvCxnSpPr>
          <p:cNvPr id="32" name="直接连接符 31"/>
          <p:cNvCxnSpPr/>
          <p:nvPr/>
        </p:nvCxnSpPr>
        <p:spPr>
          <a:xfrm>
            <a:off x="351066" y="5822961"/>
            <a:ext cx="171450" cy="102869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33" name="椭圆 32"/>
          <p:cNvSpPr/>
          <p:nvPr/>
        </p:nvSpPr>
        <p:spPr>
          <a:xfrm>
            <a:off x="290106" y="5701041"/>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sym typeface="Arial"/>
            </a:endParaRPr>
          </a:p>
        </p:txBody>
      </p:sp>
      <p:cxnSp>
        <p:nvCxnSpPr>
          <p:cNvPr id="35" name="直接连接符 34"/>
          <p:cNvCxnSpPr/>
          <p:nvPr/>
        </p:nvCxnSpPr>
        <p:spPr>
          <a:xfrm flipH="1">
            <a:off x="351066" y="6043941"/>
            <a:ext cx="270510" cy="80771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36" name="椭圆 35"/>
          <p:cNvSpPr/>
          <p:nvPr/>
        </p:nvSpPr>
        <p:spPr>
          <a:xfrm>
            <a:off x="587286" y="5922019"/>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sym typeface="Arial"/>
            </a:endParaRPr>
          </a:p>
        </p:txBody>
      </p:sp>
      <p:cxnSp>
        <p:nvCxnSpPr>
          <p:cNvPr id="37" name="直接连接符 36"/>
          <p:cNvCxnSpPr>
            <a:cxnSpLocks/>
          </p:cNvCxnSpPr>
          <p:nvPr/>
        </p:nvCxnSpPr>
        <p:spPr>
          <a:xfrm flipH="1">
            <a:off x="709206" y="6211579"/>
            <a:ext cx="209550" cy="64007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39" name="椭圆 38"/>
          <p:cNvSpPr/>
          <p:nvPr/>
        </p:nvSpPr>
        <p:spPr>
          <a:xfrm>
            <a:off x="887325" y="6126331"/>
            <a:ext cx="82868" cy="82868"/>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sym typeface="Arial"/>
            </a:endParaRPr>
          </a:p>
        </p:txBody>
      </p:sp>
      <p:cxnSp>
        <p:nvCxnSpPr>
          <p:cNvPr id="41" name="直接连接符 40"/>
          <p:cNvCxnSpPr/>
          <p:nvPr/>
        </p:nvCxnSpPr>
        <p:spPr>
          <a:xfrm>
            <a:off x="996385" y="5922019"/>
            <a:ext cx="100012" cy="92963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42" name="椭圆 41"/>
          <p:cNvSpPr/>
          <p:nvPr/>
        </p:nvSpPr>
        <p:spPr>
          <a:xfrm>
            <a:off x="928759" y="5800100"/>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sym typeface="Arial"/>
            </a:endParaRPr>
          </a:p>
        </p:txBody>
      </p:sp>
      <p:sp>
        <p:nvSpPr>
          <p:cNvPr id="43" name="椭圆 42"/>
          <p:cNvSpPr/>
          <p:nvPr/>
        </p:nvSpPr>
        <p:spPr>
          <a:xfrm>
            <a:off x="173425" y="6216819"/>
            <a:ext cx="45720" cy="45721"/>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sym typeface="Arial"/>
            </a:endParaRPr>
          </a:p>
        </p:txBody>
      </p:sp>
      <p:cxnSp>
        <p:nvCxnSpPr>
          <p:cNvPr id="45" name="直接连接符 44"/>
          <p:cNvCxnSpPr>
            <a:stCxn id="43" idx="4"/>
          </p:cNvCxnSpPr>
          <p:nvPr/>
        </p:nvCxnSpPr>
        <p:spPr>
          <a:xfrm>
            <a:off x="196285" y="6262539"/>
            <a:ext cx="22860" cy="58911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1591889" y="5822961"/>
            <a:ext cx="171450" cy="102869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49" name="椭圆 48"/>
          <p:cNvSpPr/>
          <p:nvPr/>
        </p:nvSpPr>
        <p:spPr>
          <a:xfrm>
            <a:off x="1530929" y="5701041"/>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sym typeface="Arial"/>
            </a:endParaRPr>
          </a:p>
        </p:txBody>
      </p:sp>
      <p:cxnSp>
        <p:nvCxnSpPr>
          <p:cNvPr id="50" name="直接连接符 49"/>
          <p:cNvCxnSpPr/>
          <p:nvPr/>
        </p:nvCxnSpPr>
        <p:spPr>
          <a:xfrm flipH="1">
            <a:off x="1591889" y="6043941"/>
            <a:ext cx="270510" cy="80771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51" name="椭圆 50"/>
          <p:cNvSpPr/>
          <p:nvPr/>
        </p:nvSpPr>
        <p:spPr>
          <a:xfrm>
            <a:off x="1828109" y="5922019"/>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sym typeface="Arial"/>
            </a:endParaRPr>
          </a:p>
        </p:txBody>
      </p:sp>
      <p:cxnSp>
        <p:nvCxnSpPr>
          <p:cNvPr id="52" name="直接连接符 51"/>
          <p:cNvCxnSpPr>
            <a:cxnSpLocks/>
          </p:cNvCxnSpPr>
          <p:nvPr/>
        </p:nvCxnSpPr>
        <p:spPr>
          <a:xfrm flipH="1">
            <a:off x="1950029" y="6211579"/>
            <a:ext cx="209550" cy="64007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53" name="椭圆 52"/>
          <p:cNvSpPr/>
          <p:nvPr/>
        </p:nvSpPr>
        <p:spPr>
          <a:xfrm>
            <a:off x="2128148" y="6126331"/>
            <a:ext cx="82868" cy="82868"/>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sym typeface="Arial"/>
            </a:endParaRPr>
          </a:p>
        </p:txBody>
      </p:sp>
      <p:cxnSp>
        <p:nvCxnSpPr>
          <p:cNvPr id="54" name="直接连接符 53"/>
          <p:cNvCxnSpPr/>
          <p:nvPr/>
        </p:nvCxnSpPr>
        <p:spPr>
          <a:xfrm>
            <a:off x="2237208" y="5922019"/>
            <a:ext cx="100012" cy="92963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55" name="椭圆 54"/>
          <p:cNvSpPr/>
          <p:nvPr/>
        </p:nvSpPr>
        <p:spPr>
          <a:xfrm>
            <a:off x="2169582" y="5800100"/>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sym typeface="Arial"/>
            </a:endParaRPr>
          </a:p>
        </p:txBody>
      </p:sp>
      <p:sp>
        <p:nvSpPr>
          <p:cNvPr id="56" name="椭圆 55"/>
          <p:cNvSpPr/>
          <p:nvPr/>
        </p:nvSpPr>
        <p:spPr>
          <a:xfrm>
            <a:off x="1414248" y="6216819"/>
            <a:ext cx="45720" cy="45721"/>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sym typeface="Arial"/>
            </a:endParaRPr>
          </a:p>
        </p:txBody>
      </p:sp>
      <p:cxnSp>
        <p:nvCxnSpPr>
          <p:cNvPr id="57" name="直接连接符 56"/>
          <p:cNvCxnSpPr>
            <a:stCxn id="56" idx="4"/>
          </p:cNvCxnSpPr>
          <p:nvPr/>
        </p:nvCxnSpPr>
        <p:spPr>
          <a:xfrm>
            <a:off x="1437108" y="6262539"/>
            <a:ext cx="22860" cy="58911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a:off x="2832712" y="5822961"/>
            <a:ext cx="171450" cy="102869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60" name="椭圆 59"/>
          <p:cNvSpPr/>
          <p:nvPr/>
        </p:nvSpPr>
        <p:spPr>
          <a:xfrm>
            <a:off x="2771752" y="5701041"/>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sym typeface="Arial"/>
            </a:endParaRPr>
          </a:p>
        </p:txBody>
      </p:sp>
      <p:cxnSp>
        <p:nvCxnSpPr>
          <p:cNvPr id="61" name="直接连接符 60"/>
          <p:cNvCxnSpPr/>
          <p:nvPr/>
        </p:nvCxnSpPr>
        <p:spPr>
          <a:xfrm flipH="1">
            <a:off x="2832712" y="6043941"/>
            <a:ext cx="270510" cy="80771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62" name="椭圆 61"/>
          <p:cNvSpPr/>
          <p:nvPr/>
        </p:nvSpPr>
        <p:spPr>
          <a:xfrm>
            <a:off x="3068932" y="5922019"/>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sym typeface="Arial"/>
            </a:endParaRPr>
          </a:p>
        </p:txBody>
      </p:sp>
      <p:cxnSp>
        <p:nvCxnSpPr>
          <p:cNvPr id="63" name="直接连接符 62"/>
          <p:cNvCxnSpPr>
            <a:cxnSpLocks/>
          </p:cNvCxnSpPr>
          <p:nvPr/>
        </p:nvCxnSpPr>
        <p:spPr>
          <a:xfrm flipH="1">
            <a:off x="3190852" y="6211579"/>
            <a:ext cx="209550" cy="64007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64" name="椭圆 63"/>
          <p:cNvSpPr/>
          <p:nvPr/>
        </p:nvSpPr>
        <p:spPr>
          <a:xfrm>
            <a:off x="3368971" y="6126331"/>
            <a:ext cx="82868" cy="82868"/>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sym typeface="Arial"/>
            </a:endParaRPr>
          </a:p>
        </p:txBody>
      </p:sp>
      <p:cxnSp>
        <p:nvCxnSpPr>
          <p:cNvPr id="65" name="直接连接符 64"/>
          <p:cNvCxnSpPr/>
          <p:nvPr/>
        </p:nvCxnSpPr>
        <p:spPr>
          <a:xfrm>
            <a:off x="3478031" y="5922019"/>
            <a:ext cx="100012" cy="92963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66" name="椭圆 65"/>
          <p:cNvSpPr/>
          <p:nvPr/>
        </p:nvSpPr>
        <p:spPr>
          <a:xfrm>
            <a:off x="3410405" y="5800100"/>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sym typeface="Arial"/>
            </a:endParaRPr>
          </a:p>
        </p:txBody>
      </p:sp>
      <p:sp>
        <p:nvSpPr>
          <p:cNvPr id="67" name="椭圆 66"/>
          <p:cNvSpPr/>
          <p:nvPr/>
        </p:nvSpPr>
        <p:spPr>
          <a:xfrm>
            <a:off x="2561061" y="6216819"/>
            <a:ext cx="45720" cy="45721"/>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sym typeface="Arial"/>
            </a:endParaRPr>
          </a:p>
        </p:txBody>
      </p:sp>
      <p:cxnSp>
        <p:nvCxnSpPr>
          <p:cNvPr id="68" name="直接连接符 67"/>
          <p:cNvCxnSpPr>
            <a:cxnSpLocks/>
            <a:stCxn id="67" idx="4"/>
          </p:cNvCxnSpPr>
          <p:nvPr/>
        </p:nvCxnSpPr>
        <p:spPr>
          <a:xfrm flipH="1">
            <a:off x="2469141" y="6262539"/>
            <a:ext cx="114780" cy="58911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a:off x="4073535" y="5822961"/>
            <a:ext cx="171450" cy="102869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71" name="椭圆 70"/>
          <p:cNvSpPr/>
          <p:nvPr/>
        </p:nvSpPr>
        <p:spPr>
          <a:xfrm>
            <a:off x="4012575" y="5701041"/>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sym typeface="Arial"/>
            </a:endParaRPr>
          </a:p>
        </p:txBody>
      </p:sp>
      <p:cxnSp>
        <p:nvCxnSpPr>
          <p:cNvPr id="72" name="直接连接符 71"/>
          <p:cNvCxnSpPr/>
          <p:nvPr/>
        </p:nvCxnSpPr>
        <p:spPr>
          <a:xfrm flipH="1">
            <a:off x="4073535" y="6043941"/>
            <a:ext cx="270510" cy="80771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73" name="椭圆 72"/>
          <p:cNvSpPr/>
          <p:nvPr/>
        </p:nvSpPr>
        <p:spPr>
          <a:xfrm>
            <a:off x="4309755" y="5922019"/>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sym typeface="Arial"/>
            </a:endParaRPr>
          </a:p>
        </p:txBody>
      </p:sp>
      <p:cxnSp>
        <p:nvCxnSpPr>
          <p:cNvPr id="74" name="直接连接符 73"/>
          <p:cNvCxnSpPr>
            <a:cxnSpLocks/>
          </p:cNvCxnSpPr>
          <p:nvPr/>
        </p:nvCxnSpPr>
        <p:spPr>
          <a:xfrm flipH="1">
            <a:off x="4431675" y="6211579"/>
            <a:ext cx="209550" cy="64007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75" name="椭圆 74"/>
          <p:cNvSpPr/>
          <p:nvPr/>
        </p:nvSpPr>
        <p:spPr>
          <a:xfrm>
            <a:off x="4609794" y="6126331"/>
            <a:ext cx="82868" cy="82868"/>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sym typeface="Arial"/>
            </a:endParaRPr>
          </a:p>
        </p:txBody>
      </p:sp>
      <p:cxnSp>
        <p:nvCxnSpPr>
          <p:cNvPr id="76" name="直接连接符 75"/>
          <p:cNvCxnSpPr/>
          <p:nvPr/>
        </p:nvCxnSpPr>
        <p:spPr>
          <a:xfrm>
            <a:off x="4718854" y="5922019"/>
            <a:ext cx="100012" cy="92963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77" name="椭圆 76"/>
          <p:cNvSpPr/>
          <p:nvPr/>
        </p:nvSpPr>
        <p:spPr>
          <a:xfrm>
            <a:off x="4651228" y="5800100"/>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sym typeface="Arial"/>
            </a:endParaRPr>
          </a:p>
        </p:txBody>
      </p:sp>
      <p:sp>
        <p:nvSpPr>
          <p:cNvPr id="78" name="椭圆 77"/>
          <p:cNvSpPr/>
          <p:nvPr/>
        </p:nvSpPr>
        <p:spPr>
          <a:xfrm>
            <a:off x="3895894" y="6216819"/>
            <a:ext cx="45720" cy="45721"/>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sym typeface="Arial"/>
            </a:endParaRPr>
          </a:p>
        </p:txBody>
      </p:sp>
      <p:cxnSp>
        <p:nvCxnSpPr>
          <p:cNvPr id="79" name="直接连接符 78"/>
          <p:cNvCxnSpPr>
            <a:stCxn id="78" idx="4"/>
          </p:cNvCxnSpPr>
          <p:nvPr/>
        </p:nvCxnSpPr>
        <p:spPr>
          <a:xfrm>
            <a:off x="3918754" y="6262539"/>
            <a:ext cx="22860" cy="58911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cxnSp>
        <p:nvCxnSpPr>
          <p:cNvPr id="81" name="直接连接符 80"/>
          <p:cNvCxnSpPr/>
          <p:nvPr/>
        </p:nvCxnSpPr>
        <p:spPr>
          <a:xfrm>
            <a:off x="5314358" y="5822961"/>
            <a:ext cx="171450" cy="102869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82" name="椭圆 81"/>
          <p:cNvSpPr/>
          <p:nvPr/>
        </p:nvSpPr>
        <p:spPr>
          <a:xfrm>
            <a:off x="5253398" y="5701041"/>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sym typeface="Arial"/>
            </a:endParaRPr>
          </a:p>
        </p:txBody>
      </p:sp>
      <p:cxnSp>
        <p:nvCxnSpPr>
          <p:cNvPr id="83" name="直接连接符 82"/>
          <p:cNvCxnSpPr/>
          <p:nvPr/>
        </p:nvCxnSpPr>
        <p:spPr>
          <a:xfrm flipH="1">
            <a:off x="5314358" y="6043941"/>
            <a:ext cx="270510" cy="80771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84" name="椭圆 83"/>
          <p:cNvSpPr/>
          <p:nvPr/>
        </p:nvSpPr>
        <p:spPr>
          <a:xfrm>
            <a:off x="5550578" y="5922019"/>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sym typeface="Arial"/>
            </a:endParaRPr>
          </a:p>
        </p:txBody>
      </p:sp>
      <p:cxnSp>
        <p:nvCxnSpPr>
          <p:cNvPr id="85" name="直接连接符 84"/>
          <p:cNvCxnSpPr>
            <a:cxnSpLocks/>
          </p:cNvCxnSpPr>
          <p:nvPr/>
        </p:nvCxnSpPr>
        <p:spPr>
          <a:xfrm flipH="1">
            <a:off x="5672498" y="6211579"/>
            <a:ext cx="209550" cy="64007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86" name="椭圆 85"/>
          <p:cNvSpPr/>
          <p:nvPr/>
        </p:nvSpPr>
        <p:spPr>
          <a:xfrm>
            <a:off x="5850617" y="6126331"/>
            <a:ext cx="82868" cy="82868"/>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sym typeface="Arial"/>
            </a:endParaRPr>
          </a:p>
        </p:txBody>
      </p:sp>
      <p:cxnSp>
        <p:nvCxnSpPr>
          <p:cNvPr id="87" name="直接连接符 86"/>
          <p:cNvCxnSpPr/>
          <p:nvPr/>
        </p:nvCxnSpPr>
        <p:spPr>
          <a:xfrm>
            <a:off x="5959677" y="5922019"/>
            <a:ext cx="100012" cy="92963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88" name="椭圆 87"/>
          <p:cNvSpPr/>
          <p:nvPr/>
        </p:nvSpPr>
        <p:spPr>
          <a:xfrm>
            <a:off x="5892051" y="5800100"/>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sym typeface="Arial"/>
            </a:endParaRPr>
          </a:p>
        </p:txBody>
      </p:sp>
      <p:sp>
        <p:nvSpPr>
          <p:cNvPr id="89" name="椭圆 88"/>
          <p:cNvSpPr/>
          <p:nvPr/>
        </p:nvSpPr>
        <p:spPr>
          <a:xfrm>
            <a:off x="5136717" y="6216819"/>
            <a:ext cx="45720" cy="45721"/>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sym typeface="Arial"/>
            </a:endParaRPr>
          </a:p>
        </p:txBody>
      </p:sp>
      <p:cxnSp>
        <p:nvCxnSpPr>
          <p:cNvPr id="90" name="直接连接符 89"/>
          <p:cNvCxnSpPr>
            <a:stCxn id="89" idx="4"/>
          </p:cNvCxnSpPr>
          <p:nvPr/>
        </p:nvCxnSpPr>
        <p:spPr>
          <a:xfrm>
            <a:off x="5159577" y="6262539"/>
            <a:ext cx="22860" cy="58911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cxnSp>
        <p:nvCxnSpPr>
          <p:cNvPr id="92" name="直接连接符 91"/>
          <p:cNvCxnSpPr/>
          <p:nvPr/>
        </p:nvCxnSpPr>
        <p:spPr>
          <a:xfrm>
            <a:off x="6555181" y="5822961"/>
            <a:ext cx="171450" cy="102869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93" name="椭圆 92"/>
          <p:cNvSpPr/>
          <p:nvPr/>
        </p:nvSpPr>
        <p:spPr>
          <a:xfrm>
            <a:off x="6494221" y="5701041"/>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sym typeface="Arial"/>
            </a:endParaRPr>
          </a:p>
        </p:txBody>
      </p:sp>
      <p:cxnSp>
        <p:nvCxnSpPr>
          <p:cNvPr id="94" name="直接连接符 93"/>
          <p:cNvCxnSpPr/>
          <p:nvPr/>
        </p:nvCxnSpPr>
        <p:spPr>
          <a:xfrm flipH="1">
            <a:off x="6555181" y="6043941"/>
            <a:ext cx="270510" cy="80771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95" name="椭圆 94"/>
          <p:cNvSpPr/>
          <p:nvPr/>
        </p:nvSpPr>
        <p:spPr>
          <a:xfrm>
            <a:off x="6791401" y="5922019"/>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sym typeface="Arial"/>
            </a:endParaRPr>
          </a:p>
        </p:txBody>
      </p:sp>
      <p:cxnSp>
        <p:nvCxnSpPr>
          <p:cNvPr id="96" name="直接连接符 95"/>
          <p:cNvCxnSpPr>
            <a:cxnSpLocks/>
          </p:cNvCxnSpPr>
          <p:nvPr/>
        </p:nvCxnSpPr>
        <p:spPr>
          <a:xfrm flipH="1">
            <a:off x="6913321" y="6211579"/>
            <a:ext cx="209550" cy="64007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97" name="椭圆 96"/>
          <p:cNvSpPr/>
          <p:nvPr/>
        </p:nvSpPr>
        <p:spPr>
          <a:xfrm>
            <a:off x="7091440" y="6126331"/>
            <a:ext cx="82868" cy="82868"/>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sym typeface="Arial"/>
            </a:endParaRPr>
          </a:p>
        </p:txBody>
      </p:sp>
      <p:cxnSp>
        <p:nvCxnSpPr>
          <p:cNvPr id="98" name="直接连接符 97"/>
          <p:cNvCxnSpPr/>
          <p:nvPr/>
        </p:nvCxnSpPr>
        <p:spPr>
          <a:xfrm>
            <a:off x="7200500" y="5922019"/>
            <a:ext cx="100012" cy="92963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99" name="椭圆 98"/>
          <p:cNvSpPr/>
          <p:nvPr/>
        </p:nvSpPr>
        <p:spPr>
          <a:xfrm>
            <a:off x="7132874" y="5800100"/>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sym typeface="Arial"/>
            </a:endParaRPr>
          </a:p>
        </p:txBody>
      </p:sp>
      <p:sp>
        <p:nvSpPr>
          <p:cNvPr id="100" name="椭圆 99"/>
          <p:cNvSpPr/>
          <p:nvPr/>
        </p:nvSpPr>
        <p:spPr>
          <a:xfrm>
            <a:off x="6377540" y="6216819"/>
            <a:ext cx="45720" cy="45721"/>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sym typeface="Arial"/>
            </a:endParaRPr>
          </a:p>
        </p:txBody>
      </p:sp>
      <p:cxnSp>
        <p:nvCxnSpPr>
          <p:cNvPr id="101" name="直接连接符 100"/>
          <p:cNvCxnSpPr>
            <a:stCxn id="100" idx="4"/>
          </p:cNvCxnSpPr>
          <p:nvPr/>
        </p:nvCxnSpPr>
        <p:spPr>
          <a:xfrm>
            <a:off x="6400400" y="6262539"/>
            <a:ext cx="22860" cy="58911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cxnSp>
        <p:nvCxnSpPr>
          <p:cNvPr id="103" name="直接连接符 102"/>
          <p:cNvCxnSpPr/>
          <p:nvPr/>
        </p:nvCxnSpPr>
        <p:spPr>
          <a:xfrm>
            <a:off x="7796004" y="5822961"/>
            <a:ext cx="171450" cy="102869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04" name="椭圆 103"/>
          <p:cNvSpPr/>
          <p:nvPr/>
        </p:nvSpPr>
        <p:spPr>
          <a:xfrm>
            <a:off x="7735044" y="5701041"/>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sym typeface="Arial"/>
            </a:endParaRPr>
          </a:p>
        </p:txBody>
      </p:sp>
      <p:cxnSp>
        <p:nvCxnSpPr>
          <p:cNvPr id="105" name="直接连接符 104"/>
          <p:cNvCxnSpPr/>
          <p:nvPr/>
        </p:nvCxnSpPr>
        <p:spPr>
          <a:xfrm flipH="1">
            <a:off x="7796004" y="6043941"/>
            <a:ext cx="270510" cy="80771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06" name="椭圆 105"/>
          <p:cNvSpPr/>
          <p:nvPr/>
        </p:nvSpPr>
        <p:spPr>
          <a:xfrm>
            <a:off x="8032224" y="5922019"/>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sym typeface="Arial"/>
            </a:endParaRPr>
          </a:p>
        </p:txBody>
      </p:sp>
      <p:cxnSp>
        <p:nvCxnSpPr>
          <p:cNvPr id="107" name="直接连接符 106"/>
          <p:cNvCxnSpPr>
            <a:cxnSpLocks/>
          </p:cNvCxnSpPr>
          <p:nvPr/>
        </p:nvCxnSpPr>
        <p:spPr>
          <a:xfrm flipH="1">
            <a:off x="8154144" y="6211579"/>
            <a:ext cx="209550" cy="64007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08" name="椭圆 107"/>
          <p:cNvSpPr/>
          <p:nvPr/>
        </p:nvSpPr>
        <p:spPr>
          <a:xfrm>
            <a:off x="8332263" y="6126331"/>
            <a:ext cx="82868" cy="82868"/>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sym typeface="Arial"/>
            </a:endParaRPr>
          </a:p>
        </p:txBody>
      </p:sp>
      <p:cxnSp>
        <p:nvCxnSpPr>
          <p:cNvPr id="109" name="直接连接符 108"/>
          <p:cNvCxnSpPr/>
          <p:nvPr/>
        </p:nvCxnSpPr>
        <p:spPr>
          <a:xfrm>
            <a:off x="8441323" y="5922019"/>
            <a:ext cx="100012" cy="92963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10" name="椭圆 109"/>
          <p:cNvSpPr/>
          <p:nvPr/>
        </p:nvSpPr>
        <p:spPr>
          <a:xfrm>
            <a:off x="8373697" y="5800100"/>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sym typeface="Arial"/>
            </a:endParaRPr>
          </a:p>
        </p:txBody>
      </p:sp>
      <p:sp>
        <p:nvSpPr>
          <p:cNvPr id="111" name="椭圆 110"/>
          <p:cNvSpPr/>
          <p:nvPr/>
        </p:nvSpPr>
        <p:spPr>
          <a:xfrm>
            <a:off x="7618363" y="6216819"/>
            <a:ext cx="45720" cy="45721"/>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sym typeface="Arial"/>
            </a:endParaRPr>
          </a:p>
        </p:txBody>
      </p:sp>
      <p:cxnSp>
        <p:nvCxnSpPr>
          <p:cNvPr id="112" name="直接连接符 111"/>
          <p:cNvCxnSpPr>
            <a:stCxn id="111" idx="4"/>
          </p:cNvCxnSpPr>
          <p:nvPr/>
        </p:nvCxnSpPr>
        <p:spPr>
          <a:xfrm>
            <a:off x="7641223" y="6262539"/>
            <a:ext cx="22860" cy="58911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cxnSp>
        <p:nvCxnSpPr>
          <p:cNvPr id="114" name="直接连接符 113"/>
          <p:cNvCxnSpPr/>
          <p:nvPr/>
        </p:nvCxnSpPr>
        <p:spPr>
          <a:xfrm>
            <a:off x="9036827" y="5822961"/>
            <a:ext cx="171450" cy="102869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15" name="椭圆 114"/>
          <p:cNvSpPr/>
          <p:nvPr/>
        </p:nvSpPr>
        <p:spPr>
          <a:xfrm>
            <a:off x="8975867" y="5701041"/>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sym typeface="Arial"/>
            </a:endParaRPr>
          </a:p>
        </p:txBody>
      </p:sp>
      <p:cxnSp>
        <p:nvCxnSpPr>
          <p:cNvPr id="116" name="直接连接符 115"/>
          <p:cNvCxnSpPr/>
          <p:nvPr/>
        </p:nvCxnSpPr>
        <p:spPr>
          <a:xfrm flipH="1">
            <a:off x="9036827" y="6043941"/>
            <a:ext cx="270510" cy="80771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17" name="椭圆 116"/>
          <p:cNvSpPr/>
          <p:nvPr/>
        </p:nvSpPr>
        <p:spPr>
          <a:xfrm>
            <a:off x="9273047" y="5922019"/>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sym typeface="Arial"/>
            </a:endParaRPr>
          </a:p>
        </p:txBody>
      </p:sp>
      <p:cxnSp>
        <p:nvCxnSpPr>
          <p:cNvPr id="123" name="直接连接符 122"/>
          <p:cNvCxnSpPr>
            <a:cxnSpLocks/>
          </p:cNvCxnSpPr>
          <p:nvPr/>
        </p:nvCxnSpPr>
        <p:spPr>
          <a:xfrm>
            <a:off x="8882046" y="6262539"/>
            <a:ext cx="22860" cy="58911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cxnSp>
        <p:nvCxnSpPr>
          <p:cNvPr id="125" name="直接连接符 124"/>
          <p:cNvCxnSpPr/>
          <p:nvPr/>
        </p:nvCxnSpPr>
        <p:spPr>
          <a:xfrm>
            <a:off x="10277650" y="5822961"/>
            <a:ext cx="171450" cy="102869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26" name="椭圆 125"/>
          <p:cNvSpPr/>
          <p:nvPr/>
        </p:nvSpPr>
        <p:spPr>
          <a:xfrm>
            <a:off x="10216690" y="5701041"/>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sym typeface="Arial"/>
            </a:endParaRPr>
          </a:p>
        </p:txBody>
      </p:sp>
      <p:cxnSp>
        <p:nvCxnSpPr>
          <p:cNvPr id="127" name="直接连接符 126"/>
          <p:cNvCxnSpPr/>
          <p:nvPr/>
        </p:nvCxnSpPr>
        <p:spPr>
          <a:xfrm flipH="1">
            <a:off x="10277650" y="6043941"/>
            <a:ext cx="270510" cy="80771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28" name="椭圆 127"/>
          <p:cNvSpPr/>
          <p:nvPr/>
        </p:nvSpPr>
        <p:spPr>
          <a:xfrm>
            <a:off x="10513870" y="5922019"/>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sym typeface="Arial"/>
            </a:endParaRPr>
          </a:p>
        </p:txBody>
      </p:sp>
      <p:cxnSp>
        <p:nvCxnSpPr>
          <p:cNvPr id="129" name="直接连接符 128"/>
          <p:cNvCxnSpPr>
            <a:cxnSpLocks/>
          </p:cNvCxnSpPr>
          <p:nvPr/>
        </p:nvCxnSpPr>
        <p:spPr>
          <a:xfrm flipH="1">
            <a:off x="10635790" y="6211579"/>
            <a:ext cx="209550" cy="64007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30" name="椭圆 129"/>
          <p:cNvSpPr/>
          <p:nvPr/>
        </p:nvSpPr>
        <p:spPr>
          <a:xfrm>
            <a:off x="10813909" y="6126331"/>
            <a:ext cx="82868" cy="82868"/>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sym typeface="Arial"/>
            </a:endParaRPr>
          </a:p>
        </p:txBody>
      </p:sp>
      <p:cxnSp>
        <p:nvCxnSpPr>
          <p:cNvPr id="131" name="直接连接符 130"/>
          <p:cNvCxnSpPr/>
          <p:nvPr/>
        </p:nvCxnSpPr>
        <p:spPr>
          <a:xfrm>
            <a:off x="10922969" y="5922019"/>
            <a:ext cx="100012" cy="92963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32" name="椭圆 131"/>
          <p:cNvSpPr/>
          <p:nvPr/>
        </p:nvSpPr>
        <p:spPr>
          <a:xfrm>
            <a:off x="10855343" y="5800100"/>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sym typeface="Arial"/>
            </a:endParaRPr>
          </a:p>
        </p:txBody>
      </p:sp>
      <p:sp>
        <p:nvSpPr>
          <p:cNvPr id="133" name="椭圆 132"/>
          <p:cNvSpPr/>
          <p:nvPr/>
        </p:nvSpPr>
        <p:spPr>
          <a:xfrm>
            <a:off x="10100009" y="6216819"/>
            <a:ext cx="45720" cy="45721"/>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sym typeface="Arial"/>
            </a:endParaRPr>
          </a:p>
        </p:txBody>
      </p:sp>
      <p:cxnSp>
        <p:nvCxnSpPr>
          <p:cNvPr id="134" name="直接连接符 133"/>
          <p:cNvCxnSpPr>
            <a:stCxn id="133" idx="4"/>
          </p:cNvCxnSpPr>
          <p:nvPr/>
        </p:nvCxnSpPr>
        <p:spPr>
          <a:xfrm>
            <a:off x="10122869" y="6262539"/>
            <a:ext cx="22860" cy="58911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cxnSp>
        <p:nvCxnSpPr>
          <p:cNvPr id="136" name="直接连接符 135"/>
          <p:cNvCxnSpPr/>
          <p:nvPr/>
        </p:nvCxnSpPr>
        <p:spPr>
          <a:xfrm>
            <a:off x="11518473" y="5822961"/>
            <a:ext cx="171450" cy="102869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37" name="椭圆 136"/>
          <p:cNvSpPr/>
          <p:nvPr/>
        </p:nvSpPr>
        <p:spPr>
          <a:xfrm>
            <a:off x="11457513" y="5701041"/>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sym typeface="Arial"/>
            </a:endParaRPr>
          </a:p>
        </p:txBody>
      </p:sp>
      <p:cxnSp>
        <p:nvCxnSpPr>
          <p:cNvPr id="138" name="直接连接符 137"/>
          <p:cNvCxnSpPr/>
          <p:nvPr/>
        </p:nvCxnSpPr>
        <p:spPr>
          <a:xfrm flipH="1">
            <a:off x="11518473" y="6043941"/>
            <a:ext cx="270510" cy="80771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39" name="椭圆 138"/>
          <p:cNvSpPr/>
          <p:nvPr/>
        </p:nvSpPr>
        <p:spPr>
          <a:xfrm>
            <a:off x="11754693" y="5922019"/>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sym typeface="Arial"/>
            </a:endParaRPr>
          </a:p>
        </p:txBody>
      </p:sp>
      <p:cxnSp>
        <p:nvCxnSpPr>
          <p:cNvPr id="140" name="直接连接符 139"/>
          <p:cNvCxnSpPr>
            <a:cxnSpLocks/>
          </p:cNvCxnSpPr>
          <p:nvPr/>
        </p:nvCxnSpPr>
        <p:spPr>
          <a:xfrm flipH="1">
            <a:off x="11876613" y="6211579"/>
            <a:ext cx="209550" cy="64007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41" name="椭圆 140"/>
          <p:cNvSpPr/>
          <p:nvPr/>
        </p:nvSpPr>
        <p:spPr>
          <a:xfrm>
            <a:off x="12054732" y="6126331"/>
            <a:ext cx="82868" cy="82868"/>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sym typeface="Arial"/>
            </a:endParaRPr>
          </a:p>
        </p:txBody>
      </p:sp>
      <p:sp>
        <p:nvSpPr>
          <p:cNvPr id="144" name="椭圆 143"/>
          <p:cNvSpPr/>
          <p:nvPr/>
        </p:nvSpPr>
        <p:spPr>
          <a:xfrm>
            <a:off x="11340832" y="6216819"/>
            <a:ext cx="45720" cy="45721"/>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sym typeface="Arial"/>
            </a:endParaRPr>
          </a:p>
        </p:txBody>
      </p:sp>
      <p:cxnSp>
        <p:nvCxnSpPr>
          <p:cNvPr id="145" name="直接连接符 144"/>
          <p:cNvCxnSpPr>
            <a:stCxn id="144" idx="4"/>
          </p:cNvCxnSpPr>
          <p:nvPr/>
        </p:nvCxnSpPr>
        <p:spPr>
          <a:xfrm>
            <a:off x="11363692" y="6262539"/>
            <a:ext cx="22860" cy="58911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cxnSp>
        <p:nvCxnSpPr>
          <p:cNvPr id="147" name="直接连接符 146"/>
          <p:cNvCxnSpPr/>
          <p:nvPr/>
        </p:nvCxnSpPr>
        <p:spPr>
          <a:xfrm>
            <a:off x="1399007" y="5822961"/>
            <a:ext cx="171450" cy="102869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48" name="椭圆 147"/>
          <p:cNvSpPr/>
          <p:nvPr/>
        </p:nvSpPr>
        <p:spPr>
          <a:xfrm>
            <a:off x="1338047" y="5701041"/>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sym typeface="Arial"/>
            </a:endParaRPr>
          </a:p>
        </p:txBody>
      </p:sp>
      <p:cxnSp>
        <p:nvCxnSpPr>
          <p:cNvPr id="149" name="直接连接符 148"/>
          <p:cNvCxnSpPr/>
          <p:nvPr/>
        </p:nvCxnSpPr>
        <p:spPr>
          <a:xfrm flipH="1">
            <a:off x="1399007" y="6043941"/>
            <a:ext cx="270510" cy="80771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50" name="椭圆 149"/>
          <p:cNvSpPr/>
          <p:nvPr/>
        </p:nvSpPr>
        <p:spPr>
          <a:xfrm>
            <a:off x="1635227" y="5922019"/>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sym typeface="Arial"/>
            </a:endParaRPr>
          </a:p>
        </p:txBody>
      </p:sp>
      <p:cxnSp>
        <p:nvCxnSpPr>
          <p:cNvPr id="151" name="直接连接符 150"/>
          <p:cNvCxnSpPr>
            <a:cxnSpLocks/>
          </p:cNvCxnSpPr>
          <p:nvPr/>
        </p:nvCxnSpPr>
        <p:spPr>
          <a:xfrm flipH="1">
            <a:off x="1757147" y="6211579"/>
            <a:ext cx="209550" cy="64007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52" name="椭圆 151"/>
          <p:cNvSpPr/>
          <p:nvPr/>
        </p:nvSpPr>
        <p:spPr>
          <a:xfrm>
            <a:off x="1935266" y="6126331"/>
            <a:ext cx="82868" cy="82868"/>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sym typeface="Arial"/>
            </a:endParaRPr>
          </a:p>
        </p:txBody>
      </p:sp>
      <p:cxnSp>
        <p:nvCxnSpPr>
          <p:cNvPr id="153" name="直接连接符 152"/>
          <p:cNvCxnSpPr/>
          <p:nvPr/>
        </p:nvCxnSpPr>
        <p:spPr>
          <a:xfrm>
            <a:off x="2044326" y="5922019"/>
            <a:ext cx="100012" cy="92963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54" name="椭圆 153"/>
          <p:cNvSpPr/>
          <p:nvPr/>
        </p:nvSpPr>
        <p:spPr>
          <a:xfrm>
            <a:off x="1976700" y="5800100"/>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sym typeface="Arial"/>
            </a:endParaRPr>
          </a:p>
        </p:txBody>
      </p:sp>
      <p:sp>
        <p:nvSpPr>
          <p:cNvPr id="155" name="椭圆 154"/>
          <p:cNvSpPr/>
          <p:nvPr/>
        </p:nvSpPr>
        <p:spPr>
          <a:xfrm>
            <a:off x="1221366" y="6216819"/>
            <a:ext cx="45720" cy="45721"/>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sym typeface="Arial"/>
            </a:endParaRPr>
          </a:p>
        </p:txBody>
      </p:sp>
      <p:cxnSp>
        <p:nvCxnSpPr>
          <p:cNvPr id="156" name="直接连接符 155"/>
          <p:cNvCxnSpPr>
            <a:stCxn id="155" idx="4"/>
          </p:cNvCxnSpPr>
          <p:nvPr/>
        </p:nvCxnSpPr>
        <p:spPr>
          <a:xfrm>
            <a:off x="1244226" y="6262539"/>
            <a:ext cx="22860" cy="58911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57" name="椭圆 156"/>
          <p:cNvSpPr/>
          <p:nvPr/>
        </p:nvSpPr>
        <p:spPr>
          <a:xfrm>
            <a:off x="2462189" y="6216819"/>
            <a:ext cx="45720" cy="45721"/>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sym typeface="Arial"/>
            </a:endParaRPr>
          </a:p>
        </p:txBody>
      </p:sp>
      <p:cxnSp>
        <p:nvCxnSpPr>
          <p:cNvPr id="158" name="直接连接符 157"/>
          <p:cNvCxnSpPr>
            <a:stCxn id="157" idx="4"/>
          </p:cNvCxnSpPr>
          <p:nvPr/>
        </p:nvCxnSpPr>
        <p:spPr>
          <a:xfrm>
            <a:off x="2485049" y="6262539"/>
            <a:ext cx="22860" cy="58911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cxnSp>
        <p:nvCxnSpPr>
          <p:cNvPr id="160" name="直接连接符 159"/>
          <p:cNvCxnSpPr/>
          <p:nvPr/>
        </p:nvCxnSpPr>
        <p:spPr>
          <a:xfrm>
            <a:off x="5802327" y="5822961"/>
            <a:ext cx="171450" cy="102869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61" name="椭圆 160"/>
          <p:cNvSpPr/>
          <p:nvPr/>
        </p:nvSpPr>
        <p:spPr>
          <a:xfrm>
            <a:off x="5741367" y="5701041"/>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sym typeface="Arial"/>
            </a:endParaRPr>
          </a:p>
        </p:txBody>
      </p:sp>
      <p:cxnSp>
        <p:nvCxnSpPr>
          <p:cNvPr id="162" name="直接连接符 161"/>
          <p:cNvCxnSpPr/>
          <p:nvPr/>
        </p:nvCxnSpPr>
        <p:spPr>
          <a:xfrm flipH="1">
            <a:off x="5802327" y="6043941"/>
            <a:ext cx="270510" cy="80771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63" name="椭圆 162"/>
          <p:cNvSpPr/>
          <p:nvPr/>
        </p:nvSpPr>
        <p:spPr>
          <a:xfrm>
            <a:off x="6038547" y="5922019"/>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sym typeface="Arial"/>
            </a:endParaRPr>
          </a:p>
        </p:txBody>
      </p:sp>
      <p:cxnSp>
        <p:nvCxnSpPr>
          <p:cNvPr id="164" name="直接连接符 163"/>
          <p:cNvCxnSpPr>
            <a:cxnSpLocks/>
          </p:cNvCxnSpPr>
          <p:nvPr/>
        </p:nvCxnSpPr>
        <p:spPr>
          <a:xfrm flipH="1">
            <a:off x="6160467" y="6211579"/>
            <a:ext cx="209550" cy="64007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65" name="椭圆 164"/>
          <p:cNvSpPr/>
          <p:nvPr/>
        </p:nvSpPr>
        <p:spPr>
          <a:xfrm>
            <a:off x="6338586" y="6126331"/>
            <a:ext cx="82868" cy="82868"/>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sym typeface="Arial"/>
            </a:endParaRPr>
          </a:p>
        </p:txBody>
      </p:sp>
      <p:cxnSp>
        <p:nvCxnSpPr>
          <p:cNvPr id="166" name="直接连接符 165"/>
          <p:cNvCxnSpPr/>
          <p:nvPr/>
        </p:nvCxnSpPr>
        <p:spPr>
          <a:xfrm>
            <a:off x="6447646" y="5922019"/>
            <a:ext cx="100012" cy="92963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67" name="椭圆 166"/>
          <p:cNvSpPr/>
          <p:nvPr/>
        </p:nvSpPr>
        <p:spPr>
          <a:xfrm>
            <a:off x="6380020" y="5800100"/>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sym typeface="Arial"/>
            </a:endParaRPr>
          </a:p>
        </p:txBody>
      </p:sp>
      <p:sp>
        <p:nvSpPr>
          <p:cNvPr id="168" name="椭圆 167"/>
          <p:cNvSpPr/>
          <p:nvPr/>
        </p:nvSpPr>
        <p:spPr>
          <a:xfrm>
            <a:off x="5530676" y="6216819"/>
            <a:ext cx="45720" cy="45721"/>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sym typeface="Arial"/>
            </a:endParaRPr>
          </a:p>
        </p:txBody>
      </p:sp>
      <p:cxnSp>
        <p:nvCxnSpPr>
          <p:cNvPr id="169" name="直接连接符 168"/>
          <p:cNvCxnSpPr>
            <a:cxnSpLocks/>
            <a:stCxn id="168" idx="4"/>
          </p:cNvCxnSpPr>
          <p:nvPr/>
        </p:nvCxnSpPr>
        <p:spPr>
          <a:xfrm flipH="1">
            <a:off x="5438756" y="6262539"/>
            <a:ext cx="114780" cy="58911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70" name="椭圆 169"/>
          <p:cNvSpPr/>
          <p:nvPr/>
        </p:nvSpPr>
        <p:spPr>
          <a:xfrm>
            <a:off x="6865509" y="6216819"/>
            <a:ext cx="45720" cy="45721"/>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sym typeface="Arial"/>
            </a:endParaRPr>
          </a:p>
        </p:txBody>
      </p:sp>
      <p:cxnSp>
        <p:nvCxnSpPr>
          <p:cNvPr id="171" name="直接连接符 170"/>
          <p:cNvCxnSpPr>
            <a:stCxn id="170" idx="4"/>
          </p:cNvCxnSpPr>
          <p:nvPr/>
        </p:nvCxnSpPr>
        <p:spPr>
          <a:xfrm>
            <a:off x="6888369" y="6262539"/>
            <a:ext cx="22860" cy="58911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cxnSp>
        <p:nvCxnSpPr>
          <p:cNvPr id="174" name="直接连接符 173"/>
          <p:cNvCxnSpPr/>
          <p:nvPr/>
        </p:nvCxnSpPr>
        <p:spPr>
          <a:xfrm>
            <a:off x="9896277" y="5822961"/>
            <a:ext cx="171450" cy="102869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75" name="椭圆 174"/>
          <p:cNvSpPr/>
          <p:nvPr/>
        </p:nvSpPr>
        <p:spPr>
          <a:xfrm>
            <a:off x="9835317" y="5701041"/>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sym typeface="Arial"/>
            </a:endParaRPr>
          </a:p>
        </p:txBody>
      </p:sp>
      <p:cxnSp>
        <p:nvCxnSpPr>
          <p:cNvPr id="176" name="直接连接符 175"/>
          <p:cNvCxnSpPr/>
          <p:nvPr/>
        </p:nvCxnSpPr>
        <p:spPr>
          <a:xfrm flipH="1">
            <a:off x="9896277" y="6043941"/>
            <a:ext cx="270510" cy="80771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77" name="椭圆 176"/>
          <p:cNvSpPr/>
          <p:nvPr/>
        </p:nvSpPr>
        <p:spPr>
          <a:xfrm>
            <a:off x="10132497" y="5922019"/>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sym typeface="Arial"/>
            </a:endParaRPr>
          </a:p>
        </p:txBody>
      </p:sp>
      <p:cxnSp>
        <p:nvCxnSpPr>
          <p:cNvPr id="178" name="直接连接符 177"/>
          <p:cNvCxnSpPr>
            <a:cxnSpLocks/>
          </p:cNvCxnSpPr>
          <p:nvPr/>
        </p:nvCxnSpPr>
        <p:spPr>
          <a:xfrm flipH="1">
            <a:off x="10254417" y="6211579"/>
            <a:ext cx="209550" cy="64007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79" name="椭圆 178"/>
          <p:cNvSpPr/>
          <p:nvPr/>
        </p:nvSpPr>
        <p:spPr>
          <a:xfrm>
            <a:off x="10432536" y="6126331"/>
            <a:ext cx="82868" cy="82868"/>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sym typeface="Arial"/>
            </a:endParaRPr>
          </a:p>
        </p:txBody>
      </p:sp>
      <p:cxnSp>
        <p:nvCxnSpPr>
          <p:cNvPr id="180" name="直接连接符 179"/>
          <p:cNvCxnSpPr/>
          <p:nvPr/>
        </p:nvCxnSpPr>
        <p:spPr>
          <a:xfrm>
            <a:off x="10541596" y="5922019"/>
            <a:ext cx="100012" cy="92963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81" name="椭圆 180"/>
          <p:cNvSpPr/>
          <p:nvPr/>
        </p:nvSpPr>
        <p:spPr>
          <a:xfrm>
            <a:off x="10473970" y="5800100"/>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sym typeface="Arial"/>
            </a:endParaRPr>
          </a:p>
        </p:txBody>
      </p:sp>
      <p:cxnSp>
        <p:nvCxnSpPr>
          <p:cNvPr id="184" name="直接连接符 183"/>
          <p:cNvCxnSpPr/>
          <p:nvPr/>
        </p:nvCxnSpPr>
        <p:spPr>
          <a:xfrm>
            <a:off x="11137100" y="5822961"/>
            <a:ext cx="171450" cy="102869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85" name="椭圆 184"/>
          <p:cNvSpPr/>
          <p:nvPr/>
        </p:nvSpPr>
        <p:spPr>
          <a:xfrm>
            <a:off x="11076140" y="5701041"/>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sym typeface="Arial"/>
            </a:endParaRPr>
          </a:p>
        </p:txBody>
      </p:sp>
      <p:cxnSp>
        <p:nvCxnSpPr>
          <p:cNvPr id="186" name="直接连接符 185"/>
          <p:cNvCxnSpPr/>
          <p:nvPr/>
        </p:nvCxnSpPr>
        <p:spPr>
          <a:xfrm flipH="1">
            <a:off x="11137100" y="6043941"/>
            <a:ext cx="270510" cy="80771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87" name="椭圆 186"/>
          <p:cNvSpPr/>
          <p:nvPr/>
        </p:nvSpPr>
        <p:spPr>
          <a:xfrm>
            <a:off x="11373320" y="5922019"/>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sym typeface="Arial"/>
            </a:endParaRPr>
          </a:p>
        </p:txBody>
      </p:sp>
      <p:sp>
        <p:nvSpPr>
          <p:cNvPr id="190" name="椭圆 189"/>
          <p:cNvSpPr/>
          <p:nvPr/>
        </p:nvSpPr>
        <p:spPr>
          <a:xfrm>
            <a:off x="10959459" y="6216819"/>
            <a:ext cx="45720" cy="45721"/>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sym typeface="Arial"/>
            </a:endParaRPr>
          </a:p>
        </p:txBody>
      </p:sp>
      <p:cxnSp>
        <p:nvCxnSpPr>
          <p:cNvPr id="191" name="直接连接符 190"/>
          <p:cNvCxnSpPr>
            <a:stCxn id="190" idx="4"/>
          </p:cNvCxnSpPr>
          <p:nvPr/>
        </p:nvCxnSpPr>
        <p:spPr>
          <a:xfrm>
            <a:off x="10982319" y="6262539"/>
            <a:ext cx="22860" cy="58911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cxnSp>
        <p:nvCxnSpPr>
          <p:cNvPr id="192" name="直接连接符 191"/>
          <p:cNvCxnSpPr>
            <a:cxnSpLocks/>
          </p:cNvCxnSpPr>
          <p:nvPr/>
        </p:nvCxnSpPr>
        <p:spPr>
          <a:xfrm flipH="1">
            <a:off x="8883466" y="6211579"/>
            <a:ext cx="209550" cy="64007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cxnSp>
        <p:nvCxnSpPr>
          <p:cNvPr id="193" name="直接连接符 192"/>
          <p:cNvCxnSpPr/>
          <p:nvPr/>
        </p:nvCxnSpPr>
        <p:spPr>
          <a:xfrm>
            <a:off x="8143953" y="5822961"/>
            <a:ext cx="171450" cy="102869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94" name="椭圆 193"/>
          <p:cNvSpPr/>
          <p:nvPr/>
        </p:nvSpPr>
        <p:spPr>
          <a:xfrm>
            <a:off x="8082993" y="5701041"/>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sym typeface="Arial"/>
            </a:endParaRPr>
          </a:p>
        </p:txBody>
      </p:sp>
      <p:cxnSp>
        <p:nvCxnSpPr>
          <p:cNvPr id="195" name="直接连接符 194"/>
          <p:cNvCxnSpPr/>
          <p:nvPr/>
        </p:nvCxnSpPr>
        <p:spPr>
          <a:xfrm flipH="1">
            <a:off x="8143953" y="6043941"/>
            <a:ext cx="270510" cy="80771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96" name="椭圆 195"/>
          <p:cNvSpPr/>
          <p:nvPr/>
        </p:nvSpPr>
        <p:spPr>
          <a:xfrm>
            <a:off x="8380173" y="5922019"/>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sym typeface="Arial"/>
            </a:endParaRPr>
          </a:p>
        </p:txBody>
      </p:sp>
      <p:cxnSp>
        <p:nvCxnSpPr>
          <p:cNvPr id="197" name="直接连接符 196"/>
          <p:cNvCxnSpPr>
            <a:cxnSpLocks/>
          </p:cNvCxnSpPr>
          <p:nvPr/>
        </p:nvCxnSpPr>
        <p:spPr>
          <a:xfrm flipH="1">
            <a:off x="8502093" y="6211579"/>
            <a:ext cx="209550" cy="64007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98" name="椭圆 197"/>
          <p:cNvSpPr/>
          <p:nvPr/>
        </p:nvSpPr>
        <p:spPr>
          <a:xfrm>
            <a:off x="8680212" y="6126331"/>
            <a:ext cx="82868" cy="82868"/>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sym typeface="Arial"/>
            </a:endParaRPr>
          </a:p>
        </p:txBody>
      </p:sp>
      <p:sp>
        <p:nvSpPr>
          <p:cNvPr id="201" name="椭圆 200"/>
          <p:cNvSpPr/>
          <p:nvPr/>
        </p:nvSpPr>
        <p:spPr>
          <a:xfrm>
            <a:off x="7966312" y="6216819"/>
            <a:ext cx="45720" cy="45721"/>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sym typeface="Arial"/>
            </a:endParaRPr>
          </a:p>
        </p:txBody>
      </p:sp>
      <p:cxnSp>
        <p:nvCxnSpPr>
          <p:cNvPr id="202" name="直接连接符 201"/>
          <p:cNvCxnSpPr>
            <a:stCxn id="201" idx="4"/>
          </p:cNvCxnSpPr>
          <p:nvPr/>
        </p:nvCxnSpPr>
        <p:spPr>
          <a:xfrm>
            <a:off x="7989172" y="6262539"/>
            <a:ext cx="22860" cy="58911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cxnSp>
        <p:nvCxnSpPr>
          <p:cNvPr id="203" name="直接连接符 202"/>
          <p:cNvCxnSpPr/>
          <p:nvPr/>
        </p:nvCxnSpPr>
        <p:spPr>
          <a:xfrm>
            <a:off x="9384776" y="5822961"/>
            <a:ext cx="171450" cy="102869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204" name="椭圆 203"/>
          <p:cNvSpPr/>
          <p:nvPr/>
        </p:nvSpPr>
        <p:spPr>
          <a:xfrm>
            <a:off x="9323816" y="5701041"/>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sym typeface="Arial"/>
            </a:endParaRPr>
          </a:p>
        </p:txBody>
      </p:sp>
      <p:cxnSp>
        <p:nvCxnSpPr>
          <p:cNvPr id="207" name="直接连接符 206"/>
          <p:cNvCxnSpPr>
            <a:cxnSpLocks/>
          </p:cNvCxnSpPr>
          <p:nvPr/>
        </p:nvCxnSpPr>
        <p:spPr>
          <a:xfrm flipH="1">
            <a:off x="9742916" y="6211579"/>
            <a:ext cx="209550" cy="64007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208" name="椭圆 207"/>
          <p:cNvSpPr/>
          <p:nvPr/>
        </p:nvSpPr>
        <p:spPr>
          <a:xfrm>
            <a:off x="9921035" y="6126329"/>
            <a:ext cx="82868" cy="82868"/>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sym typeface="Arial"/>
            </a:endParaRPr>
          </a:p>
        </p:txBody>
      </p:sp>
      <p:sp>
        <p:nvSpPr>
          <p:cNvPr id="209" name="椭圆 208"/>
          <p:cNvSpPr/>
          <p:nvPr/>
        </p:nvSpPr>
        <p:spPr>
          <a:xfrm>
            <a:off x="9207135" y="6216819"/>
            <a:ext cx="45720" cy="45721"/>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sym typeface="Arial"/>
            </a:endParaRPr>
          </a:p>
        </p:txBody>
      </p:sp>
      <p:cxnSp>
        <p:nvCxnSpPr>
          <p:cNvPr id="210" name="直接连接符 209"/>
          <p:cNvCxnSpPr>
            <a:stCxn id="209" idx="4"/>
          </p:cNvCxnSpPr>
          <p:nvPr/>
        </p:nvCxnSpPr>
        <p:spPr>
          <a:xfrm>
            <a:off x="9229995" y="6262543"/>
            <a:ext cx="22860" cy="58911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5020333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cxnSp>
        <p:nvCxnSpPr>
          <p:cNvPr id="3" name="直接连接符 2"/>
          <p:cNvCxnSpPr>
            <a:cxnSpLocks/>
          </p:cNvCxnSpPr>
          <p:nvPr/>
        </p:nvCxnSpPr>
        <p:spPr>
          <a:xfrm>
            <a:off x="11853863" y="6473371"/>
            <a:ext cx="288131" cy="0"/>
          </a:xfrm>
          <a:prstGeom prst="line">
            <a:avLst/>
          </a:prstGeom>
          <a:ln>
            <a:solidFill>
              <a:schemeClr val="tx1">
                <a:alpha val="45000"/>
              </a:schemeClr>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374069" y="1094521"/>
            <a:ext cx="11499272" cy="5509200"/>
          </a:xfrm>
          <a:prstGeom prst="rect">
            <a:avLst/>
          </a:prstGeom>
          <a:noFill/>
        </p:spPr>
        <p:txBody>
          <a:bodyPr wrap="square" rtlCol="0">
            <a:spAutoFit/>
          </a:bodyPr>
          <a:lstStyle/>
          <a:p>
            <a:r>
              <a:rPr lang="en-US" altLang="zh-CN" sz="3200" dirty="0"/>
              <a:t> </a:t>
            </a:r>
            <a:r>
              <a:rPr lang="en-US" altLang="zh-CN" sz="3200" dirty="0" smtClean="0"/>
              <a:t>       </a:t>
            </a:r>
            <a:r>
              <a:rPr lang="zh-CN" altLang="en-US" sz="3200" dirty="0" smtClean="0"/>
              <a:t>在</a:t>
            </a:r>
            <a:r>
              <a:rPr lang="zh-CN" altLang="en-US" sz="3200" dirty="0"/>
              <a:t>架构层面，</a:t>
            </a:r>
            <a:r>
              <a:rPr lang="zh-CN" altLang="en-US" sz="3200" dirty="0" smtClean="0"/>
              <a:t>如何利用易于重新定位和配置的设备</a:t>
            </a:r>
            <a:r>
              <a:rPr lang="en-US" altLang="zh-CN" sz="3200" dirty="0" smtClean="0"/>
              <a:t>(</a:t>
            </a:r>
            <a:r>
              <a:rPr lang="zh-CN" altLang="en-US" sz="3200" dirty="0" smtClean="0"/>
              <a:t>特别是</a:t>
            </a:r>
            <a:r>
              <a:rPr lang="zh-CN" altLang="en-US" sz="3200" dirty="0"/>
              <a:t>在商业</a:t>
            </a:r>
            <a:r>
              <a:rPr lang="zh-CN" altLang="en-US" sz="3200" dirty="0" smtClean="0"/>
              <a:t>设备</a:t>
            </a:r>
            <a:r>
              <a:rPr lang="en-US" altLang="zh-CN" sz="3200" dirty="0" smtClean="0"/>
              <a:t>)</a:t>
            </a:r>
            <a:r>
              <a:rPr lang="zh-CN" altLang="en-US" sz="3200" dirty="0" smtClean="0"/>
              <a:t>更好</a:t>
            </a:r>
            <a:r>
              <a:rPr lang="zh-CN" altLang="en-US" sz="3200" dirty="0"/>
              <a:t>地支持</a:t>
            </a:r>
            <a:r>
              <a:rPr lang="zh-CN" altLang="en-US" sz="3200" dirty="0" smtClean="0"/>
              <a:t>多加载</a:t>
            </a:r>
            <a:r>
              <a:rPr lang="zh-CN" altLang="en-US" sz="3200" dirty="0"/>
              <a:t>加速器的概念。 </a:t>
            </a:r>
          </a:p>
          <a:p>
            <a:r>
              <a:rPr lang="en-US" altLang="zh-CN" sz="3200" dirty="0" smtClean="0"/>
              <a:t>	</a:t>
            </a:r>
            <a:r>
              <a:rPr lang="zh-CN" altLang="en-US" sz="3200" dirty="0" smtClean="0"/>
              <a:t>在</a:t>
            </a:r>
            <a:r>
              <a:rPr lang="zh-CN" altLang="en-US" sz="3200" dirty="0"/>
              <a:t>方法方面，如何将迄今为止所做的强大研究工作结合起来，克服现有流程的局限性，并通过自动化从高级描述中抽象出</a:t>
            </a:r>
            <a:r>
              <a:rPr lang="zh-CN" altLang="en-US" sz="3200" dirty="0" smtClean="0"/>
              <a:t>硬件。 </a:t>
            </a:r>
            <a:endParaRPr lang="zh-CN" altLang="en-US" sz="3200" dirty="0"/>
          </a:p>
          <a:p>
            <a:r>
              <a:rPr lang="zh-CN" altLang="en-US" sz="3200" dirty="0" smtClean="0"/>
              <a:t>        在</a:t>
            </a:r>
            <a:r>
              <a:rPr lang="zh-CN" altLang="en-US" sz="3200" dirty="0"/>
              <a:t>框架和应用程序中，找到更好的面向应用程序的方法来描述可以自动映射到</a:t>
            </a:r>
            <a:r>
              <a:rPr lang="en-US" altLang="zh-CN" sz="3200" dirty="0"/>
              <a:t>PR</a:t>
            </a:r>
            <a:r>
              <a:rPr lang="zh-CN" altLang="en-US" sz="3200" dirty="0"/>
              <a:t>实现的自适应系统。 </a:t>
            </a:r>
          </a:p>
          <a:p>
            <a:r>
              <a:rPr lang="en-US" altLang="zh-CN" sz="3200" dirty="0" smtClean="0"/>
              <a:t>	</a:t>
            </a:r>
            <a:r>
              <a:rPr lang="zh-CN" altLang="en-US" sz="3200" dirty="0" smtClean="0"/>
              <a:t>在</a:t>
            </a:r>
            <a:r>
              <a:rPr lang="zh-CN" altLang="en-US" sz="3200" dirty="0"/>
              <a:t>管理级别</a:t>
            </a:r>
            <a:r>
              <a:rPr lang="zh-CN" altLang="en-US" sz="3200" dirty="0" smtClean="0"/>
              <a:t>，怎样</a:t>
            </a:r>
            <a:r>
              <a:rPr lang="zh-CN" altLang="en-US" sz="3200" dirty="0"/>
              <a:t>才能像动态加载和卸载软件</a:t>
            </a:r>
            <a:r>
              <a:rPr lang="zh-CN" altLang="en-US" sz="3200" dirty="0" smtClean="0"/>
              <a:t>模块一样允许</a:t>
            </a:r>
            <a:r>
              <a:rPr lang="zh-CN" altLang="en-US" sz="3200" dirty="0"/>
              <a:t>动态</a:t>
            </a:r>
            <a:r>
              <a:rPr lang="zh-CN" altLang="en-US" sz="3200" dirty="0" smtClean="0"/>
              <a:t>加载</a:t>
            </a:r>
            <a:r>
              <a:rPr lang="zh-CN" altLang="en-US" sz="3200" dirty="0"/>
              <a:t>和</a:t>
            </a:r>
            <a:r>
              <a:rPr lang="zh-CN" altLang="en-US" sz="3200" dirty="0" smtClean="0"/>
              <a:t>卸载硬件模块。 </a:t>
            </a:r>
            <a:endParaRPr lang="zh-CN" altLang="en-US" sz="3200" dirty="0"/>
          </a:p>
          <a:p>
            <a:r>
              <a:rPr lang="en-US" altLang="zh-CN" sz="3200" dirty="0" smtClean="0"/>
              <a:t>	</a:t>
            </a:r>
            <a:r>
              <a:rPr lang="zh-CN" altLang="en-US" sz="3200" dirty="0" smtClean="0"/>
              <a:t>探索</a:t>
            </a:r>
            <a:r>
              <a:rPr lang="zh-CN" altLang="en-US" sz="3200" dirty="0"/>
              <a:t>如何构建自主自适应系统，将重新配置功能</a:t>
            </a:r>
            <a:r>
              <a:rPr lang="zh-CN" altLang="en-US" sz="3200" dirty="0" smtClean="0"/>
              <a:t>与适应</a:t>
            </a:r>
            <a:r>
              <a:rPr lang="zh-CN" altLang="en-US" sz="3200" dirty="0"/>
              <a:t>比特流</a:t>
            </a:r>
            <a:r>
              <a:rPr lang="zh-CN" altLang="en-US" sz="3200" dirty="0" smtClean="0"/>
              <a:t>功能相</a:t>
            </a:r>
            <a:r>
              <a:rPr lang="zh-CN" altLang="en-US" sz="3200" dirty="0"/>
              <a:t>结合。</a:t>
            </a:r>
          </a:p>
        </p:txBody>
      </p:sp>
      <p:sp>
        <p:nvSpPr>
          <p:cNvPr id="5" name="文本框 4"/>
          <p:cNvSpPr txBox="1"/>
          <p:nvPr/>
        </p:nvSpPr>
        <p:spPr>
          <a:xfrm>
            <a:off x="510320" y="524155"/>
            <a:ext cx="5800539" cy="646331"/>
          </a:xfrm>
          <a:prstGeom prst="rect">
            <a:avLst/>
          </a:prstGeom>
          <a:noFill/>
        </p:spPr>
        <p:txBody>
          <a:bodyPr wrap="square" rtlCol="0">
            <a:spAutoFit/>
          </a:bodyPr>
          <a:lstStyle/>
          <a:p>
            <a:r>
              <a:rPr lang="zh-CN" altLang="en-US" sz="3600" b="1" dirty="0" smtClean="0"/>
              <a:t>未来需要关注的研究方向：</a:t>
            </a:r>
            <a:endParaRPr lang="zh-CN" altLang="en-US" sz="3600" b="1" dirty="0"/>
          </a:p>
        </p:txBody>
      </p:sp>
    </p:spTree>
    <p:extLst>
      <p:ext uri="{BB962C8B-B14F-4D97-AF65-F5344CB8AC3E}">
        <p14:creationId xmlns:p14="http://schemas.microsoft.com/office/powerpoint/2010/main" val="231951835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cxnSp>
        <p:nvCxnSpPr>
          <p:cNvPr id="3" name="直接连接符 2"/>
          <p:cNvCxnSpPr>
            <a:cxnSpLocks/>
          </p:cNvCxnSpPr>
          <p:nvPr/>
        </p:nvCxnSpPr>
        <p:spPr>
          <a:xfrm>
            <a:off x="11853863" y="6473371"/>
            <a:ext cx="288131" cy="0"/>
          </a:xfrm>
          <a:prstGeom prst="line">
            <a:avLst/>
          </a:prstGeom>
          <a:ln>
            <a:solidFill>
              <a:schemeClr val="tx1">
                <a:alpha val="45000"/>
              </a:schemeClr>
            </a:solidFill>
          </a:ln>
        </p:spPr>
        <p:style>
          <a:lnRef idx="1">
            <a:schemeClr val="accent1"/>
          </a:lnRef>
          <a:fillRef idx="0">
            <a:schemeClr val="accent1"/>
          </a:fillRef>
          <a:effectRef idx="0">
            <a:schemeClr val="accent1"/>
          </a:effectRef>
          <a:fontRef idx="minor">
            <a:schemeClr val="tx1"/>
          </a:fontRef>
        </p:style>
      </p:cxnSp>
      <p:sp>
        <p:nvSpPr>
          <p:cNvPr id="4" name="android视频相关"/>
          <p:cNvSpPr txBox="1"/>
          <p:nvPr/>
        </p:nvSpPr>
        <p:spPr>
          <a:xfrm>
            <a:off x="1" y="2480927"/>
            <a:ext cx="12192000" cy="1949870"/>
          </a:xfrm>
          <a:prstGeom prst="rect">
            <a:avLst/>
          </a:prstGeom>
          <a:ln w="12700">
            <a:miter lim="400000"/>
          </a:ln>
          <a:extLst>
            <a:ext uri="{C572A759-6A51-4108-AA02-DFA0A04FC94B}">
              <ma14:wrappingTextBoxFlag xmlns:ma14="http://schemas.microsoft.com/office/mac/drawingml/2011/main" xmlns="" val="1"/>
            </a:ext>
          </a:extLst>
        </p:spPr>
        <p:txBody>
          <a:bodyPr lIns="48767" tIns="48767" rIns="48767" bIns="48767" anchor="ctr"/>
          <a:lstStyle>
            <a:lvl1pPr defTabSz="3586383">
              <a:defRPr sz="8000" b="1">
                <a:latin typeface="微软雅黑"/>
                <a:ea typeface="微软雅黑"/>
                <a:cs typeface="微软雅黑"/>
                <a:sym typeface="微软雅黑"/>
              </a:defRPr>
            </a:lvl1pPr>
          </a:lstStyle>
          <a:p>
            <a:pPr algn="ctr"/>
            <a:r>
              <a:rPr lang="en-US" altLang="zh-CN" dirty="0" smtClean="0"/>
              <a:t>END</a:t>
            </a:r>
            <a:endParaRPr dirty="0"/>
          </a:p>
        </p:txBody>
      </p:sp>
      <p:cxnSp>
        <p:nvCxnSpPr>
          <p:cNvPr id="5" name="直接连接符 4"/>
          <p:cNvCxnSpPr/>
          <p:nvPr/>
        </p:nvCxnSpPr>
        <p:spPr>
          <a:xfrm>
            <a:off x="9139295" y="2755777"/>
            <a:ext cx="783772" cy="0"/>
          </a:xfrm>
          <a:prstGeom prst="line">
            <a:avLst/>
          </a:prstGeom>
          <a:noFill/>
          <a:ln cap="rnd">
            <a:solidFill>
              <a:srgbClr val="525252"/>
            </a:solidFill>
            <a:round/>
          </a:ln>
        </p:spPr>
        <p:style>
          <a:lnRef idx="2">
            <a:schemeClr val="accent1">
              <a:shade val="50000"/>
            </a:schemeClr>
          </a:lnRef>
          <a:fillRef idx="1">
            <a:schemeClr val="accent1"/>
          </a:fillRef>
          <a:effectRef idx="0">
            <a:schemeClr val="accent1"/>
          </a:effectRef>
          <a:fontRef idx="minor">
            <a:schemeClr val="lt1"/>
          </a:fontRef>
        </p:style>
      </p:cxnSp>
      <p:cxnSp>
        <p:nvCxnSpPr>
          <p:cNvPr id="6" name="直接连接符 5"/>
          <p:cNvCxnSpPr>
            <a:cxnSpLocks/>
          </p:cNvCxnSpPr>
          <p:nvPr/>
        </p:nvCxnSpPr>
        <p:spPr>
          <a:xfrm flipH="1">
            <a:off x="9923068" y="2755777"/>
            <a:ext cx="1" cy="269998"/>
          </a:xfrm>
          <a:prstGeom prst="line">
            <a:avLst/>
          </a:prstGeom>
          <a:noFill/>
          <a:ln cap="rnd">
            <a:solidFill>
              <a:srgbClr val="525252"/>
            </a:solidFill>
            <a:round/>
          </a:ln>
        </p:spPr>
        <p:style>
          <a:lnRef idx="2">
            <a:schemeClr val="accent1">
              <a:shade val="50000"/>
            </a:schemeClr>
          </a:lnRef>
          <a:fillRef idx="1">
            <a:schemeClr val="accent1"/>
          </a:fillRef>
          <a:effectRef idx="0">
            <a:schemeClr val="accent1"/>
          </a:effectRef>
          <a:fontRef idx="minor">
            <a:schemeClr val="lt1"/>
          </a:fontRef>
        </p:style>
      </p:cxnSp>
      <p:sp>
        <p:nvSpPr>
          <p:cNvPr id="7" name="矩形 6"/>
          <p:cNvSpPr/>
          <p:nvPr/>
        </p:nvSpPr>
        <p:spPr>
          <a:xfrm>
            <a:off x="9923067" y="2489079"/>
            <a:ext cx="266700" cy="266700"/>
          </a:xfrm>
          <a:prstGeom prst="rect">
            <a:avLst/>
          </a:prstGeom>
          <a:noFill/>
          <a:ln cap="rnd">
            <a:solidFill>
              <a:srgbClr val="525252"/>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sym typeface="Arial"/>
            </a:endParaRPr>
          </a:p>
        </p:txBody>
      </p:sp>
      <p:cxnSp>
        <p:nvCxnSpPr>
          <p:cNvPr id="8" name="直接连接符 7"/>
          <p:cNvCxnSpPr/>
          <p:nvPr/>
        </p:nvCxnSpPr>
        <p:spPr>
          <a:xfrm>
            <a:off x="351066" y="5822961"/>
            <a:ext cx="171450" cy="102869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9" name="椭圆 8"/>
          <p:cNvSpPr/>
          <p:nvPr/>
        </p:nvSpPr>
        <p:spPr>
          <a:xfrm>
            <a:off x="290106" y="5701041"/>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sym typeface="Arial"/>
            </a:endParaRPr>
          </a:p>
        </p:txBody>
      </p:sp>
      <p:cxnSp>
        <p:nvCxnSpPr>
          <p:cNvPr id="10" name="直接连接符 9"/>
          <p:cNvCxnSpPr/>
          <p:nvPr/>
        </p:nvCxnSpPr>
        <p:spPr>
          <a:xfrm flipH="1">
            <a:off x="351066" y="6043941"/>
            <a:ext cx="270510" cy="80771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1" name="椭圆 10"/>
          <p:cNvSpPr/>
          <p:nvPr/>
        </p:nvSpPr>
        <p:spPr>
          <a:xfrm>
            <a:off x="587286" y="5922019"/>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sym typeface="Arial"/>
            </a:endParaRPr>
          </a:p>
        </p:txBody>
      </p:sp>
      <p:cxnSp>
        <p:nvCxnSpPr>
          <p:cNvPr id="12" name="直接连接符 11"/>
          <p:cNvCxnSpPr>
            <a:cxnSpLocks/>
          </p:cNvCxnSpPr>
          <p:nvPr/>
        </p:nvCxnSpPr>
        <p:spPr>
          <a:xfrm flipH="1">
            <a:off x="709206" y="6211579"/>
            <a:ext cx="209550" cy="64007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3" name="椭圆 12"/>
          <p:cNvSpPr/>
          <p:nvPr/>
        </p:nvSpPr>
        <p:spPr>
          <a:xfrm>
            <a:off x="887325" y="6126331"/>
            <a:ext cx="82868" cy="82868"/>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sym typeface="Arial"/>
            </a:endParaRPr>
          </a:p>
        </p:txBody>
      </p:sp>
      <p:cxnSp>
        <p:nvCxnSpPr>
          <p:cNvPr id="14" name="直接连接符 13"/>
          <p:cNvCxnSpPr/>
          <p:nvPr/>
        </p:nvCxnSpPr>
        <p:spPr>
          <a:xfrm>
            <a:off x="996385" y="5922019"/>
            <a:ext cx="100012" cy="92963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5" name="椭圆 14"/>
          <p:cNvSpPr/>
          <p:nvPr/>
        </p:nvSpPr>
        <p:spPr>
          <a:xfrm>
            <a:off x="928759" y="5800100"/>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sym typeface="Arial"/>
            </a:endParaRPr>
          </a:p>
        </p:txBody>
      </p:sp>
      <p:sp>
        <p:nvSpPr>
          <p:cNvPr id="16" name="椭圆 15"/>
          <p:cNvSpPr/>
          <p:nvPr/>
        </p:nvSpPr>
        <p:spPr>
          <a:xfrm>
            <a:off x="173425" y="6216819"/>
            <a:ext cx="45720" cy="45721"/>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sym typeface="Arial"/>
            </a:endParaRPr>
          </a:p>
        </p:txBody>
      </p:sp>
      <p:cxnSp>
        <p:nvCxnSpPr>
          <p:cNvPr id="17" name="直接连接符 16"/>
          <p:cNvCxnSpPr>
            <a:stCxn id="16" idx="4"/>
          </p:cNvCxnSpPr>
          <p:nvPr/>
        </p:nvCxnSpPr>
        <p:spPr>
          <a:xfrm>
            <a:off x="196285" y="6262539"/>
            <a:ext cx="22860" cy="58911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1591889" y="5822961"/>
            <a:ext cx="171450" cy="102869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9" name="椭圆 18"/>
          <p:cNvSpPr/>
          <p:nvPr/>
        </p:nvSpPr>
        <p:spPr>
          <a:xfrm>
            <a:off x="1530929" y="5701041"/>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sym typeface="Arial"/>
            </a:endParaRPr>
          </a:p>
        </p:txBody>
      </p:sp>
      <p:cxnSp>
        <p:nvCxnSpPr>
          <p:cNvPr id="20" name="直接连接符 19"/>
          <p:cNvCxnSpPr/>
          <p:nvPr/>
        </p:nvCxnSpPr>
        <p:spPr>
          <a:xfrm flipH="1">
            <a:off x="1591889" y="6043941"/>
            <a:ext cx="270510" cy="80771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21" name="椭圆 20"/>
          <p:cNvSpPr/>
          <p:nvPr/>
        </p:nvSpPr>
        <p:spPr>
          <a:xfrm>
            <a:off x="1828109" y="5922019"/>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sym typeface="Arial"/>
            </a:endParaRPr>
          </a:p>
        </p:txBody>
      </p:sp>
      <p:cxnSp>
        <p:nvCxnSpPr>
          <p:cNvPr id="22" name="直接连接符 21"/>
          <p:cNvCxnSpPr>
            <a:cxnSpLocks/>
          </p:cNvCxnSpPr>
          <p:nvPr/>
        </p:nvCxnSpPr>
        <p:spPr>
          <a:xfrm flipH="1">
            <a:off x="1950029" y="6211579"/>
            <a:ext cx="209550" cy="64007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23" name="椭圆 22"/>
          <p:cNvSpPr/>
          <p:nvPr/>
        </p:nvSpPr>
        <p:spPr>
          <a:xfrm>
            <a:off x="2128148" y="6126331"/>
            <a:ext cx="82868" cy="82868"/>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sym typeface="Arial"/>
            </a:endParaRPr>
          </a:p>
        </p:txBody>
      </p:sp>
      <p:cxnSp>
        <p:nvCxnSpPr>
          <p:cNvPr id="24" name="直接连接符 23"/>
          <p:cNvCxnSpPr/>
          <p:nvPr/>
        </p:nvCxnSpPr>
        <p:spPr>
          <a:xfrm>
            <a:off x="2237208" y="5922019"/>
            <a:ext cx="100012" cy="92963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25" name="椭圆 24"/>
          <p:cNvSpPr/>
          <p:nvPr/>
        </p:nvSpPr>
        <p:spPr>
          <a:xfrm>
            <a:off x="2169582" y="5800100"/>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sym typeface="Arial"/>
            </a:endParaRPr>
          </a:p>
        </p:txBody>
      </p:sp>
      <p:sp>
        <p:nvSpPr>
          <p:cNvPr id="26" name="椭圆 25"/>
          <p:cNvSpPr/>
          <p:nvPr/>
        </p:nvSpPr>
        <p:spPr>
          <a:xfrm>
            <a:off x="1414248" y="6216819"/>
            <a:ext cx="45720" cy="45721"/>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sym typeface="Arial"/>
            </a:endParaRPr>
          </a:p>
        </p:txBody>
      </p:sp>
      <p:cxnSp>
        <p:nvCxnSpPr>
          <p:cNvPr id="27" name="直接连接符 26"/>
          <p:cNvCxnSpPr>
            <a:stCxn id="26" idx="4"/>
          </p:cNvCxnSpPr>
          <p:nvPr/>
        </p:nvCxnSpPr>
        <p:spPr>
          <a:xfrm>
            <a:off x="1437108" y="6262539"/>
            <a:ext cx="22860" cy="58911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2832712" y="5822961"/>
            <a:ext cx="171450" cy="102869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29" name="椭圆 28"/>
          <p:cNvSpPr/>
          <p:nvPr/>
        </p:nvSpPr>
        <p:spPr>
          <a:xfrm>
            <a:off x="2771752" y="5701041"/>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sym typeface="Arial"/>
            </a:endParaRPr>
          </a:p>
        </p:txBody>
      </p:sp>
      <p:cxnSp>
        <p:nvCxnSpPr>
          <p:cNvPr id="30" name="直接连接符 29"/>
          <p:cNvCxnSpPr/>
          <p:nvPr/>
        </p:nvCxnSpPr>
        <p:spPr>
          <a:xfrm flipH="1">
            <a:off x="2832712" y="6043941"/>
            <a:ext cx="270510" cy="80771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31" name="椭圆 30"/>
          <p:cNvSpPr/>
          <p:nvPr/>
        </p:nvSpPr>
        <p:spPr>
          <a:xfrm>
            <a:off x="3068932" y="5922019"/>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sym typeface="Arial"/>
            </a:endParaRPr>
          </a:p>
        </p:txBody>
      </p:sp>
      <p:cxnSp>
        <p:nvCxnSpPr>
          <p:cNvPr id="32" name="直接连接符 31"/>
          <p:cNvCxnSpPr>
            <a:cxnSpLocks/>
          </p:cNvCxnSpPr>
          <p:nvPr/>
        </p:nvCxnSpPr>
        <p:spPr>
          <a:xfrm flipH="1">
            <a:off x="3190852" y="6211579"/>
            <a:ext cx="209550" cy="64007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33" name="椭圆 32"/>
          <p:cNvSpPr/>
          <p:nvPr/>
        </p:nvSpPr>
        <p:spPr>
          <a:xfrm>
            <a:off x="3368971" y="6126331"/>
            <a:ext cx="82868" cy="82868"/>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sym typeface="Arial"/>
            </a:endParaRPr>
          </a:p>
        </p:txBody>
      </p:sp>
      <p:cxnSp>
        <p:nvCxnSpPr>
          <p:cNvPr id="34" name="直接连接符 33"/>
          <p:cNvCxnSpPr/>
          <p:nvPr/>
        </p:nvCxnSpPr>
        <p:spPr>
          <a:xfrm>
            <a:off x="3478031" y="5922019"/>
            <a:ext cx="100012" cy="92963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35" name="椭圆 34"/>
          <p:cNvSpPr/>
          <p:nvPr/>
        </p:nvSpPr>
        <p:spPr>
          <a:xfrm>
            <a:off x="3410405" y="5800100"/>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sym typeface="Arial"/>
            </a:endParaRPr>
          </a:p>
        </p:txBody>
      </p:sp>
      <p:sp>
        <p:nvSpPr>
          <p:cNvPr id="36" name="椭圆 35"/>
          <p:cNvSpPr/>
          <p:nvPr/>
        </p:nvSpPr>
        <p:spPr>
          <a:xfrm>
            <a:off x="2561061" y="6216819"/>
            <a:ext cx="45720" cy="45721"/>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sym typeface="Arial"/>
            </a:endParaRPr>
          </a:p>
        </p:txBody>
      </p:sp>
      <p:cxnSp>
        <p:nvCxnSpPr>
          <p:cNvPr id="37" name="直接连接符 36"/>
          <p:cNvCxnSpPr>
            <a:cxnSpLocks/>
            <a:stCxn id="36" idx="4"/>
          </p:cNvCxnSpPr>
          <p:nvPr/>
        </p:nvCxnSpPr>
        <p:spPr>
          <a:xfrm flipH="1">
            <a:off x="2469141" y="6262539"/>
            <a:ext cx="114780" cy="58911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a:off x="4073535" y="5822961"/>
            <a:ext cx="171450" cy="102869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39" name="椭圆 38"/>
          <p:cNvSpPr/>
          <p:nvPr/>
        </p:nvSpPr>
        <p:spPr>
          <a:xfrm>
            <a:off x="4012575" y="5701041"/>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sym typeface="Arial"/>
            </a:endParaRPr>
          </a:p>
        </p:txBody>
      </p:sp>
      <p:cxnSp>
        <p:nvCxnSpPr>
          <p:cNvPr id="40" name="直接连接符 39"/>
          <p:cNvCxnSpPr/>
          <p:nvPr/>
        </p:nvCxnSpPr>
        <p:spPr>
          <a:xfrm flipH="1">
            <a:off x="4073535" y="6043941"/>
            <a:ext cx="270510" cy="80771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41" name="椭圆 40"/>
          <p:cNvSpPr/>
          <p:nvPr/>
        </p:nvSpPr>
        <p:spPr>
          <a:xfrm>
            <a:off x="4309755" y="5922019"/>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sym typeface="Arial"/>
            </a:endParaRPr>
          </a:p>
        </p:txBody>
      </p:sp>
      <p:cxnSp>
        <p:nvCxnSpPr>
          <p:cNvPr id="42" name="直接连接符 41"/>
          <p:cNvCxnSpPr>
            <a:cxnSpLocks/>
          </p:cNvCxnSpPr>
          <p:nvPr/>
        </p:nvCxnSpPr>
        <p:spPr>
          <a:xfrm flipH="1">
            <a:off x="4431675" y="6211579"/>
            <a:ext cx="209550" cy="64007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43" name="椭圆 42"/>
          <p:cNvSpPr/>
          <p:nvPr/>
        </p:nvSpPr>
        <p:spPr>
          <a:xfrm>
            <a:off x="4609794" y="6126331"/>
            <a:ext cx="82868" cy="82868"/>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sym typeface="Arial"/>
            </a:endParaRPr>
          </a:p>
        </p:txBody>
      </p:sp>
      <p:cxnSp>
        <p:nvCxnSpPr>
          <p:cNvPr id="44" name="直接连接符 43"/>
          <p:cNvCxnSpPr/>
          <p:nvPr/>
        </p:nvCxnSpPr>
        <p:spPr>
          <a:xfrm>
            <a:off x="4718854" y="5922019"/>
            <a:ext cx="100012" cy="92963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45" name="椭圆 44"/>
          <p:cNvSpPr/>
          <p:nvPr/>
        </p:nvSpPr>
        <p:spPr>
          <a:xfrm>
            <a:off x="4651228" y="5800100"/>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sym typeface="Arial"/>
            </a:endParaRPr>
          </a:p>
        </p:txBody>
      </p:sp>
      <p:sp>
        <p:nvSpPr>
          <p:cNvPr id="46" name="椭圆 45"/>
          <p:cNvSpPr/>
          <p:nvPr/>
        </p:nvSpPr>
        <p:spPr>
          <a:xfrm>
            <a:off x="3895894" y="6216819"/>
            <a:ext cx="45720" cy="45721"/>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sym typeface="Arial"/>
            </a:endParaRPr>
          </a:p>
        </p:txBody>
      </p:sp>
      <p:cxnSp>
        <p:nvCxnSpPr>
          <p:cNvPr id="47" name="直接连接符 46"/>
          <p:cNvCxnSpPr>
            <a:stCxn id="46" idx="4"/>
          </p:cNvCxnSpPr>
          <p:nvPr/>
        </p:nvCxnSpPr>
        <p:spPr>
          <a:xfrm>
            <a:off x="3918754" y="6262539"/>
            <a:ext cx="22860" cy="58911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5314358" y="5822961"/>
            <a:ext cx="171450" cy="102869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49" name="椭圆 48"/>
          <p:cNvSpPr/>
          <p:nvPr/>
        </p:nvSpPr>
        <p:spPr>
          <a:xfrm>
            <a:off x="5253398" y="5701041"/>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sym typeface="Arial"/>
            </a:endParaRPr>
          </a:p>
        </p:txBody>
      </p:sp>
      <p:cxnSp>
        <p:nvCxnSpPr>
          <p:cNvPr id="50" name="直接连接符 49"/>
          <p:cNvCxnSpPr/>
          <p:nvPr/>
        </p:nvCxnSpPr>
        <p:spPr>
          <a:xfrm flipH="1">
            <a:off x="5314358" y="6043941"/>
            <a:ext cx="270510" cy="80771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51" name="椭圆 50"/>
          <p:cNvSpPr/>
          <p:nvPr/>
        </p:nvSpPr>
        <p:spPr>
          <a:xfrm>
            <a:off x="5550578" y="5922019"/>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sym typeface="Arial"/>
            </a:endParaRPr>
          </a:p>
        </p:txBody>
      </p:sp>
      <p:cxnSp>
        <p:nvCxnSpPr>
          <p:cNvPr id="52" name="直接连接符 51"/>
          <p:cNvCxnSpPr>
            <a:cxnSpLocks/>
          </p:cNvCxnSpPr>
          <p:nvPr/>
        </p:nvCxnSpPr>
        <p:spPr>
          <a:xfrm flipH="1">
            <a:off x="5672498" y="6211579"/>
            <a:ext cx="209550" cy="64007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53" name="椭圆 52"/>
          <p:cNvSpPr/>
          <p:nvPr/>
        </p:nvSpPr>
        <p:spPr>
          <a:xfrm>
            <a:off x="5850617" y="6126331"/>
            <a:ext cx="82868" cy="82868"/>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sym typeface="Arial"/>
            </a:endParaRPr>
          </a:p>
        </p:txBody>
      </p:sp>
      <p:cxnSp>
        <p:nvCxnSpPr>
          <p:cNvPr id="54" name="直接连接符 53"/>
          <p:cNvCxnSpPr/>
          <p:nvPr/>
        </p:nvCxnSpPr>
        <p:spPr>
          <a:xfrm>
            <a:off x="5959677" y="5922019"/>
            <a:ext cx="100012" cy="92963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55" name="椭圆 54"/>
          <p:cNvSpPr/>
          <p:nvPr/>
        </p:nvSpPr>
        <p:spPr>
          <a:xfrm>
            <a:off x="5892051" y="5800100"/>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sym typeface="Arial"/>
            </a:endParaRPr>
          </a:p>
        </p:txBody>
      </p:sp>
      <p:sp>
        <p:nvSpPr>
          <p:cNvPr id="56" name="椭圆 55"/>
          <p:cNvSpPr/>
          <p:nvPr/>
        </p:nvSpPr>
        <p:spPr>
          <a:xfrm>
            <a:off x="5136717" y="6216819"/>
            <a:ext cx="45720" cy="45721"/>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sym typeface="Arial"/>
            </a:endParaRPr>
          </a:p>
        </p:txBody>
      </p:sp>
      <p:cxnSp>
        <p:nvCxnSpPr>
          <p:cNvPr id="57" name="直接连接符 56"/>
          <p:cNvCxnSpPr>
            <a:stCxn id="56" idx="4"/>
          </p:cNvCxnSpPr>
          <p:nvPr/>
        </p:nvCxnSpPr>
        <p:spPr>
          <a:xfrm>
            <a:off x="5159577" y="6262539"/>
            <a:ext cx="22860" cy="58911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a:xfrm>
            <a:off x="6555181" y="5822961"/>
            <a:ext cx="171450" cy="102869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59" name="椭圆 58"/>
          <p:cNvSpPr/>
          <p:nvPr/>
        </p:nvSpPr>
        <p:spPr>
          <a:xfrm>
            <a:off x="6494221" y="5701041"/>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sym typeface="Arial"/>
            </a:endParaRPr>
          </a:p>
        </p:txBody>
      </p:sp>
      <p:cxnSp>
        <p:nvCxnSpPr>
          <p:cNvPr id="60" name="直接连接符 59"/>
          <p:cNvCxnSpPr/>
          <p:nvPr/>
        </p:nvCxnSpPr>
        <p:spPr>
          <a:xfrm flipH="1">
            <a:off x="6555181" y="6043941"/>
            <a:ext cx="270510" cy="80771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61" name="椭圆 60"/>
          <p:cNvSpPr/>
          <p:nvPr/>
        </p:nvSpPr>
        <p:spPr>
          <a:xfrm>
            <a:off x="6791401" y="5922019"/>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sym typeface="Arial"/>
            </a:endParaRPr>
          </a:p>
        </p:txBody>
      </p:sp>
      <p:cxnSp>
        <p:nvCxnSpPr>
          <p:cNvPr id="62" name="直接连接符 61"/>
          <p:cNvCxnSpPr>
            <a:cxnSpLocks/>
          </p:cNvCxnSpPr>
          <p:nvPr/>
        </p:nvCxnSpPr>
        <p:spPr>
          <a:xfrm flipH="1">
            <a:off x="6913321" y="6211579"/>
            <a:ext cx="209550" cy="64007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63" name="椭圆 62"/>
          <p:cNvSpPr/>
          <p:nvPr/>
        </p:nvSpPr>
        <p:spPr>
          <a:xfrm>
            <a:off x="7091440" y="6126331"/>
            <a:ext cx="82868" cy="82868"/>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sym typeface="Arial"/>
            </a:endParaRPr>
          </a:p>
        </p:txBody>
      </p:sp>
      <p:cxnSp>
        <p:nvCxnSpPr>
          <p:cNvPr id="64" name="直接连接符 63"/>
          <p:cNvCxnSpPr/>
          <p:nvPr/>
        </p:nvCxnSpPr>
        <p:spPr>
          <a:xfrm>
            <a:off x="7200500" y="5922019"/>
            <a:ext cx="100012" cy="92963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65" name="椭圆 64"/>
          <p:cNvSpPr/>
          <p:nvPr/>
        </p:nvSpPr>
        <p:spPr>
          <a:xfrm>
            <a:off x="7132874" y="5800100"/>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sym typeface="Arial"/>
            </a:endParaRPr>
          </a:p>
        </p:txBody>
      </p:sp>
      <p:sp>
        <p:nvSpPr>
          <p:cNvPr id="66" name="椭圆 65"/>
          <p:cNvSpPr/>
          <p:nvPr/>
        </p:nvSpPr>
        <p:spPr>
          <a:xfrm>
            <a:off x="6377540" y="6216819"/>
            <a:ext cx="45720" cy="45721"/>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sym typeface="Arial"/>
            </a:endParaRPr>
          </a:p>
        </p:txBody>
      </p:sp>
      <p:cxnSp>
        <p:nvCxnSpPr>
          <p:cNvPr id="67" name="直接连接符 66"/>
          <p:cNvCxnSpPr>
            <a:stCxn id="66" idx="4"/>
          </p:cNvCxnSpPr>
          <p:nvPr/>
        </p:nvCxnSpPr>
        <p:spPr>
          <a:xfrm>
            <a:off x="6400400" y="6262539"/>
            <a:ext cx="22860" cy="58911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a:xfrm>
            <a:off x="7796004" y="5822961"/>
            <a:ext cx="171450" cy="102869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69" name="椭圆 68"/>
          <p:cNvSpPr/>
          <p:nvPr/>
        </p:nvSpPr>
        <p:spPr>
          <a:xfrm>
            <a:off x="7735044" y="5701041"/>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sym typeface="Arial"/>
            </a:endParaRPr>
          </a:p>
        </p:txBody>
      </p:sp>
      <p:cxnSp>
        <p:nvCxnSpPr>
          <p:cNvPr id="70" name="直接连接符 69"/>
          <p:cNvCxnSpPr/>
          <p:nvPr/>
        </p:nvCxnSpPr>
        <p:spPr>
          <a:xfrm flipH="1">
            <a:off x="7796004" y="6043941"/>
            <a:ext cx="270510" cy="80771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71" name="椭圆 70"/>
          <p:cNvSpPr/>
          <p:nvPr/>
        </p:nvSpPr>
        <p:spPr>
          <a:xfrm>
            <a:off x="8032224" y="5922019"/>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sym typeface="Arial"/>
            </a:endParaRPr>
          </a:p>
        </p:txBody>
      </p:sp>
      <p:cxnSp>
        <p:nvCxnSpPr>
          <p:cNvPr id="72" name="直接连接符 71"/>
          <p:cNvCxnSpPr>
            <a:cxnSpLocks/>
          </p:cNvCxnSpPr>
          <p:nvPr/>
        </p:nvCxnSpPr>
        <p:spPr>
          <a:xfrm flipH="1">
            <a:off x="8154144" y="6211579"/>
            <a:ext cx="209550" cy="64007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73" name="椭圆 72"/>
          <p:cNvSpPr/>
          <p:nvPr/>
        </p:nvSpPr>
        <p:spPr>
          <a:xfrm>
            <a:off x="8332263" y="6126331"/>
            <a:ext cx="82868" cy="82868"/>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sym typeface="Arial"/>
            </a:endParaRPr>
          </a:p>
        </p:txBody>
      </p:sp>
      <p:cxnSp>
        <p:nvCxnSpPr>
          <p:cNvPr id="74" name="直接连接符 73"/>
          <p:cNvCxnSpPr/>
          <p:nvPr/>
        </p:nvCxnSpPr>
        <p:spPr>
          <a:xfrm>
            <a:off x="8441323" y="5922019"/>
            <a:ext cx="100012" cy="92963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75" name="椭圆 74"/>
          <p:cNvSpPr/>
          <p:nvPr/>
        </p:nvSpPr>
        <p:spPr>
          <a:xfrm>
            <a:off x="8373697" y="5800100"/>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sym typeface="Arial"/>
            </a:endParaRPr>
          </a:p>
        </p:txBody>
      </p:sp>
      <p:sp>
        <p:nvSpPr>
          <p:cNvPr id="76" name="椭圆 75"/>
          <p:cNvSpPr/>
          <p:nvPr/>
        </p:nvSpPr>
        <p:spPr>
          <a:xfrm>
            <a:off x="7618363" y="6216819"/>
            <a:ext cx="45720" cy="45721"/>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sym typeface="Arial"/>
            </a:endParaRPr>
          </a:p>
        </p:txBody>
      </p:sp>
      <p:cxnSp>
        <p:nvCxnSpPr>
          <p:cNvPr id="77" name="直接连接符 76"/>
          <p:cNvCxnSpPr>
            <a:stCxn id="76" idx="4"/>
          </p:cNvCxnSpPr>
          <p:nvPr/>
        </p:nvCxnSpPr>
        <p:spPr>
          <a:xfrm>
            <a:off x="7641223" y="6262539"/>
            <a:ext cx="22860" cy="58911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cxnSp>
        <p:nvCxnSpPr>
          <p:cNvPr id="78" name="直接连接符 77"/>
          <p:cNvCxnSpPr/>
          <p:nvPr/>
        </p:nvCxnSpPr>
        <p:spPr>
          <a:xfrm>
            <a:off x="9036827" y="5822961"/>
            <a:ext cx="171450" cy="102869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79" name="椭圆 78"/>
          <p:cNvSpPr/>
          <p:nvPr/>
        </p:nvSpPr>
        <p:spPr>
          <a:xfrm>
            <a:off x="8975867" y="5701041"/>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sym typeface="Arial"/>
            </a:endParaRPr>
          </a:p>
        </p:txBody>
      </p:sp>
      <p:cxnSp>
        <p:nvCxnSpPr>
          <p:cNvPr id="80" name="直接连接符 79"/>
          <p:cNvCxnSpPr/>
          <p:nvPr/>
        </p:nvCxnSpPr>
        <p:spPr>
          <a:xfrm flipH="1">
            <a:off x="9036827" y="6043941"/>
            <a:ext cx="270510" cy="80771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81" name="椭圆 80"/>
          <p:cNvSpPr/>
          <p:nvPr/>
        </p:nvSpPr>
        <p:spPr>
          <a:xfrm>
            <a:off x="9273047" y="5922019"/>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sym typeface="Arial"/>
            </a:endParaRPr>
          </a:p>
        </p:txBody>
      </p:sp>
      <p:cxnSp>
        <p:nvCxnSpPr>
          <p:cNvPr id="82" name="直接连接符 81"/>
          <p:cNvCxnSpPr>
            <a:cxnSpLocks/>
          </p:cNvCxnSpPr>
          <p:nvPr/>
        </p:nvCxnSpPr>
        <p:spPr>
          <a:xfrm>
            <a:off x="8882046" y="6262539"/>
            <a:ext cx="22860" cy="58911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cxnSp>
        <p:nvCxnSpPr>
          <p:cNvPr id="83" name="直接连接符 82"/>
          <p:cNvCxnSpPr/>
          <p:nvPr/>
        </p:nvCxnSpPr>
        <p:spPr>
          <a:xfrm>
            <a:off x="10277650" y="5822961"/>
            <a:ext cx="171450" cy="102869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84" name="椭圆 83"/>
          <p:cNvSpPr/>
          <p:nvPr/>
        </p:nvSpPr>
        <p:spPr>
          <a:xfrm>
            <a:off x="10216690" y="5701041"/>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sym typeface="Arial"/>
            </a:endParaRPr>
          </a:p>
        </p:txBody>
      </p:sp>
      <p:cxnSp>
        <p:nvCxnSpPr>
          <p:cNvPr id="85" name="直接连接符 84"/>
          <p:cNvCxnSpPr/>
          <p:nvPr/>
        </p:nvCxnSpPr>
        <p:spPr>
          <a:xfrm flipH="1">
            <a:off x="10277650" y="6043941"/>
            <a:ext cx="270510" cy="80771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86" name="椭圆 85"/>
          <p:cNvSpPr/>
          <p:nvPr/>
        </p:nvSpPr>
        <p:spPr>
          <a:xfrm>
            <a:off x="10513870" y="5922019"/>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sym typeface="Arial"/>
            </a:endParaRPr>
          </a:p>
        </p:txBody>
      </p:sp>
      <p:cxnSp>
        <p:nvCxnSpPr>
          <p:cNvPr id="87" name="直接连接符 86"/>
          <p:cNvCxnSpPr>
            <a:cxnSpLocks/>
          </p:cNvCxnSpPr>
          <p:nvPr/>
        </p:nvCxnSpPr>
        <p:spPr>
          <a:xfrm flipH="1">
            <a:off x="10635790" y="6211579"/>
            <a:ext cx="209550" cy="64007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88" name="椭圆 87"/>
          <p:cNvSpPr/>
          <p:nvPr/>
        </p:nvSpPr>
        <p:spPr>
          <a:xfrm>
            <a:off x="10813909" y="6126331"/>
            <a:ext cx="82868" cy="82868"/>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sym typeface="Arial"/>
            </a:endParaRPr>
          </a:p>
        </p:txBody>
      </p:sp>
      <p:cxnSp>
        <p:nvCxnSpPr>
          <p:cNvPr id="89" name="直接连接符 88"/>
          <p:cNvCxnSpPr/>
          <p:nvPr/>
        </p:nvCxnSpPr>
        <p:spPr>
          <a:xfrm>
            <a:off x="10922969" y="5922019"/>
            <a:ext cx="100012" cy="92963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90" name="椭圆 89"/>
          <p:cNvSpPr/>
          <p:nvPr/>
        </p:nvSpPr>
        <p:spPr>
          <a:xfrm>
            <a:off x="10855343" y="5800100"/>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sym typeface="Arial"/>
            </a:endParaRPr>
          </a:p>
        </p:txBody>
      </p:sp>
      <p:sp>
        <p:nvSpPr>
          <p:cNvPr id="91" name="椭圆 90"/>
          <p:cNvSpPr/>
          <p:nvPr/>
        </p:nvSpPr>
        <p:spPr>
          <a:xfrm>
            <a:off x="10100009" y="6216819"/>
            <a:ext cx="45720" cy="45721"/>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sym typeface="Arial"/>
            </a:endParaRPr>
          </a:p>
        </p:txBody>
      </p:sp>
      <p:cxnSp>
        <p:nvCxnSpPr>
          <p:cNvPr id="92" name="直接连接符 91"/>
          <p:cNvCxnSpPr>
            <a:stCxn id="91" idx="4"/>
          </p:cNvCxnSpPr>
          <p:nvPr/>
        </p:nvCxnSpPr>
        <p:spPr>
          <a:xfrm>
            <a:off x="10122869" y="6262539"/>
            <a:ext cx="22860" cy="58911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cxnSp>
        <p:nvCxnSpPr>
          <p:cNvPr id="93" name="直接连接符 92"/>
          <p:cNvCxnSpPr/>
          <p:nvPr/>
        </p:nvCxnSpPr>
        <p:spPr>
          <a:xfrm>
            <a:off x="11518473" y="5822961"/>
            <a:ext cx="171450" cy="102869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94" name="椭圆 93"/>
          <p:cNvSpPr/>
          <p:nvPr/>
        </p:nvSpPr>
        <p:spPr>
          <a:xfrm>
            <a:off x="11457513" y="5701041"/>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sym typeface="Arial"/>
            </a:endParaRPr>
          </a:p>
        </p:txBody>
      </p:sp>
      <p:cxnSp>
        <p:nvCxnSpPr>
          <p:cNvPr id="95" name="直接连接符 94"/>
          <p:cNvCxnSpPr/>
          <p:nvPr/>
        </p:nvCxnSpPr>
        <p:spPr>
          <a:xfrm flipH="1">
            <a:off x="11518473" y="6043941"/>
            <a:ext cx="270510" cy="80771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96" name="椭圆 95"/>
          <p:cNvSpPr/>
          <p:nvPr/>
        </p:nvSpPr>
        <p:spPr>
          <a:xfrm>
            <a:off x="11754693" y="5922019"/>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sym typeface="Arial"/>
            </a:endParaRPr>
          </a:p>
        </p:txBody>
      </p:sp>
      <p:cxnSp>
        <p:nvCxnSpPr>
          <p:cNvPr id="97" name="直接连接符 96"/>
          <p:cNvCxnSpPr>
            <a:cxnSpLocks/>
          </p:cNvCxnSpPr>
          <p:nvPr/>
        </p:nvCxnSpPr>
        <p:spPr>
          <a:xfrm flipH="1">
            <a:off x="11876613" y="6211579"/>
            <a:ext cx="209550" cy="64007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98" name="椭圆 97"/>
          <p:cNvSpPr/>
          <p:nvPr/>
        </p:nvSpPr>
        <p:spPr>
          <a:xfrm>
            <a:off x="12054732" y="6126331"/>
            <a:ext cx="82868" cy="82868"/>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sym typeface="Arial"/>
            </a:endParaRPr>
          </a:p>
        </p:txBody>
      </p:sp>
      <p:sp>
        <p:nvSpPr>
          <p:cNvPr id="99" name="椭圆 98"/>
          <p:cNvSpPr/>
          <p:nvPr/>
        </p:nvSpPr>
        <p:spPr>
          <a:xfrm>
            <a:off x="11340832" y="6216819"/>
            <a:ext cx="45720" cy="45721"/>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sym typeface="Arial"/>
            </a:endParaRPr>
          </a:p>
        </p:txBody>
      </p:sp>
      <p:cxnSp>
        <p:nvCxnSpPr>
          <p:cNvPr id="100" name="直接连接符 99"/>
          <p:cNvCxnSpPr>
            <a:stCxn id="99" idx="4"/>
          </p:cNvCxnSpPr>
          <p:nvPr/>
        </p:nvCxnSpPr>
        <p:spPr>
          <a:xfrm>
            <a:off x="11363692" y="6262539"/>
            <a:ext cx="22860" cy="58911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cxnSp>
        <p:nvCxnSpPr>
          <p:cNvPr id="101" name="直接连接符 100"/>
          <p:cNvCxnSpPr/>
          <p:nvPr/>
        </p:nvCxnSpPr>
        <p:spPr>
          <a:xfrm>
            <a:off x="1399007" y="5822961"/>
            <a:ext cx="171450" cy="102869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02" name="椭圆 101"/>
          <p:cNvSpPr/>
          <p:nvPr/>
        </p:nvSpPr>
        <p:spPr>
          <a:xfrm>
            <a:off x="1338047" y="5701041"/>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sym typeface="Arial"/>
            </a:endParaRPr>
          </a:p>
        </p:txBody>
      </p:sp>
      <p:cxnSp>
        <p:nvCxnSpPr>
          <p:cNvPr id="103" name="直接连接符 102"/>
          <p:cNvCxnSpPr/>
          <p:nvPr/>
        </p:nvCxnSpPr>
        <p:spPr>
          <a:xfrm flipH="1">
            <a:off x="1399007" y="6043941"/>
            <a:ext cx="270510" cy="80771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04" name="椭圆 103"/>
          <p:cNvSpPr/>
          <p:nvPr/>
        </p:nvSpPr>
        <p:spPr>
          <a:xfrm>
            <a:off x="1635227" y="5922019"/>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sym typeface="Arial"/>
            </a:endParaRPr>
          </a:p>
        </p:txBody>
      </p:sp>
      <p:cxnSp>
        <p:nvCxnSpPr>
          <p:cNvPr id="105" name="直接连接符 104"/>
          <p:cNvCxnSpPr>
            <a:cxnSpLocks/>
          </p:cNvCxnSpPr>
          <p:nvPr/>
        </p:nvCxnSpPr>
        <p:spPr>
          <a:xfrm flipH="1">
            <a:off x="1757147" y="6211579"/>
            <a:ext cx="209550" cy="64007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06" name="椭圆 105"/>
          <p:cNvSpPr/>
          <p:nvPr/>
        </p:nvSpPr>
        <p:spPr>
          <a:xfrm>
            <a:off x="1935266" y="6126331"/>
            <a:ext cx="82868" cy="82868"/>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sym typeface="Arial"/>
            </a:endParaRPr>
          </a:p>
        </p:txBody>
      </p:sp>
      <p:cxnSp>
        <p:nvCxnSpPr>
          <p:cNvPr id="107" name="直接连接符 106"/>
          <p:cNvCxnSpPr/>
          <p:nvPr/>
        </p:nvCxnSpPr>
        <p:spPr>
          <a:xfrm>
            <a:off x="2044326" y="5922019"/>
            <a:ext cx="100012" cy="92963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08" name="椭圆 107"/>
          <p:cNvSpPr/>
          <p:nvPr/>
        </p:nvSpPr>
        <p:spPr>
          <a:xfrm>
            <a:off x="1976700" y="5800100"/>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sym typeface="Arial"/>
            </a:endParaRPr>
          </a:p>
        </p:txBody>
      </p:sp>
      <p:sp>
        <p:nvSpPr>
          <p:cNvPr id="109" name="椭圆 108"/>
          <p:cNvSpPr/>
          <p:nvPr/>
        </p:nvSpPr>
        <p:spPr>
          <a:xfrm>
            <a:off x="1221366" y="6216819"/>
            <a:ext cx="45720" cy="45721"/>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sym typeface="Arial"/>
            </a:endParaRPr>
          </a:p>
        </p:txBody>
      </p:sp>
      <p:cxnSp>
        <p:nvCxnSpPr>
          <p:cNvPr id="110" name="直接连接符 109"/>
          <p:cNvCxnSpPr>
            <a:stCxn id="109" idx="4"/>
          </p:cNvCxnSpPr>
          <p:nvPr/>
        </p:nvCxnSpPr>
        <p:spPr>
          <a:xfrm>
            <a:off x="1244226" y="6262539"/>
            <a:ext cx="22860" cy="58911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11" name="椭圆 110"/>
          <p:cNvSpPr/>
          <p:nvPr/>
        </p:nvSpPr>
        <p:spPr>
          <a:xfrm>
            <a:off x="2462189" y="6216819"/>
            <a:ext cx="45720" cy="45721"/>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sym typeface="Arial"/>
            </a:endParaRPr>
          </a:p>
        </p:txBody>
      </p:sp>
      <p:cxnSp>
        <p:nvCxnSpPr>
          <p:cNvPr id="112" name="直接连接符 111"/>
          <p:cNvCxnSpPr>
            <a:stCxn id="111" idx="4"/>
          </p:cNvCxnSpPr>
          <p:nvPr/>
        </p:nvCxnSpPr>
        <p:spPr>
          <a:xfrm>
            <a:off x="2485049" y="6262539"/>
            <a:ext cx="22860" cy="58911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cxnSp>
        <p:nvCxnSpPr>
          <p:cNvPr id="113" name="直接连接符 112"/>
          <p:cNvCxnSpPr/>
          <p:nvPr/>
        </p:nvCxnSpPr>
        <p:spPr>
          <a:xfrm>
            <a:off x="5802327" y="5822961"/>
            <a:ext cx="171450" cy="102869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14" name="椭圆 113"/>
          <p:cNvSpPr/>
          <p:nvPr/>
        </p:nvSpPr>
        <p:spPr>
          <a:xfrm>
            <a:off x="5741367" y="5701041"/>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sym typeface="Arial"/>
            </a:endParaRPr>
          </a:p>
        </p:txBody>
      </p:sp>
      <p:cxnSp>
        <p:nvCxnSpPr>
          <p:cNvPr id="115" name="直接连接符 114"/>
          <p:cNvCxnSpPr/>
          <p:nvPr/>
        </p:nvCxnSpPr>
        <p:spPr>
          <a:xfrm flipH="1">
            <a:off x="5802327" y="6043941"/>
            <a:ext cx="270510" cy="80771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16" name="椭圆 115"/>
          <p:cNvSpPr/>
          <p:nvPr/>
        </p:nvSpPr>
        <p:spPr>
          <a:xfrm>
            <a:off x="6038547" y="5922019"/>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sym typeface="Arial"/>
            </a:endParaRPr>
          </a:p>
        </p:txBody>
      </p:sp>
      <p:cxnSp>
        <p:nvCxnSpPr>
          <p:cNvPr id="117" name="直接连接符 116"/>
          <p:cNvCxnSpPr>
            <a:cxnSpLocks/>
          </p:cNvCxnSpPr>
          <p:nvPr/>
        </p:nvCxnSpPr>
        <p:spPr>
          <a:xfrm flipH="1">
            <a:off x="6160467" y="6211579"/>
            <a:ext cx="209550" cy="64007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18" name="椭圆 117"/>
          <p:cNvSpPr/>
          <p:nvPr/>
        </p:nvSpPr>
        <p:spPr>
          <a:xfrm>
            <a:off x="6338586" y="6126331"/>
            <a:ext cx="82868" cy="82868"/>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sym typeface="Arial"/>
            </a:endParaRPr>
          </a:p>
        </p:txBody>
      </p:sp>
      <p:cxnSp>
        <p:nvCxnSpPr>
          <p:cNvPr id="119" name="直接连接符 118"/>
          <p:cNvCxnSpPr/>
          <p:nvPr/>
        </p:nvCxnSpPr>
        <p:spPr>
          <a:xfrm>
            <a:off x="6447646" y="5922019"/>
            <a:ext cx="100012" cy="92963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20" name="椭圆 119"/>
          <p:cNvSpPr/>
          <p:nvPr/>
        </p:nvSpPr>
        <p:spPr>
          <a:xfrm>
            <a:off x="6380020" y="5800100"/>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sym typeface="Arial"/>
            </a:endParaRPr>
          </a:p>
        </p:txBody>
      </p:sp>
      <p:sp>
        <p:nvSpPr>
          <p:cNvPr id="121" name="椭圆 120"/>
          <p:cNvSpPr/>
          <p:nvPr/>
        </p:nvSpPr>
        <p:spPr>
          <a:xfrm>
            <a:off x="5530676" y="6216819"/>
            <a:ext cx="45720" cy="45721"/>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sym typeface="Arial"/>
            </a:endParaRPr>
          </a:p>
        </p:txBody>
      </p:sp>
      <p:cxnSp>
        <p:nvCxnSpPr>
          <p:cNvPr id="122" name="直接连接符 121"/>
          <p:cNvCxnSpPr>
            <a:cxnSpLocks/>
            <a:stCxn id="121" idx="4"/>
          </p:cNvCxnSpPr>
          <p:nvPr/>
        </p:nvCxnSpPr>
        <p:spPr>
          <a:xfrm flipH="1">
            <a:off x="5438756" y="6262539"/>
            <a:ext cx="114780" cy="58911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23" name="椭圆 122"/>
          <p:cNvSpPr/>
          <p:nvPr/>
        </p:nvSpPr>
        <p:spPr>
          <a:xfrm>
            <a:off x="6865509" y="6216819"/>
            <a:ext cx="45720" cy="45721"/>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sym typeface="Arial"/>
            </a:endParaRPr>
          </a:p>
        </p:txBody>
      </p:sp>
      <p:cxnSp>
        <p:nvCxnSpPr>
          <p:cNvPr id="124" name="直接连接符 123"/>
          <p:cNvCxnSpPr>
            <a:stCxn id="123" idx="4"/>
          </p:cNvCxnSpPr>
          <p:nvPr/>
        </p:nvCxnSpPr>
        <p:spPr>
          <a:xfrm>
            <a:off x="6888369" y="6262539"/>
            <a:ext cx="22860" cy="58911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cxnSp>
        <p:nvCxnSpPr>
          <p:cNvPr id="125" name="直接连接符 124"/>
          <p:cNvCxnSpPr/>
          <p:nvPr/>
        </p:nvCxnSpPr>
        <p:spPr>
          <a:xfrm>
            <a:off x="9896277" y="5822961"/>
            <a:ext cx="171450" cy="102869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26" name="椭圆 125"/>
          <p:cNvSpPr/>
          <p:nvPr/>
        </p:nvSpPr>
        <p:spPr>
          <a:xfrm>
            <a:off x="9835317" y="5701041"/>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sym typeface="Arial"/>
            </a:endParaRPr>
          </a:p>
        </p:txBody>
      </p:sp>
      <p:cxnSp>
        <p:nvCxnSpPr>
          <p:cNvPr id="127" name="直接连接符 126"/>
          <p:cNvCxnSpPr/>
          <p:nvPr/>
        </p:nvCxnSpPr>
        <p:spPr>
          <a:xfrm flipH="1">
            <a:off x="9896277" y="6043941"/>
            <a:ext cx="270510" cy="80771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28" name="椭圆 127"/>
          <p:cNvSpPr/>
          <p:nvPr/>
        </p:nvSpPr>
        <p:spPr>
          <a:xfrm>
            <a:off x="10132497" y="5922019"/>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sym typeface="Arial"/>
            </a:endParaRPr>
          </a:p>
        </p:txBody>
      </p:sp>
      <p:cxnSp>
        <p:nvCxnSpPr>
          <p:cNvPr id="129" name="直接连接符 128"/>
          <p:cNvCxnSpPr>
            <a:cxnSpLocks/>
          </p:cNvCxnSpPr>
          <p:nvPr/>
        </p:nvCxnSpPr>
        <p:spPr>
          <a:xfrm flipH="1">
            <a:off x="10254417" y="6211579"/>
            <a:ext cx="209550" cy="64007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30" name="椭圆 129"/>
          <p:cNvSpPr/>
          <p:nvPr/>
        </p:nvSpPr>
        <p:spPr>
          <a:xfrm>
            <a:off x="10432536" y="6126331"/>
            <a:ext cx="82868" cy="82868"/>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sym typeface="Arial"/>
            </a:endParaRPr>
          </a:p>
        </p:txBody>
      </p:sp>
      <p:cxnSp>
        <p:nvCxnSpPr>
          <p:cNvPr id="131" name="直接连接符 130"/>
          <p:cNvCxnSpPr/>
          <p:nvPr/>
        </p:nvCxnSpPr>
        <p:spPr>
          <a:xfrm>
            <a:off x="10541596" y="5922019"/>
            <a:ext cx="100012" cy="92963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32" name="椭圆 131"/>
          <p:cNvSpPr/>
          <p:nvPr/>
        </p:nvSpPr>
        <p:spPr>
          <a:xfrm>
            <a:off x="10473970" y="5800100"/>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sym typeface="Arial"/>
            </a:endParaRPr>
          </a:p>
        </p:txBody>
      </p:sp>
      <p:cxnSp>
        <p:nvCxnSpPr>
          <p:cNvPr id="133" name="直接连接符 132"/>
          <p:cNvCxnSpPr/>
          <p:nvPr/>
        </p:nvCxnSpPr>
        <p:spPr>
          <a:xfrm>
            <a:off x="11137100" y="5822961"/>
            <a:ext cx="171450" cy="102869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34" name="椭圆 133"/>
          <p:cNvSpPr/>
          <p:nvPr/>
        </p:nvSpPr>
        <p:spPr>
          <a:xfrm>
            <a:off x="11076140" y="5701041"/>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sym typeface="Arial"/>
            </a:endParaRPr>
          </a:p>
        </p:txBody>
      </p:sp>
      <p:cxnSp>
        <p:nvCxnSpPr>
          <p:cNvPr id="135" name="直接连接符 134"/>
          <p:cNvCxnSpPr/>
          <p:nvPr/>
        </p:nvCxnSpPr>
        <p:spPr>
          <a:xfrm flipH="1">
            <a:off x="11137100" y="6043941"/>
            <a:ext cx="270510" cy="80771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36" name="椭圆 135"/>
          <p:cNvSpPr/>
          <p:nvPr/>
        </p:nvSpPr>
        <p:spPr>
          <a:xfrm>
            <a:off x="11373320" y="5922019"/>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sym typeface="Arial"/>
            </a:endParaRPr>
          </a:p>
        </p:txBody>
      </p:sp>
      <p:sp>
        <p:nvSpPr>
          <p:cNvPr id="137" name="椭圆 136"/>
          <p:cNvSpPr/>
          <p:nvPr/>
        </p:nvSpPr>
        <p:spPr>
          <a:xfrm>
            <a:off x="10959459" y="6216819"/>
            <a:ext cx="45720" cy="45721"/>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sym typeface="Arial"/>
            </a:endParaRPr>
          </a:p>
        </p:txBody>
      </p:sp>
      <p:cxnSp>
        <p:nvCxnSpPr>
          <p:cNvPr id="138" name="直接连接符 137"/>
          <p:cNvCxnSpPr>
            <a:stCxn id="137" idx="4"/>
          </p:cNvCxnSpPr>
          <p:nvPr/>
        </p:nvCxnSpPr>
        <p:spPr>
          <a:xfrm>
            <a:off x="10982319" y="6262539"/>
            <a:ext cx="22860" cy="58911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cxnSp>
        <p:nvCxnSpPr>
          <p:cNvPr id="139" name="直接连接符 138"/>
          <p:cNvCxnSpPr>
            <a:cxnSpLocks/>
          </p:cNvCxnSpPr>
          <p:nvPr/>
        </p:nvCxnSpPr>
        <p:spPr>
          <a:xfrm flipH="1">
            <a:off x="8883466" y="6211579"/>
            <a:ext cx="209550" cy="64007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cxnSp>
        <p:nvCxnSpPr>
          <p:cNvPr id="140" name="直接连接符 139"/>
          <p:cNvCxnSpPr/>
          <p:nvPr/>
        </p:nvCxnSpPr>
        <p:spPr>
          <a:xfrm>
            <a:off x="8143953" y="5822961"/>
            <a:ext cx="171450" cy="102869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41" name="椭圆 140"/>
          <p:cNvSpPr/>
          <p:nvPr/>
        </p:nvSpPr>
        <p:spPr>
          <a:xfrm>
            <a:off x="8082993" y="5701041"/>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sym typeface="Arial"/>
            </a:endParaRPr>
          </a:p>
        </p:txBody>
      </p:sp>
      <p:cxnSp>
        <p:nvCxnSpPr>
          <p:cNvPr id="142" name="直接连接符 141"/>
          <p:cNvCxnSpPr/>
          <p:nvPr/>
        </p:nvCxnSpPr>
        <p:spPr>
          <a:xfrm flipH="1">
            <a:off x="8143953" y="6043941"/>
            <a:ext cx="270510" cy="80771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43" name="椭圆 142"/>
          <p:cNvSpPr/>
          <p:nvPr/>
        </p:nvSpPr>
        <p:spPr>
          <a:xfrm>
            <a:off x="8380173" y="5922019"/>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sym typeface="Arial"/>
            </a:endParaRPr>
          </a:p>
        </p:txBody>
      </p:sp>
      <p:cxnSp>
        <p:nvCxnSpPr>
          <p:cNvPr id="144" name="直接连接符 143"/>
          <p:cNvCxnSpPr>
            <a:cxnSpLocks/>
          </p:cNvCxnSpPr>
          <p:nvPr/>
        </p:nvCxnSpPr>
        <p:spPr>
          <a:xfrm flipH="1">
            <a:off x="8502093" y="6211579"/>
            <a:ext cx="209550" cy="64007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45" name="椭圆 144"/>
          <p:cNvSpPr/>
          <p:nvPr/>
        </p:nvSpPr>
        <p:spPr>
          <a:xfrm>
            <a:off x="8680212" y="6126331"/>
            <a:ext cx="82868" cy="82868"/>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sym typeface="Arial"/>
            </a:endParaRPr>
          </a:p>
        </p:txBody>
      </p:sp>
      <p:sp>
        <p:nvSpPr>
          <p:cNvPr id="146" name="椭圆 145"/>
          <p:cNvSpPr/>
          <p:nvPr/>
        </p:nvSpPr>
        <p:spPr>
          <a:xfrm>
            <a:off x="7966312" y="6216819"/>
            <a:ext cx="45720" cy="45721"/>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sym typeface="Arial"/>
            </a:endParaRPr>
          </a:p>
        </p:txBody>
      </p:sp>
      <p:cxnSp>
        <p:nvCxnSpPr>
          <p:cNvPr id="147" name="直接连接符 146"/>
          <p:cNvCxnSpPr>
            <a:stCxn id="146" idx="4"/>
          </p:cNvCxnSpPr>
          <p:nvPr/>
        </p:nvCxnSpPr>
        <p:spPr>
          <a:xfrm>
            <a:off x="7989172" y="6262539"/>
            <a:ext cx="22860" cy="58911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cxnSp>
        <p:nvCxnSpPr>
          <p:cNvPr id="148" name="直接连接符 147"/>
          <p:cNvCxnSpPr/>
          <p:nvPr/>
        </p:nvCxnSpPr>
        <p:spPr>
          <a:xfrm>
            <a:off x="9384776" y="5822961"/>
            <a:ext cx="171450" cy="102869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49" name="椭圆 148"/>
          <p:cNvSpPr/>
          <p:nvPr/>
        </p:nvSpPr>
        <p:spPr>
          <a:xfrm>
            <a:off x="9323816" y="5701041"/>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sym typeface="Arial"/>
            </a:endParaRPr>
          </a:p>
        </p:txBody>
      </p:sp>
      <p:cxnSp>
        <p:nvCxnSpPr>
          <p:cNvPr id="150" name="直接连接符 149"/>
          <p:cNvCxnSpPr>
            <a:cxnSpLocks/>
          </p:cNvCxnSpPr>
          <p:nvPr/>
        </p:nvCxnSpPr>
        <p:spPr>
          <a:xfrm flipH="1">
            <a:off x="9742916" y="6211579"/>
            <a:ext cx="209550" cy="64007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51" name="椭圆 150"/>
          <p:cNvSpPr/>
          <p:nvPr/>
        </p:nvSpPr>
        <p:spPr>
          <a:xfrm>
            <a:off x="9921035" y="6126329"/>
            <a:ext cx="82868" cy="82868"/>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sym typeface="Arial"/>
            </a:endParaRPr>
          </a:p>
        </p:txBody>
      </p:sp>
      <p:sp>
        <p:nvSpPr>
          <p:cNvPr id="152" name="椭圆 151"/>
          <p:cNvSpPr/>
          <p:nvPr/>
        </p:nvSpPr>
        <p:spPr>
          <a:xfrm>
            <a:off x="9207135" y="6216819"/>
            <a:ext cx="45720" cy="45721"/>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sym typeface="Arial"/>
            </a:endParaRPr>
          </a:p>
        </p:txBody>
      </p:sp>
      <p:cxnSp>
        <p:nvCxnSpPr>
          <p:cNvPr id="153" name="直接连接符 152"/>
          <p:cNvCxnSpPr>
            <a:stCxn id="152" idx="4"/>
          </p:cNvCxnSpPr>
          <p:nvPr/>
        </p:nvCxnSpPr>
        <p:spPr>
          <a:xfrm>
            <a:off x="9229995" y="6262543"/>
            <a:ext cx="22860" cy="58911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7945530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cxnSp>
        <p:nvCxnSpPr>
          <p:cNvPr id="6" name="直接连接符 5"/>
          <p:cNvCxnSpPr>
            <a:cxnSpLocks/>
          </p:cNvCxnSpPr>
          <p:nvPr/>
        </p:nvCxnSpPr>
        <p:spPr>
          <a:xfrm>
            <a:off x="11853863" y="6473371"/>
            <a:ext cx="288131" cy="0"/>
          </a:xfrm>
          <a:prstGeom prst="line">
            <a:avLst/>
          </a:prstGeom>
          <a:ln>
            <a:solidFill>
              <a:schemeClr val="tx1">
                <a:alpha val="45000"/>
              </a:schemeClr>
            </a:solidFill>
          </a:ln>
        </p:spPr>
        <p:style>
          <a:lnRef idx="1">
            <a:schemeClr val="accent1"/>
          </a:lnRef>
          <a:fillRef idx="0">
            <a:schemeClr val="accent1"/>
          </a:fillRef>
          <a:effectRef idx="0">
            <a:schemeClr val="accent1"/>
          </a:effectRef>
          <a:fontRef idx="minor">
            <a:schemeClr val="tx1"/>
          </a:fontRef>
        </p:style>
      </p:cxnSp>
      <p:sp>
        <p:nvSpPr>
          <p:cNvPr id="9" name="通过摄像头采集数据…"/>
          <p:cNvSpPr txBox="1">
            <a:spLocks/>
          </p:cNvSpPr>
          <p:nvPr/>
        </p:nvSpPr>
        <p:spPr>
          <a:xfrm>
            <a:off x="850604" y="1336416"/>
            <a:ext cx="10350795" cy="2607224"/>
          </a:xfrm>
          <a:prstGeom prst="rect">
            <a:avLst/>
          </a:prstGeom>
        </p:spPr>
        <p:txBody>
          <a:bodyPr anchor="t">
            <a:normAutofit fontScale="92500"/>
          </a:bodyPr>
          <a:lstStyle>
            <a:defPPr>
              <a:defRPr lang="zh-CN"/>
            </a:defPPr>
            <a:lvl1pPr indent="0" defTabSz="525779">
              <a:lnSpc>
                <a:spcPct val="90000"/>
              </a:lnSpc>
              <a:spcBef>
                <a:spcPts val="3700"/>
              </a:spcBef>
              <a:buFont typeface="Arial" panose="020B0604020202020204" pitchFamily="34" charset="0"/>
              <a:buNone/>
              <a:defRPr sz="35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altLang="zh-CN" dirty="0" smtClean="0"/>
              <a:t>	FPGA(Field-Programmable Gate Array)</a:t>
            </a:r>
            <a:r>
              <a:rPr lang="zh-CN" altLang="en-US" dirty="0"/>
              <a:t>，即现场可编程门阵列，它是在</a:t>
            </a:r>
            <a:r>
              <a:rPr lang="en-US" altLang="zh-CN" dirty="0"/>
              <a:t>PAL</a:t>
            </a:r>
            <a:r>
              <a:rPr lang="zh-CN" altLang="en-US" dirty="0"/>
              <a:t>、</a:t>
            </a:r>
            <a:r>
              <a:rPr lang="en-US" altLang="zh-CN" dirty="0"/>
              <a:t>GAL</a:t>
            </a:r>
            <a:r>
              <a:rPr lang="zh-CN" altLang="en-US" dirty="0"/>
              <a:t>、</a:t>
            </a:r>
            <a:r>
              <a:rPr lang="en-US" altLang="zh-CN" dirty="0"/>
              <a:t>CPLD</a:t>
            </a:r>
            <a:r>
              <a:rPr lang="zh-CN" altLang="en-US" dirty="0"/>
              <a:t>等</a:t>
            </a:r>
            <a:r>
              <a:rPr lang="zh-CN" altLang="en-US" dirty="0" smtClean="0"/>
              <a:t>可编程</a:t>
            </a:r>
            <a:r>
              <a:rPr lang="zh-CN" altLang="en-US" dirty="0"/>
              <a:t>器件的基础上进一步发展的产物。它是作为专用集成电路</a:t>
            </a:r>
            <a:r>
              <a:rPr lang="en-US" altLang="zh-CN" dirty="0"/>
              <a:t>(ASIC)</a:t>
            </a:r>
            <a:r>
              <a:rPr lang="zh-CN" altLang="en-US" dirty="0"/>
              <a:t>领域中的一种半定制电路而出现的，既解决了定制电路的</a:t>
            </a:r>
            <a:r>
              <a:rPr lang="zh-CN" altLang="en-US" dirty="0" smtClean="0"/>
              <a:t>不足</a:t>
            </a:r>
            <a:r>
              <a:rPr lang="zh-CN" altLang="en-US" dirty="0"/>
              <a:t>，</a:t>
            </a:r>
            <a:r>
              <a:rPr lang="zh-CN" altLang="en-US" dirty="0" smtClean="0"/>
              <a:t>又</a:t>
            </a:r>
            <a:r>
              <a:rPr lang="zh-CN" altLang="en-US" dirty="0"/>
              <a:t>克服了原有可编程器件门电路数有限的缺点。</a:t>
            </a:r>
            <a:endParaRPr lang="en-US" dirty="0"/>
          </a:p>
        </p:txBody>
      </p:sp>
      <p:sp>
        <p:nvSpPr>
          <p:cNvPr id="10" name="文本框 9"/>
          <p:cNvSpPr txBox="1"/>
          <p:nvPr/>
        </p:nvSpPr>
        <p:spPr>
          <a:xfrm>
            <a:off x="525310" y="524155"/>
            <a:ext cx="4671783" cy="646331"/>
          </a:xfrm>
          <a:prstGeom prst="rect">
            <a:avLst/>
          </a:prstGeom>
          <a:noFill/>
        </p:spPr>
        <p:txBody>
          <a:bodyPr wrap="square" rtlCol="0">
            <a:spAutoFit/>
          </a:bodyPr>
          <a:lstStyle/>
          <a:p>
            <a:r>
              <a:rPr lang="en-US" altLang="zh-CN" sz="3600" b="1" spc="300" dirty="0" smtClean="0">
                <a:latin typeface="Arial"/>
                <a:ea typeface="微软雅黑"/>
                <a:sym typeface="Arial"/>
              </a:rPr>
              <a:t>FPGA</a:t>
            </a:r>
            <a:r>
              <a:rPr lang="zh-CN" altLang="en-US" sz="3600" b="1" spc="300" dirty="0" smtClean="0">
                <a:latin typeface="Arial"/>
                <a:ea typeface="微软雅黑"/>
                <a:sym typeface="Arial"/>
              </a:rPr>
              <a:t>的简单介绍</a:t>
            </a:r>
            <a:endParaRPr lang="en-US" altLang="zh-CN" sz="3600" b="1" spc="300" dirty="0">
              <a:latin typeface="Arial"/>
              <a:ea typeface="微软雅黑"/>
              <a:sym typeface="Arial"/>
            </a:endParaRPr>
          </a:p>
        </p:txBody>
      </p:sp>
      <p:pic>
        <p:nvPicPr>
          <p:cNvPr id="2" name="图片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6201" y="3807785"/>
            <a:ext cx="3810000" cy="2857500"/>
          </a:xfrm>
          <a:prstGeom prst="rect">
            <a:avLst/>
          </a:prstGeom>
        </p:spPr>
      </p:pic>
      <p:pic>
        <p:nvPicPr>
          <p:cNvPr id="3" name="图片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45897" y="3807785"/>
            <a:ext cx="4199311" cy="2857500"/>
          </a:xfrm>
          <a:prstGeom prst="rect">
            <a:avLst/>
          </a:prstGeom>
        </p:spPr>
      </p:pic>
    </p:spTree>
    <p:extLst>
      <p:ext uri="{BB962C8B-B14F-4D97-AF65-F5344CB8AC3E}">
        <p14:creationId xmlns:p14="http://schemas.microsoft.com/office/powerpoint/2010/main" val="113727285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cxnSp>
        <p:nvCxnSpPr>
          <p:cNvPr id="6" name="直接连接符 5"/>
          <p:cNvCxnSpPr>
            <a:cxnSpLocks/>
          </p:cNvCxnSpPr>
          <p:nvPr/>
        </p:nvCxnSpPr>
        <p:spPr>
          <a:xfrm>
            <a:off x="11853863" y="6473371"/>
            <a:ext cx="288131" cy="0"/>
          </a:xfrm>
          <a:prstGeom prst="line">
            <a:avLst/>
          </a:prstGeom>
          <a:ln>
            <a:solidFill>
              <a:schemeClr val="tx1">
                <a:alpha val="45000"/>
              </a:schemeClr>
            </a:solidFill>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525310" y="524155"/>
            <a:ext cx="9408399" cy="646331"/>
          </a:xfrm>
          <a:prstGeom prst="rect">
            <a:avLst/>
          </a:prstGeom>
          <a:noFill/>
        </p:spPr>
        <p:txBody>
          <a:bodyPr wrap="square" rtlCol="0">
            <a:spAutoFit/>
          </a:bodyPr>
          <a:lstStyle/>
          <a:p>
            <a:r>
              <a:rPr lang="en-US" altLang="zh-CN" sz="3600" b="1" spc="300" dirty="0" smtClean="0">
                <a:latin typeface="Arial"/>
                <a:ea typeface="微软雅黑"/>
                <a:sym typeface="Arial"/>
              </a:rPr>
              <a:t>FPGA</a:t>
            </a:r>
            <a:r>
              <a:rPr lang="zh-CN" altLang="en-US" sz="3600" b="1" spc="300" dirty="0" smtClean="0">
                <a:latin typeface="Arial"/>
                <a:ea typeface="微软雅黑"/>
                <a:sym typeface="Arial"/>
              </a:rPr>
              <a:t>是如何实现部分重配置（</a:t>
            </a:r>
            <a:r>
              <a:rPr lang="en-US" altLang="zh-CN" sz="3600" b="1" spc="300" dirty="0" smtClean="0">
                <a:latin typeface="Arial"/>
                <a:ea typeface="微软雅黑"/>
                <a:sym typeface="Arial"/>
              </a:rPr>
              <a:t>PR</a:t>
            </a:r>
            <a:r>
              <a:rPr lang="zh-CN" altLang="en-US" sz="3600" b="1" spc="300" dirty="0" smtClean="0">
                <a:latin typeface="Arial"/>
                <a:ea typeface="微软雅黑"/>
                <a:sym typeface="Arial"/>
              </a:rPr>
              <a:t>）的？</a:t>
            </a:r>
            <a:endParaRPr lang="en-US" altLang="zh-CN" sz="3600" b="1" spc="300" dirty="0">
              <a:latin typeface="Arial"/>
              <a:ea typeface="微软雅黑"/>
              <a:sym typeface="Arial"/>
            </a:endParaRPr>
          </a:p>
        </p:txBody>
      </p:sp>
      <p:pic>
        <p:nvPicPr>
          <p:cNvPr id="4" name="图片 3"/>
          <p:cNvPicPr>
            <a:picLocks noChangeAspect="1"/>
          </p:cNvPicPr>
          <p:nvPr/>
        </p:nvPicPr>
        <p:blipFill>
          <a:blip r:embed="rId4"/>
          <a:stretch>
            <a:fillRect/>
          </a:stretch>
        </p:blipFill>
        <p:spPr>
          <a:xfrm>
            <a:off x="525310" y="1544561"/>
            <a:ext cx="6833534" cy="3882690"/>
          </a:xfrm>
          <a:prstGeom prst="rect">
            <a:avLst/>
          </a:prstGeom>
        </p:spPr>
      </p:pic>
      <p:sp>
        <p:nvSpPr>
          <p:cNvPr id="7" name="文本框 6"/>
          <p:cNvSpPr txBox="1"/>
          <p:nvPr/>
        </p:nvSpPr>
        <p:spPr>
          <a:xfrm>
            <a:off x="2780190" y="5516523"/>
            <a:ext cx="2323773" cy="584771"/>
          </a:xfrm>
          <a:prstGeom prst="rect">
            <a:avLst/>
          </a:prstGeom>
        </p:spPr>
        <p:txBody>
          <a:bodyPr anchor="t">
            <a:normAutofit/>
          </a:bodyPr>
          <a:lstStyle>
            <a:defPPr>
              <a:defRPr lang="zh-CN"/>
            </a:defPPr>
            <a:lvl1pPr indent="0" defTabSz="525779">
              <a:lnSpc>
                <a:spcPct val="90000"/>
              </a:lnSpc>
              <a:spcBef>
                <a:spcPts val="3700"/>
              </a:spcBef>
              <a:buFont typeface="Arial" panose="020B0604020202020204" pitchFamily="34" charset="0"/>
              <a:buNone/>
              <a:defRPr sz="35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altLang="zh-CN" dirty="0" smtClean="0"/>
              <a:t>FPGA</a:t>
            </a:r>
            <a:r>
              <a:rPr lang="zh-CN" altLang="en-US" dirty="0"/>
              <a:t>架构</a:t>
            </a:r>
          </a:p>
        </p:txBody>
      </p:sp>
      <p:sp>
        <p:nvSpPr>
          <p:cNvPr id="11" name="文本框 10"/>
          <p:cNvSpPr txBox="1"/>
          <p:nvPr/>
        </p:nvSpPr>
        <p:spPr>
          <a:xfrm>
            <a:off x="7511247" y="4019848"/>
            <a:ext cx="4495019" cy="1496675"/>
          </a:xfrm>
          <a:prstGeom prst="rect">
            <a:avLst/>
          </a:prstGeom>
        </p:spPr>
        <p:txBody>
          <a:bodyPr anchor="t">
            <a:normAutofit/>
          </a:bodyPr>
          <a:lstStyle>
            <a:defPPr>
              <a:defRPr lang="zh-CN"/>
            </a:defPPr>
            <a:lvl1pPr indent="0" defTabSz="525779">
              <a:lnSpc>
                <a:spcPct val="90000"/>
              </a:lnSpc>
              <a:spcBef>
                <a:spcPts val="3700"/>
              </a:spcBef>
              <a:buFont typeface="Arial" panose="020B0604020202020204" pitchFamily="34" charset="0"/>
              <a:buNone/>
              <a:defRPr sz="35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gn="just"/>
            <a:r>
              <a:rPr lang="en-US" altLang="zh-CN" dirty="0" smtClean="0"/>
              <a:t>	</a:t>
            </a:r>
            <a:r>
              <a:rPr lang="zh-CN" altLang="en-US" sz="3200" dirty="0" smtClean="0"/>
              <a:t>配置存储器层</a:t>
            </a:r>
            <a:endParaRPr lang="zh-CN" altLang="en-US" sz="3200" dirty="0"/>
          </a:p>
        </p:txBody>
      </p:sp>
      <p:sp>
        <p:nvSpPr>
          <p:cNvPr id="8" name="文本框 7"/>
          <p:cNvSpPr txBox="1"/>
          <p:nvPr/>
        </p:nvSpPr>
        <p:spPr>
          <a:xfrm>
            <a:off x="7511247" y="2677344"/>
            <a:ext cx="4495019" cy="901686"/>
          </a:xfrm>
          <a:prstGeom prst="rect">
            <a:avLst/>
          </a:prstGeom>
        </p:spPr>
        <p:txBody>
          <a:bodyPr anchor="t">
            <a:normAutofit/>
          </a:bodyPr>
          <a:lstStyle>
            <a:defPPr>
              <a:defRPr lang="zh-CN"/>
            </a:defPPr>
            <a:lvl1pPr indent="0" defTabSz="525779">
              <a:lnSpc>
                <a:spcPct val="90000"/>
              </a:lnSpc>
              <a:spcBef>
                <a:spcPts val="3700"/>
              </a:spcBef>
              <a:buFont typeface="Arial" panose="020B0604020202020204" pitchFamily="34" charset="0"/>
              <a:buNone/>
              <a:defRPr sz="35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gn="just"/>
            <a:r>
              <a:rPr lang="en-US" altLang="zh-CN" sz="3200" dirty="0"/>
              <a:t>	</a:t>
            </a:r>
            <a:r>
              <a:rPr lang="zh-CN" altLang="en-US" sz="3200" dirty="0" smtClean="0"/>
              <a:t>硬件逻辑层</a:t>
            </a:r>
            <a:endParaRPr lang="en-US" altLang="zh-CN" sz="3200" dirty="0"/>
          </a:p>
        </p:txBody>
      </p:sp>
    </p:spTree>
    <p:extLst>
      <p:ext uri="{BB962C8B-B14F-4D97-AF65-F5344CB8AC3E}">
        <p14:creationId xmlns:p14="http://schemas.microsoft.com/office/powerpoint/2010/main" val="212481086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cxnSp>
        <p:nvCxnSpPr>
          <p:cNvPr id="6" name="直接连接符 5"/>
          <p:cNvCxnSpPr>
            <a:cxnSpLocks/>
          </p:cNvCxnSpPr>
          <p:nvPr/>
        </p:nvCxnSpPr>
        <p:spPr>
          <a:xfrm>
            <a:off x="11853863" y="6473371"/>
            <a:ext cx="288131" cy="0"/>
          </a:xfrm>
          <a:prstGeom prst="line">
            <a:avLst/>
          </a:prstGeom>
          <a:ln>
            <a:solidFill>
              <a:schemeClr val="tx1">
                <a:alpha val="45000"/>
              </a:schemeClr>
            </a:solidFill>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525310" y="524155"/>
            <a:ext cx="4671783" cy="646331"/>
          </a:xfrm>
          <a:prstGeom prst="rect">
            <a:avLst/>
          </a:prstGeom>
          <a:noFill/>
        </p:spPr>
        <p:txBody>
          <a:bodyPr wrap="square" rtlCol="0">
            <a:spAutoFit/>
          </a:bodyPr>
          <a:lstStyle/>
          <a:p>
            <a:r>
              <a:rPr lang="zh-CN" altLang="en-US" sz="3600" b="1" spc="300" dirty="0">
                <a:latin typeface="Arial"/>
                <a:ea typeface="微软雅黑"/>
                <a:sym typeface="Arial"/>
              </a:rPr>
              <a:t>研究</a:t>
            </a:r>
            <a:r>
              <a:rPr lang="zh-CN" altLang="en-US" sz="3600" b="1" spc="300" dirty="0" smtClean="0">
                <a:latin typeface="Arial"/>
                <a:ea typeface="微软雅黑"/>
                <a:sym typeface="Arial"/>
              </a:rPr>
              <a:t>动机？</a:t>
            </a:r>
            <a:endParaRPr lang="en-US" altLang="zh-CN" sz="3600" b="1" spc="300" dirty="0">
              <a:latin typeface="Arial"/>
              <a:ea typeface="微软雅黑"/>
              <a:sym typeface="Arial"/>
            </a:endParaRPr>
          </a:p>
        </p:txBody>
      </p:sp>
      <p:sp>
        <p:nvSpPr>
          <p:cNvPr id="8" name="文本框 7"/>
          <p:cNvSpPr txBox="1"/>
          <p:nvPr/>
        </p:nvSpPr>
        <p:spPr>
          <a:xfrm>
            <a:off x="525310" y="1364457"/>
            <a:ext cx="11098654" cy="5119477"/>
          </a:xfrm>
          <a:prstGeom prst="rect">
            <a:avLst/>
          </a:prstGeom>
        </p:spPr>
        <p:txBody>
          <a:bodyPr anchor="t">
            <a:normAutofit/>
          </a:bodyPr>
          <a:lstStyle>
            <a:defPPr>
              <a:defRPr lang="zh-CN"/>
            </a:defPPr>
            <a:lvl1pPr indent="0" algn="just" defTabSz="525779">
              <a:lnSpc>
                <a:spcPct val="90000"/>
              </a:lnSpc>
              <a:spcBef>
                <a:spcPts val="3700"/>
              </a:spcBef>
              <a:buFont typeface="Arial" panose="020B0604020202020204" pitchFamily="34" charset="0"/>
              <a:buNone/>
              <a:defRPr sz="35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altLang="zh-CN" sz="3200" dirty="0"/>
              <a:t>	</a:t>
            </a:r>
            <a:r>
              <a:rPr lang="zh-CN" altLang="en-US" sz="3200" dirty="0"/>
              <a:t>已有的一些关于可重构计算的</a:t>
            </a:r>
            <a:r>
              <a:rPr lang="zh-CN" altLang="en-US" sz="3200" dirty="0" smtClean="0"/>
              <a:t>调查仅</a:t>
            </a:r>
            <a:r>
              <a:rPr lang="zh-CN" altLang="en-US" sz="3200" dirty="0"/>
              <a:t>涉及动态和部分</a:t>
            </a:r>
            <a:r>
              <a:rPr lang="zh-CN" altLang="en-US" sz="3200" dirty="0" smtClean="0"/>
              <a:t>重新配置的简要</a:t>
            </a:r>
            <a:r>
              <a:rPr lang="zh-CN" altLang="en-US" sz="3200" dirty="0"/>
              <a:t>介绍</a:t>
            </a:r>
            <a:r>
              <a:rPr lang="zh-CN" altLang="en-US" sz="3200" dirty="0" smtClean="0"/>
              <a:t>。</a:t>
            </a:r>
            <a:endParaRPr lang="en-US" altLang="zh-CN" sz="3200" dirty="0" smtClean="0"/>
          </a:p>
          <a:p>
            <a:r>
              <a:rPr lang="en-US" altLang="zh-CN" sz="3200" dirty="0" smtClean="0"/>
              <a:t>	</a:t>
            </a:r>
            <a:r>
              <a:rPr lang="zh-CN" altLang="en-US" sz="3200" dirty="0"/>
              <a:t>现有</a:t>
            </a:r>
            <a:r>
              <a:rPr lang="zh-CN" altLang="en-US" sz="3200" dirty="0" smtClean="0"/>
              <a:t>关于</a:t>
            </a:r>
            <a:r>
              <a:rPr lang="zh-CN" altLang="en-US" sz="3200" dirty="0" smtClean="0"/>
              <a:t>部分</a:t>
            </a:r>
            <a:r>
              <a:rPr lang="zh-CN" altLang="en-US" sz="3200" dirty="0"/>
              <a:t>重新配置</a:t>
            </a:r>
            <a:r>
              <a:rPr lang="zh-CN" altLang="en-US" sz="3200" dirty="0" smtClean="0"/>
              <a:t>工具的调研工作不够充分。</a:t>
            </a:r>
            <a:endParaRPr lang="en-US" altLang="zh-CN" sz="3200" dirty="0" smtClean="0"/>
          </a:p>
          <a:p>
            <a:r>
              <a:rPr lang="en-US" altLang="zh-CN" sz="3200" dirty="0" smtClean="0"/>
              <a:t>	</a:t>
            </a:r>
            <a:r>
              <a:rPr lang="zh-CN" altLang="en-US" sz="3200" dirty="0" smtClean="0"/>
              <a:t>另外，由于现代采用</a:t>
            </a:r>
            <a:r>
              <a:rPr lang="en-US" altLang="zh-CN" sz="3200" dirty="0" smtClean="0"/>
              <a:t>FPGA</a:t>
            </a:r>
            <a:r>
              <a:rPr lang="zh-CN" altLang="en-US" sz="3200" dirty="0" smtClean="0"/>
              <a:t>做平台加速器的实例已经出现，</a:t>
            </a:r>
            <a:r>
              <a:rPr lang="zh-CN" altLang="en-US" sz="3200" dirty="0"/>
              <a:t>从架构，工具和应用的角度将动态和部分</a:t>
            </a:r>
            <a:r>
              <a:rPr lang="zh-CN" altLang="en-US" sz="3200" dirty="0" smtClean="0"/>
              <a:t>重新配置特定</a:t>
            </a:r>
            <a:r>
              <a:rPr lang="zh-CN" altLang="en-US" sz="3200" dirty="0"/>
              <a:t>领域的大量工作集中在一起，详细讨论迄今为止的</a:t>
            </a:r>
            <a:r>
              <a:rPr lang="zh-CN" altLang="en-US" sz="3200" dirty="0" smtClean="0"/>
              <a:t>工作和挑战将为这一领域之后的研究奠定基础。 </a:t>
            </a:r>
            <a:endParaRPr lang="en-US" altLang="zh-CN" sz="3200" dirty="0"/>
          </a:p>
        </p:txBody>
      </p:sp>
    </p:spTree>
    <p:extLst>
      <p:ext uri="{BB962C8B-B14F-4D97-AF65-F5344CB8AC3E}">
        <p14:creationId xmlns:p14="http://schemas.microsoft.com/office/powerpoint/2010/main" val="80545283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pSp>
        <p:nvGrpSpPr>
          <p:cNvPr id="16" name="组合 15"/>
          <p:cNvGrpSpPr/>
          <p:nvPr/>
        </p:nvGrpSpPr>
        <p:grpSpPr>
          <a:xfrm>
            <a:off x="1546509" y="2426779"/>
            <a:ext cx="2266042" cy="2266042"/>
            <a:chOff x="1571625" y="1704975"/>
            <a:chExt cx="3067050" cy="3067050"/>
          </a:xfrm>
        </p:grpSpPr>
        <p:pic>
          <p:nvPicPr>
            <p:cNvPr id="9" name="图片 8"/>
            <p:cNvPicPr>
              <a:picLocks noChangeAspect="1"/>
            </p:cNvPicPr>
            <p:nvPr/>
          </p:nvPicPr>
          <p:blipFill>
            <a:blip r:embed="rId4" cstate="screen">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a:xfrm>
              <a:off x="1581150" y="1714500"/>
              <a:ext cx="3048000" cy="3048000"/>
            </a:xfrm>
            <a:custGeom>
              <a:avLst/>
              <a:gdLst>
                <a:gd name="connsiteX0" fmla="*/ 1524000 w 3048000"/>
                <a:gd name="connsiteY0" fmla="*/ 0 h 3048000"/>
                <a:gd name="connsiteX1" fmla="*/ 3048000 w 3048000"/>
                <a:gd name="connsiteY1" fmla="*/ 1524000 h 3048000"/>
                <a:gd name="connsiteX2" fmla="*/ 1524000 w 3048000"/>
                <a:gd name="connsiteY2" fmla="*/ 3048000 h 3048000"/>
                <a:gd name="connsiteX3" fmla="*/ 0 w 3048000"/>
                <a:gd name="connsiteY3" fmla="*/ 1524000 h 3048000"/>
                <a:gd name="connsiteX4" fmla="*/ 1524000 w 3048000"/>
                <a:gd name="connsiteY4" fmla="*/ 0 h 304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8000" h="3048000">
                  <a:moveTo>
                    <a:pt x="1524000" y="0"/>
                  </a:moveTo>
                  <a:cubicBezTo>
                    <a:pt x="2365682" y="0"/>
                    <a:pt x="3048000" y="682318"/>
                    <a:pt x="3048000" y="1524000"/>
                  </a:cubicBezTo>
                  <a:cubicBezTo>
                    <a:pt x="3048000" y="2365682"/>
                    <a:pt x="2365682" y="3048000"/>
                    <a:pt x="1524000" y="3048000"/>
                  </a:cubicBezTo>
                  <a:cubicBezTo>
                    <a:pt x="682318" y="3048000"/>
                    <a:pt x="0" y="2365682"/>
                    <a:pt x="0" y="1524000"/>
                  </a:cubicBezTo>
                  <a:cubicBezTo>
                    <a:pt x="0" y="682318"/>
                    <a:pt x="682318" y="0"/>
                    <a:pt x="1524000" y="0"/>
                  </a:cubicBezTo>
                  <a:close/>
                </a:path>
              </a:pathLst>
            </a:custGeom>
          </p:spPr>
        </p:pic>
        <p:sp>
          <p:nvSpPr>
            <p:cNvPr id="15" name="椭圆 14"/>
            <p:cNvSpPr/>
            <p:nvPr/>
          </p:nvSpPr>
          <p:spPr>
            <a:xfrm>
              <a:off x="1571625" y="1704975"/>
              <a:ext cx="3067050" cy="3067050"/>
            </a:xfrm>
            <a:prstGeom prst="ellipse">
              <a:avLst/>
            </a:prstGeom>
            <a:gradFill flip="none" rotWithShape="1">
              <a:gsLst>
                <a:gs pos="0">
                  <a:schemeClr val="tx1">
                    <a:alpha val="42000"/>
                  </a:schemeClr>
                </a:gs>
                <a:gs pos="100000">
                  <a:schemeClr val="tx1"/>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sym typeface="Arial"/>
              </a:endParaRPr>
            </a:p>
          </p:txBody>
        </p:sp>
        <p:sp>
          <p:nvSpPr>
            <p:cNvPr id="13" name="任意多边形: 形状 12"/>
            <p:cNvSpPr/>
            <p:nvPr/>
          </p:nvSpPr>
          <p:spPr>
            <a:xfrm>
              <a:off x="2759706" y="2150268"/>
              <a:ext cx="690888" cy="1494632"/>
            </a:xfrm>
            <a:custGeom>
              <a:avLst/>
              <a:gdLst>
                <a:gd name="connsiteX0" fmla="*/ 301625 w 641350"/>
                <a:gd name="connsiteY0" fmla="*/ 0 h 1485900"/>
                <a:gd name="connsiteX1" fmla="*/ 247650 w 641350"/>
                <a:gd name="connsiteY1" fmla="*/ 238125 h 1485900"/>
                <a:gd name="connsiteX2" fmla="*/ 3175 w 641350"/>
                <a:gd name="connsiteY2" fmla="*/ 758825 h 1485900"/>
                <a:gd name="connsiteX3" fmla="*/ 0 w 641350"/>
                <a:gd name="connsiteY3" fmla="*/ 1079500 h 1485900"/>
                <a:gd name="connsiteX4" fmla="*/ 231775 w 641350"/>
                <a:gd name="connsiteY4" fmla="*/ 1374775 h 1485900"/>
                <a:gd name="connsiteX5" fmla="*/ 327025 w 641350"/>
                <a:gd name="connsiteY5" fmla="*/ 1485900 h 1485900"/>
                <a:gd name="connsiteX6" fmla="*/ 450850 w 641350"/>
                <a:gd name="connsiteY6" fmla="*/ 1323975 h 1485900"/>
                <a:gd name="connsiteX7" fmla="*/ 622300 w 641350"/>
                <a:gd name="connsiteY7" fmla="*/ 1079500 h 1485900"/>
                <a:gd name="connsiteX8" fmla="*/ 641350 w 641350"/>
                <a:gd name="connsiteY8" fmla="*/ 815975 h 1485900"/>
                <a:gd name="connsiteX9" fmla="*/ 415925 w 641350"/>
                <a:gd name="connsiteY9" fmla="*/ 352425 h 1485900"/>
                <a:gd name="connsiteX10" fmla="*/ 333375 w 641350"/>
                <a:gd name="connsiteY10" fmla="*/ 180975 h 1485900"/>
                <a:gd name="connsiteX11" fmla="*/ 301625 w 641350"/>
                <a:gd name="connsiteY11" fmla="*/ 0 h 1485900"/>
                <a:gd name="connsiteX0" fmla="*/ 301625 w 641350"/>
                <a:gd name="connsiteY0" fmla="*/ 490 h 1486390"/>
                <a:gd name="connsiteX1" fmla="*/ 247650 w 641350"/>
                <a:gd name="connsiteY1" fmla="*/ 238615 h 1486390"/>
                <a:gd name="connsiteX2" fmla="*/ 3175 w 641350"/>
                <a:gd name="connsiteY2" fmla="*/ 759315 h 1486390"/>
                <a:gd name="connsiteX3" fmla="*/ 0 w 641350"/>
                <a:gd name="connsiteY3" fmla="*/ 1079990 h 1486390"/>
                <a:gd name="connsiteX4" fmla="*/ 231775 w 641350"/>
                <a:gd name="connsiteY4" fmla="*/ 1375265 h 1486390"/>
                <a:gd name="connsiteX5" fmla="*/ 327025 w 641350"/>
                <a:gd name="connsiteY5" fmla="*/ 1486390 h 1486390"/>
                <a:gd name="connsiteX6" fmla="*/ 450850 w 641350"/>
                <a:gd name="connsiteY6" fmla="*/ 1324465 h 1486390"/>
                <a:gd name="connsiteX7" fmla="*/ 622300 w 641350"/>
                <a:gd name="connsiteY7" fmla="*/ 1079990 h 1486390"/>
                <a:gd name="connsiteX8" fmla="*/ 641350 w 641350"/>
                <a:gd name="connsiteY8" fmla="*/ 816465 h 1486390"/>
                <a:gd name="connsiteX9" fmla="*/ 415925 w 641350"/>
                <a:gd name="connsiteY9" fmla="*/ 352915 h 1486390"/>
                <a:gd name="connsiteX10" fmla="*/ 333375 w 641350"/>
                <a:gd name="connsiteY10" fmla="*/ 181465 h 1486390"/>
                <a:gd name="connsiteX11" fmla="*/ 301625 w 641350"/>
                <a:gd name="connsiteY11" fmla="*/ 490 h 1486390"/>
                <a:gd name="connsiteX0" fmla="*/ 301625 w 641350"/>
                <a:gd name="connsiteY0" fmla="*/ 199 h 1486099"/>
                <a:gd name="connsiteX1" fmla="*/ 247650 w 641350"/>
                <a:gd name="connsiteY1" fmla="*/ 238324 h 1486099"/>
                <a:gd name="connsiteX2" fmla="*/ 3175 w 641350"/>
                <a:gd name="connsiteY2" fmla="*/ 759024 h 1486099"/>
                <a:gd name="connsiteX3" fmla="*/ 0 w 641350"/>
                <a:gd name="connsiteY3" fmla="*/ 1079699 h 1486099"/>
                <a:gd name="connsiteX4" fmla="*/ 231775 w 641350"/>
                <a:gd name="connsiteY4" fmla="*/ 1374974 h 1486099"/>
                <a:gd name="connsiteX5" fmla="*/ 327025 w 641350"/>
                <a:gd name="connsiteY5" fmla="*/ 1486099 h 1486099"/>
                <a:gd name="connsiteX6" fmla="*/ 450850 w 641350"/>
                <a:gd name="connsiteY6" fmla="*/ 1324174 h 1486099"/>
                <a:gd name="connsiteX7" fmla="*/ 622300 w 641350"/>
                <a:gd name="connsiteY7" fmla="*/ 1079699 h 1486099"/>
                <a:gd name="connsiteX8" fmla="*/ 641350 w 641350"/>
                <a:gd name="connsiteY8" fmla="*/ 816174 h 1486099"/>
                <a:gd name="connsiteX9" fmla="*/ 415925 w 641350"/>
                <a:gd name="connsiteY9" fmla="*/ 352624 h 1486099"/>
                <a:gd name="connsiteX10" fmla="*/ 355600 w 641350"/>
                <a:gd name="connsiteY10" fmla="*/ 200224 h 1486099"/>
                <a:gd name="connsiteX11" fmla="*/ 301625 w 641350"/>
                <a:gd name="connsiteY11" fmla="*/ 199 h 1486099"/>
                <a:gd name="connsiteX0" fmla="*/ 301625 w 641350"/>
                <a:gd name="connsiteY0" fmla="*/ 199 h 1486099"/>
                <a:gd name="connsiteX1" fmla="*/ 247650 w 641350"/>
                <a:gd name="connsiteY1" fmla="*/ 238324 h 1486099"/>
                <a:gd name="connsiteX2" fmla="*/ 3175 w 641350"/>
                <a:gd name="connsiteY2" fmla="*/ 759024 h 1486099"/>
                <a:gd name="connsiteX3" fmla="*/ 0 w 641350"/>
                <a:gd name="connsiteY3" fmla="*/ 1079699 h 1486099"/>
                <a:gd name="connsiteX4" fmla="*/ 231775 w 641350"/>
                <a:gd name="connsiteY4" fmla="*/ 1374974 h 1486099"/>
                <a:gd name="connsiteX5" fmla="*/ 327025 w 641350"/>
                <a:gd name="connsiteY5" fmla="*/ 1486099 h 1486099"/>
                <a:gd name="connsiteX6" fmla="*/ 450850 w 641350"/>
                <a:gd name="connsiteY6" fmla="*/ 1324174 h 1486099"/>
                <a:gd name="connsiteX7" fmla="*/ 622300 w 641350"/>
                <a:gd name="connsiteY7" fmla="*/ 1079699 h 1486099"/>
                <a:gd name="connsiteX8" fmla="*/ 641350 w 641350"/>
                <a:gd name="connsiteY8" fmla="*/ 816174 h 1486099"/>
                <a:gd name="connsiteX9" fmla="*/ 415925 w 641350"/>
                <a:gd name="connsiteY9" fmla="*/ 352624 h 1486099"/>
                <a:gd name="connsiteX10" fmla="*/ 355600 w 641350"/>
                <a:gd name="connsiteY10" fmla="*/ 200224 h 1486099"/>
                <a:gd name="connsiteX11" fmla="*/ 301625 w 641350"/>
                <a:gd name="connsiteY11" fmla="*/ 199 h 1486099"/>
                <a:gd name="connsiteX0" fmla="*/ 301625 w 641350"/>
                <a:gd name="connsiteY0" fmla="*/ 199 h 1486099"/>
                <a:gd name="connsiteX1" fmla="*/ 247650 w 641350"/>
                <a:gd name="connsiteY1" fmla="*/ 238324 h 1486099"/>
                <a:gd name="connsiteX2" fmla="*/ 3175 w 641350"/>
                <a:gd name="connsiteY2" fmla="*/ 759024 h 1486099"/>
                <a:gd name="connsiteX3" fmla="*/ 0 w 641350"/>
                <a:gd name="connsiteY3" fmla="*/ 1079699 h 1486099"/>
                <a:gd name="connsiteX4" fmla="*/ 231775 w 641350"/>
                <a:gd name="connsiteY4" fmla="*/ 1374974 h 1486099"/>
                <a:gd name="connsiteX5" fmla="*/ 327025 w 641350"/>
                <a:gd name="connsiteY5" fmla="*/ 1486099 h 1486099"/>
                <a:gd name="connsiteX6" fmla="*/ 450850 w 641350"/>
                <a:gd name="connsiteY6" fmla="*/ 1324174 h 1486099"/>
                <a:gd name="connsiteX7" fmla="*/ 622300 w 641350"/>
                <a:gd name="connsiteY7" fmla="*/ 1079699 h 1486099"/>
                <a:gd name="connsiteX8" fmla="*/ 641350 w 641350"/>
                <a:gd name="connsiteY8" fmla="*/ 816174 h 1486099"/>
                <a:gd name="connsiteX9" fmla="*/ 415925 w 641350"/>
                <a:gd name="connsiteY9" fmla="*/ 352624 h 1486099"/>
                <a:gd name="connsiteX10" fmla="*/ 355600 w 641350"/>
                <a:gd name="connsiteY10" fmla="*/ 200224 h 1486099"/>
                <a:gd name="connsiteX11" fmla="*/ 301625 w 641350"/>
                <a:gd name="connsiteY11" fmla="*/ 199 h 1486099"/>
                <a:gd name="connsiteX0" fmla="*/ 301625 w 641350"/>
                <a:gd name="connsiteY0" fmla="*/ 107 h 1486007"/>
                <a:gd name="connsiteX1" fmla="*/ 247650 w 641350"/>
                <a:gd name="connsiteY1" fmla="*/ 238232 h 1486007"/>
                <a:gd name="connsiteX2" fmla="*/ 3175 w 641350"/>
                <a:gd name="connsiteY2" fmla="*/ 758932 h 1486007"/>
                <a:gd name="connsiteX3" fmla="*/ 0 w 641350"/>
                <a:gd name="connsiteY3" fmla="*/ 1079607 h 1486007"/>
                <a:gd name="connsiteX4" fmla="*/ 231775 w 641350"/>
                <a:gd name="connsiteY4" fmla="*/ 1374882 h 1486007"/>
                <a:gd name="connsiteX5" fmla="*/ 327025 w 641350"/>
                <a:gd name="connsiteY5" fmla="*/ 1486007 h 1486007"/>
                <a:gd name="connsiteX6" fmla="*/ 450850 w 641350"/>
                <a:gd name="connsiteY6" fmla="*/ 1324082 h 1486007"/>
                <a:gd name="connsiteX7" fmla="*/ 622300 w 641350"/>
                <a:gd name="connsiteY7" fmla="*/ 1079607 h 1486007"/>
                <a:gd name="connsiteX8" fmla="*/ 641350 w 641350"/>
                <a:gd name="connsiteY8" fmla="*/ 816082 h 1486007"/>
                <a:gd name="connsiteX9" fmla="*/ 415925 w 641350"/>
                <a:gd name="connsiteY9" fmla="*/ 352532 h 1486007"/>
                <a:gd name="connsiteX10" fmla="*/ 355600 w 641350"/>
                <a:gd name="connsiteY10" fmla="*/ 200132 h 1486007"/>
                <a:gd name="connsiteX11" fmla="*/ 301625 w 641350"/>
                <a:gd name="connsiteY11" fmla="*/ 107 h 1486007"/>
                <a:gd name="connsiteX0" fmla="*/ 311150 w 641350"/>
                <a:gd name="connsiteY0" fmla="*/ 73 h 1469305"/>
                <a:gd name="connsiteX1" fmla="*/ 247650 w 641350"/>
                <a:gd name="connsiteY1" fmla="*/ 221530 h 1469305"/>
                <a:gd name="connsiteX2" fmla="*/ 3175 w 641350"/>
                <a:gd name="connsiteY2" fmla="*/ 742230 h 1469305"/>
                <a:gd name="connsiteX3" fmla="*/ 0 w 641350"/>
                <a:gd name="connsiteY3" fmla="*/ 1062905 h 1469305"/>
                <a:gd name="connsiteX4" fmla="*/ 231775 w 641350"/>
                <a:gd name="connsiteY4" fmla="*/ 1358180 h 1469305"/>
                <a:gd name="connsiteX5" fmla="*/ 327025 w 641350"/>
                <a:gd name="connsiteY5" fmla="*/ 1469305 h 1469305"/>
                <a:gd name="connsiteX6" fmla="*/ 450850 w 641350"/>
                <a:gd name="connsiteY6" fmla="*/ 1307380 h 1469305"/>
                <a:gd name="connsiteX7" fmla="*/ 622300 w 641350"/>
                <a:gd name="connsiteY7" fmla="*/ 1062905 h 1469305"/>
                <a:gd name="connsiteX8" fmla="*/ 641350 w 641350"/>
                <a:gd name="connsiteY8" fmla="*/ 799380 h 1469305"/>
                <a:gd name="connsiteX9" fmla="*/ 415925 w 641350"/>
                <a:gd name="connsiteY9" fmla="*/ 335830 h 1469305"/>
                <a:gd name="connsiteX10" fmla="*/ 355600 w 641350"/>
                <a:gd name="connsiteY10" fmla="*/ 183430 h 1469305"/>
                <a:gd name="connsiteX11" fmla="*/ 311150 w 641350"/>
                <a:gd name="connsiteY11" fmla="*/ 73 h 1469305"/>
                <a:gd name="connsiteX0" fmla="*/ 311150 w 641350"/>
                <a:gd name="connsiteY0" fmla="*/ 2 h 1469234"/>
                <a:gd name="connsiteX1" fmla="*/ 247650 w 641350"/>
                <a:gd name="connsiteY1" fmla="*/ 221459 h 1469234"/>
                <a:gd name="connsiteX2" fmla="*/ 3175 w 641350"/>
                <a:gd name="connsiteY2" fmla="*/ 742159 h 1469234"/>
                <a:gd name="connsiteX3" fmla="*/ 0 w 641350"/>
                <a:gd name="connsiteY3" fmla="*/ 1062834 h 1469234"/>
                <a:gd name="connsiteX4" fmla="*/ 231775 w 641350"/>
                <a:gd name="connsiteY4" fmla="*/ 1358109 h 1469234"/>
                <a:gd name="connsiteX5" fmla="*/ 327025 w 641350"/>
                <a:gd name="connsiteY5" fmla="*/ 1469234 h 1469234"/>
                <a:gd name="connsiteX6" fmla="*/ 450850 w 641350"/>
                <a:gd name="connsiteY6" fmla="*/ 1307309 h 1469234"/>
                <a:gd name="connsiteX7" fmla="*/ 622300 w 641350"/>
                <a:gd name="connsiteY7" fmla="*/ 1062834 h 1469234"/>
                <a:gd name="connsiteX8" fmla="*/ 641350 w 641350"/>
                <a:gd name="connsiteY8" fmla="*/ 799309 h 1469234"/>
                <a:gd name="connsiteX9" fmla="*/ 415925 w 641350"/>
                <a:gd name="connsiteY9" fmla="*/ 335759 h 1469234"/>
                <a:gd name="connsiteX10" fmla="*/ 367506 w 641350"/>
                <a:gd name="connsiteY10" fmla="*/ 223841 h 1469234"/>
                <a:gd name="connsiteX11" fmla="*/ 311150 w 641350"/>
                <a:gd name="connsiteY11" fmla="*/ 2 h 1469234"/>
                <a:gd name="connsiteX0" fmla="*/ 311150 w 641350"/>
                <a:gd name="connsiteY0" fmla="*/ 2 h 1469234"/>
                <a:gd name="connsiteX1" fmla="*/ 247650 w 641350"/>
                <a:gd name="connsiteY1" fmla="*/ 221459 h 1469234"/>
                <a:gd name="connsiteX2" fmla="*/ 3175 w 641350"/>
                <a:gd name="connsiteY2" fmla="*/ 742159 h 1469234"/>
                <a:gd name="connsiteX3" fmla="*/ 0 w 641350"/>
                <a:gd name="connsiteY3" fmla="*/ 1062834 h 1469234"/>
                <a:gd name="connsiteX4" fmla="*/ 231775 w 641350"/>
                <a:gd name="connsiteY4" fmla="*/ 1358109 h 1469234"/>
                <a:gd name="connsiteX5" fmla="*/ 327025 w 641350"/>
                <a:gd name="connsiteY5" fmla="*/ 1469234 h 1469234"/>
                <a:gd name="connsiteX6" fmla="*/ 450850 w 641350"/>
                <a:gd name="connsiteY6" fmla="*/ 1307309 h 1469234"/>
                <a:gd name="connsiteX7" fmla="*/ 622300 w 641350"/>
                <a:gd name="connsiteY7" fmla="*/ 1062834 h 1469234"/>
                <a:gd name="connsiteX8" fmla="*/ 641350 w 641350"/>
                <a:gd name="connsiteY8" fmla="*/ 799309 h 1469234"/>
                <a:gd name="connsiteX9" fmla="*/ 415925 w 641350"/>
                <a:gd name="connsiteY9" fmla="*/ 335759 h 1469234"/>
                <a:gd name="connsiteX10" fmla="*/ 367506 w 641350"/>
                <a:gd name="connsiteY10" fmla="*/ 223841 h 1469234"/>
                <a:gd name="connsiteX11" fmla="*/ 311150 w 641350"/>
                <a:gd name="connsiteY11" fmla="*/ 2 h 1469234"/>
                <a:gd name="connsiteX0" fmla="*/ 311150 w 641350"/>
                <a:gd name="connsiteY0" fmla="*/ 2 h 1469234"/>
                <a:gd name="connsiteX1" fmla="*/ 247650 w 641350"/>
                <a:gd name="connsiteY1" fmla="*/ 221459 h 1469234"/>
                <a:gd name="connsiteX2" fmla="*/ 3175 w 641350"/>
                <a:gd name="connsiteY2" fmla="*/ 742159 h 1469234"/>
                <a:gd name="connsiteX3" fmla="*/ 0 w 641350"/>
                <a:gd name="connsiteY3" fmla="*/ 1062834 h 1469234"/>
                <a:gd name="connsiteX4" fmla="*/ 231775 w 641350"/>
                <a:gd name="connsiteY4" fmla="*/ 1358109 h 1469234"/>
                <a:gd name="connsiteX5" fmla="*/ 327025 w 641350"/>
                <a:gd name="connsiteY5" fmla="*/ 1469234 h 1469234"/>
                <a:gd name="connsiteX6" fmla="*/ 450850 w 641350"/>
                <a:gd name="connsiteY6" fmla="*/ 1307309 h 1469234"/>
                <a:gd name="connsiteX7" fmla="*/ 622300 w 641350"/>
                <a:gd name="connsiteY7" fmla="*/ 1062834 h 1469234"/>
                <a:gd name="connsiteX8" fmla="*/ 641350 w 641350"/>
                <a:gd name="connsiteY8" fmla="*/ 799309 h 1469234"/>
                <a:gd name="connsiteX9" fmla="*/ 367506 w 641350"/>
                <a:gd name="connsiteY9" fmla="*/ 223841 h 1469234"/>
                <a:gd name="connsiteX10" fmla="*/ 311150 w 641350"/>
                <a:gd name="connsiteY10" fmla="*/ 2 h 1469234"/>
                <a:gd name="connsiteX0" fmla="*/ 311150 w 641350"/>
                <a:gd name="connsiteY0" fmla="*/ 2 h 1469234"/>
                <a:gd name="connsiteX1" fmla="*/ 247650 w 641350"/>
                <a:gd name="connsiteY1" fmla="*/ 221459 h 1469234"/>
                <a:gd name="connsiteX2" fmla="*/ 3175 w 641350"/>
                <a:gd name="connsiteY2" fmla="*/ 742159 h 1469234"/>
                <a:gd name="connsiteX3" fmla="*/ 0 w 641350"/>
                <a:gd name="connsiteY3" fmla="*/ 1062834 h 1469234"/>
                <a:gd name="connsiteX4" fmla="*/ 231775 w 641350"/>
                <a:gd name="connsiteY4" fmla="*/ 1358109 h 1469234"/>
                <a:gd name="connsiteX5" fmla="*/ 327025 w 641350"/>
                <a:gd name="connsiteY5" fmla="*/ 1469234 h 1469234"/>
                <a:gd name="connsiteX6" fmla="*/ 450850 w 641350"/>
                <a:gd name="connsiteY6" fmla="*/ 1307309 h 1469234"/>
                <a:gd name="connsiteX7" fmla="*/ 622300 w 641350"/>
                <a:gd name="connsiteY7" fmla="*/ 1062834 h 1469234"/>
                <a:gd name="connsiteX8" fmla="*/ 641350 w 641350"/>
                <a:gd name="connsiteY8" fmla="*/ 799309 h 1469234"/>
                <a:gd name="connsiteX9" fmla="*/ 367506 w 641350"/>
                <a:gd name="connsiteY9" fmla="*/ 223841 h 1469234"/>
                <a:gd name="connsiteX10" fmla="*/ 311150 w 641350"/>
                <a:gd name="connsiteY10" fmla="*/ 2 h 1469234"/>
                <a:gd name="connsiteX0" fmla="*/ 311150 w 662410"/>
                <a:gd name="connsiteY0" fmla="*/ 2 h 1469234"/>
                <a:gd name="connsiteX1" fmla="*/ 247650 w 662410"/>
                <a:gd name="connsiteY1" fmla="*/ 221459 h 1469234"/>
                <a:gd name="connsiteX2" fmla="*/ 3175 w 662410"/>
                <a:gd name="connsiteY2" fmla="*/ 742159 h 1469234"/>
                <a:gd name="connsiteX3" fmla="*/ 0 w 662410"/>
                <a:gd name="connsiteY3" fmla="*/ 1062834 h 1469234"/>
                <a:gd name="connsiteX4" fmla="*/ 231775 w 662410"/>
                <a:gd name="connsiteY4" fmla="*/ 1358109 h 1469234"/>
                <a:gd name="connsiteX5" fmla="*/ 327025 w 662410"/>
                <a:gd name="connsiteY5" fmla="*/ 1469234 h 1469234"/>
                <a:gd name="connsiteX6" fmla="*/ 450850 w 662410"/>
                <a:gd name="connsiteY6" fmla="*/ 1307309 h 1469234"/>
                <a:gd name="connsiteX7" fmla="*/ 622300 w 662410"/>
                <a:gd name="connsiteY7" fmla="*/ 1062834 h 1469234"/>
                <a:gd name="connsiteX8" fmla="*/ 641350 w 662410"/>
                <a:gd name="connsiteY8" fmla="*/ 799309 h 1469234"/>
                <a:gd name="connsiteX9" fmla="*/ 367506 w 662410"/>
                <a:gd name="connsiteY9" fmla="*/ 223841 h 1469234"/>
                <a:gd name="connsiteX10" fmla="*/ 311150 w 662410"/>
                <a:gd name="connsiteY10" fmla="*/ 2 h 1469234"/>
                <a:gd name="connsiteX0" fmla="*/ 311150 w 662410"/>
                <a:gd name="connsiteY0" fmla="*/ 2 h 1469234"/>
                <a:gd name="connsiteX1" fmla="*/ 247650 w 662410"/>
                <a:gd name="connsiteY1" fmla="*/ 221459 h 1469234"/>
                <a:gd name="connsiteX2" fmla="*/ 3175 w 662410"/>
                <a:gd name="connsiteY2" fmla="*/ 835027 h 1469234"/>
                <a:gd name="connsiteX3" fmla="*/ 0 w 662410"/>
                <a:gd name="connsiteY3" fmla="*/ 1062834 h 1469234"/>
                <a:gd name="connsiteX4" fmla="*/ 231775 w 662410"/>
                <a:gd name="connsiteY4" fmla="*/ 1358109 h 1469234"/>
                <a:gd name="connsiteX5" fmla="*/ 327025 w 662410"/>
                <a:gd name="connsiteY5" fmla="*/ 1469234 h 1469234"/>
                <a:gd name="connsiteX6" fmla="*/ 450850 w 662410"/>
                <a:gd name="connsiteY6" fmla="*/ 1307309 h 1469234"/>
                <a:gd name="connsiteX7" fmla="*/ 622300 w 662410"/>
                <a:gd name="connsiteY7" fmla="*/ 1062834 h 1469234"/>
                <a:gd name="connsiteX8" fmla="*/ 641350 w 662410"/>
                <a:gd name="connsiteY8" fmla="*/ 799309 h 1469234"/>
                <a:gd name="connsiteX9" fmla="*/ 367506 w 662410"/>
                <a:gd name="connsiteY9" fmla="*/ 223841 h 1469234"/>
                <a:gd name="connsiteX10" fmla="*/ 311150 w 662410"/>
                <a:gd name="connsiteY10" fmla="*/ 2 h 1469234"/>
                <a:gd name="connsiteX0" fmla="*/ 311150 w 663464"/>
                <a:gd name="connsiteY0" fmla="*/ 2 h 1469234"/>
                <a:gd name="connsiteX1" fmla="*/ 247650 w 663464"/>
                <a:gd name="connsiteY1" fmla="*/ 221459 h 1469234"/>
                <a:gd name="connsiteX2" fmla="*/ 3175 w 663464"/>
                <a:gd name="connsiteY2" fmla="*/ 835027 h 1469234"/>
                <a:gd name="connsiteX3" fmla="*/ 0 w 663464"/>
                <a:gd name="connsiteY3" fmla="*/ 1062834 h 1469234"/>
                <a:gd name="connsiteX4" fmla="*/ 231775 w 663464"/>
                <a:gd name="connsiteY4" fmla="*/ 1358109 h 1469234"/>
                <a:gd name="connsiteX5" fmla="*/ 327025 w 663464"/>
                <a:gd name="connsiteY5" fmla="*/ 1469234 h 1469234"/>
                <a:gd name="connsiteX6" fmla="*/ 450850 w 663464"/>
                <a:gd name="connsiteY6" fmla="*/ 1307309 h 1469234"/>
                <a:gd name="connsiteX7" fmla="*/ 622300 w 663464"/>
                <a:gd name="connsiteY7" fmla="*/ 1062834 h 1469234"/>
                <a:gd name="connsiteX8" fmla="*/ 641350 w 663464"/>
                <a:gd name="connsiteY8" fmla="*/ 799309 h 1469234"/>
                <a:gd name="connsiteX9" fmla="*/ 367506 w 663464"/>
                <a:gd name="connsiteY9" fmla="*/ 223841 h 1469234"/>
                <a:gd name="connsiteX10" fmla="*/ 311150 w 663464"/>
                <a:gd name="connsiteY10" fmla="*/ 2 h 1469234"/>
                <a:gd name="connsiteX0" fmla="*/ 311150 w 662410"/>
                <a:gd name="connsiteY0" fmla="*/ 2 h 1469234"/>
                <a:gd name="connsiteX1" fmla="*/ 247650 w 662410"/>
                <a:gd name="connsiteY1" fmla="*/ 221459 h 1469234"/>
                <a:gd name="connsiteX2" fmla="*/ 3175 w 662410"/>
                <a:gd name="connsiteY2" fmla="*/ 835027 h 1469234"/>
                <a:gd name="connsiteX3" fmla="*/ 0 w 662410"/>
                <a:gd name="connsiteY3" fmla="*/ 1062834 h 1469234"/>
                <a:gd name="connsiteX4" fmla="*/ 231775 w 662410"/>
                <a:gd name="connsiteY4" fmla="*/ 1358109 h 1469234"/>
                <a:gd name="connsiteX5" fmla="*/ 327025 w 662410"/>
                <a:gd name="connsiteY5" fmla="*/ 1469234 h 1469234"/>
                <a:gd name="connsiteX6" fmla="*/ 450850 w 662410"/>
                <a:gd name="connsiteY6" fmla="*/ 1307309 h 1469234"/>
                <a:gd name="connsiteX7" fmla="*/ 622300 w 662410"/>
                <a:gd name="connsiteY7" fmla="*/ 1062834 h 1469234"/>
                <a:gd name="connsiteX8" fmla="*/ 641350 w 662410"/>
                <a:gd name="connsiteY8" fmla="*/ 799309 h 1469234"/>
                <a:gd name="connsiteX9" fmla="*/ 367506 w 662410"/>
                <a:gd name="connsiteY9" fmla="*/ 223841 h 1469234"/>
                <a:gd name="connsiteX10" fmla="*/ 311150 w 662410"/>
                <a:gd name="connsiteY10" fmla="*/ 2 h 1469234"/>
                <a:gd name="connsiteX0" fmla="*/ 344909 w 696169"/>
                <a:gd name="connsiteY0" fmla="*/ 2 h 1469234"/>
                <a:gd name="connsiteX1" fmla="*/ 281409 w 696169"/>
                <a:gd name="connsiteY1" fmla="*/ 221459 h 1469234"/>
                <a:gd name="connsiteX2" fmla="*/ 36934 w 696169"/>
                <a:gd name="connsiteY2" fmla="*/ 835027 h 1469234"/>
                <a:gd name="connsiteX3" fmla="*/ 33759 w 696169"/>
                <a:gd name="connsiteY3" fmla="*/ 1062834 h 1469234"/>
                <a:gd name="connsiteX4" fmla="*/ 265534 w 696169"/>
                <a:gd name="connsiteY4" fmla="*/ 1358109 h 1469234"/>
                <a:gd name="connsiteX5" fmla="*/ 360784 w 696169"/>
                <a:gd name="connsiteY5" fmla="*/ 1469234 h 1469234"/>
                <a:gd name="connsiteX6" fmla="*/ 484609 w 696169"/>
                <a:gd name="connsiteY6" fmla="*/ 1307309 h 1469234"/>
                <a:gd name="connsiteX7" fmla="*/ 656059 w 696169"/>
                <a:gd name="connsiteY7" fmla="*/ 1062834 h 1469234"/>
                <a:gd name="connsiteX8" fmla="*/ 675109 w 696169"/>
                <a:gd name="connsiteY8" fmla="*/ 799309 h 1469234"/>
                <a:gd name="connsiteX9" fmla="*/ 401265 w 696169"/>
                <a:gd name="connsiteY9" fmla="*/ 223841 h 1469234"/>
                <a:gd name="connsiteX10" fmla="*/ 344909 w 696169"/>
                <a:gd name="connsiteY10" fmla="*/ 2 h 1469234"/>
                <a:gd name="connsiteX0" fmla="*/ 321648 w 672908"/>
                <a:gd name="connsiteY0" fmla="*/ 2 h 1469234"/>
                <a:gd name="connsiteX1" fmla="*/ 258148 w 672908"/>
                <a:gd name="connsiteY1" fmla="*/ 221459 h 1469234"/>
                <a:gd name="connsiteX2" fmla="*/ 13673 w 672908"/>
                <a:gd name="connsiteY2" fmla="*/ 835027 h 1469234"/>
                <a:gd name="connsiteX3" fmla="*/ 10498 w 672908"/>
                <a:gd name="connsiteY3" fmla="*/ 1062834 h 1469234"/>
                <a:gd name="connsiteX4" fmla="*/ 242273 w 672908"/>
                <a:gd name="connsiteY4" fmla="*/ 1358109 h 1469234"/>
                <a:gd name="connsiteX5" fmla="*/ 337523 w 672908"/>
                <a:gd name="connsiteY5" fmla="*/ 1469234 h 1469234"/>
                <a:gd name="connsiteX6" fmla="*/ 461348 w 672908"/>
                <a:gd name="connsiteY6" fmla="*/ 1307309 h 1469234"/>
                <a:gd name="connsiteX7" fmla="*/ 632798 w 672908"/>
                <a:gd name="connsiteY7" fmla="*/ 1062834 h 1469234"/>
                <a:gd name="connsiteX8" fmla="*/ 651848 w 672908"/>
                <a:gd name="connsiteY8" fmla="*/ 799309 h 1469234"/>
                <a:gd name="connsiteX9" fmla="*/ 378004 w 672908"/>
                <a:gd name="connsiteY9" fmla="*/ 223841 h 1469234"/>
                <a:gd name="connsiteX10" fmla="*/ 321648 w 672908"/>
                <a:gd name="connsiteY10" fmla="*/ 2 h 1469234"/>
                <a:gd name="connsiteX0" fmla="*/ 328109 w 679369"/>
                <a:gd name="connsiteY0" fmla="*/ 2 h 1469234"/>
                <a:gd name="connsiteX1" fmla="*/ 264609 w 679369"/>
                <a:gd name="connsiteY1" fmla="*/ 221459 h 1469234"/>
                <a:gd name="connsiteX2" fmla="*/ 20134 w 679369"/>
                <a:gd name="connsiteY2" fmla="*/ 835027 h 1469234"/>
                <a:gd name="connsiteX3" fmla="*/ 31246 w 679369"/>
                <a:gd name="connsiteY3" fmla="*/ 1091409 h 1469234"/>
                <a:gd name="connsiteX4" fmla="*/ 248734 w 679369"/>
                <a:gd name="connsiteY4" fmla="*/ 1358109 h 1469234"/>
                <a:gd name="connsiteX5" fmla="*/ 343984 w 679369"/>
                <a:gd name="connsiteY5" fmla="*/ 1469234 h 1469234"/>
                <a:gd name="connsiteX6" fmla="*/ 467809 w 679369"/>
                <a:gd name="connsiteY6" fmla="*/ 1307309 h 1469234"/>
                <a:gd name="connsiteX7" fmla="*/ 639259 w 679369"/>
                <a:gd name="connsiteY7" fmla="*/ 1062834 h 1469234"/>
                <a:gd name="connsiteX8" fmla="*/ 658309 w 679369"/>
                <a:gd name="connsiteY8" fmla="*/ 799309 h 1469234"/>
                <a:gd name="connsiteX9" fmla="*/ 384465 w 679369"/>
                <a:gd name="connsiteY9" fmla="*/ 223841 h 1469234"/>
                <a:gd name="connsiteX10" fmla="*/ 328109 w 679369"/>
                <a:gd name="connsiteY10" fmla="*/ 2 h 1469234"/>
                <a:gd name="connsiteX0" fmla="*/ 328746 w 680006"/>
                <a:gd name="connsiteY0" fmla="*/ 2 h 1469234"/>
                <a:gd name="connsiteX1" fmla="*/ 265246 w 680006"/>
                <a:gd name="connsiteY1" fmla="*/ 221459 h 1469234"/>
                <a:gd name="connsiteX2" fmla="*/ 20771 w 680006"/>
                <a:gd name="connsiteY2" fmla="*/ 835027 h 1469234"/>
                <a:gd name="connsiteX3" fmla="*/ 31883 w 680006"/>
                <a:gd name="connsiteY3" fmla="*/ 1091409 h 1469234"/>
                <a:gd name="connsiteX4" fmla="*/ 249371 w 680006"/>
                <a:gd name="connsiteY4" fmla="*/ 1358109 h 1469234"/>
                <a:gd name="connsiteX5" fmla="*/ 344621 w 680006"/>
                <a:gd name="connsiteY5" fmla="*/ 1469234 h 1469234"/>
                <a:gd name="connsiteX6" fmla="*/ 468446 w 680006"/>
                <a:gd name="connsiteY6" fmla="*/ 1307309 h 1469234"/>
                <a:gd name="connsiteX7" fmla="*/ 639896 w 680006"/>
                <a:gd name="connsiteY7" fmla="*/ 1062834 h 1469234"/>
                <a:gd name="connsiteX8" fmla="*/ 658946 w 680006"/>
                <a:gd name="connsiteY8" fmla="*/ 799309 h 1469234"/>
                <a:gd name="connsiteX9" fmla="*/ 385102 w 680006"/>
                <a:gd name="connsiteY9" fmla="*/ 223841 h 1469234"/>
                <a:gd name="connsiteX10" fmla="*/ 328746 w 680006"/>
                <a:gd name="connsiteY10" fmla="*/ 2 h 1469234"/>
                <a:gd name="connsiteX0" fmla="*/ 328746 w 680006"/>
                <a:gd name="connsiteY0" fmla="*/ 2 h 1469234"/>
                <a:gd name="connsiteX1" fmla="*/ 265246 w 680006"/>
                <a:gd name="connsiteY1" fmla="*/ 221459 h 1469234"/>
                <a:gd name="connsiteX2" fmla="*/ 20771 w 680006"/>
                <a:gd name="connsiteY2" fmla="*/ 835027 h 1469234"/>
                <a:gd name="connsiteX3" fmla="*/ 31883 w 680006"/>
                <a:gd name="connsiteY3" fmla="*/ 1091409 h 1469234"/>
                <a:gd name="connsiteX4" fmla="*/ 249371 w 680006"/>
                <a:gd name="connsiteY4" fmla="*/ 1358109 h 1469234"/>
                <a:gd name="connsiteX5" fmla="*/ 344621 w 680006"/>
                <a:gd name="connsiteY5" fmla="*/ 1469234 h 1469234"/>
                <a:gd name="connsiteX6" fmla="*/ 468446 w 680006"/>
                <a:gd name="connsiteY6" fmla="*/ 1307309 h 1469234"/>
                <a:gd name="connsiteX7" fmla="*/ 639896 w 680006"/>
                <a:gd name="connsiteY7" fmla="*/ 1062834 h 1469234"/>
                <a:gd name="connsiteX8" fmla="*/ 658946 w 680006"/>
                <a:gd name="connsiteY8" fmla="*/ 799309 h 1469234"/>
                <a:gd name="connsiteX9" fmla="*/ 385102 w 680006"/>
                <a:gd name="connsiteY9" fmla="*/ 223841 h 1469234"/>
                <a:gd name="connsiteX10" fmla="*/ 328746 w 680006"/>
                <a:gd name="connsiteY10" fmla="*/ 2 h 1469234"/>
                <a:gd name="connsiteX0" fmla="*/ 328746 w 678348"/>
                <a:gd name="connsiteY0" fmla="*/ 2 h 1469234"/>
                <a:gd name="connsiteX1" fmla="*/ 265246 w 678348"/>
                <a:gd name="connsiteY1" fmla="*/ 221459 h 1469234"/>
                <a:gd name="connsiteX2" fmla="*/ 20771 w 678348"/>
                <a:gd name="connsiteY2" fmla="*/ 835027 h 1469234"/>
                <a:gd name="connsiteX3" fmla="*/ 31883 w 678348"/>
                <a:gd name="connsiteY3" fmla="*/ 1091409 h 1469234"/>
                <a:gd name="connsiteX4" fmla="*/ 249371 w 678348"/>
                <a:gd name="connsiteY4" fmla="*/ 1358109 h 1469234"/>
                <a:gd name="connsiteX5" fmla="*/ 344621 w 678348"/>
                <a:gd name="connsiteY5" fmla="*/ 1469234 h 1469234"/>
                <a:gd name="connsiteX6" fmla="*/ 468446 w 678348"/>
                <a:gd name="connsiteY6" fmla="*/ 1307309 h 1469234"/>
                <a:gd name="connsiteX7" fmla="*/ 635134 w 678348"/>
                <a:gd name="connsiteY7" fmla="*/ 1098553 h 1469234"/>
                <a:gd name="connsiteX8" fmla="*/ 658946 w 678348"/>
                <a:gd name="connsiteY8" fmla="*/ 799309 h 1469234"/>
                <a:gd name="connsiteX9" fmla="*/ 385102 w 678348"/>
                <a:gd name="connsiteY9" fmla="*/ 223841 h 1469234"/>
                <a:gd name="connsiteX10" fmla="*/ 328746 w 678348"/>
                <a:gd name="connsiteY10" fmla="*/ 2 h 1469234"/>
                <a:gd name="connsiteX0" fmla="*/ 328746 w 683887"/>
                <a:gd name="connsiteY0" fmla="*/ 2 h 1469234"/>
                <a:gd name="connsiteX1" fmla="*/ 265246 w 683887"/>
                <a:gd name="connsiteY1" fmla="*/ 221459 h 1469234"/>
                <a:gd name="connsiteX2" fmla="*/ 20771 w 683887"/>
                <a:gd name="connsiteY2" fmla="*/ 835027 h 1469234"/>
                <a:gd name="connsiteX3" fmla="*/ 31883 w 683887"/>
                <a:gd name="connsiteY3" fmla="*/ 1091409 h 1469234"/>
                <a:gd name="connsiteX4" fmla="*/ 249371 w 683887"/>
                <a:gd name="connsiteY4" fmla="*/ 1358109 h 1469234"/>
                <a:gd name="connsiteX5" fmla="*/ 344621 w 683887"/>
                <a:gd name="connsiteY5" fmla="*/ 1469234 h 1469234"/>
                <a:gd name="connsiteX6" fmla="*/ 468446 w 683887"/>
                <a:gd name="connsiteY6" fmla="*/ 1307309 h 1469234"/>
                <a:gd name="connsiteX7" fmla="*/ 635134 w 683887"/>
                <a:gd name="connsiteY7" fmla="*/ 1098553 h 1469234"/>
                <a:gd name="connsiteX8" fmla="*/ 658946 w 683887"/>
                <a:gd name="connsiteY8" fmla="*/ 799309 h 1469234"/>
                <a:gd name="connsiteX9" fmla="*/ 385102 w 683887"/>
                <a:gd name="connsiteY9" fmla="*/ 223841 h 1469234"/>
                <a:gd name="connsiteX10" fmla="*/ 328746 w 683887"/>
                <a:gd name="connsiteY10" fmla="*/ 2 h 1469234"/>
                <a:gd name="connsiteX0" fmla="*/ 328746 w 676786"/>
                <a:gd name="connsiteY0" fmla="*/ 2 h 1469234"/>
                <a:gd name="connsiteX1" fmla="*/ 265246 w 676786"/>
                <a:gd name="connsiteY1" fmla="*/ 221459 h 1469234"/>
                <a:gd name="connsiteX2" fmla="*/ 20771 w 676786"/>
                <a:gd name="connsiteY2" fmla="*/ 835027 h 1469234"/>
                <a:gd name="connsiteX3" fmla="*/ 31883 w 676786"/>
                <a:gd name="connsiteY3" fmla="*/ 1091409 h 1469234"/>
                <a:gd name="connsiteX4" fmla="*/ 249371 w 676786"/>
                <a:gd name="connsiteY4" fmla="*/ 1358109 h 1469234"/>
                <a:gd name="connsiteX5" fmla="*/ 344621 w 676786"/>
                <a:gd name="connsiteY5" fmla="*/ 1469234 h 1469234"/>
                <a:gd name="connsiteX6" fmla="*/ 468446 w 676786"/>
                <a:gd name="connsiteY6" fmla="*/ 1307309 h 1469234"/>
                <a:gd name="connsiteX7" fmla="*/ 616084 w 676786"/>
                <a:gd name="connsiteY7" fmla="*/ 1115222 h 1469234"/>
                <a:gd name="connsiteX8" fmla="*/ 658946 w 676786"/>
                <a:gd name="connsiteY8" fmla="*/ 799309 h 1469234"/>
                <a:gd name="connsiteX9" fmla="*/ 385102 w 676786"/>
                <a:gd name="connsiteY9" fmla="*/ 223841 h 1469234"/>
                <a:gd name="connsiteX10" fmla="*/ 328746 w 676786"/>
                <a:gd name="connsiteY10" fmla="*/ 2 h 1469234"/>
                <a:gd name="connsiteX0" fmla="*/ 328746 w 674435"/>
                <a:gd name="connsiteY0" fmla="*/ 2 h 1469234"/>
                <a:gd name="connsiteX1" fmla="*/ 265246 w 674435"/>
                <a:gd name="connsiteY1" fmla="*/ 221459 h 1469234"/>
                <a:gd name="connsiteX2" fmla="*/ 20771 w 674435"/>
                <a:gd name="connsiteY2" fmla="*/ 835027 h 1469234"/>
                <a:gd name="connsiteX3" fmla="*/ 31883 w 674435"/>
                <a:gd name="connsiteY3" fmla="*/ 1091409 h 1469234"/>
                <a:gd name="connsiteX4" fmla="*/ 249371 w 674435"/>
                <a:gd name="connsiteY4" fmla="*/ 1358109 h 1469234"/>
                <a:gd name="connsiteX5" fmla="*/ 344621 w 674435"/>
                <a:gd name="connsiteY5" fmla="*/ 1469234 h 1469234"/>
                <a:gd name="connsiteX6" fmla="*/ 413677 w 674435"/>
                <a:gd name="connsiteY6" fmla="*/ 1359696 h 1469234"/>
                <a:gd name="connsiteX7" fmla="*/ 616084 w 674435"/>
                <a:gd name="connsiteY7" fmla="*/ 1115222 h 1469234"/>
                <a:gd name="connsiteX8" fmla="*/ 658946 w 674435"/>
                <a:gd name="connsiteY8" fmla="*/ 799309 h 1469234"/>
                <a:gd name="connsiteX9" fmla="*/ 385102 w 674435"/>
                <a:gd name="connsiteY9" fmla="*/ 223841 h 1469234"/>
                <a:gd name="connsiteX10" fmla="*/ 328746 w 674435"/>
                <a:gd name="connsiteY10" fmla="*/ 2 h 1469234"/>
                <a:gd name="connsiteX0" fmla="*/ 328746 w 674435"/>
                <a:gd name="connsiteY0" fmla="*/ 2 h 1469235"/>
                <a:gd name="connsiteX1" fmla="*/ 265246 w 674435"/>
                <a:gd name="connsiteY1" fmla="*/ 221459 h 1469235"/>
                <a:gd name="connsiteX2" fmla="*/ 20771 w 674435"/>
                <a:gd name="connsiteY2" fmla="*/ 835027 h 1469235"/>
                <a:gd name="connsiteX3" fmla="*/ 31883 w 674435"/>
                <a:gd name="connsiteY3" fmla="*/ 1091409 h 1469235"/>
                <a:gd name="connsiteX4" fmla="*/ 249371 w 674435"/>
                <a:gd name="connsiteY4" fmla="*/ 1358109 h 1469235"/>
                <a:gd name="connsiteX5" fmla="*/ 344621 w 674435"/>
                <a:gd name="connsiteY5" fmla="*/ 1469234 h 1469235"/>
                <a:gd name="connsiteX6" fmla="*/ 413677 w 674435"/>
                <a:gd name="connsiteY6" fmla="*/ 1359696 h 1469235"/>
                <a:gd name="connsiteX7" fmla="*/ 616084 w 674435"/>
                <a:gd name="connsiteY7" fmla="*/ 1115222 h 1469235"/>
                <a:gd name="connsiteX8" fmla="*/ 658946 w 674435"/>
                <a:gd name="connsiteY8" fmla="*/ 799309 h 1469235"/>
                <a:gd name="connsiteX9" fmla="*/ 385102 w 674435"/>
                <a:gd name="connsiteY9" fmla="*/ 223841 h 1469235"/>
                <a:gd name="connsiteX10" fmla="*/ 328746 w 674435"/>
                <a:gd name="connsiteY10" fmla="*/ 2 h 1469235"/>
                <a:gd name="connsiteX0" fmla="*/ 328746 w 674435"/>
                <a:gd name="connsiteY0" fmla="*/ 2 h 1469234"/>
                <a:gd name="connsiteX1" fmla="*/ 265246 w 674435"/>
                <a:gd name="connsiteY1" fmla="*/ 221459 h 1469234"/>
                <a:gd name="connsiteX2" fmla="*/ 20771 w 674435"/>
                <a:gd name="connsiteY2" fmla="*/ 835027 h 1469234"/>
                <a:gd name="connsiteX3" fmla="*/ 31883 w 674435"/>
                <a:gd name="connsiteY3" fmla="*/ 1091409 h 1469234"/>
                <a:gd name="connsiteX4" fmla="*/ 249371 w 674435"/>
                <a:gd name="connsiteY4" fmla="*/ 1358109 h 1469234"/>
                <a:gd name="connsiteX5" fmla="*/ 344621 w 674435"/>
                <a:gd name="connsiteY5" fmla="*/ 1469234 h 1469234"/>
                <a:gd name="connsiteX6" fmla="*/ 413677 w 674435"/>
                <a:gd name="connsiteY6" fmla="*/ 1359696 h 1469234"/>
                <a:gd name="connsiteX7" fmla="*/ 616084 w 674435"/>
                <a:gd name="connsiteY7" fmla="*/ 1115222 h 1469234"/>
                <a:gd name="connsiteX8" fmla="*/ 658946 w 674435"/>
                <a:gd name="connsiteY8" fmla="*/ 799309 h 1469234"/>
                <a:gd name="connsiteX9" fmla="*/ 385102 w 674435"/>
                <a:gd name="connsiteY9" fmla="*/ 223841 h 1469234"/>
                <a:gd name="connsiteX10" fmla="*/ 328746 w 674435"/>
                <a:gd name="connsiteY10" fmla="*/ 2 h 1469234"/>
                <a:gd name="connsiteX0" fmla="*/ 328746 w 674435"/>
                <a:gd name="connsiteY0" fmla="*/ 2 h 1469234"/>
                <a:gd name="connsiteX1" fmla="*/ 265246 w 674435"/>
                <a:gd name="connsiteY1" fmla="*/ 221459 h 1469234"/>
                <a:gd name="connsiteX2" fmla="*/ 20771 w 674435"/>
                <a:gd name="connsiteY2" fmla="*/ 835027 h 1469234"/>
                <a:gd name="connsiteX3" fmla="*/ 31883 w 674435"/>
                <a:gd name="connsiteY3" fmla="*/ 1091409 h 1469234"/>
                <a:gd name="connsiteX4" fmla="*/ 249371 w 674435"/>
                <a:gd name="connsiteY4" fmla="*/ 1358109 h 1469234"/>
                <a:gd name="connsiteX5" fmla="*/ 344621 w 674435"/>
                <a:gd name="connsiteY5" fmla="*/ 1469234 h 1469234"/>
                <a:gd name="connsiteX6" fmla="*/ 413677 w 674435"/>
                <a:gd name="connsiteY6" fmla="*/ 1359696 h 1469234"/>
                <a:gd name="connsiteX7" fmla="*/ 616084 w 674435"/>
                <a:gd name="connsiteY7" fmla="*/ 1115222 h 1469234"/>
                <a:gd name="connsiteX8" fmla="*/ 658946 w 674435"/>
                <a:gd name="connsiteY8" fmla="*/ 799309 h 1469234"/>
                <a:gd name="connsiteX9" fmla="*/ 385102 w 674435"/>
                <a:gd name="connsiteY9" fmla="*/ 223841 h 1469234"/>
                <a:gd name="connsiteX10" fmla="*/ 328746 w 674435"/>
                <a:gd name="connsiteY10" fmla="*/ 2 h 1469234"/>
                <a:gd name="connsiteX0" fmla="*/ 333197 w 678886"/>
                <a:gd name="connsiteY0" fmla="*/ 2 h 1469234"/>
                <a:gd name="connsiteX1" fmla="*/ 269697 w 678886"/>
                <a:gd name="connsiteY1" fmla="*/ 221459 h 1469234"/>
                <a:gd name="connsiteX2" fmla="*/ 25222 w 678886"/>
                <a:gd name="connsiteY2" fmla="*/ 835027 h 1469234"/>
                <a:gd name="connsiteX3" fmla="*/ 36334 w 678886"/>
                <a:gd name="connsiteY3" fmla="*/ 1091409 h 1469234"/>
                <a:gd name="connsiteX4" fmla="*/ 277635 w 678886"/>
                <a:gd name="connsiteY4" fmla="*/ 1346203 h 1469234"/>
                <a:gd name="connsiteX5" fmla="*/ 349072 w 678886"/>
                <a:gd name="connsiteY5" fmla="*/ 1469234 h 1469234"/>
                <a:gd name="connsiteX6" fmla="*/ 418128 w 678886"/>
                <a:gd name="connsiteY6" fmla="*/ 1359696 h 1469234"/>
                <a:gd name="connsiteX7" fmla="*/ 620535 w 678886"/>
                <a:gd name="connsiteY7" fmla="*/ 1115222 h 1469234"/>
                <a:gd name="connsiteX8" fmla="*/ 663397 w 678886"/>
                <a:gd name="connsiteY8" fmla="*/ 799309 h 1469234"/>
                <a:gd name="connsiteX9" fmla="*/ 389553 w 678886"/>
                <a:gd name="connsiteY9" fmla="*/ 223841 h 1469234"/>
                <a:gd name="connsiteX10" fmla="*/ 333197 w 678886"/>
                <a:gd name="connsiteY10" fmla="*/ 2 h 1469234"/>
                <a:gd name="connsiteX0" fmla="*/ 333458 w 679147"/>
                <a:gd name="connsiteY0" fmla="*/ 2 h 1469234"/>
                <a:gd name="connsiteX1" fmla="*/ 269958 w 679147"/>
                <a:gd name="connsiteY1" fmla="*/ 221459 h 1469234"/>
                <a:gd name="connsiteX2" fmla="*/ 25483 w 679147"/>
                <a:gd name="connsiteY2" fmla="*/ 835027 h 1469234"/>
                <a:gd name="connsiteX3" fmla="*/ 36595 w 679147"/>
                <a:gd name="connsiteY3" fmla="*/ 1091409 h 1469234"/>
                <a:gd name="connsiteX4" fmla="*/ 282658 w 679147"/>
                <a:gd name="connsiteY4" fmla="*/ 1367634 h 1469234"/>
                <a:gd name="connsiteX5" fmla="*/ 349333 w 679147"/>
                <a:gd name="connsiteY5" fmla="*/ 1469234 h 1469234"/>
                <a:gd name="connsiteX6" fmla="*/ 418389 w 679147"/>
                <a:gd name="connsiteY6" fmla="*/ 1359696 h 1469234"/>
                <a:gd name="connsiteX7" fmla="*/ 620796 w 679147"/>
                <a:gd name="connsiteY7" fmla="*/ 1115222 h 1469234"/>
                <a:gd name="connsiteX8" fmla="*/ 663658 w 679147"/>
                <a:gd name="connsiteY8" fmla="*/ 799309 h 1469234"/>
                <a:gd name="connsiteX9" fmla="*/ 389814 w 679147"/>
                <a:gd name="connsiteY9" fmla="*/ 223841 h 1469234"/>
                <a:gd name="connsiteX10" fmla="*/ 333458 w 679147"/>
                <a:gd name="connsiteY10" fmla="*/ 2 h 14692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79147" h="1469234">
                  <a:moveTo>
                    <a:pt x="333458" y="2"/>
                  </a:moveTo>
                  <a:cubicBezTo>
                    <a:pt x="313482" y="-395"/>
                    <a:pt x="321287" y="82288"/>
                    <a:pt x="269958" y="221459"/>
                  </a:cubicBezTo>
                  <a:cubicBezTo>
                    <a:pt x="218629" y="360630"/>
                    <a:pt x="64377" y="690035"/>
                    <a:pt x="25483" y="835027"/>
                  </a:cubicBezTo>
                  <a:cubicBezTo>
                    <a:pt x="-13411" y="980019"/>
                    <a:pt x="-6268" y="1002641"/>
                    <a:pt x="36595" y="1091409"/>
                  </a:cubicBezTo>
                  <a:cubicBezTo>
                    <a:pt x="79458" y="1180177"/>
                    <a:pt x="250908" y="1330592"/>
                    <a:pt x="282658" y="1367634"/>
                  </a:cubicBezTo>
                  <a:lnTo>
                    <a:pt x="349333" y="1469234"/>
                  </a:lnTo>
                  <a:cubicBezTo>
                    <a:pt x="376717" y="1469498"/>
                    <a:pt x="368383" y="1404411"/>
                    <a:pt x="418389" y="1359696"/>
                  </a:cubicBezTo>
                  <a:cubicBezTo>
                    <a:pt x="468395" y="1314981"/>
                    <a:pt x="579918" y="1208620"/>
                    <a:pt x="620796" y="1115222"/>
                  </a:cubicBezTo>
                  <a:cubicBezTo>
                    <a:pt x="661674" y="1021824"/>
                    <a:pt x="702155" y="947872"/>
                    <a:pt x="663658" y="799309"/>
                  </a:cubicBezTo>
                  <a:cubicBezTo>
                    <a:pt x="625161" y="650746"/>
                    <a:pt x="444847" y="357059"/>
                    <a:pt x="389814" y="223841"/>
                  </a:cubicBezTo>
                  <a:cubicBezTo>
                    <a:pt x="346157" y="175025"/>
                    <a:pt x="353434" y="399"/>
                    <a:pt x="333458" y="2"/>
                  </a:cubicBezTo>
                  <a:close/>
                </a:path>
              </a:pathLst>
            </a:custGeom>
            <a:solidFill>
              <a:srgbClr val="F364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sym typeface="Arial"/>
              </a:endParaRPr>
            </a:p>
          </p:txBody>
        </p:sp>
        <p:sp useBgFill="1">
          <p:nvSpPr>
            <p:cNvPr id="14" name="矩形: 圆角 13"/>
            <p:cNvSpPr/>
            <p:nvPr/>
          </p:nvSpPr>
          <p:spPr>
            <a:xfrm>
              <a:off x="2276475" y="3806614"/>
              <a:ext cx="1657350" cy="211787"/>
            </a:xfrm>
            <a:prstGeom prst="roundRect">
              <a:avLst>
                <a:gd name="adj" fmla="val 25662"/>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sym typeface="Arial"/>
              </a:endParaRPr>
            </a:p>
          </p:txBody>
        </p:sp>
      </p:grpSp>
      <p:sp>
        <p:nvSpPr>
          <p:cNvPr id="17" name="文本框 16"/>
          <p:cNvSpPr txBox="1"/>
          <p:nvPr/>
        </p:nvSpPr>
        <p:spPr>
          <a:xfrm>
            <a:off x="4147552" y="3195265"/>
            <a:ext cx="5789924" cy="886781"/>
          </a:xfrm>
          <a:prstGeom prst="rect">
            <a:avLst/>
          </a:prstGeom>
          <a:noFill/>
        </p:spPr>
        <p:txBody>
          <a:bodyPr wrap="square" rtlCol="0">
            <a:spAutoFit/>
          </a:bodyPr>
          <a:lstStyle/>
          <a:p>
            <a:pPr>
              <a:lnSpc>
                <a:spcPct val="130000"/>
              </a:lnSpc>
            </a:pPr>
            <a:r>
              <a:rPr lang="en-US" altLang="zh-CN" sz="4400" b="1" dirty="0" smtClean="0">
                <a:latin typeface="微软雅黑" panose="020B0503020204020204" pitchFamily="34" charset="-122"/>
                <a:ea typeface="微软雅黑" panose="020B0503020204020204" pitchFamily="34" charset="-122"/>
              </a:rPr>
              <a:t>PR</a:t>
            </a:r>
            <a:r>
              <a:rPr lang="zh-CN" altLang="en-US" sz="4400" b="1" dirty="0" smtClean="0">
                <a:latin typeface="微软雅黑" panose="020B0503020204020204" pitchFamily="34" charset="-122"/>
                <a:ea typeface="微软雅黑" panose="020B0503020204020204" pitchFamily="34" charset="-122"/>
              </a:rPr>
              <a:t>系统的相关介绍</a:t>
            </a:r>
            <a:endParaRPr lang="zh-CN" altLang="zh-CN" sz="4400" b="1" dirty="0">
              <a:latin typeface="微软雅黑" panose="020B0503020204020204" pitchFamily="34" charset="-122"/>
              <a:ea typeface="微软雅黑" panose="020B0503020204020204" pitchFamily="34" charset="-122"/>
            </a:endParaRPr>
          </a:p>
        </p:txBody>
      </p:sp>
      <p:cxnSp>
        <p:nvCxnSpPr>
          <p:cNvPr id="22" name="直接连接符 21"/>
          <p:cNvCxnSpPr/>
          <p:nvPr/>
        </p:nvCxnSpPr>
        <p:spPr>
          <a:xfrm>
            <a:off x="9139295" y="2755777"/>
            <a:ext cx="783772" cy="0"/>
          </a:xfrm>
          <a:prstGeom prst="line">
            <a:avLst/>
          </a:prstGeom>
          <a:noFill/>
          <a:ln cap="rnd">
            <a:solidFill>
              <a:srgbClr val="525252"/>
            </a:solidFill>
            <a:round/>
          </a:ln>
        </p:spPr>
        <p:style>
          <a:lnRef idx="2">
            <a:schemeClr val="accent1">
              <a:shade val="50000"/>
            </a:schemeClr>
          </a:lnRef>
          <a:fillRef idx="1">
            <a:schemeClr val="accent1"/>
          </a:fillRef>
          <a:effectRef idx="0">
            <a:schemeClr val="accent1"/>
          </a:effectRef>
          <a:fontRef idx="minor">
            <a:schemeClr val="lt1"/>
          </a:fontRef>
        </p:style>
      </p:cxnSp>
      <p:cxnSp>
        <p:nvCxnSpPr>
          <p:cNvPr id="24" name="直接连接符 23"/>
          <p:cNvCxnSpPr>
            <a:cxnSpLocks/>
          </p:cNvCxnSpPr>
          <p:nvPr/>
        </p:nvCxnSpPr>
        <p:spPr>
          <a:xfrm flipH="1">
            <a:off x="9923068" y="2755777"/>
            <a:ext cx="1" cy="269998"/>
          </a:xfrm>
          <a:prstGeom prst="line">
            <a:avLst/>
          </a:prstGeom>
          <a:noFill/>
          <a:ln cap="rnd">
            <a:solidFill>
              <a:srgbClr val="525252"/>
            </a:solidFill>
            <a:round/>
          </a:ln>
        </p:spPr>
        <p:style>
          <a:lnRef idx="2">
            <a:schemeClr val="accent1">
              <a:shade val="50000"/>
            </a:schemeClr>
          </a:lnRef>
          <a:fillRef idx="1">
            <a:schemeClr val="accent1"/>
          </a:fillRef>
          <a:effectRef idx="0">
            <a:schemeClr val="accent1"/>
          </a:effectRef>
          <a:fontRef idx="minor">
            <a:schemeClr val="lt1"/>
          </a:fontRef>
        </p:style>
      </p:cxnSp>
      <p:sp>
        <p:nvSpPr>
          <p:cNvPr id="27" name="矩形 26"/>
          <p:cNvSpPr/>
          <p:nvPr/>
        </p:nvSpPr>
        <p:spPr>
          <a:xfrm>
            <a:off x="9923067" y="2489079"/>
            <a:ext cx="266700" cy="266700"/>
          </a:xfrm>
          <a:prstGeom prst="rect">
            <a:avLst/>
          </a:prstGeom>
          <a:noFill/>
          <a:ln cap="rnd">
            <a:solidFill>
              <a:srgbClr val="525252"/>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sym typeface="Arial"/>
            </a:endParaRPr>
          </a:p>
        </p:txBody>
      </p:sp>
      <p:cxnSp>
        <p:nvCxnSpPr>
          <p:cNvPr id="159" name="直接连接符 158"/>
          <p:cNvCxnSpPr/>
          <p:nvPr/>
        </p:nvCxnSpPr>
        <p:spPr>
          <a:xfrm>
            <a:off x="351066" y="5822961"/>
            <a:ext cx="171450" cy="102869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72" name="椭圆 171"/>
          <p:cNvSpPr/>
          <p:nvPr/>
        </p:nvSpPr>
        <p:spPr>
          <a:xfrm>
            <a:off x="290106" y="5701041"/>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sym typeface="Arial"/>
            </a:endParaRPr>
          </a:p>
        </p:txBody>
      </p:sp>
      <p:cxnSp>
        <p:nvCxnSpPr>
          <p:cNvPr id="173" name="直接连接符 172"/>
          <p:cNvCxnSpPr/>
          <p:nvPr/>
        </p:nvCxnSpPr>
        <p:spPr>
          <a:xfrm flipH="1">
            <a:off x="351066" y="6043941"/>
            <a:ext cx="270510" cy="80771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82" name="椭圆 181"/>
          <p:cNvSpPr/>
          <p:nvPr/>
        </p:nvSpPr>
        <p:spPr>
          <a:xfrm>
            <a:off x="587286" y="5922019"/>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sym typeface="Arial"/>
            </a:endParaRPr>
          </a:p>
        </p:txBody>
      </p:sp>
      <p:cxnSp>
        <p:nvCxnSpPr>
          <p:cNvPr id="183" name="直接连接符 182"/>
          <p:cNvCxnSpPr>
            <a:cxnSpLocks/>
          </p:cNvCxnSpPr>
          <p:nvPr/>
        </p:nvCxnSpPr>
        <p:spPr>
          <a:xfrm flipH="1">
            <a:off x="709206" y="6211579"/>
            <a:ext cx="209550" cy="64007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88" name="椭圆 187"/>
          <p:cNvSpPr/>
          <p:nvPr/>
        </p:nvSpPr>
        <p:spPr>
          <a:xfrm>
            <a:off x="887325" y="6126331"/>
            <a:ext cx="82868" cy="82868"/>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sym typeface="Arial"/>
            </a:endParaRPr>
          </a:p>
        </p:txBody>
      </p:sp>
      <p:cxnSp>
        <p:nvCxnSpPr>
          <p:cNvPr id="189" name="直接连接符 188"/>
          <p:cNvCxnSpPr/>
          <p:nvPr/>
        </p:nvCxnSpPr>
        <p:spPr>
          <a:xfrm>
            <a:off x="996385" y="5922019"/>
            <a:ext cx="100012" cy="92963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199" name="椭圆 198"/>
          <p:cNvSpPr/>
          <p:nvPr/>
        </p:nvSpPr>
        <p:spPr>
          <a:xfrm>
            <a:off x="928759" y="5800100"/>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sym typeface="Arial"/>
            </a:endParaRPr>
          </a:p>
        </p:txBody>
      </p:sp>
      <p:sp>
        <p:nvSpPr>
          <p:cNvPr id="200" name="椭圆 199"/>
          <p:cNvSpPr/>
          <p:nvPr/>
        </p:nvSpPr>
        <p:spPr>
          <a:xfrm>
            <a:off x="173425" y="6216819"/>
            <a:ext cx="45720" cy="45721"/>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sym typeface="Arial"/>
            </a:endParaRPr>
          </a:p>
        </p:txBody>
      </p:sp>
      <p:cxnSp>
        <p:nvCxnSpPr>
          <p:cNvPr id="205" name="直接连接符 204"/>
          <p:cNvCxnSpPr>
            <a:stCxn id="200" idx="4"/>
          </p:cNvCxnSpPr>
          <p:nvPr/>
        </p:nvCxnSpPr>
        <p:spPr>
          <a:xfrm>
            <a:off x="196285" y="6262539"/>
            <a:ext cx="22860" cy="58911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cxnSp>
        <p:nvCxnSpPr>
          <p:cNvPr id="206" name="直接连接符 205"/>
          <p:cNvCxnSpPr/>
          <p:nvPr/>
        </p:nvCxnSpPr>
        <p:spPr>
          <a:xfrm>
            <a:off x="1591889" y="5822961"/>
            <a:ext cx="171450" cy="102869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211" name="椭圆 210"/>
          <p:cNvSpPr/>
          <p:nvPr/>
        </p:nvSpPr>
        <p:spPr>
          <a:xfrm>
            <a:off x="1530929" y="5701041"/>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sym typeface="Arial"/>
            </a:endParaRPr>
          </a:p>
        </p:txBody>
      </p:sp>
      <p:cxnSp>
        <p:nvCxnSpPr>
          <p:cNvPr id="212" name="直接连接符 211"/>
          <p:cNvCxnSpPr/>
          <p:nvPr/>
        </p:nvCxnSpPr>
        <p:spPr>
          <a:xfrm flipH="1">
            <a:off x="1591889" y="6043941"/>
            <a:ext cx="270510" cy="80771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213" name="椭圆 212"/>
          <p:cNvSpPr/>
          <p:nvPr/>
        </p:nvSpPr>
        <p:spPr>
          <a:xfrm>
            <a:off x="1828109" y="5922019"/>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sym typeface="Arial"/>
            </a:endParaRPr>
          </a:p>
        </p:txBody>
      </p:sp>
      <p:cxnSp>
        <p:nvCxnSpPr>
          <p:cNvPr id="214" name="直接连接符 213"/>
          <p:cNvCxnSpPr>
            <a:cxnSpLocks/>
          </p:cNvCxnSpPr>
          <p:nvPr/>
        </p:nvCxnSpPr>
        <p:spPr>
          <a:xfrm flipH="1">
            <a:off x="1950029" y="6211579"/>
            <a:ext cx="209550" cy="64007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215" name="椭圆 214"/>
          <p:cNvSpPr/>
          <p:nvPr/>
        </p:nvSpPr>
        <p:spPr>
          <a:xfrm>
            <a:off x="2128148" y="6126331"/>
            <a:ext cx="82868" cy="82868"/>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sym typeface="Arial"/>
            </a:endParaRPr>
          </a:p>
        </p:txBody>
      </p:sp>
      <p:cxnSp>
        <p:nvCxnSpPr>
          <p:cNvPr id="216" name="直接连接符 215"/>
          <p:cNvCxnSpPr/>
          <p:nvPr/>
        </p:nvCxnSpPr>
        <p:spPr>
          <a:xfrm>
            <a:off x="2237208" y="5922019"/>
            <a:ext cx="100012" cy="92963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217" name="椭圆 216"/>
          <p:cNvSpPr/>
          <p:nvPr/>
        </p:nvSpPr>
        <p:spPr>
          <a:xfrm>
            <a:off x="2169582" y="5800100"/>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sym typeface="Arial"/>
            </a:endParaRPr>
          </a:p>
        </p:txBody>
      </p:sp>
      <p:sp>
        <p:nvSpPr>
          <p:cNvPr id="218" name="椭圆 217"/>
          <p:cNvSpPr/>
          <p:nvPr/>
        </p:nvSpPr>
        <p:spPr>
          <a:xfrm>
            <a:off x="1414248" y="6216819"/>
            <a:ext cx="45720" cy="45721"/>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sym typeface="Arial"/>
            </a:endParaRPr>
          </a:p>
        </p:txBody>
      </p:sp>
      <p:cxnSp>
        <p:nvCxnSpPr>
          <p:cNvPr id="219" name="直接连接符 218"/>
          <p:cNvCxnSpPr>
            <a:stCxn id="218" idx="4"/>
          </p:cNvCxnSpPr>
          <p:nvPr/>
        </p:nvCxnSpPr>
        <p:spPr>
          <a:xfrm>
            <a:off x="1437108" y="6262539"/>
            <a:ext cx="22860" cy="58911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cxnSp>
        <p:nvCxnSpPr>
          <p:cNvPr id="220" name="直接连接符 219"/>
          <p:cNvCxnSpPr/>
          <p:nvPr/>
        </p:nvCxnSpPr>
        <p:spPr>
          <a:xfrm>
            <a:off x="2832712" y="5822961"/>
            <a:ext cx="171450" cy="102869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221" name="椭圆 220"/>
          <p:cNvSpPr/>
          <p:nvPr/>
        </p:nvSpPr>
        <p:spPr>
          <a:xfrm>
            <a:off x="2771752" y="5701041"/>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sym typeface="Arial"/>
            </a:endParaRPr>
          </a:p>
        </p:txBody>
      </p:sp>
      <p:cxnSp>
        <p:nvCxnSpPr>
          <p:cNvPr id="222" name="直接连接符 221"/>
          <p:cNvCxnSpPr/>
          <p:nvPr/>
        </p:nvCxnSpPr>
        <p:spPr>
          <a:xfrm flipH="1">
            <a:off x="2832712" y="6043941"/>
            <a:ext cx="270510" cy="80771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223" name="椭圆 222"/>
          <p:cNvSpPr/>
          <p:nvPr/>
        </p:nvSpPr>
        <p:spPr>
          <a:xfrm>
            <a:off x="3068932" y="5922019"/>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sym typeface="Arial"/>
            </a:endParaRPr>
          </a:p>
        </p:txBody>
      </p:sp>
      <p:cxnSp>
        <p:nvCxnSpPr>
          <p:cNvPr id="224" name="直接连接符 223"/>
          <p:cNvCxnSpPr>
            <a:cxnSpLocks/>
          </p:cNvCxnSpPr>
          <p:nvPr/>
        </p:nvCxnSpPr>
        <p:spPr>
          <a:xfrm flipH="1">
            <a:off x="3190852" y="6211579"/>
            <a:ext cx="209550" cy="64007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225" name="椭圆 224"/>
          <p:cNvSpPr/>
          <p:nvPr/>
        </p:nvSpPr>
        <p:spPr>
          <a:xfrm>
            <a:off x="3368971" y="6126331"/>
            <a:ext cx="82868" cy="82868"/>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sym typeface="Arial"/>
            </a:endParaRPr>
          </a:p>
        </p:txBody>
      </p:sp>
      <p:cxnSp>
        <p:nvCxnSpPr>
          <p:cNvPr id="226" name="直接连接符 225"/>
          <p:cNvCxnSpPr/>
          <p:nvPr/>
        </p:nvCxnSpPr>
        <p:spPr>
          <a:xfrm>
            <a:off x="3478031" y="5922019"/>
            <a:ext cx="100012" cy="92963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227" name="椭圆 226"/>
          <p:cNvSpPr/>
          <p:nvPr/>
        </p:nvSpPr>
        <p:spPr>
          <a:xfrm>
            <a:off x="3410405" y="5800100"/>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sym typeface="Arial"/>
            </a:endParaRPr>
          </a:p>
        </p:txBody>
      </p:sp>
      <p:sp>
        <p:nvSpPr>
          <p:cNvPr id="228" name="椭圆 227"/>
          <p:cNvSpPr/>
          <p:nvPr/>
        </p:nvSpPr>
        <p:spPr>
          <a:xfrm>
            <a:off x="2561061" y="6216819"/>
            <a:ext cx="45720" cy="45721"/>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sym typeface="Arial"/>
            </a:endParaRPr>
          </a:p>
        </p:txBody>
      </p:sp>
      <p:cxnSp>
        <p:nvCxnSpPr>
          <p:cNvPr id="229" name="直接连接符 228"/>
          <p:cNvCxnSpPr>
            <a:cxnSpLocks/>
            <a:stCxn id="228" idx="4"/>
          </p:cNvCxnSpPr>
          <p:nvPr/>
        </p:nvCxnSpPr>
        <p:spPr>
          <a:xfrm flipH="1">
            <a:off x="2469141" y="6262539"/>
            <a:ext cx="114780" cy="58911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cxnSp>
        <p:nvCxnSpPr>
          <p:cNvPr id="230" name="直接连接符 229"/>
          <p:cNvCxnSpPr/>
          <p:nvPr/>
        </p:nvCxnSpPr>
        <p:spPr>
          <a:xfrm>
            <a:off x="4073535" y="5822961"/>
            <a:ext cx="171450" cy="102869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231" name="椭圆 230"/>
          <p:cNvSpPr/>
          <p:nvPr/>
        </p:nvSpPr>
        <p:spPr>
          <a:xfrm>
            <a:off x="4012575" y="5701041"/>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sym typeface="Arial"/>
            </a:endParaRPr>
          </a:p>
        </p:txBody>
      </p:sp>
      <p:cxnSp>
        <p:nvCxnSpPr>
          <p:cNvPr id="232" name="直接连接符 231"/>
          <p:cNvCxnSpPr/>
          <p:nvPr/>
        </p:nvCxnSpPr>
        <p:spPr>
          <a:xfrm flipH="1">
            <a:off x="4073535" y="6043941"/>
            <a:ext cx="270510" cy="80771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233" name="椭圆 232"/>
          <p:cNvSpPr/>
          <p:nvPr/>
        </p:nvSpPr>
        <p:spPr>
          <a:xfrm>
            <a:off x="4309755" y="5922019"/>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sym typeface="Arial"/>
            </a:endParaRPr>
          </a:p>
        </p:txBody>
      </p:sp>
      <p:cxnSp>
        <p:nvCxnSpPr>
          <p:cNvPr id="234" name="直接连接符 233"/>
          <p:cNvCxnSpPr>
            <a:cxnSpLocks/>
          </p:cNvCxnSpPr>
          <p:nvPr/>
        </p:nvCxnSpPr>
        <p:spPr>
          <a:xfrm flipH="1">
            <a:off x="4431675" y="6211579"/>
            <a:ext cx="209550" cy="64007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235" name="椭圆 234"/>
          <p:cNvSpPr/>
          <p:nvPr/>
        </p:nvSpPr>
        <p:spPr>
          <a:xfrm>
            <a:off x="4609794" y="6126331"/>
            <a:ext cx="82868" cy="82868"/>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sym typeface="Arial"/>
            </a:endParaRPr>
          </a:p>
        </p:txBody>
      </p:sp>
      <p:cxnSp>
        <p:nvCxnSpPr>
          <p:cNvPr id="236" name="直接连接符 235"/>
          <p:cNvCxnSpPr/>
          <p:nvPr/>
        </p:nvCxnSpPr>
        <p:spPr>
          <a:xfrm>
            <a:off x="4718854" y="5922019"/>
            <a:ext cx="100012" cy="92963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237" name="椭圆 236"/>
          <p:cNvSpPr/>
          <p:nvPr/>
        </p:nvSpPr>
        <p:spPr>
          <a:xfrm>
            <a:off x="4651228" y="5800100"/>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sym typeface="Arial"/>
            </a:endParaRPr>
          </a:p>
        </p:txBody>
      </p:sp>
      <p:sp>
        <p:nvSpPr>
          <p:cNvPr id="238" name="椭圆 237"/>
          <p:cNvSpPr/>
          <p:nvPr/>
        </p:nvSpPr>
        <p:spPr>
          <a:xfrm>
            <a:off x="3895894" y="6216819"/>
            <a:ext cx="45720" cy="45721"/>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sym typeface="Arial"/>
            </a:endParaRPr>
          </a:p>
        </p:txBody>
      </p:sp>
      <p:cxnSp>
        <p:nvCxnSpPr>
          <p:cNvPr id="239" name="直接连接符 238"/>
          <p:cNvCxnSpPr>
            <a:stCxn id="238" idx="4"/>
          </p:cNvCxnSpPr>
          <p:nvPr/>
        </p:nvCxnSpPr>
        <p:spPr>
          <a:xfrm>
            <a:off x="3918754" y="6262539"/>
            <a:ext cx="22860" cy="58911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cxnSp>
        <p:nvCxnSpPr>
          <p:cNvPr id="240" name="直接连接符 239"/>
          <p:cNvCxnSpPr/>
          <p:nvPr/>
        </p:nvCxnSpPr>
        <p:spPr>
          <a:xfrm>
            <a:off x="5314358" y="5822961"/>
            <a:ext cx="171450" cy="102869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241" name="椭圆 240"/>
          <p:cNvSpPr/>
          <p:nvPr/>
        </p:nvSpPr>
        <p:spPr>
          <a:xfrm>
            <a:off x="5253398" y="5701041"/>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sym typeface="Arial"/>
            </a:endParaRPr>
          </a:p>
        </p:txBody>
      </p:sp>
      <p:cxnSp>
        <p:nvCxnSpPr>
          <p:cNvPr id="242" name="直接连接符 241"/>
          <p:cNvCxnSpPr/>
          <p:nvPr/>
        </p:nvCxnSpPr>
        <p:spPr>
          <a:xfrm flipH="1">
            <a:off x="5314358" y="6043941"/>
            <a:ext cx="270510" cy="80771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243" name="椭圆 242"/>
          <p:cNvSpPr/>
          <p:nvPr/>
        </p:nvSpPr>
        <p:spPr>
          <a:xfrm>
            <a:off x="5550578" y="5922019"/>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sym typeface="Arial"/>
            </a:endParaRPr>
          </a:p>
        </p:txBody>
      </p:sp>
      <p:cxnSp>
        <p:nvCxnSpPr>
          <p:cNvPr id="244" name="直接连接符 243"/>
          <p:cNvCxnSpPr>
            <a:cxnSpLocks/>
          </p:cNvCxnSpPr>
          <p:nvPr/>
        </p:nvCxnSpPr>
        <p:spPr>
          <a:xfrm flipH="1">
            <a:off x="5672498" y="6211579"/>
            <a:ext cx="209550" cy="64007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245" name="椭圆 244"/>
          <p:cNvSpPr/>
          <p:nvPr/>
        </p:nvSpPr>
        <p:spPr>
          <a:xfrm>
            <a:off x="5850617" y="6126331"/>
            <a:ext cx="82868" cy="82868"/>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sym typeface="Arial"/>
            </a:endParaRPr>
          </a:p>
        </p:txBody>
      </p:sp>
      <p:cxnSp>
        <p:nvCxnSpPr>
          <p:cNvPr id="246" name="直接连接符 245"/>
          <p:cNvCxnSpPr/>
          <p:nvPr/>
        </p:nvCxnSpPr>
        <p:spPr>
          <a:xfrm>
            <a:off x="5959677" y="5922019"/>
            <a:ext cx="100012" cy="92963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247" name="椭圆 246"/>
          <p:cNvSpPr/>
          <p:nvPr/>
        </p:nvSpPr>
        <p:spPr>
          <a:xfrm>
            <a:off x="5892051" y="5800100"/>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sym typeface="Arial"/>
            </a:endParaRPr>
          </a:p>
        </p:txBody>
      </p:sp>
      <p:sp>
        <p:nvSpPr>
          <p:cNvPr id="248" name="椭圆 247"/>
          <p:cNvSpPr/>
          <p:nvPr/>
        </p:nvSpPr>
        <p:spPr>
          <a:xfrm>
            <a:off x="5136717" y="6216819"/>
            <a:ext cx="45720" cy="45721"/>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sym typeface="Arial"/>
            </a:endParaRPr>
          </a:p>
        </p:txBody>
      </p:sp>
      <p:cxnSp>
        <p:nvCxnSpPr>
          <p:cNvPr id="249" name="直接连接符 248"/>
          <p:cNvCxnSpPr>
            <a:stCxn id="248" idx="4"/>
          </p:cNvCxnSpPr>
          <p:nvPr/>
        </p:nvCxnSpPr>
        <p:spPr>
          <a:xfrm>
            <a:off x="5159577" y="6262539"/>
            <a:ext cx="22860" cy="58911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cxnSp>
        <p:nvCxnSpPr>
          <p:cNvPr id="250" name="直接连接符 249"/>
          <p:cNvCxnSpPr/>
          <p:nvPr/>
        </p:nvCxnSpPr>
        <p:spPr>
          <a:xfrm>
            <a:off x="6555181" y="5822961"/>
            <a:ext cx="171450" cy="102869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251" name="椭圆 250"/>
          <p:cNvSpPr/>
          <p:nvPr/>
        </p:nvSpPr>
        <p:spPr>
          <a:xfrm>
            <a:off x="6494221" y="5701041"/>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sym typeface="Arial"/>
            </a:endParaRPr>
          </a:p>
        </p:txBody>
      </p:sp>
      <p:cxnSp>
        <p:nvCxnSpPr>
          <p:cNvPr id="252" name="直接连接符 251"/>
          <p:cNvCxnSpPr/>
          <p:nvPr/>
        </p:nvCxnSpPr>
        <p:spPr>
          <a:xfrm flipH="1">
            <a:off x="6555181" y="6043941"/>
            <a:ext cx="270510" cy="80771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253" name="椭圆 252"/>
          <p:cNvSpPr/>
          <p:nvPr/>
        </p:nvSpPr>
        <p:spPr>
          <a:xfrm>
            <a:off x="6791401" y="5922019"/>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sym typeface="Arial"/>
            </a:endParaRPr>
          </a:p>
        </p:txBody>
      </p:sp>
      <p:cxnSp>
        <p:nvCxnSpPr>
          <p:cNvPr id="254" name="直接连接符 253"/>
          <p:cNvCxnSpPr>
            <a:cxnSpLocks/>
          </p:cNvCxnSpPr>
          <p:nvPr/>
        </p:nvCxnSpPr>
        <p:spPr>
          <a:xfrm flipH="1">
            <a:off x="6913321" y="6211579"/>
            <a:ext cx="209550" cy="64007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255" name="椭圆 254"/>
          <p:cNvSpPr/>
          <p:nvPr/>
        </p:nvSpPr>
        <p:spPr>
          <a:xfrm>
            <a:off x="7091440" y="6126331"/>
            <a:ext cx="82868" cy="82868"/>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sym typeface="Arial"/>
            </a:endParaRPr>
          </a:p>
        </p:txBody>
      </p:sp>
      <p:cxnSp>
        <p:nvCxnSpPr>
          <p:cNvPr id="256" name="直接连接符 255"/>
          <p:cNvCxnSpPr/>
          <p:nvPr/>
        </p:nvCxnSpPr>
        <p:spPr>
          <a:xfrm>
            <a:off x="7200500" y="5922019"/>
            <a:ext cx="100012" cy="92963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257" name="椭圆 256"/>
          <p:cNvSpPr/>
          <p:nvPr/>
        </p:nvSpPr>
        <p:spPr>
          <a:xfrm>
            <a:off x="7132874" y="5800100"/>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sym typeface="Arial"/>
            </a:endParaRPr>
          </a:p>
        </p:txBody>
      </p:sp>
      <p:sp>
        <p:nvSpPr>
          <p:cNvPr id="258" name="椭圆 257"/>
          <p:cNvSpPr/>
          <p:nvPr/>
        </p:nvSpPr>
        <p:spPr>
          <a:xfrm>
            <a:off x="6377540" y="6216819"/>
            <a:ext cx="45720" cy="45721"/>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sym typeface="Arial"/>
            </a:endParaRPr>
          </a:p>
        </p:txBody>
      </p:sp>
      <p:cxnSp>
        <p:nvCxnSpPr>
          <p:cNvPr id="259" name="直接连接符 258"/>
          <p:cNvCxnSpPr>
            <a:stCxn id="258" idx="4"/>
          </p:cNvCxnSpPr>
          <p:nvPr/>
        </p:nvCxnSpPr>
        <p:spPr>
          <a:xfrm>
            <a:off x="6400400" y="6262539"/>
            <a:ext cx="22860" cy="58911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cxnSp>
        <p:nvCxnSpPr>
          <p:cNvPr id="260" name="直接连接符 259"/>
          <p:cNvCxnSpPr/>
          <p:nvPr/>
        </p:nvCxnSpPr>
        <p:spPr>
          <a:xfrm>
            <a:off x="7796004" y="5822961"/>
            <a:ext cx="171450" cy="102869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261" name="椭圆 260"/>
          <p:cNvSpPr/>
          <p:nvPr/>
        </p:nvSpPr>
        <p:spPr>
          <a:xfrm>
            <a:off x="7735044" y="5701041"/>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sym typeface="Arial"/>
            </a:endParaRPr>
          </a:p>
        </p:txBody>
      </p:sp>
      <p:cxnSp>
        <p:nvCxnSpPr>
          <p:cNvPr id="262" name="直接连接符 261"/>
          <p:cNvCxnSpPr/>
          <p:nvPr/>
        </p:nvCxnSpPr>
        <p:spPr>
          <a:xfrm flipH="1">
            <a:off x="7796004" y="6043941"/>
            <a:ext cx="270510" cy="80771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263" name="椭圆 262"/>
          <p:cNvSpPr/>
          <p:nvPr/>
        </p:nvSpPr>
        <p:spPr>
          <a:xfrm>
            <a:off x="8032224" y="5922019"/>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sym typeface="Arial"/>
            </a:endParaRPr>
          </a:p>
        </p:txBody>
      </p:sp>
      <p:cxnSp>
        <p:nvCxnSpPr>
          <p:cNvPr id="264" name="直接连接符 263"/>
          <p:cNvCxnSpPr>
            <a:cxnSpLocks/>
          </p:cNvCxnSpPr>
          <p:nvPr/>
        </p:nvCxnSpPr>
        <p:spPr>
          <a:xfrm flipH="1">
            <a:off x="8154144" y="6211579"/>
            <a:ext cx="209550" cy="64007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265" name="椭圆 264"/>
          <p:cNvSpPr/>
          <p:nvPr/>
        </p:nvSpPr>
        <p:spPr>
          <a:xfrm>
            <a:off x="8332263" y="6126331"/>
            <a:ext cx="82868" cy="82868"/>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sym typeface="Arial"/>
            </a:endParaRPr>
          </a:p>
        </p:txBody>
      </p:sp>
      <p:cxnSp>
        <p:nvCxnSpPr>
          <p:cNvPr id="266" name="直接连接符 265"/>
          <p:cNvCxnSpPr/>
          <p:nvPr/>
        </p:nvCxnSpPr>
        <p:spPr>
          <a:xfrm>
            <a:off x="8441323" y="5922019"/>
            <a:ext cx="100012" cy="92963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267" name="椭圆 266"/>
          <p:cNvSpPr/>
          <p:nvPr/>
        </p:nvSpPr>
        <p:spPr>
          <a:xfrm>
            <a:off x="8373697" y="5800100"/>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sym typeface="Arial"/>
            </a:endParaRPr>
          </a:p>
        </p:txBody>
      </p:sp>
      <p:sp>
        <p:nvSpPr>
          <p:cNvPr id="268" name="椭圆 267"/>
          <p:cNvSpPr/>
          <p:nvPr/>
        </p:nvSpPr>
        <p:spPr>
          <a:xfrm>
            <a:off x="7618363" y="6216819"/>
            <a:ext cx="45720" cy="45721"/>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sym typeface="Arial"/>
            </a:endParaRPr>
          </a:p>
        </p:txBody>
      </p:sp>
      <p:cxnSp>
        <p:nvCxnSpPr>
          <p:cNvPr id="269" name="直接连接符 268"/>
          <p:cNvCxnSpPr>
            <a:stCxn id="268" idx="4"/>
          </p:cNvCxnSpPr>
          <p:nvPr/>
        </p:nvCxnSpPr>
        <p:spPr>
          <a:xfrm>
            <a:off x="7641223" y="6262539"/>
            <a:ext cx="22860" cy="58911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cxnSp>
        <p:nvCxnSpPr>
          <p:cNvPr id="270" name="直接连接符 269"/>
          <p:cNvCxnSpPr/>
          <p:nvPr/>
        </p:nvCxnSpPr>
        <p:spPr>
          <a:xfrm>
            <a:off x="9036827" y="5822961"/>
            <a:ext cx="171450" cy="102869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271" name="椭圆 270"/>
          <p:cNvSpPr/>
          <p:nvPr/>
        </p:nvSpPr>
        <p:spPr>
          <a:xfrm>
            <a:off x="8975867" y="5701041"/>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sym typeface="Arial"/>
            </a:endParaRPr>
          </a:p>
        </p:txBody>
      </p:sp>
      <p:cxnSp>
        <p:nvCxnSpPr>
          <p:cNvPr id="272" name="直接连接符 271"/>
          <p:cNvCxnSpPr/>
          <p:nvPr/>
        </p:nvCxnSpPr>
        <p:spPr>
          <a:xfrm flipH="1">
            <a:off x="9036827" y="6043941"/>
            <a:ext cx="270510" cy="80771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273" name="椭圆 272"/>
          <p:cNvSpPr/>
          <p:nvPr/>
        </p:nvSpPr>
        <p:spPr>
          <a:xfrm>
            <a:off x="9273047" y="5922019"/>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sym typeface="Arial"/>
            </a:endParaRPr>
          </a:p>
        </p:txBody>
      </p:sp>
      <p:cxnSp>
        <p:nvCxnSpPr>
          <p:cNvPr id="274" name="直接连接符 273"/>
          <p:cNvCxnSpPr>
            <a:cxnSpLocks/>
          </p:cNvCxnSpPr>
          <p:nvPr/>
        </p:nvCxnSpPr>
        <p:spPr>
          <a:xfrm>
            <a:off x="8882046" y="6262539"/>
            <a:ext cx="22860" cy="58911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cxnSp>
        <p:nvCxnSpPr>
          <p:cNvPr id="275" name="直接连接符 274"/>
          <p:cNvCxnSpPr/>
          <p:nvPr/>
        </p:nvCxnSpPr>
        <p:spPr>
          <a:xfrm>
            <a:off x="10277650" y="5822961"/>
            <a:ext cx="171450" cy="102869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276" name="椭圆 275"/>
          <p:cNvSpPr/>
          <p:nvPr/>
        </p:nvSpPr>
        <p:spPr>
          <a:xfrm>
            <a:off x="10216690" y="5701041"/>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sym typeface="Arial"/>
            </a:endParaRPr>
          </a:p>
        </p:txBody>
      </p:sp>
      <p:cxnSp>
        <p:nvCxnSpPr>
          <p:cNvPr id="277" name="直接连接符 276"/>
          <p:cNvCxnSpPr/>
          <p:nvPr/>
        </p:nvCxnSpPr>
        <p:spPr>
          <a:xfrm flipH="1">
            <a:off x="10277650" y="6043941"/>
            <a:ext cx="270510" cy="80771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278" name="椭圆 277"/>
          <p:cNvSpPr/>
          <p:nvPr/>
        </p:nvSpPr>
        <p:spPr>
          <a:xfrm>
            <a:off x="10513870" y="5922019"/>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sym typeface="Arial"/>
            </a:endParaRPr>
          </a:p>
        </p:txBody>
      </p:sp>
      <p:cxnSp>
        <p:nvCxnSpPr>
          <p:cNvPr id="279" name="直接连接符 278"/>
          <p:cNvCxnSpPr>
            <a:cxnSpLocks/>
          </p:cNvCxnSpPr>
          <p:nvPr/>
        </p:nvCxnSpPr>
        <p:spPr>
          <a:xfrm flipH="1">
            <a:off x="10635790" y="6211579"/>
            <a:ext cx="209550" cy="64007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280" name="椭圆 279"/>
          <p:cNvSpPr/>
          <p:nvPr/>
        </p:nvSpPr>
        <p:spPr>
          <a:xfrm>
            <a:off x="10813909" y="6126331"/>
            <a:ext cx="82868" cy="82868"/>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sym typeface="Arial"/>
            </a:endParaRPr>
          </a:p>
        </p:txBody>
      </p:sp>
      <p:cxnSp>
        <p:nvCxnSpPr>
          <p:cNvPr id="281" name="直接连接符 280"/>
          <p:cNvCxnSpPr/>
          <p:nvPr/>
        </p:nvCxnSpPr>
        <p:spPr>
          <a:xfrm>
            <a:off x="10922969" y="5922019"/>
            <a:ext cx="100012" cy="92963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282" name="椭圆 281"/>
          <p:cNvSpPr/>
          <p:nvPr/>
        </p:nvSpPr>
        <p:spPr>
          <a:xfrm>
            <a:off x="10855343" y="5800100"/>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sym typeface="Arial"/>
            </a:endParaRPr>
          </a:p>
        </p:txBody>
      </p:sp>
      <p:sp>
        <p:nvSpPr>
          <p:cNvPr id="283" name="椭圆 282"/>
          <p:cNvSpPr/>
          <p:nvPr/>
        </p:nvSpPr>
        <p:spPr>
          <a:xfrm>
            <a:off x="10100009" y="6216819"/>
            <a:ext cx="45720" cy="45721"/>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sym typeface="Arial"/>
            </a:endParaRPr>
          </a:p>
        </p:txBody>
      </p:sp>
      <p:cxnSp>
        <p:nvCxnSpPr>
          <p:cNvPr id="284" name="直接连接符 283"/>
          <p:cNvCxnSpPr>
            <a:stCxn id="283" idx="4"/>
          </p:cNvCxnSpPr>
          <p:nvPr/>
        </p:nvCxnSpPr>
        <p:spPr>
          <a:xfrm>
            <a:off x="10122869" y="6262539"/>
            <a:ext cx="22860" cy="58911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cxnSp>
        <p:nvCxnSpPr>
          <p:cNvPr id="285" name="直接连接符 284"/>
          <p:cNvCxnSpPr/>
          <p:nvPr/>
        </p:nvCxnSpPr>
        <p:spPr>
          <a:xfrm>
            <a:off x="11518473" y="5822961"/>
            <a:ext cx="171450" cy="102869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286" name="椭圆 285"/>
          <p:cNvSpPr/>
          <p:nvPr/>
        </p:nvSpPr>
        <p:spPr>
          <a:xfrm>
            <a:off x="11457513" y="5701041"/>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sym typeface="Arial"/>
            </a:endParaRPr>
          </a:p>
        </p:txBody>
      </p:sp>
      <p:cxnSp>
        <p:nvCxnSpPr>
          <p:cNvPr id="287" name="直接连接符 286"/>
          <p:cNvCxnSpPr/>
          <p:nvPr/>
        </p:nvCxnSpPr>
        <p:spPr>
          <a:xfrm flipH="1">
            <a:off x="11518473" y="6043941"/>
            <a:ext cx="270510" cy="80771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288" name="椭圆 287"/>
          <p:cNvSpPr/>
          <p:nvPr/>
        </p:nvSpPr>
        <p:spPr>
          <a:xfrm>
            <a:off x="11754693" y="5922019"/>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sym typeface="Arial"/>
            </a:endParaRPr>
          </a:p>
        </p:txBody>
      </p:sp>
      <p:cxnSp>
        <p:nvCxnSpPr>
          <p:cNvPr id="289" name="直接连接符 288"/>
          <p:cNvCxnSpPr>
            <a:cxnSpLocks/>
          </p:cNvCxnSpPr>
          <p:nvPr/>
        </p:nvCxnSpPr>
        <p:spPr>
          <a:xfrm flipH="1">
            <a:off x="11876613" y="6211579"/>
            <a:ext cx="209550" cy="64007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290" name="椭圆 289"/>
          <p:cNvSpPr/>
          <p:nvPr/>
        </p:nvSpPr>
        <p:spPr>
          <a:xfrm>
            <a:off x="12054732" y="6126331"/>
            <a:ext cx="82868" cy="82868"/>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sym typeface="Arial"/>
            </a:endParaRPr>
          </a:p>
        </p:txBody>
      </p:sp>
      <p:sp>
        <p:nvSpPr>
          <p:cNvPr id="291" name="椭圆 290"/>
          <p:cNvSpPr/>
          <p:nvPr/>
        </p:nvSpPr>
        <p:spPr>
          <a:xfrm>
            <a:off x="11340832" y="6216819"/>
            <a:ext cx="45720" cy="45721"/>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sym typeface="Arial"/>
            </a:endParaRPr>
          </a:p>
        </p:txBody>
      </p:sp>
      <p:cxnSp>
        <p:nvCxnSpPr>
          <p:cNvPr id="292" name="直接连接符 291"/>
          <p:cNvCxnSpPr>
            <a:stCxn id="291" idx="4"/>
          </p:cNvCxnSpPr>
          <p:nvPr/>
        </p:nvCxnSpPr>
        <p:spPr>
          <a:xfrm>
            <a:off x="11363692" y="6262539"/>
            <a:ext cx="22860" cy="58911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cxnSp>
        <p:nvCxnSpPr>
          <p:cNvPr id="293" name="直接连接符 292"/>
          <p:cNvCxnSpPr/>
          <p:nvPr/>
        </p:nvCxnSpPr>
        <p:spPr>
          <a:xfrm>
            <a:off x="1399007" y="5822961"/>
            <a:ext cx="171450" cy="102869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294" name="椭圆 293"/>
          <p:cNvSpPr/>
          <p:nvPr/>
        </p:nvSpPr>
        <p:spPr>
          <a:xfrm>
            <a:off x="1338047" y="5701041"/>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sym typeface="Arial"/>
            </a:endParaRPr>
          </a:p>
        </p:txBody>
      </p:sp>
      <p:cxnSp>
        <p:nvCxnSpPr>
          <p:cNvPr id="295" name="直接连接符 294"/>
          <p:cNvCxnSpPr/>
          <p:nvPr/>
        </p:nvCxnSpPr>
        <p:spPr>
          <a:xfrm flipH="1">
            <a:off x="1399007" y="6043941"/>
            <a:ext cx="270510" cy="80771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296" name="椭圆 295"/>
          <p:cNvSpPr/>
          <p:nvPr/>
        </p:nvSpPr>
        <p:spPr>
          <a:xfrm>
            <a:off x="1635227" y="5922019"/>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sym typeface="Arial"/>
            </a:endParaRPr>
          </a:p>
        </p:txBody>
      </p:sp>
      <p:cxnSp>
        <p:nvCxnSpPr>
          <p:cNvPr id="297" name="直接连接符 296"/>
          <p:cNvCxnSpPr>
            <a:cxnSpLocks/>
          </p:cNvCxnSpPr>
          <p:nvPr/>
        </p:nvCxnSpPr>
        <p:spPr>
          <a:xfrm flipH="1">
            <a:off x="1757147" y="6211579"/>
            <a:ext cx="209550" cy="64007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298" name="椭圆 297"/>
          <p:cNvSpPr/>
          <p:nvPr/>
        </p:nvSpPr>
        <p:spPr>
          <a:xfrm>
            <a:off x="1935266" y="6126331"/>
            <a:ext cx="82868" cy="82868"/>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sym typeface="Arial"/>
            </a:endParaRPr>
          </a:p>
        </p:txBody>
      </p:sp>
      <p:cxnSp>
        <p:nvCxnSpPr>
          <p:cNvPr id="299" name="直接连接符 298"/>
          <p:cNvCxnSpPr/>
          <p:nvPr/>
        </p:nvCxnSpPr>
        <p:spPr>
          <a:xfrm>
            <a:off x="2044326" y="5922019"/>
            <a:ext cx="100012" cy="92963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300" name="椭圆 299"/>
          <p:cNvSpPr/>
          <p:nvPr/>
        </p:nvSpPr>
        <p:spPr>
          <a:xfrm>
            <a:off x="1976700" y="5800100"/>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sym typeface="Arial"/>
            </a:endParaRPr>
          </a:p>
        </p:txBody>
      </p:sp>
      <p:sp>
        <p:nvSpPr>
          <p:cNvPr id="301" name="椭圆 300"/>
          <p:cNvSpPr/>
          <p:nvPr/>
        </p:nvSpPr>
        <p:spPr>
          <a:xfrm>
            <a:off x="1221366" y="6216819"/>
            <a:ext cx="45720" cy="45721"/>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sym typeface="Arial"/>
            </a:endParaRPr>
          </a:p>
        </p:txBody>
      </p:sp>
      <p:cxnSp>
        <p:nvCxnSpPr>
          <p:cNvPr id="302" name="直接连接符 301"/>
          <p:cNvCxnSpPr>
            <a:stCxn id="301" idx="4"/>
          </p:cNvCxnSpPr>
          <p:nvPr/>
        </p:nvCxnSpPr>
        <p:spPr>
          <a:xfrm>
            <a:off x="1244226" y="6262539"/>
            <a:ext cx="22860" cy="58911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303" name="椭圆 302"/>
          <p:cNvSpPr/>
          <p:nvPr/>
        </p:nvSpPr>
        <p:spPr>
          <a:xfrm>
            <a:off x="2462189" y="6216819"/>
            <a:ext cx="45720" cy="45721"/>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sym typeface="Arial"/>
            </a:endParaRPr>
          </a:p>
        </p:txBody>
      </p:sp>
      <p:cxnSp>
        <p:nvCxnSpPr>
          <p:cNvPr id="304" name="直接连接符 303"/>
          <p:cNvCxnSpPr>
            <a:stCxn id="303" idx="4"/>
          </p:cNvCxnSpPr>
          <p:nvPr/>
        </p:nvCxnSpPr>
        <p:spPr>
          <a:xfrm>
            <a:off x="2485049" y="6262539"/>
            <a:ext cx="22860" cy="58911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cxnSp>
        <p:nvCxnSpPr>
          <p:cNvPr id="305" name="直接连接符 304"/>
          <p:cNvCxnSpPr/>
          <p:nvPr/>
        </p:nvCxnSpPr>
        <p:spPr>
          <a:xfrm>
            <a:off x="5802327" y="5822961"/>
            <a:ext cx="171450" cy="102869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306" name="椭圆 305"/>
          <p:cNvSpPr/>
          <p:nvPr/>
        </p:nvSpPr>
        <p:spPr>
          <a:xfrm>
            <a:off x="5741367" y="5701041"/>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sym typeface="Arial"/>
            </a:endParaRPr>
          </a:p>
        </p:txBody>
      </p:sp>
      <p:cxnSp>
        <p:nvCxnSpPr>
          <p:cNvPr id="307" name="直接连接符 306"/>
          <p:cNvCxnSpPr/>
          <p:nvPr/>
        </p:nvCxnSpPr>
        <p:spPr>
          <a:xfrm flipH="1">
            <a:off x="5802327" y="6043941"/>
            <a:ext cx="270510" cy="80771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308" name="椭圆 307"/>
          <p:cNvSpPr/>
          <p:nvPr/>
        </p:nvSpPr>
        <p:spPr>
          <a:xfrm>
            <a:off x="6038547" y="5922019"/>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sym typeface="Arial"/>
            </a:endParaRPr>
          </a:p>
        </p:txBody>
      </p:sp>
      <p:cxnSp>
        <p:nvCxnSpPr>
          <p:cNvPr id="309" name="直接连接符 308"/>
          <p:cNvCxnSpPr>
            <a:cxnSpLocks/>
          </p:cNvCxnSpPr>
          <p:nvPr/>
        </p:nvCxnSpPr>
        <p:spPr>
          <a:xfrm flipH="1">
            <a:off x="6160467" y="6211579"/>
            <a:ext cx="209550" cy="64007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310" name="椭圆 309"/>
          <p:cNvSpPr/>
          <p:nvPr/>
        </p:nvSpPr>
        <p:spPr>
          <a:xfrm>
            <a:off x="6338586" y="6126331"/>
            <a:ext cx="82868" cy="82868"/>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sym typeface="Arial"/>
            </a:endParaRPr>
          </a:p>
        </p:txBody>
      </p:sp>
      <p:cxnSp>
        <p:nvCxnSpPr>
          <p:cNvPr id="311" name="直接连接符 310"/>
          <p:cNvCxnSpPr/>
          <p:nvPr/>
        </p:nvCxnSpPr>
        <p:spPr>
          <a:xfrm>
            <a:off x="6447646" y="5922019"/>
            <a:ext cx="100012" cy="92963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312" name="椭圆 311"/>
          <p:cNvSpPr/>
          <p:nvPr/>
        </p:nvSpPr>
        <p:spPr>
          <a:xfrm>
            <a:off x="6380020" y="5800100"/>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sym typeface="Arial"/>
            </a:endParaRPr>
          </a:p>
        </p:txBody>
      </p:sp>
      <p:sp>
        <p:nvSpPr>
          <p:cNvPr id="313" name="椭圆 312"/>
          <p:cNvSpPr/>
          <p:nvPr/>
        </p:nvSpPr>
        <p:spPr>
          <a:xfrm>
            <a:off x="5530676" y="6216819"/>
            <a:ext cx="45720" cy="45721"/>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sym typeface="Arial"/>
            </a:endParaRPr>
          </a:p>
        </p:txBody>
      </p:sp>
      <p:cxnSp>
        <p:nvCxnSpPr>
          <p:cNvPr id="314" name="直接连接符 313"/>
          <p:cNvCxnSpPr>
            <a:cxnSpLocks/>
            <a:stCxn id="313" idx="4"/>
          </p:cNvCxnSpPr>
          <p:nvPr/>
        </p:nvCxnSpPr>
        <p:spPr>
          <a:xfrm flipH="1">
            <a:off x="5438756" y="6262539"/>
            <a:ext cx="114780" cy="58911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315" name="椭圆 314"/>
          <p:cNvSpPr/>
          <p:nvPr/>
        </p:nvSpPr>
        <p:spPr>
          <a:xfrm>
            <a:off x="6865509" y="6216819"/>
            <a:ext cx="45720" cy="45721"/>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sym typeface="Arial"/>
            </a:endParaRPr>
          </a:p>
        </p:txBody>
      </p:sp>
      <p:cxnSp>
        <p:nvCxnSpPr>
          <p:cNvPr id="316" name="直接连接符 315"/>
          <p:cNvCxnSpPr>
            <a:stCxn id="315" idx="4"/>
          </p:cNvCxnSpPr>
          <p:nvPr/>
        </p:nvCxnSpPr>
        <p:spPr>
          <a:xfrm>
            <a:off x="6888369" y="6262539"/>
            <a:ext cx="22860" cy="58911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cxnSp>
        <p:nvCxnSpPr>
          <p:cNvPr id="317" name="直接连接符 316"/>
          <p:cNvCxnSpPr/>
          <p:nvPr/>
        </p:nvCxnSpPr>
        <p:spPr>
          <a:xfrm>
            <a:off x="9896277" y="5822961"/>
            <a:ext cx="171450" cy="102869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318" name="椭圆 317"/>
          <p:cNvSpPr/>
          <p:nvPr/>
        </p:nvSpPr>
        <p:spPr>
          <a:xfrm>
            <a:off x="9835317" y="5701041"/>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sym typeface="Arial"/>
            </a:endParaRPr>
          </a:p>
        </p:txBody>
      </p:sp>
      <p:cxnSp>
        <p:nvCxnSpPr>
          <p:cNvPr id="319" name="直接连接符 318"/>
          <p:cNvCxnSpPr/>
          <p:nvPr/>
        </p:nvCxnSpPr>
        <p:spPr>
          <a:xfrm flipH="1">
            <a:off x="9896277" y="6043941"/>
            <a:ext cx="270510" cy="80771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320" name="椭圆 319"/>
          <p:cNvSpPr/>
          <p:nvPr/>
        </p:nvSpPr>
        <p:spPr>
          <a:xfrm>
            <a:off x="10132497" y="5922019"/>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sym typeface="Arial"/>
            </a:endParaRPr>
          </a:p>
        </p:txBody>
      </p:sp>
      <p:cxnSp>
        <p:nvCxnSpPr>
          <p:cNvPr id="321" name="直接连接符 320"/>
          <p:cNvCxnSpPr>
            <a:cxnSpLocks/>
          </p:cNvCxnSpPr>
          <p:nvPr/>
        </p:nvCxnSpPr>
        <p:spPr>
          <a:xfrm flipH="1">
            <a:off x="10254417" y="6211579"/>
            <a:ext cx="209550" cy="64007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322" name="椭圆 321"/>
          <p:cNvSpPr/>
          <p:nvPr/>
        </p:nvSpPr>
        <p:spPr>
          <a:xfrm>
            <a:off x="10432536" y="6126331"/>
            <a:ext cx="82868" cy="82868"/>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sym typeface="Arial"/>
            </a:endParaRPr>
          </a:p>
        </p:txBody>
      </p:sp>
      <p:cxnSp>
        <p:nvCxnSpPr>
          <p:cNvPr id="323" name="直接连接符 322"/>
          <p:cNvCxnSpPr/>
          <p:nvPr/>
        </p:nvCxnSpPr>
        <p:spPr>
          <a:xfrm>
            <a:off x="10541596" y="5922019"/>
            <a:ext cx="100012" cy="92963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324" name="椭圆 323"/>
          <p:cNvSpPr/>
          <p:nvPr/>
        </p:nvSpPr>
        <p:spPr>
          <a:xfrm>
            <a:off x="10473970" y="5800100"/>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sym typeface="Arial"/>
            </a:endParaRPr>
          </a:p>
        </p:txBody>
      </p:sp>
      <p:cxnSp>
        <p:nvCxnSpPr>
          <p:cNvPr id="325" name="直接连接符 324"/>
          <p:cNvCxnSpPr/>
          <p:nvPr/>
        </p:nvCxnSpPr>
        <p:spPr>
          <a:xfrm>
            <a:off x="11137100" y="5822961"/>
            <a:ext cx="171450" cy="102869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326" name="椭圆 325"/>
          <p:cNvSpPr/>
          <p:nvPr/>
        </p:nvSpPr>
        <p:spPr>
          <a:xfrm>
            <a:off x="11076140" y="5701041"/>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sym typeface="Arial"/>
            </a:endParaRPr>
          </a:p>
        </p:txBody>
      </p:sp>
      <p:cxnSp>
        <p:nvCxnSpPr>
          <p:cNvPr id="327" name="直接连接符 326"/>
          <p:cNvCxnSpPr/>
          <p:nvPr/>
        </p:nvCxnSpPr>
        <p:spPr>
          <a:xfrm flipH="1">
            <a:off x="11137100" y="6043941"/>
            <a:ext cx="270510" cy="80771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328" name="椭圆 327"/>
          <p:cNvSpPr/>
          <p:nvPr/>
        </p:nvSpPr>
        <p:spPr>
          <a:xfrm>
            <a:off x="11373320" y="5922019"/>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sym typeface="Arial"/>
            </a:endParaRPr>
          </a:p>
        </p:txBody>
      </p:sp>
      <p:sp>
        <p:nvSpPr>
          <p:cNvPr id="329" name="椭圆 328"/>
          <p:cNvSpPr/>
          <p:nvPr/>
        </p:nvSpPr>
        <p:spPr>
          <a:xfrm>
            <a:off x="10959459" y="6216819"/>
            <a:ext cx="45720" cy="45721"/>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sym typeface="Arial"/>
            </a:endParaRPr>
          </a:p>
        </p:txBody>
      </p:sp>
      <p:cxnSp>
        <p:nvCxnSpPr>
          <p:cNvPr id="330" name="直接连接符 329"/>
          <p:cNvCxnSpPr>
            <a:stCxn id="329" idx="4"/>
          </p:cNvCxnSpPr>
          <p:nvPr/>
        </p:nvCxnSpPr>
        <p:spPr>
          <a:xfrm>
            <a:off x="10982319" y="6262539"/>
            <a:ext cx="22860" cy="58911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cxnSp>
        <p:nvCxnSpPr>
          <p:cNvPr id="331" name="直接连接符 330"/>
          <p:cNvCxnSpPr>
            <a:cxnSpLocks/>
          </p:cNvCxnSpPr>
          <p:nvPr/>
        </p:nvCxnSpPr>
        <p:spPr>
          <a:xfrm flipH="1">
            <a:off x="8883466" y="6211579"/>
            <a:ext cx="209550" cy="64007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cxnSp>
        <p:nvCxnSpPr>
          <p:cNvPr id="332" name="直接连接符 331"/>
          <p:cNvCxnSpPr/>
          <p:nvPr/>
        </p:nvCxnSpPr>
        <p:spPr>
          <a:xfrm>
            <a:off x="8143953" y="5822961"/>
            <a:ext cx="171450" cy="102869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333" name="椭圆 332"/>
          <p:cNvSpPr/>
          <p:nvPr/>
        </p:nvSpPr>
        <p:spPr>
          <a:xfrm>
            <a:off x="8082993" y="5701041"/>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sym typeface="Arial"/>
            </a:endParaRPr>
          </a:p>
        </p:txBody>
      </p:sp>
      <p:cxnSp>
        <p:nvCxnSpPr>
          <p:cNvPr id="334" name="直接连接符 333"/>
          <p:cNvCxnSpPr/>
          <p:nvPr/>
        </p:nvCxnSpPr>
        <p:spPr>
          <a:xfrm flipH="1">
            <a:off x="8143953" y="6043941"/>
            <a:ext cx="270510" cy="80771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335" name="椭圆 334"/>
          <p:cNvSpPr/>
          <p:nvPr/>
        </p:nvSpPr>
        <p:spPr>
          <a:xfrm>
            <a:off x="8380173" y="5922019"/>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sym typeface="Arial"/>
            </a:endParaRPr>
          </a:p>
        </p:txBody>
      </p:sp>
      <p:cxnSp>
        <p:nvCxnSpPr>
          <p:cNvPr id="336" name="直接连接符 335"/>
          <p:cNvCxnSpPr>
            <a:cxnSpLocks/>
          </p:cNvCxnSpPr>
          <p:nvPr/>
        </p:nvCxnSpPr>
        <p:spPr>
          <a:xfrm flipH="1">
            <a:off x="8502093" y="6211579"/>
            <a:ext cx="209550" cy="64007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337" name="椭圆 336"/>
          <p:cNvSpPr/>
          <p:nvPr/>
        </p:nvSpPr>
        <p:spPr>
          <a:xfrm>
            <a:off x="8680212" y="6126331"/>
            <a:ext cx="82868" cy="82868"/>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sym typeface="Arial"/>
            </a:endParaRPr>
          </a:p>
        </p:txBody>
      </p:sp>
      <p:sp>
        <p:nvSpPr>
          <p:cNvPr id="338" name="椭圆 337"/>
          <p:cNvSpPr/>
          <p:nvPr/>
        </p:nvSpPr>
        <p:spPr>
          <a:xfrm>
            <a:off x="7966312" y="6216819"/>
            <a:ext cx="45720" cy="45721"/>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sym typeface="Arial"/>
            </a:endParaRPr>
          </a:p>
        </p:txBody>
      </p:sp>
      <p:cxnSp>
        <p:nvCxnSpPr>
          <p:cNvPr id="339" name="直接连接符 338"/>
          <p:cNvCxnSpPr>
            <a:stCxn id="338" idx="4"/>
          </p:cNvCxnSpPr>
          <p:nvPr/>
        </p:nvCxnSpPr>
        <p:spPr>
          <a:xfrm>
            <a:off x="7989172" y="6262539"/>
            <a:ext cx="22860" cy="58911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cxnSp>
        <p:nvCxnSpPr>
          <p:cNvPr id="340" name="直接连接符 339"/>
          <p:cNvCxnSpPr/>
          <p:nvPr/>
        </p:nvCxnSpPr>
        <p:spPr>
          <a:xfrm>
            <a:off x="9384776" y="5822961"/>
            <a:ext cx="171450" cy="1028697"/>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341" name="椭圆 340"/>
          <p:cNvSpPr/>
          <p:nvPr/>
        </p:nvSpPr>
        <p:spPr>
          <a:xfrm>
            <a:off x="9323816" y="5701041"/>
            <a:ext cx="121920" cy="121920"/>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sym typeface="Arial"/>
            </a:endParaRPr>
          </a:p>
        </p:txBody>
      </p:sp>
      <p:cxnSp>
        <p:nvCxnSpPr>
          <p:cNvPr id="342" name="直接连接符 341"/>
          <p:cNvCxnSpPr>
            <a:cxnSpLocks/>
          </p:cNvCxnSpPr>
          <p:nvPr/>
        </p:nvCxnSpPr>
        <p:spPr>
          <a:xfrm flipH="1">
            <a:off x="9742916" y="6211579"/>
            <a:ext cx="209550" cy="64007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
        <p:nvSpPr>
          <p:cNvPr id="343" name="椭圆 342"/>
          <p:cNvSpPr/>
          <p:nvPr/>
        </p:nvSpPr>
        <p:spPr>
          <a:xfrm>
            <a:off x="9921035" y="6126329"/>
            <a:ext cx="82868" cy="82868"/>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sym typeface="Arial"/>
            </a:endParaRPr>
          </a:p>
        </p:txBody>
      </p:sp>
      <p:sp>
        <p:nvSpPr>
          <p:cNvPr id="344" name="椭圆 343"/>
          <p:cNvSpPr/>
          <p:nvPr/>
        </p:nvSpPr>
        <p:spPr>
          <a:xfrm>
            <a:off x="9207135" y="6216819"/>
            <a:ext cx="45720" cy="45721"/>
          </a:xfrm>
          <a:prstGeom prst="ellipse">
            <a:avLst/>
          </a:prstGeom>
          <a:no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sym typeface="Arial"/>
            </a:endParaRPr>
          </a:p>
        </p:txBody>
      </p:sp>
      <p:cxnSp>
        <p:nvCxnSpPr>
          <p:cNvPr id="345" name="直接连接符 344"/>
          <p:cNvCxnSpPr>
            <a:stCxn id="344" idx="4"/>
          </p:cNvCxnSpPr>
          <p:nvPr/>
        </p:nvCxnSpPr>
        <p:spPr>
          <a:xfrm>
            <a:off x="9229995" y="6262543"/>
            <a:ext cx="22860" cy="589118"/>
          </a:xfrm>
          <a:prstGeom prst="line">
            <a:avLst/>
          </a:prstGeom>
          <a:ln>
            <a:solidFill>
              <a:srgbClr val="52525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2261834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cxnSp>
        <p:nvCxnSpPr>
          <p:cNvPr id="6" name="直接连接符 5"/>
          <p:cNvCxnSpPr>
            <a:cxnSpLocks/>
          </p:cNvCxnSpPr>
          <p:nvPr/>
        </p:nvCxnSpPr>
        <p:spPr>
          <a:xfrm>
            <a:off x="11853863" y="6473371"/>
            <a:ext cx="288131" cy="0"/>
          </a:xfrm>
          <a:prstGeom prst="line">
            <a:avLst/>
          </a:prstGeom>
          <a:ln>
            <a:solidFill>
              <a:schemeClr val="tx1">
                <a:alpha val="45000"/>
              </a:schemeClr>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525310" y="524155"/>
            <a:ext cx="4671783" cy="646331"/>
          </a:xfrm>
          <a:prstGeom prst="rect">
            <a:avLst/>
          </a:prstGeom>
          <a:noFill/>
        </p:spPr>
        <p:txBody>
          <a:bodyPr wrap="square" rtlCol="0">
            <a:spAutoFit/>
          </a:bodyPr>
          <a:lstStyle/>
          <a:p>
            <a:r>
              <a:rPr lang="zh-CN" altLang="en-US" sz="3600" b="1" spc="300" dirty="0" smtClean="0">
                <a:latin typeface="Arial"/>
                <a:ea typeface="微软雅黑"/>
                <a:sym typeface="Arial"/>
              </a:rPr>
              <a:t>支持</a:t>
            </a:r>
            <a:r>
              <a:rPr lang="en-US" altLang="zh-CN" sz="3600" b="1" spc="300" dirty="0" smtClean="0">
                <a:latin typeface="Arial"/>
                <a:ea typeface="微软雅黑"/>
                <a:sym typeface="Arial"/>
              </a:rPr>
              <a:t>PR</a:t>
            </a:r>
            <a:r>
              <a:rPr lang="zh-CN" altLang="en-US" sz="3600" b="1" spc="300" dirty="0" smtClean="0">
                <a:latin typeface="Arial"/>
                <a:ea typeface="微软雅黑"/>
                <a:sym typeface="Arial"/>
              </a:rPr>
              <a:t>的商业设备：</a:t>
            </a:r>
            <a:endParaRPr lang="en-US" altLang="zh-CN" sz="3600" b="1" spc="300" dirty="0">
              <a:latin typeface="Arial"/>
              <a:ea typeface="微软雅黑"/>
              <a:sym typeface="Arial"/>
            </a:endParaRPr>
          </a:p>
        </p:txBody>
      </p:sp>
      <p:sp>
        <p:nvSpPr>
          <p:cNvPr id="9" name="文本框 8"/>
          <p:cNvSpPr txBox="1"/>
          <p:nvPr/>
        </p:nvSpPr>
        <p:spPr>
          <a:xfrm>
            <a:off x="511454" y="1669257"/>
            <a:ext cx="11098654" cy="1448016"/>
          </a:xfrm>
          <a:prstGeom prst="rect">
            <a:avLst/>
          </a:prstGeom>
        </p:spPr>
        <p:txBody>
          <a:bodyPr anchor="t">
            <a:normAutofit/>
          </a:bodyPr>
          <a:lstStyle>
            <a:defPPr>
              <a:defRPr lang="zh-CN"/>
            </a:defPPr>
            <a:lvl1pPr indent="0" algn="just" defTabSz="525779">
              <a:lnSpc>
                <a:spcPct val="90000"/>
              </a:lnSpc>
              <a:spcBef>
                <a:spcPts val="3700"/>
              </a:spcBef>
              <a:buFont typeface="Arial" panose="020B0604020202020204" pitchFamily="34" charset="0"/>
              <a:buNone/>
              <a:defRPr sz="35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altLang="zh-CN" sz="3200" b="1" dirty="0"/>
              <a:t>	</a:t>
            </a:r>
            <a:r>
              <a:rPr lang="en-US" altLang="zh-CN" sz="3200" b="1" dirty="0" smtClean="0"/>
              <a:t>   1.</a:t>
            </a:r>
            <a:r>
              <a:rPr lang="en-US" altLang="zh-CN" b="1" dirty="0"/>
              <a:t> Xilinx </a:t>
            </a:r>
            <a:endParaRPr lang="en-US" altLang="zh-CN" sz="3200" b="1" dirty="0"/>
          </a:p>
        </p:txBody>
      </p:sp>
    </p:spTree>
    <p:extLst>
      <p:ext uri="{BB962C8B-B14F-4D97-AF65-F5344CB8AC3E}">
        <p14:creationId xmlns:p14="http://schemas.microsoft.com/office/powerpoint/2010/main" val="316938397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cxnSp>
        <p:nvCxnSpPr>
          <p:cNvPr id="6" name="直接连接符 5"/>
          <p:cNvCxnSpPr>
            <a:cxnSpLocks/>
          </p:cNvCxnSpPr>
          <p:nvPr/>
        </p:nvCxnSpPr>
        <p:spPr>
          <a:xfrm>
            <a:off x="11853863" y="6473371"/>
            <a:ext cx="288131" cy="0"/>
          </a:xfrm>
          <a:prstGeom prst="line">
            <a:avLst/>
          </a:prstGeom>
          <a:ln>
            <a:solidFill>
              <a:schemeClr val="tx1">
                <a:alpha val="45000"/>
              </a:schemeClr>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525310" y="233206"/>
            <a:ext cx="4671783" cy="646331"/>
          </a:xfrm>
          <a:prstGeom prst="rect">
            <a:avLst/>
          </a:prstGeom>
          <a:noFill/>
        </p:spPr>
        <p:txBody>
          <a:bodyPr wrap="square" rtlCol="0">
            <a:spAutoFit/>
          </a:bodyPr>
          <a:lstStyle/>
          <a:p>
            <a:r>
              <a:rPr lang="en-US" altLang="zh-CN" sz="3600" b="1" dirty="0" smtClean="0"/>
              <a:t>Xilinx </a:t>
            </a:r>
            <a:r>
              <a:rPr lang="zh-CN" altLang="en-US" sz="3600" b="1" spc="300" dirty="0" smtClean="0">
                <a:latin typeface="Arial"/>
                <a:ea typeface="微软雅黑"/>
                <a:sym typeface="Arial"/>
              </a:rPr>
              <a:t>：</a:t>
            </a:r>
            <a:endParaRPr lang="en-US" altLang="zh-CN" sz="3600" b="1" spc="300" dirty="0">
              <a:latin typeface="Arial"/>
              <a:ea typeface="微软雅黑"/>
              <a:sym typeface="Arial"/>
            </a:endParaRPr>
          </a:p>
        </p:txBody>
      </p:sp>
      <p:sp>
        <p:nvSpPr>
          <p:cNvPr id="9" name="文本框 8"/>
          <p:cNvSpPr txBox="1"/>
          <p:nvPr/>
        </p:nvSpPr>
        <p:spPr>
          <a:xfrm>
            <a:off x="525310" y="893391"/>
            <a:ext cx="11098654" cy="1600424"/>
          </a:xfrm>
          <a:prstGeom prst="rect">
            <a:avLst/>
          </a:prstGeom>
        </p:spPr>
        <p:txBody>
          <a:bodyPr anchor="t">
            <a:normAutofit/>
          </a:bodyPr>
          <a:lstStyle>
            <a:defPPr>
              <a:defRPr lang="zh-CN"/>
            </a:defPPr>
            <a:lvl1pPr indent="0" algn="just" defTabSz="525779">
              <a:lnSpc>
                <a:spcPct val="90000"/>
              </a:lnSpc>
              <a:spcBef>
                <a:spcPts val="3700"/>
              </a:spcBef>
              <a:buFont typeface="Arial" panose="020B0604020202020204" pitchFamily="34" charset="0"/>
              <a:buNone/>
              <a:defRPr sz="35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altLang="zh-CN" sz="3200" dirty="0"/>
              <a:t>	</a:t>
            </a:r>
            <a:r>
              <a:rPr lang="en-US" altLang="zh-CN" sz="3200" dirty="0" smtClean="0"/>
              <a:t>XC6200</a:t>
            </a:r>
            <a:r>
              <a:rPr lang="zh-CN" altLang="en-US" sz="3200" dirty="0" smtClean="0"/>
              <a:t>系列：（</a:t>
            </a:r>
            <a:r>
              <a:rPr lang="zh-CN" altLang="en-US" sz="3200" dirty="0"/>
              <a:t>最先支持</a:t>
            </a:r>
            <a:r>
              <a:rPr lang="en-US" altLang="zh-CN" sz="3200" dirty="0"/>
              <a:t>PR</a:t>
            </a:r>
            <a:r>
              <a:rPr lang="zh-CN" altLang="en-US" sz="3200" dirty="0" smtClean="0"/>
              <a:t>）通过使用</a:t>
            </a:r>
            <a:r>
              <a:rPr lang="zh-CN" altLang="en-US" sz="3200" dirty="0"/>
              <a:t>特殊接口</a:t>
            </a:r>
            <a:r>
              <a:rPr lang="zh-CN" altLang="en-US" sz="3200" dirty="0" smtClean="0"/>
              <a:t>，外部处理器可以访问</a:t>
            </a:r>
            <a:r>
              <a:rPr lang="en-US" altLang="zh-CN" sz="3200" dirty="0"/>
              <a:t>FPGA</a:t>
            </a:r>
            <a:r>
              <a:rPr lang="zh-CN" altLang="en-US" sz="3200" dirty="0" smtClean="0"/>
              <a:t>中任何特定的功能单元，并且配置</a:t>
            </a:r>
            <a:r>
              <a:rPr lang="en-US" altLang="zh-CN" sz="3200" dirty="0" smtClean="0"/>
              <a:t>SRAM</a:t>
            </a:r>
            <a:r>
              <a:rPr lang="zh-CN" altLang="en-US" sz="3200" dirty="0" smtClean="0"/>
              <a:t>内的数据就实现重配置。</a:t>
            </a:r>
            <a:endParaRPr lang="zh-CN" altLang="en-US" sz="3200" dirty="0"/>
          </a:p>
        </p:txBody>
      </p:sp>
      <p:sp>
        <p:nvSpPr>
          <p:cNvPr id="7" name="文本框 6"/>
          <p:cNvSpPr txBox="1"/>
          <p:nvPr/>
        </p:nvSpPr>
        <p:spPr>
          <a:xfrm>
            <a:off x="525310" y="2430778"/>
            <a:ext cx="11098654" cy="1108366"/>
          </a:xfrm>
          <a:prstGeom prst="rect">
            <a:avLst/>
          </a:prstGeom>
        </p:spPr>
        <p:txBody>
          <a:bodyPr anchor="t">
            <a:normAutofit/>
          </a:bodyPr>
          <a:lstStyle>
            <a:defPPr>
              <a:defRPr lang="zh-CN"/>
            </a:defPPr>
            <a:lvl1pPr indent="0" algn="just" defTabSz="525779">
              <a:lnSpc>
                <a:spcPct val="90000"/>
              </a:lnSpc>
              <a:spcBef>
                <a:spcPts val="3700"/>
              </a:spcBef>
              <a:buFont typeface="Arial" panose="020B0604020202020204" pitchFamily="34" charset="0"/>
              <a:buNone/>
              <a:defRPr sz="35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altLang="zh-CN" sz="3200" dirty="0" smtClean="0"/>
              <a:t>	</a:t>
            </a:r>
            <a:r>
              <a:rPr lang="en-US" altLang="zh-CN" sz="3200" dirty="0" err="1" smtClean="0"/>
              <a:t>Virtex</a:t>
            </a:r>
            <a:r>
              <a:rPr lang="zh-CN" altLang="en-US" sz="3200" dirty="0" smtClean="0"/>
              <a:t>系列：引入了一种称为</a:t>
            </a:r>
            <a:r>
              <a:rPr lang="en-US" altLang="zh-CN" sz="3200" dirty="0" smtClean="0"/>
              <a:t>ICAP</a:t>
            </a:r>
            <a:r>
              <a:rPr lang="zh-CN" altLang="en-US" sz="3200" dirty="0" smtClean="0"/>
              <a:t>的配置</a:t>
            </a:r>
            <a:r>
              <a:rPr lang="zh-CN" altLang="en-US" sz="3200" dirty="0" smtClean="0"/>
              <a:t>接口，可以将比特流加载到</a:t>
            </a:r>
            <a:r>
              <a:rPr lang="en-US" altLang="zh-CN" sz="3200" dirty="0" smtClean="0"/>
              <a:t>FPGA</a:t>
            </a:r>
            <a:r>
              <a:rPr lang="zh-CN" altLang="en-US" sz="3200" dirty="0" smtClean="0"/>
              <a:t>架构中。</a:t>
            </a:r>
            <a:endParaRPr lang="zh-CN" altLang="en-US" sz="3200" dirty="0"/>
          </a:p>
        </p:txBody>
      </p:sp>
      <p:sp>
        <p:nvSpPr>
          <p:cNvPr id="8" name="文本框 7"/>
          <p:cNvSpPr txBox="1"/>
          <p:nvPr/>
        </p:nvSpPr>
        <p:spPr>
          <a:xfrm>
            <a:off x="525310" y="3476107"/>
            <a:ext cx="11098654" cy="2058252"/>
          </a:xfrm>
          <a:prstGeom prst="rect">
            <a:avLst/>
          </a:prstGeom>
        </p:spPr>
        <p:txBody>
          <a:bodyPr anchor="t">
            <a:normAutofit/>
          </a:bodyPr>
          <a:lstStyle>
            <a:defPPr>
              <a:defRPr lang="zh-CN"/>
            </a:defPPr>
            <a:lvl1pPr indent="0" algn="just" defTabSz="525779">
              <a:lnSpc>
                <a:spcPct val="90000"/>
              </a:lnSpc>
              <a:spcBef>
                <a:spcPts val="3700"/>
              </a:spcBef>
              <a:buFont typeface="Arial" panose="020B0604020202020204" pitchFamily="34" charset="0"/>
              <a:buNone/>
              <a:defRPr sz="35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altLang="zh-CN" sz="3200" dirty="0" smtClean="0"/>
              <a:t>	</a:t>
            </a:r>
            <a:r>
              <a:rPr lang="en-US" altLang="zh-CN" sz="3200" dirty="0" err="1" smtClean="0"/>
              <a:t>Zynq</a:t>
            </a:r>
            <a:r>
              <a:rPr lang="zh-CN" altLang="en-US" sz="3200" dirty="0" smtClean="0"/>
              <a:t>系列：</a:t>
            </a:r>
            <a:endParaRPr lang="zh-CN" altLang="en-US" sz="3200" dirty="0"/>
          </a:p>
        </p:txBody>
      </p:sp>
    </p:spTree>
    <p:extLst>
      <p:ext uri="{BB962C8B-B14F-4D97-AF65-F5344CB8AC3E}">
        <p14:creationId xmlns:p14="http://schemas.microsoft.com/office/powerpoint/2010/main" val="200937550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PA" val="v4.3.1"/>
</p:tagLst>
</file>

<file path=ppt/tags/tag2.xml><?xml version="1.0" encoding="utf-8"?>
<p:tagLst xmlns:a="http://schemas.openxmlformats.org/drawingml/2006/main" xmlns:r="http://schemas.openxmlformats.org/officeDocument/2006/relationships" xmlns:p="http://schemas.openxmlformats.org/presentationml/2006/main">
  <p:tag name="PA" val="v4.3.1"/>
</p:tagLst>
</file>

<file path=ppt/tags/tag3.xml><?xml version="1.0" encoding="utf-8"?>
<p:tagLst xmlns:a="http://schemas.openxmlformats.org/drawingml/2006/main" xmlns:r="http://schemas.openxmlformats.org/officeDocument/2006/relationships" xmlns:p="http://schemas.openxmlformats.org/presentationml/2006/main">
  <p:tag name="PA" val="v4.3.1"/>
</p:tagLst>
</file>

<file path=ppt/tags/tag4.xml><?xml version="1.0" encoding="utf-8"?>
<p:tagLst xmlns:a="http://schemas.openxmlformats.org/drawingml/2006/main" xmlns:r="http://schemas.openxmlformats.org/officeDocument/2006/relationships" xmlns:p="http://schemas.openxmlformats.org/presentationml/2006/main">
  <p:tag name="PA" val="v4.3.1"/>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0.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5.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6.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7.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8.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9.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0.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5.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6.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7.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8.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9.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30.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3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6.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7.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8.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9.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5288</TotalTime>
  <Words>1879</Words>
  <Application>Microsoft Office PowerPoint</Application>
  <PresentationFormat>宽屏</PresentationFormat>
  <Paragraphs>179</Paragraphs>
  <Slides>31</Slides>
  <Notes>31</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31</vt:i4>
      </vt:variant>
    </vt:vector>
  </HeadingPairs>
  <TitlesOfParts>
    <vt:vector size="41" baseType="lpstr">
      <vt:lpstr>Bebas Neue</vt:lpstr>
      <vt:lpstr>Roboto Medium</vt:lpstr>
      <vt:lpstr>等线</vt:lpstr>
      <vt:lpstr>等线 Light</vt:lpstr>
      <vt:lpstr>楷体</vt:lpstr>
      <vt:lpstr>宋体</vt:lpstr>
      <vt:lpstr>微软雅黑</vt:lpstr>
      <vt:lpstr>Arial</vt:lpstr>
      <vt:lpstr>Calibri</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第一PPT，www.1ppt.com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极简线条</dc:title>
  <dc:creator>第一PPT</dc:creator>
  <cp:keywords>www.1ppt.com</cp:keywords>
  <dc:description>www.1ppt.com</dc:description>
  <cp:lastModifiedBy>User</cp:lastModifiedBy>
  <cp:revision>878</cp:revision>
  <dcterms:created xsi:type="dcterms:W3CDTF">2017-08-31T05:00:04Z</dcterms:created>
  <dcterms:modified xsi:type="dcterms:W3CDTF">2019-06-04T01:24:55Z</dcterms:modified>
</cp:coreProperties>
</file>