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381" r:id="rId2"/>
    <p:sldId id="351" r:id="rId3"/>
    <p:sldId id="385" r:id="rId4"/>
    <p:sldId id="384" r:id="rId5"/>
    <p:sldId id="387" r:id="rId6"/>
    <p:sldId id="386" r:id="rId7"/>
    <p:sldId id="388" r:id="rId8"/>
    <p:sldId id="389" r:id="rId9"/>
    <p:sldId id="390" r:id="rId10"/>
    <p:sldId id="392" r:id="rId11"/>
    <p:sldId id="393" r:id="rId12"/>
    <p:sldId id="391"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08" r:id="rId28"/>
    <p:sldId id="409" r:id="rId29"/>
    <p:sldId id="410" r:id="rId30"/>
    <p:sldId id="411" r:id="rId31"/>
    <p:sldId id="412" r:id="rId32"/>
    <p:sldId id="350" r:id="rId33"/>
    <p:sldId id="383" r:id="rId34"/>
    <p:sldId id="355" r:id="rId35"/>
    <p:sldId id="352" r:id="rId36"/>
    <p:sldId id="356" r:id="rId37"/>
    <p:sldId id="354" r:id="rId38"/>
    <p:sldId id="358" r:id="rId39"/>
    <p:sldId id="359" r:id="rId40"/>
    <p:sldId id="360" r:id="rId41"/>
    <p:sldId id="361" r:id="rId42"/>
    <p:sldId id="362" r:id="rId43"/>
    <p:sldId id="363" r:id="rId44"/>
    <p:sldId id="364" r:id="rId45"/>
    <p:sldId id="357" r:id="rId46"/>
    <p:sldId id="366" r:id="rId47"/>
    <p:sldId id="365" r:id="rId48"/>
    <p:sldId id="368" r:id="rId49"/>
    <p:sldId id="367" r:id="rId50"/>
    <p:sldId id="369" r:id="rId51"/>
    <p:sldId id="370" r:id="rId52"/>
    <p:sldId id="371" r:id="rId53"/>
    <p:sldId id="372" r:id="rId54"/>
    <p:sldId id="375" r:id="rId55"/>
    <p:sldId id="376" r:id="rId56"/>
    <p:sldId id="377" r:id="rId57"/>
    <p:sldId id="378" r:id="rId58"/>
    <p:sldId id="379" r:id="rId59"/>
    <p:sldId id="38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92CD4-1C3F-480A-A120-3934CB79416B}" v="2" dt="2019-06-02T00:59:25.54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8"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 David" userId="4f532f1118b3ac0a" providerId="LiveId" clId="{46E92CD4-1C3F-480A-A120-3934CB79416B}"/>
    <pc:docChg chg="undo redo custSel addSld delSld modSld sldOrd">
      <pc:chgData name="Chou David" userId="4f532f1118b3ac0a" providerId="LiveId" clId="{46E92CD4-1C3F-480A-A120-3934CB79416B}" dt="2019-06-03T02:45:37.726" v="3505"/>
      <pc:docMkLst>
        <pc:docMk/>
      </pc:docMkLst>
      <pc:sldChg chg="addSp delSp modSp">
        <pc:chgData name="Chou David" userId="4f532f1118b3ac0a" providerId="LiveId" clId="{46E92CD4-1C3F-480A-A120-3934CB79416B}" dt="2019-06-02T01:03:19.983" v="21" actId="478"/>
        <pc:sldMkLst>
          <pc:docMk/>
          <pc:sldMk cId="0" sldId="350"/>
        </pc:sldMkLst>
        <pc:spChg chg="add mod">
          <ac:chgData name="Chou David" userId="4f532f1118b3ac0a" providerId="LiveId" clId="{46E92CD4-1C3F-480A-A120-3934CB79416B}" dt="2019-06-02T01:03:19.983" v="21" actId="478"/>
          <ac:spMkLst>
            <pc:docMk/>
            <pc:sldMk cId="0" sldId="350"/>
            <ac:spMk id="4" creationId="{0C0C7F66-8474-4DAD-8FB9-FA7CA3E74530}"/>
          </ac:spMkLst>
        </pc:spChg>
        <pc:spChg chg="mod">
          <ac:chgData name="Chou David" userId="4f532f1118b3ac0a" providerId="LiveId" clId="{46E92CD4-1C3F-480A-A120-3934CB79416B}" dt="2019-06-02T01:03:05.992" v="18" actId="6549"/>
          <ac:spMkLst>
            <pc:docMk/>
            <pc:sldMk cId="0" sldId="350"/>
            <ac:spMk id="5" creationId="{00000000-0000-0000-0000-000000000000}"/>
          </ac:spMkLst>
        </pc:spChg>
        <pc:spChg chg="del">
          <ac:chgData name="Chou David" userId="4f532f1118b3ac0a" providerId="LiveId" clId="{46E92CD4-1C3F-480A-A120-3934CB79416B}" dt="2019-06-02T01:03:19.983" v="21" actId="478"/>
          <ac:spMkLst>
            <pc:docMk/>
            <pc:sldMk cId="0" sldId="350"/>
            <ac:spMk id="7" creationId="{00000000-0000-0000-0000-000000000000}"/>
          </ac:spMkLst>
        </pc:spChg>
      </pc:sldChg>
      <pc:sldChg chg="modSp ord">
        <pc:chgData name="Chou David" userId="4f532f1118b3ac0a" providerId="LiveId" clId="{46E92CD4-1C3F-480A-A120-3934CB79416B}" dt="2019-06-02T01:22:39.774" v="138"/>
        <pc:sldMkLst>
          <pc:docMk/>
          <pc:sldMk cId="0" sldId="351"/>
        </pc:sldMkLst>
        <pc:spChg chg="mod">
          <ac:chgData name="Chou David" userId="4f532f1118b3ac0a" providerId="LiveId" clId="{46E92CD4-1C3F-480A-A120-3934CB79416B}" dt="2019-06-02T01:22:39.774" v="138"/>
          <ac:spMkLst>
            <pc:docMk/>
            <pc:sldMk cId="0" sldId="351"/>
            <ac:spMk id="4" creationId="{00000000-0000-0000-0000-000000000000}"/>
          </ac:spMkLst>
        </pc:spChg>
      </pc:sldChg>
      <pc:sldChg chg="modSp">
        <pc:chgData name="Chou David" userId="4f532f1118b3ac0a" providerId="LiveId" clId="{46E92CD4-1C3F-480A-A120-3934CB79416B}" dt="2019-06-02T02:24:34.754" v="891" actId="27636"/>
        <pc:sldMkLst>
          <pc:docMk/>
          <pc:sldMk cId="0" sldId="352"/>
        </pc:sldMkLst>
        <pc:spChg chg="mod">
          <ac:chgData name="Chou David" userId="4f532f1118b3ac0a" providerId="LiveId" clId="{46E92CD4-1C3F-480A-A120-3934CB79416B}" dt="2019-06-02T02:24:34.754" v="891" actId="27636"/>
          <ac:spMkLst>
            <pc:docMk/>
            <pc:sldMk cId="0" sldId="352"/>
            <ac:spMk id="4" creationId="{00000000-0000-0000-0000-000000000000}"/>
          </ac:spMkLst>
        </pc:spChg>
      </pc:sldChg>
      <pc:sldChg chg="modSp">
        <pc:chgData name="Chou David" userId="4f532f1118b3ac0a" providerId="LiveId" clId="{46E92CD4-1C3F-480A-A120-3934CB79416B}" dt="2019-06-02T02:25:00.857" v="892" actId="1076"/>
        <pc:sldMkLst>
          <pc:docMk/>
          <pc:sldMk cId="0" sldId="358"/>
        </pc:sldMkLst>
        <pc:spChg chg="mod">
          <ac:chgData name="Chou David" userId="4f532f1118b3ac0a" providerId="LiveId" clId="{46E92CD4-1C3F-480A-A120-3934CB79416B}" dt="2019-06-02T02:25:00.857" v="892" actId="1076"/>
          <ac:spMkLst>
            <pc:docMk/>
            <pc:sldMk cId="0" sldId="358"/>
            <ac:spMk id="4" creationId="{00000000-0000-0000-0000-000000000000}"/>
          </ac:spMkLst>
        </pc:spChg>
      </pc:sldChg>
      <pc:sldChg chg="modSp">
        <pc:chgData name="Chou David" userId="4f532f1118b3ac0a" providerId="LiveId" clId="{46E92CD4-1C3F-480A-A120-3934CB79416B}" dt="2019-06-02T02:25:14.298" v="893" actId="948"/>
        <pc:sldMkLst>
          <pc:docMk/>
          <pc:sldMk cId="0" sldId="359"/>
        </pc:sldMkLst>
        <pc:spChg chg="mod">
          <ac:chgData name="Chou David" userId="4f532f1118b3ac0a" providerId="LiveId" clId="{46E92CD4-1C3F-480A-A120-3934CB79416B}" dt="2019-06-02T02:25:14.298" v="893" actId="948"/>
          <ac:spMkLst>
            <pc:docMk/>
            <pc:sldMk cId="0" sldId="359"/>
            <ac:spMk id="6" creationId="{00000000-0000-0000-0000-000000000000}"/>
          </ac:spMkLst>
        </pc:spChg>
      </pc:sldChg>
      <pc:sldChg chg="modSp">
        <pc:chgData name="Chou David" userId="4f532f1118b3ac0a" providerId="LiveId" clId="{46E92CD4-1C3F-480A-A120-3934CB79416B}" dt="2019-06-02T02:25:33.546" v="895" actId="14100"/>
        <pc:sldMkLst>
          <pc:docMk/>
          <pc:sldMk cId="0" sldId="361"/>
        </pc:sldMkLst>
        <pc:spChg chg="mod">
          <ac:chgData name="Chou David" userId="4f532f1118b3ac0a" providerId="LiveId" clId="{46E92CD4-1C3F-480A-A120-3934CB79416B}" dt="2019-06-02T02:25:33.546" v="895" actId="14100"/>
          <ac:spMkLst>
            <pc:docMk/>
            <pc:sldMk cId="0" sldId="361"/>
            <ac:spMk id="6" creationId="{00000000-0000-0000-0000-000000000000}"/>
          </ac:spMkLst>
        </pc:spChg>
      </pc:sldChg>
      <pc:sldChg chg="modSp">
        <pc:chgData name="Chou David" userId="4f532f1118b3ac0a" providerId="LiveId" clId="{46E92CD4-1C3F-480A-A120-3934CB79416B}" dt="2019-06-02T02:25:44.121" v="896" actId="948"/>
        <pc:sldMkLst>
          <pc:docMk/>
          <pc:sldMk cId="0" sldId="362"/>
        </pc:sldMkLst>
        <pc:spChg chg="mod">
          <ac:chgData name="Chou David" userId="4f532f1118b3ac0a" providerId="LiveId" clId="{46E92CD4-1C3F-480A-A120-3934CB79416B}" dt="2019-06-02T02:25:44.121" v="896" actId="948"/>
          <ac:spMkLst>
            <pc:docMk/>
            <pc:sldMk cId="0" sldId="362"/>
            <ac:spMk id="7" creationId="{00000000-0000-0000-0000-000000000000}"/>
          </ac:spMkLst>
        </pc:spChg>
      </pc:sldChg>
      <pc:sldChg chg="modSp">
        <pc:chgData name="Chou David" userId="4f532f1118b3ac0a" providerId="LiveId" clId="{46E92CD4-1C3F-480A-A120-3934CB79416B}" dt="2019-06-02T02:25:52.828" v="897" actId="948"/>
        <pc:sldMkLst>
          <pc:docMk/>
          <pc:sldMk cId="0" sldId="363"/>
        </pc:sldMkLst>
        <pc:spChg chg="mod">
          <ac:chgData name="Chou David" userId="4f532f1118b3ac0a" providerId="LiveId" clId="{46E92CD4-1C3F-480A-A120-3934CB79416B}" dt="2019-06-02T02:25:52.828" v="897" actId="948"/>
          <ac:spMkLst>
            <pc:docMk/>
            <pc:sldMk cId="0" sldId="363"/>
            <ac:spMk id="6" creationId="{00000000-0000-0000-0000-000000000000}"/>
          </ac:spMkLst>
        </pc:spChg>
      </pc:sldChg>
      <pc:sldChg chg="modSp">
        <pc:chgData name="Chou David" userId="4f532f1118b3ac0a" providerId="LiveId" clId="{46E92CD4-1C3F-480A-A120-3934CB79416B}" dt="2019-06-02T02:26:00.594" v="899" actId="1076"/>
        <pc:sldMkLst>
          <pc:docMk/>
          <pc:sldMk cId="0" sldId="364"/>
        </pc:sldMkLst>
        <pc:spChg chg="mod">
          <ac:chgData name="Chou David" userId="4f532f1118b3ac0a" providerId="LiveId" clId="{46E92CD4-1C3F-480A-A120-3934CB79416B}" dt="2019-06-02T02:26:00.594" v="899" actId="1076"/>
          <ac:spMkLst>
            <pc:docMk/>
            <pc:sldMk cId="0" sldId="364"/>
            <ac:spMk id="6" creationId="{00000000-0000-0000-0000-000000000000}"/>
          </ac:spMkLst>
        </pc:spChg>
      </pc:sldChg>
      <pc:sldChg chg="modSp">
        <pc:chgData name="Chou David" userId="4f532f1118b3ac0a" providerId="LiveId" clId="{46E92CD4-1C3F-480A-A120-3934CB79416B}" dt="2019-06-02T02:26:31.432" v="902" actId="948"/>
        <pc:sldMkLst>
          <pc:docMk/>
          <pc:sldMk cId="0" sldId="365"/>
        </pc:sldMkLst>
        <pc:spChg chg="mod">
          <ac:chgData name="Chou David" userId="4f532f1118b3ac0a" providerId="LiveId" clId="{46E92CD4-1C3F-480A-A120-3934CB79416B}" dt="2019-06-02T02:26:31.432" v="902" actId="948"/>
          <ac:spMkLst>
            <pc:docMk/>
            <pc:sldMk cId="0" sldId="365"/>
            <ac:spMk id="7" creationId="{00000000-0000-0000-0000-000000000000}"/>
          </ac:spMkLst>
        </pc:spChg>
      </pc:sldChg>
      <pc:sldChg chg="modSp">
        <pc:chgData name="Chou David" userId="4f532f1118b3ac0a" providerId="LiveId" clId="{46E92CD4-1C3F-480A-A120-3934CB79416B}" dt="2019-06-02T02:26:24.619" v="901" actId="14100"/>
        <pc:sldMkLst>
          <pc:docMk/>
          <pc:sldMk cId="0" sldId="366"/>
        </pc:sldMkLst>
        <pc:spChg chg="mod">
          <ac:chgData name="Chou David" userId="4f532f1118b3ac0a" providerId="LiveId" clId="{46E92CD4-1C3F-480A-A120-3934CB79416B}" dt="2019-06-02T02:26:24.619" v="901" actId="14100"/>
          <ac:spMkLst>
            <pc:docMk/>
            <pc:sldMk cId="0" sldId="366"/>
            <ac:spMk id="6" creationId="{00000000-0000-0000-0000-000000000000}"/>
          </ac:spMkLst>
        </pc:spChg>
      </pc:sldChg>
      <pc:sldChg chg="modSp">
        <pc:chgData name="Chou David" userId="4f532f1118b3ac0a" providerId="LiveId" clId="{46E92CD4-1C3F-480A-A120-3934CB79416B}" dt="2019-06-02T02:26:39.685" v="903" actId="948"/>
        <pc:sldMkLst>
          <pc:docMk/>
          <pc:sldMk cId="0" sldId="367"/>
        </pc:sldMkLst>
        <pc:spChg chg="mod">
          <ac:chgData name="Chou David" userId="4f532f1118b3ac0a" providerId="LiveId" clId="{46E92CD4-1C3F-480A-A120-3934CB79416B}" dt="2019-06-02T02:26:39.685" v="903" actId="948"/>
          <ac:spMkLst>
            <pc:docMk/>
            <pc:sldMk cId="0" sldId="367"/>
            <ac:spMk id="4" creationId="{00000000-0000-0000-0000-000000000000}"/>
          </ac:spMkLst>
        </pc:spChg>
      </pc:sldChg>
      <pc:sldChg chg="modSp">
        <pc:chgData name="Chou David" userId="4f532f1118b3ac0a" providerId="LiveId" clId="{46E92CD4-1C3F-480A-A120-3934CB79416B}" dt="2019-06-02T02:26:45.482" v="904" actId="948"/>
        <pc:sldMkLst>
          <pc:docMk/>
          <pc:sldMk cId="0" sldId="369"/>
        </pc:sldMkLst>
        <pc:spChg chg="mod">
          <ac:chgData name="Chou David" userId="4f532f1118b3ac0a" providerId="LiveId" clId="{46E92CD4-1C3F-480A-A120-3934CB79416B}" dt="2019-06-02T02:26:45.482" v="904" actId="948"/>
          <ac:spMkLst>
            <pc:docMk/>
            <pc:sldMk cId="0" sldId="369"/>
            <ac:spMk id="4" creationId="{00000000-0000-0000-0000-000000000000}"/>
          </ac:spMkLst>
        </pc:spChg>
      </pc:sldChg>
      <pc:sldChg chg="modSp">
        <pc:chgData name="Chou David" userId="4f532f1118b3ac0a" providerId="LiveId" clId="{46E92CD4-1C3F-480A-A120-3934CB79416B}" dt="2019-06-02T02:26:54.092" v="905" actId="948"/>
        <pc:sldMkLst>
          <pc:docMk/>
          <pc:sldMk cId="0" sldId="372"/>
        </pc:sldMkLst>
        <pc:spChg chg="mod">
          <ac:chgData name="Chou David" userId="4f532f1118b3ac0a" providerId="LiveId" clId="{46E92CD4-1C3F-480A-A120-3934CB79416B}" dt="2019-06-02T02:26:54.092" v="905" actId="948"/>
          <ac:spMkLst>
            <pc:docMk/>
            <pc:sldMk cId="0" sldId="372"/>
            <ac:spMk id="6" creationId="{00000000-0000-0000-0000-000000000000}"/>
          </ac:spMkLst>
        </pc:spChg>
      </pc:sldChg>
      <pc:sldChg chg="modSp">
        <pc:chgData name="Chou David" userId="4f532f1118b3ac0a" providerId="LiveId" clId="{46E92CD4-1C3F-480A-A120-3934CB79416B}" dt="2019-06-02T02:27:18.361" v="911" actId="1076"/>
        <pc:sldMkLst>
          <pc:docMk/>
          <pc:sldMk cId="0" sldId="375"/>
        </pc:sldMkLst>
        <pc:spChg chg="mod">
          <ac:chgData name="Chou David" userId="4f532f1118b3ac0a" providerId="LiveId" clId="{46E92CD4-1C3F-480A-A120-3934CB79416B}" dt="2019-06-02T02:27:10.043" v="909" actId="1076"/>
          <ac:spMkLst>
            <pc:docMk/>
            <pc:sldMk cId="0" sldId="375"/>
            <ac:spMk id="2" creationId="{00000000-0000-0000-0000-000000000000}"/>
          </ac:spMkLst>
        </pc:spChg>
        <pc:spChg chg="mod">
          <ac:chgData name="Chou David" userId="4f532f1118b3ac0a" providerId="LiveId" clId="{46E92CD4-1C3F-480A-A120-3934CB79416B}" dt="2019-06-02T02:27:10.043" v="909" actId="1076"/>
          <ac:spMkLst>
            <pc:docMk/>
            <pc:sldMk cId="0" sldId="375"/>
            <ac:spMk id="3" creationId="{00000000-0000-0000-0000-000000000000}"/>
          </ac:spMkLst>
        </pc:spChg>
        <pc:spChg chg="mod">
          <ac:chgData name="Chou David" userId="4f532f1118b3ac0a" providerId="LiveId" clId="{46E92CD4-1C3F-480A-A120-3934CB79416B}" dt="2019-06-02T02:27:10.043" v="909" actId="1076"/>
          <ac:spMkLst>
            <pc:docMk/>
            <pc:sldMk cId="0" sldId="375"/>
            <ac:spMk id="4" creationId="{00000000-0000-0000-0000-000000000000}"/>
          </ac:spMkLst>
        </pc:spChg>
        <pc:graphicFrameChg chg="mod">
          <ac:chgData name="Chou David" userId="4f532f1118b3ac0a" providerId="LiveId" clId="{46E92CD4-1C3F-480A-A120-3934CB79416B}" dt="2019-06-02T02:27:18.361" v="911" actId="1076"/>
          <ac:graphicFrameMkLst>
            <pc:docMk/>
            <pc:sldMk cId="0" sldId="375"/>
            <ac:graphicFrameMk id="6" creationId="{00000000-0000-0000-0000-000000000000}"/>
          </ac:graphicFrameMkLst>
        </pc:graphicFrameChg>
      </pc:sldChg>
      <pc:sldChg chg="modSp">
        <pc:chgData name="Chou David" userId="4f532f1118b3ac0a" providerId="LiveId" clId="{46E92CD4-1C3F-480A-A120-3934CB79416B}" dt="2019-06-02T02:27:24.689" v="912" actId="948"/>
        <pc:sldMkLst>
          <pc:docMk/>
          <pc:sldMk cId="0" sldId="376"/>
        </pc:sldMkLst>
        <pc:spChg chg="mod">
          <ac:chgData name="Chou David" userId="4f532f1118b3ac0a" providerId="LiveId" clId="{46E92CD4-1C3F-480A-A120-3934CB79416B}" dt="2019-06-02T02:27:24.689" v="912" actId="948"/>
          <ac:spMkLst>
            <pc:docMk/>
            <pc:sldMk cId="0" sldId="376"/>
            <ac:spMk id="3" creationId="{00000000-0000-0000-0000-000000000000}"/>
          </ac:spMkLst>
        </pc:spChg>
      </pc:sldChg>
      <pc:sldChg chg="modSp">
        <pc:chgData name="Chou David" userId="4f532f1118b3ac0a" providerId="LiveId" clId="{46E92CD4-1C3F-480A-A120-3934CB79416B}" dt="2019-06-02T02:27:40.385" v="915" actId="948"/>
        <pc:sldMkLst>
          <pc:docMk/>
          <pc:sldMk cId="0" sldId="377"/>
        </pc:sldMkLst>
        <pc:spChg chg="mod">
          <ac:chgData name="Chou David" userId="4f532f1118b3ac0a" providerId="LiveId" clId="{46E92CD4-1C3F-480A-A120-3934CB79416B}" dt="2019-06-02T02:27:30.419" v="913" actId="948"/>
          <ac:spMkLst>
            <pc:docMk/>
            <pc:sldMk cId="0" sldId="377"/>
            <ac:spMk id="3" creationId="{00000000-0000-0000-0000-000000000000}"/>
          </ac:spMkLst>
        </pc:spChg>
        <pc:spChg chg="mod">
          <ac:chgData name="Chou David" userId="4f532f1118b3ac0a" providerId="LiveId" clId="{46E92CD4-1C3F-480A-A120-3934CB79416B}" dt="2019-06-02T02:27:40.385" v="915" actId="948"/>
          <ac:spMkLst>
            <pc:docMk/>
            <pc:sldMk cId="0" sldId="377"/>
            <ac:spMk id="6" creationId="{00000000-0000-0000-0000-000000000000}"/>
          </ac:spMkLst>
        </pc:spChg>
        <pc:picChg chg="mod">
          <ac:chgData name="Chou David" userId="4f532f1118b3ac0a" providerId="LiveId" clId="{46E92CD4-1C3F-480A-A120-3934CB79416B}" dt="2019-06-02T02:27:34.444" v="914" actId="14100"/>
          <ac:picMkLst>
            <pc:docMk/>
            <pc:sldMk cId="0" sldId="377"/>
            <ac:picMk id="5" creationId="{00000000-0000-0000-0000-000000000000}"/>
          </ac:picMkLst>
        </pc:picChg>
      </pc:sldChg>
      <pc:sldChg chg="modSp">
        <pc:chgData name="Chou David" userId="4f532f1118b3ac0a" providerId="LiveId" clId="{46E92CD4-1C3F-480A-A120-3934CB79416B}" dt="2019-06-02T02:27:50.780" v="916" actId="948"/>
        <pc:sldMkLst>
          <pc:docMk/>
          <pc:sldMk cId="0" sldId="378"/>
        </pc:sldMkLst>
        <pc:spChg chg="mod">
          <ac:chgData name="Chou David" userId="4f532f1118b3ac0a" providerId="LiveId" clId="{46E92CD4-1C3F-480A-A120-3934CB79416B}" dt="2019-06-02T02:27:50.780" v="916" actId="948"/>
          <ac:spMkLst>
            <pc:docMk/>
            <pc:sldMk cId="0" sldId="378"/>
            <ac:spMk id="6" creationId="{00000000-0000-0000-0000-000000000000}"/>
          </ac:spMkLst>
        </pc:spChg>
      </pc:sldChg>
      <pc:sldChg chg="modSp">
        <pc:chgData name="Chou David" userId="4f532f1118b3ac0a" providerId="LiveId" clId="{46E92CD4-1C3F-480A-A120-3934CB79416B}" dt="2019-06-02T02:27:56.606" v="917" actId="948"/>
        <pc:sldMkLst>
          <pc:docMk/>
          <pc:sldMk cId="0" sldId="379"/>
        </pc:sldMkLst>
        <pc:spChg chg="mod">
          <ac:chgData name="Chou David" userId="4f532f1118b3ac0a" providerId="LiveId" clId="{46E92CD4-1C3F-480A-A120-3934CB79416B}" dt="2019-06-02T02:27:56.606" v="917" actId="948"/>
          <ac:spMkLst>
            <pc:docMk/>
            <pc:sldMk cId="0" sldId="379"/>
            <ac:spMk id="3" creationId="{00000000-0000-0000-0000-000000000000}"/>
          </ac:spMkLst>
        </pc:spChg>
      </pc:sldChg>
      <pc:sldChg chg="modSp">
        <pc:chgData name="Chou David" userId="4f532f1118b3ac0a" providerId="LiveId" clId="{46E92CD4-1C3F-480A-A120-3934CB79416B}" dt="2019-06-02T02:28:02.905" v="918" actId="948"/>
        <pc:sldMkLst>
          <pc:docMk/>
          <pc:sldMk cId="0" sldId="380"/>
        </pc:sldMkLst>
        <pc:spChg chg="mod">
          <ac:chgData name="Chou David" userId="4f532f1118b3ac0a" providerId="LiveId" clId="{46E92CD4-1C3F-480A-A120-3934CB79416B}" dt="2019-06-02T02:28:02.905" v="918" actId="948"/>
          <ac:spMkLst>
            <pc:docMk/>
            <pc:sldMk cId="0" sldId="380"/>
            <ac:spMk id="3" creationId="{00000000-0000-0000-0000-000000000000}"/>
          </ac:spMkLst>
        </pc:spChg>
      </pc:sldChg>
      <pc:sldChg chg="modSp add ord">
        <pc:chgData name="Chou David" userId="4f532f1118b3ac0a" providerId="LiveId" clId="{46E92CD4-1C3F-480A-A120-3934CB79416B}" dt="2019-06-02T01:03:44.527" v="32"/>
        <pc:sldMkLst>
          <pc:docMk/>
          <pc:sldMk cId="1222331945" sldId="381"/>
        </pc:sldMkLst>
        <pc:spChg chg="mod">
          <ac:chgData name="Chou David" userId="4f532f1118b3ac0a" providerId="LiveId" clId="{46E92CD4-1C3F-480A-A120-3934CB79416B}" dt="2019-06-02T01:03:44.527" v="32"/>
          <ac:spMkLst>
            <pc:docMk/>
            <pc:sldMk cId="1222331945" sldId="381"/>
            <ac:spMk id="5" creationId="{00000000-0000-0000-0000-000000000000}"/>
          </ac:spMkLst>
        </pc:spChg>
      </pc:sldChg>
      <pc:sldChg chg="add del ord">
        <pc:chgData name="Chou David" userId="4f532f1118b3ac0a" providerId="LiveId" clId="{46E92CD4-1C3F-480A-A120-3934CB79416B}" dt="2019-06-02T00:59:57.592" v="6" actId="2696"/>
        <pc:sldMkLst>
          <pc:docMk/>
          <pc:sldMk cId="2554881933" sldId="381"/>
        </pc:sldMkLst>
      </pc:sldChg>
      <pc:sldChg chg="add del ord">
        <pc:chgData name="Chou David" userId="4f532f1118b3ac0a" providerId="LiveId" clId="{46E92CD4-1C3F-480A-A120-3934CB79416B}" dt="2019-06-02T00:59:28.381" v="3" actId="2696"/>
        <pc:sldMkLst>
          <pc:docMk/>
          <pc:sldMk cId="3765658387" sldId="381"/>
        </pc:sldMkLst>
      </pc:sldChg>
      <pc:sldChg chg="add del">
        <pc:chgData name="Chou David" userId="4f532f1118b3ac0a" providerId="LiveId" clId="{46E92CD4-1C3F-480A-A120-3934CB79416B}" dt="2019-06-02T01:21:24.620" v="36" actId="2696"/>
        <pc:sldMkLst>
          <pc:docMk/>
          <pc:sldMk cId="4122757440" sldId="382"/>
        </pc:sldMkLst>
      </pc:sldChg>
      <pc:sldChg chg="add">
        <pc:chgData name="Chou David" userId="4f532f1118b3ac0a" providerId="LiveId" clId="{46E92CD4-1C3F-480A-A120-3934CB79416B}" dt="2019-06-02T01:21:20.891" v="34"/>
        <pc:sldMkLst>
          <pc:docMk/>
          <pc:sldMk cId="1632458602" sldId="383"/>
        </pc:sldMkLst>
      </pc:sldChg>
      <pc:sldChg chg="modSp add modAnim">
        <pc:chgData name="Chou David" userId="4f532f1118b3ac0a" providerId="LiveId" clId="{46E92CD4-1C3F-480A-A120-3934CB79416B}" dt="2019-06-03T02:19:44.996" v="3499"/>
        <pc:sldMkLst>
          <pc:docMk/>
          <pc:sldMk cId="1608820948" sldId="384"/>
        </pc:sldMkLst>
        <pc:spChg chg="mod">
          <ac:chgData name="Chou David" userId="4f532f1118b3ac0a" providerId="LiveId" clId="{46E92CD4-1C3F-480A-A120-3934CB79416B}" dt="2019-06-02T01:30:32.381" v="144"/>
          <ac:spMkLst>
            <pc:docMk/>
            <pc:sldMk cId="1608820948" sldId="384"/>
            <ac:spMk id="2" creationId="{D3B7924A-1ABA-4388-AC15-7204FBC1BE42}"/>
          </ac:spMkLst>
        </pc:spChg>
        <pc:spChg chg="mod">
          <ac:chgData name="Chou David" userId="4f532f1118b3ac0a" providerId="LiveId" clId="{46E92CD4-1C3F-480A-A120-3934CB79416B}" dt="2019-06-03T02:17:07.188" v="3496" actId="20577"/>
          <ac:spMkLst>
            <pc:docMk/>
            <pc:sldMk cId="1608820948" sldId="384"/>
            <ac:spMk id="4" creationId="{8EA4B311-6247-4B5A-87DB-162FC859A6D4}"/>
          </ac:spMkLst>
        </pc:spChg>
      </pc:sldChg>
      <pc:sldChg chg="modSp add">
        <pc:chgData name="Chou David" userId="4f532f1118b3ac0a" providerId="LiveId" clId="{46E92CD4-1C3F-480A-A120-3934CB79416B}" dt="2019-06-02T01:31:01.522" v="153"/>
        <pc:sldMkLst>
          <pc:docMk/>
          <pc:sldMk cId="518642541" sldId="385"/>
        </pc:sldMkLst>
        <pc:spChg chg="mod">
          <ac:chgData name="Chou David" userId="4f532f1118b3ac0a" providerId="LiveId" clId="{46E92CD4-1C3F-480A-A120-3934CB79416B}" dt="2019-06-02T01:31:01.522" v="153"/>
          <ac:spMkLst>
            <pc:docMk/>
            <pc:sldMk cId="518642541" sldId="385"/>
            <ac:spMk id="5" creationId="{00000000-0000-0000-0000-000000000000}"/>
          </ac:spMkLst>
        </pc:spChg>
      </pc:sldChg>
      <pc:sldChg chg="modSp add">
        <pc:chgData name="Chou David" userId="4f532f1118b3ac0a" providerId="LiveId" clId="{46E92CD4-1C3F-480A-A120-3934CB79416B}" dt="2019-06-02T02:28:24.314" v="921" actId="948"/>
        <pc:sldMkLst>
          <pc:docMk/>
          <pc:sldMk cId="3462346689" sldId="386"/>
        </pc:sldMkLst>
        <pc:spChg chg="mod">
          <ac:chgData name="Chou David" userId="4f532f1118b3ac0a" providerId="LiveId" clId="{46E92CD4-1C3F-480A-A120-3934CB79416B}" dt="2019-06-02T01:53:44.937" v="777" actId="20577"/>
          <ac:spMkLst>
            <pc:docMk/>
            <pc:sldMk cId="3462346689" sldId="386"/>
            <ac:spMk id="2" creationId="{87C6313D-E540-4B48-9871-16CCE9EB1E1B}"/>
          </ac:spMkLst>
        </pc:spChg>
        <pc:spChg chg="mod">
          <ac:chgData name="Chou David" userId="4f532f1118b3ac0a" providerId="LiveId" clId="{46E92CD4-1C3F-480A-A120-3934CB79416B}" dt="2019-06-02T02:28:24.314" v="921" actId="948"/>
          <ac:spMkLst>
            <pc:docMk/>
            <pc:sldMk cId="3462346689" sldId="386"/>
            <ac:spMk id="4" creationId="{C56FC957-92DE-47C1-9D19-61FE98EB6A37}"/>
          </ac:spMkLst>
        </pc:spChg>
      </pc:sldChg>
      <pc:sldChg chg="modSp add">
        <pc:chgData name="Chou David" userId="4f532f1118b3ac0a" providerId="LiveId" clId="{46E92CD4-1C3F-480A-A120-3934CB79416B}" dt="2019-06-02T01:39:35.426" v="539"/>
        <pc:sldMkLst>
          <pc:docMk/>
          <pc:sldMk cId="1560258738" sldId="387"/>
        </pc:sldMkLst>
        <pc:spChg chg="mod">
          <ac:chgData name="Chou David" userId="4f532f1118b3ac0a" providerId="LiveId" clId="{46E92CD4-1C3F-480A-A120-3934CB79416B}" dt="2019-06-02T01:39:35.426" v="539"/>
          <ac:spMkLst>
            <pc:docMk/>
            <pc:sldMk cId="1560258738" sldId="387"/>
            <ac:spMk id="5" creationId="{00000000-0000-0000-0000-000000000000}"/>
          </ac:spMkLst>
        </pc:spChg>
      </pc:sldChg>
      <pc:sldChg chg="addSp delSp modSp add">
        <pc:chgData name="Chou David" userId="4f532f1118b3ac0a" providerId="LiveId" clId="{46E92CD4-1C3F-480A-A120-3934CB79416B}" dt="2019-06-03T02:45:37.726" v="3505"/>
        <pc:sldMkLst>
          <pc:docMk/>
          <pc:sldMk cId="3036418575" sldId="388"/>
        </pc:sldMkLst>
        <pc:spChg chg="mod">
          <ac:chgData name="Chou David" userId="4f532f1118b3ac0a" providerId="LiveId" clId="{46E92CD4-1C3F-480A-A120-3934CB79416B}" dt="2019-06-02T01:48:17.183" v="750"/>
          <ac:spMkLst>
            <pc:docMk/>
            <pc:sldMk cId="3036418575" sldId="388"/>
            <ac:spMk id="2" creationId="{ACE1931E-A8C5-47CA-A46F-325EBF1DF146}"/>
          </ac:spMkLst>
        </pc:spChg>
        <pc:spChg chg="mod">
          <ac:chgData name="Chou David" userId="4f532f1118b3ac0a" providerId="LiveId" clId="{46E92CD4-1C3F-480A-A120-3934CB79416B}" dt="2019-06-03T02:45:37.726" v="3505"/>
          <ac:spMkLst>
            <pc:docMk/>
            <pc:sldMk cId="3036418575" sldId="388"/>
            <ac:spMk id="4" creationId="{44250FC4-A467-41E1-A8C9-B04AD5CE9133}"/>
          </ac:spMkLst>
        </pc:spChg>
        <pc:spChg chg="add mod">
          <ac:chgData name="Chou David" userId="4f532f1118b3ac0a" providerId="LiveId" clId="{46E92CD4-1C3F-480A-A120-3934CB79416B}" dt="2019-06-02T02:19:23.186" v="890" actId="948"/>
          <ac:spMkLst>
            <pc:docMk/>
            <pc:sldMk cId="3036418575" sldId="388"/>
            <ac:spMk id="7" creationId="{62555D08-34E0-4C25-B86D-F91DD83E0ED7}"/>
          </ac:spMkLst>
        </pc:spChg>
        <pc:picChg chg="add del">
          <ac:chgData name="Chou David" userId="4f532f1118b3ac0a" providerId="LiveId" clId="{46E92CD4-1C3F-480A-A120-3934CB79416B}" dt="2019-06-02T02:13:08.890" v="797"/>
          <ac:picMkLst>
            <pc:docMk/>
            <pc:sldMk cId="3036418575" sldId="388"/>
            <ac:picMk id="5" creationId="{34CD20C0-0C0D-4A27-B8B2-65310A4BEF3E}"/>
          </ac:picMkLst>
        </pc:picChg>
        <pc:picChg chg="add mod">
          <ac:chgData name="Chou David" userId="4f532f1118b3ac0a" providerId="LiveId" clId="{46E92CD4-1C3F-480A-A120-3934CB79416B}" dt="2019-06-02T02:28:35.409" v="923" actId="14100"/>
          <ac:picMkLst>
            <pc:docMk/>
            <pc:sldMk cId="3036418575" sldId="388"/>
            <ac:picMk id="6" creationId="{005B3A08-0AD0-4E98-ADAD-148799383BB0}"/>
          </ac:picMkLst>
        </pc:picChg>
      </pc:sldChg>
      <pc:sldChg chg="modSp add">
        <pc:chgData name="Chou David" userId="4f532f1118b3ac0a" providerId="LiveId" clId="{46E92CD4-1C3F-480A-A120-3934CB79416B}" dt="2019-06-02T03:43:19.705" v="1312"/>
        <pc:sldMkLst>
          <pc:docMk/>
          <pc:sldMk cId="3696995958" sldId="389"/>
        </pc:sldMkLst>
        <pc:spChg chg="mod">
          <ac:chgData name="Chou David" userId="4f532f1118b3ac0a" providerId="LiveId" clId="{46E92CD4-1C3F-480A-A120-3934CB79416B}" dt="2019-06-02T03:43:19.705" v="1312"/>
          <ac:spMkLst>
            <pc:docMk/>
            <pc:sldMk cId="3696995958" sldId="389"/>
            <ac:spMk id="7" creationId="{62555D08-34E0-4C25-B86D-F91DD83E0ED7}"/>
          </ac:spMkLst>
        </pc:spChg>
      </pc:sldChg>
      <pc:sldChg chg="addSp delSp modSp add">
        <pc:chgData name="Chou David" userId="4f532f1118b3ac0a" providerId="LiveId" clId="{46E92CD4-1C3F-480A-A120-3934CB79416B}" dt="2019-06-02T03:50:35.313" v="1570"/>
        <pc:sldMkLst>
          <pc:docMk/>
          <pc:sldMk cId="3326490674" sldId="390"/>
        </pc:sldMkLst>
        <pc:spChg chg="mod">
          <ac:chgData name="Chou David" userId="4f532f1118b3ac0a" providerId="LiveId" clId="{46E92CD4-1C3F-480A-A120-3934CB79416B}" dt="2019-06-02T02:32:14.156" v="973"/>
          <ac:spMkLst>
            <pc:docMk/>
            <pc:sldMk cId="3326490674" sldId="390"/>
            <ac:spMk id="2" creationId="{CBA22056-69F3-4F52-9CEA-9EBD98A55951}"/>
          </ac:spMkLst>
        </pc:spChg>
        <pc:spChg chg="mod">
          <ac:chgData name="Chou David" userId="4f532f1118b3ac0a" providerId="LiveId" clId="{46E92CD4-1C3F-480A-A120-3934CB79416B}" dt="2019-06-02T03:50:35.313" v="1570"/>
          <ac:spMkLst>
            <pc:docMk/>
            <pc:sldMk cId="3326490674" sldId="390"/>
            <ac:spMk id="4" creationId="{626A601A-9143-47F6-8277-5C364E47E6A8}"/>
          </ac:spMkLst>
        </pc:spChg>
        <pc:picChg chg="add del">
          <ac:chgData name="Chou David" userId="4f532f1118b3ac0a" providerId="LiveId" clId="{46E92CD4-1C3F-480A-A120-3934CB79416B}" dt="2019-06-02T03:21:51.813" v="976"/>
          <ac:picMkLst>
            <pc:docMk/>
            <pc:sldMk cId="3326490674" sldId="390"/>
            <ac:picMk id="5" creationId="{45C2988D-6B27-4A4F-A601-71D0FAB2C582}"/>
          </ac:picMkLst>
        </pc:picChg>
        <pc:picChg chg="add mod modCrop">
          <ac:chgData name="Chou David" userId="4f532f1118b3ac0a" providerId="LiveId" clId="{46E92CD4-1C3F-480A-A120-3934CB79416B}" dt="2019-06-02T03:31:06.914" v="1026" actId="14100"/>
          <ac:picMkLst>
            <pc:docMk/>
            <pc:sldMk cId="3326490674" sldId="390"/>
            <ac:picMk id="6" creationId="{A0F134D6-04BF-4A6A-9C37-C682CCC8A271}"/>
          </ac:picMkLst>
        </pc:picChg>
      </pc:sldChg>
      <pc:sldChg chg="addSp delSp modSp add">
        <pc:chgData name="Chou David" userId="4f532f1118b3ac0a" providerId="LiveId" clId="{46E92CD4-1C3F-480A-A120-3934CB79416B}" dt="2019-06-02T03:55:12.139" v="1693" actId="14100"/>
        <pc:sldMkLst>
          <pc:docMk/>
          <pc:sldMk cId="2472183775" sldId="391"/>
        </pc:sldMkLst>
        <pc:spChg chg="mod">
          <ac:chgData name="Chou David" userId="4f532f1118b3ac0a" providerId="LiveId" clId="{46E92CD4-1C3F-480A-A120-3934CB79416B}" dt="2019-06-02T03:47:05.401" v="1461"/>
          <ac:spMkLst>
            <pc:docMk/>
            <pc:sldMk cId="2472183775" sldId="391"/>
            <ac:spMk id="2" creationId="{04D09AE6-D5D9-48DA-B0FD-46D720A679D0}"/>
          </ac:spMkLst>
        </pc:spChg>
        <pc:spChg chg="mod">
          <ac:chgData name="Chou David" userId="4f532f1118b3ac0a" providerId="LiveId" clId="{46E92CD4-1C3F-480A-A120-3934CB79416B}" dt="2019-06-02T03:55:12.139" v="1693" actId="14100"/>
          <ac:spMkLst>
            <pc:docMk/>
            <pc:sldMk cId="2472183775" sldId="391"/>
            <ac:spMk id="4" creationId="{BF25A661-DAD8-43C7-A916-926145BD04BA}"/>
          </ac:spMkLst>
        </pc:spChg>
        <pc:picChg chg="add del mod">
          <ac:chgData name="Chou David" userId="4f532f1118b3ac0a" providerId="LiveId" clId="{46E92CD4-1C3F-480A-A120-3934CB79416B}" dt="2019-06-02T03:27:17.268" v="984"/>
          <ac:picMkLst>
            <pc:docMk/>
            <pc:sldMk cId="2472183775" sldId="391"/>
            <ac:picMk id="5" creationId="{3B363A39-2CB7-417C-A02C-AEA3D857F8A6}"/>
          </ac:picMkLst>
        </pc:picChg>
        <pc:picChg chg="add mod modCrop">
          <ac:chgData name="Chou David" userId="4f532f1118b3ac0a" providerId="LiveId" clId="{46E92CD4-1C3F-480A-A120-3934CB79416B}" dt="2019-06-02T03:49:48.205" v="1509" actId="14100"/>
          <ac:picMkLst>
            <pc:docMk/>
            <pc:sldMk cId="2472183775" sldId="391"/>
            <ac:picMk id="6" creationId="{FF83DF65-6346-45FD-921B-71B03FE9D661}"/>
          </ac:picMkLst>
        </pc:picChg>
      </pc:sldChg>
      <pc:sldChg chg="modSp add">
        <pc:chgData name="Chou David" userId="4f532f1118b3ac0a" providerId="LiveId" clId="{46E92CD4-1C3F-480A-A120-3934CB79416B}" dt="2019-06-02T03:42:44.658" v="1299" actId="20577"/>
        <pc:sldMkLst>
          <pc:docMk/>
          <pc:sldMk cId="3922860770" sldId="392"/>
        </pc:sldMkLst>
        <pc:spChg chg="mod">
          <ac:chgData name="Chou David" userId="4f532f1118b3ac0a" providerId="LiveId" clId="{46E92CD4-1C3F-480A-A120-3934CB79416B}" dt="2019-06-02T03:42:44.658" v="1299" actId="20577"/>
          <ac:spMkLst>
            <pc:docMk/>
            <pc:sldMk cId="3922860770" sldId="392"/>
            <ac:spMk id="4" creationId="{626A601A-9143-47F6-8277-5C364E47E6A8}"/>
          </ac:spMkLst>
        </pc:spChg>
      </pc:sldChg>
      <pc:sldChg chg="modSp add">
        <pc:chgData name="Chou David" userId="4f532f1118b3ac0a" providerId="LiveId" clId="{46E92CD4-1C3F-480A-A120-3934CB79416B}" dt="2019-06-02T03:46:48.451" v="1459" actId="14100"/>
        <pc:sldMkLst>
          <pc:docMk/>
          <pc:sldMk cId="2390249849" sldId="393"/>
        </pc:sldMkLst>
        <pc:spChg chg="mod">
          <ac:chgData name="Chou David" userId="4f532f1118b3ac0a" providerId="LiveId" clId="{46E92CD4-1C3F-480A-A120-3934CB79416B}" dt="2019-06-02T03:46:48.451" v="1459" actId="14100"/>
          <ac:spMkLst>
            <pc:docMk/>
            <pc:sldMk cId="2390249849" sldId="393"/>
            <ac:spMk id="4" creationId="{626A601A-9143-47F6-8277-5C364E47E6A8}"/>
          </ac:spMkLst>
        </pc:spChg>
      </pc:sldChg>
      <pc:sldChg chg="modSp add">
        <pc:chgData name="Chou David" userId="4f532f1118b3ac0a" providerId="LiveId" clId="{46E92CD4-1C3F-480A-A120-3934CB79416B}" dt="2019-06-02T04:02:17.107" v="1763" actId="20577"/>
        <pc:sldMkLst>
          <pc:docMk/>
          <pc:sldMk cId="4119363854" sldId="394"/>
        </pc:sldMkLst>
        <pc:spChg chg="mod">
          <ac:chgData name="Chou David" userId="4f532f1118b3ac0a" providerId="LiveId" clId="{46E92CD4-1C3F-480A-A120-3934CB79416B}" dt="2019-06-02T04:02:17.107" v="1763" actId="20577"/>
          <ac:spMkLst>
            <pc:docMk/>
            <pc:sldMk cId="4119363854" sldId="394"/>
            <ac:spMk id="4" creationId="{BF25A661-DAD8-43C7-A916-926145BD04BA}"/>
          </ac:spMkLst>
        </pc:spChg>
      </pc:sldChg>
      <pc:sldChg chg="modSp add">
        <pc:chgData name="Chou David" userId="4f532f1118b3ac0a" providerId="LiveId" clId="{46E92CD4-1C3F-480A-A120-3934CB79416B}" dt="2019-06-02T04:08:24.222" v="1875" actId="14100"/>
        <pc:sldMkLst>
          <pc:docMk/>
          <pc:sldMk cId="1559716727" sldId="395"/>
        </pc:sldMkLst>
        <pc:spChg chg="mod ord">
          <ac:chgData name="Chou David" userId="4f532f1118b3ac0a" providerId="LiveId" clId="{46E92CD4-1C3F-480A-A120-3934CB79416B}" dt="2019-06-02T04:08:24.222" v="1875" actId="14100"/>
          <ac:spMkLst>
            <pc:docMk/>
            <pc:sldMk cId="1559716727" sldId="395"/>
            <ac:spMk id="4" creationId="{BF25A661-DAD8-43C7-A916-926145BD04BA}"/>
          </ac:spMkLst>
        </pc:spChg>
      </pc:sldChg>
      <pc:sldChg chg="addSp modSp add">
        <pc:chgData name="Chou David" userId="4f532f1118b3ac0a" providerId="LiveId" clId="{46E92CD4-1C3F-480A-A120-3934CB79416B}" dt="2019-06-02T04:23:09.879" v="2056"/>
        <pc:sldMkLst>
          <pc:docMk/>
          <pc:sldMk cId="1621998853" sldId="396"/>
        </pc:sldMkLst>
        <pc:spChg chg="mod">
          <ac:chgData name="Chou David" userId="4f532f1118b3ac0a" providerId="LiveId" clId="{46E92CD4-1C3F-480A-A120-3934CB79416B}" dt="2019-06-02T04:08:44.071" v="1878"/>
          <ac:spMkLst>
            <pc:docMk/>
            <pc:sldMk cId="1621998853" sldId="396"/>
            <ac:spMk id="2" creationId="{BBD7888D-1527-4DCE-82ED-0C06ED493AF6}"/>
          </ac:spMkLst>
        </pc:spChg>
        <pc:spChg chg="mod">
          <ac:chgData name="Chou David" userId="4f532f1118b3ac0a" providerId="LiveId" clId="{46E92CD4-1C3F-480A-A120-3934CB79416B}" dt="2019-06-02T04:23:09.879" v="2056"/>
          <ac:spMkLst>
            <pc:docMk/>
            <pc:sldMk cId="1621998853" sldId="396"/>
            <ac:spMk id="4" creationId="{CEFFA034-6EC3-4977-9F83-AC49C70E5420}"/>
          </ac:spMkLst>
        </pc:spChg>
        <pc:picChg chg="add mod modCrop">
          <ac:chgData name="Chou David" userId="4f532f1118b3ac0a" providerId="LiveId" clId="{46E92CD4-1C3F-480A-A120-3934CB79416B}" dt="2019-06-02T04:12:25.928" v="1954" actId="14100"/>
          <ac:picMkLst>
            <pc:docMk/>
            <pc:sldMk cId="1621998853" sldId="396"/>
            <ac:picMk id="5" creationId="{88592E9C-044A-4536-B6E5-F0F8E1978686}"/>
          </ac:picMkLst>
        </pc:picChg>
      </pc:sldChg>
      <pc:sldChg chg="modSp add">
        <pc:chgData name="Chou David" userId="4f532f1118b3ac0a" providerId="LiveId" clId="{46E92CD4-1C3F-480A-A120-3934CB79416B}" dt="2019-06-02T10:29:05.914" v="3246" actId="1076"/>
        <pc:sldMkLst>
          <pc:docMk/>
          <pc:sldMk cId="4059818844" sldId="397"/>
        </pc:sldMkLst>
        <pc:spChg chg="mod">
          <ac:chgData name="Chou David" userId="4f532f1118b3ac0a" providerId="LiveId" clId="{46E92CD4-1C3F-480A-A120-3934CB79416B}" dt="2019-06-02T06:58:55.646" v="2172"/>
          <ac:spMkLst>
            <pc:docMk/>
            <pc:sldMk cId="4059818844" sldId="397"/>
            <ac:spMk id="4" creationId="{CEFFA034-6EC3-4977-9F83-AC49C70E5420}"/>
          </ac:spMkLst>
        </pc:spChg>
        <pc:picChg chg="mod">
          <ac:chgData name="Chou David" userId="4f532f1118b3ac0a" providerId="LiveId" clId="{46E92CD4-1C3F-480A-A120-3934CB79416B}" dt="2019-06-02T10:29:05.914" v="3246" actId="1076"/>
          <ac:picMkLst>
            <pc:docMk/>
            <pc:sldMk cId="4059818844" sldId="397"/>
            <ac:picMk id="5" creationId="{88592E9C-044A-4536-B6E5-F0F8E1978686}"/>
          </ac:picMkLst>
        </pc:picChg>
      </pc:sldChg>
      <pc:sldChg chg="modSp add">
        <pc:chgData name="Chou David" userId="4f532f1118b3ac0a" providerId="LiveId" clId="{46E92CD4-1C3F-480A-A120-3934CB79416B}" dt="2019-06-02T07:01:29.966" v="2202" actId="20577"/>
        <pc:sldMkLst>
          <pc:docMk/>
          <pc:sldMk cId="74021881" sldId="398"/>
        </pc:sldMkLst>
        <pc:spChg chg="mod">
          <ac:chgData name="Chou David" userId="4f532f1118b3ac0a" providerId="LiveId" clId="{46E92CD4-1C3F-480A-A120-3934CB79416B}" dt="2019-06-02T07:01:29.966" v="2202" actId="20577"/>
          <ac:spMkLst>
            <pc:docMk/>
            <pc:sldMk cId="74021881" sldId="398"/>
            <ac:spMk id="4" creationId="{CEFFA034-6EC3-4977-9F83-AC49C70E5420}"/>
          </ac:spMkLst>
        </pc:spChg>
      </pc:sldChg>
      <pc:sldChg chg="addSp modSp add">
        <pc:chgData name="Chou David" userId="4f532f1118b3ac0a" providerId="LiveId" clId="{46E92CD4-1C3F-480A-A120-3934CB79416B}" dt="2019-06-02T07:49:15.471" v="2320" actId="14100"/>
        <pc:sldMkLst>
          <pc:docMk/>
          <pc:sldMk cId="1263542408" sldId="399"/>
        </pc:sldMkLst>
        <pc:spChg chg="mod">
          <ac:chgData name="Chou David" userId="4f532f1118b3ac0a" providerId="LiveId" clId="{46E92CD4-1C3F-480A-A120-3934CB79416B}" dt="2019-06-02T07:02:01.420" v="2205"/>
          <ac:spMkLst>
            <pc:docMk/>
            <pc:sldMk cId="1263542408" sldId="399"/>
            <ac:spMk id="2" creationId="{3E9CD6F4-1582-4F8C-BEA2-2D0319AD9C7A}"/>
          </ac:spMkLst>
        </pc:spChg>
        <pc:spChg chg="mod">
          <ac:chgData name="Chou David" userId="4f532f1118b3ac0a" providerId="LiveId" clId="{46E92CD4-1C3F-480A-A120-3934CB79416B}" dt="2019-06-02T07:49:15.471" v="2320" actId="14100"/>
          <ac:spMkLst>
            <pc:docMk/>
            <pc:sldMk cId="1263542408" sldId="399"/>
            <ac:spMk id="4" creationId="{429F6122-CB75-4412-94B7-ACC2CDFCF4A0}"/>
          </ac:spMkLst>
        </pc:spChg>
        <pc:picChg chg="add mod modCrop">
          <ac:chgData name="Chou David" userId="4f532f1118b3ac0a" providerId="LiveId" clId="{46E92CD4-1C3F-480A-A120-3934CB79416B}" dt="2019-06-02T07:06:24.544" v="2236" actId="1076"/>
          <ac:picMkLst>
            <pc:docMk/>
            <pc:sldMk cId="1263542408" sldId="399"/>
            <ac:picMk id="5" creationId="{95D42261-376B-47AC-823E-1E6EB8F580E1}"/>
          </ac:picMkLst>
        </pc:picChg>
      </pc:sldChg>
      <pc:sldChg chg="modSp add">
        <pc:chgData name="Chou David" userId="4f532f1118b3ac0a" providerId="LiveId" clId="{46E92CD4-1C3F-480A-A120-3934CB79416B}" dt="2019-06-02T07:58:35.119" v="2502" actId="12"/>
        <pc:sldMkLst>
          <pc:docMk/>
          <pc:sldMk cId="579175007" sldId="400"/>
        </pc:sldMkLst>
        <pc:spChg chg="mod">
          <ac:chgData name="Chou David" userId="4f532f1118b3ac0a" providerId="LiveId" clId="{46E92CD4-1C3F-480A-A120-3934CB79416B}" dt="2019-06-02T07:58:35.119" v="2502" actId="12"/>
          <ac:spMkLst>
            <pc:docMk/>
            <pc:sldMk cId="579175007" sldId="400"/>
            <ac:spMk id="4" creationId="{429F6122-CB75-4412-94B7-ACC2CDFCF4A0}"/>
          </ac:spMkLst>
        </pc:spChg>
      </pc:sldChg>
      <pc:sldChg chg="add del">
        <pc:chgData name="Chou David" userId="4f532f1118b3ac0a" providerId="LiveId" clId="{46E92CD4-1C3F-480A-A120-3934CB79416B}" dt="2019-06-02T07:49:48.029" v="2322" actId="2696"/>
        <pc:sldMkLst>
          <pc:docMk/>
          <pc:sldMk cId="2543102091" sldId="400"/>
        </pc:sldMkLst>
      </pc:sldChg>
      <pc:sldChg chg="modSp add">
        <pc:chgData name="Chou David" userId="4f532f1118b3ac0a" providerId="LiveId" clId="{46E92CD4-1C3F-480A-A120-3934CB79416B}" dt="2019-06-02T08:10:06.101" v="2834"/>
        <pc:sldMkLst>
          <pc:docMk/>
          <pc:sldMk cId="2752024186" sldId="401"/>
        </pc:sldMkLst>
        <pc:spChg chg="mod">
          <ac:chgData name="Chou David" userId="4f532f1118b3ac0a" providerId="LiveId" clId="{46E92CD4-1C3F-480A-A120-3934CB79416B}" dt="2019-06-02T08:10:06.101" v="2834"/>
          <ac:spMkLst>
            <pc:docMk/>
            <pc:sldMk cId="2752024186" sldId="401"/>
            <ac:spMk id="4" creationId="{429F6122-CB75-4412-94B7-ACC2CDFCF4A0}"/>
          </ac:spMkLst>
        </pc:spChg>
      </pc:sldChg>
      <pc:sldChg chg="modSp add">
        <pc:chgData name="Chou David" userId="4f532f1118b3ac0a" providerId="LiveId" clId="{46E92CD4-1C3F-480A-A120-3934CB79416B}" dt="2019-06-02T08:14:31.473" v="2957"/>
        <pc:sldMkLst>
          <pc:docMk/>
          <pc:sldMk cId="3263497875" sldId="402"/>
        </pc:sldMkLst>
        <pc:spChg chg="mod">
          <ac:chgData name="Chou David" userId="4f532f1118b3ac0a" providerId="LiveId" clId="{46E92CD4-1C3F-480A-A120-3934CB79416B}" dt="2019-06-02T08:14:31.473" v="2957"/>
          <ac:spMkLst>
            <pc:docMk/>
            <pc:sldMk cId="3263497875" sldId="402"/>
            <ac:spMk id="4" creationId="{429F6122-CB75-4412-94B7-ACC2CDFCF4A0}"/>
          </ac:spMkLst>
        </pc:spChg>
      </pc:sldChg>
      <pc:sldChg chg="modSp add">
        <pc:chgData name="Chou David" userId="4f532f1118b3ac0a" providerId="LiveId" clId="{46E92CD4-1C3F-480A-A120-3934CB79416B}" dt="2019-06-02T08:14:59.042" v="2972"/>
        <pc:sldMkLst>
          <pc:docMk/>
          <pc:sldMk cId="1788820155" sldId="403"/>
        </pc:sldMkLst>
        <pc:spChg chg="mod">
          <ac:chgData name="Chou David" userId="4f532f1118b3ac0a" providerId="LiveId" clId="{46E92CD4-1C3F-480A-A120-3934CB79416B}" dt="2019-06-02T08:14:59.042" v="2972"/>
          <ac:spMkLst>
            <pc:docMk/>
            <pc:sldMk cId="1788820155" sldId="403"/>
            <ac:spMk id="5" creationId="{00000000-0000-0000-0000-000000000000}"/>
          </ac:spMkLst>
        </pc:spChg>
      </pc:sldChg>
      <pc:sldChg chg="addSp delSp modSp add">
        <pc:chgData name="Chou David" userId="4f532f1118b3ac0a" providerId="LiveId" clId="{46E92CD4-1C3F-480A-A120-3934CB79416B}" dt="2019-06-02T08:36:59.756" v="3043"/>
        <pc:sldMkLst>
          <pc:docMk/>
          <pc:sldMk cId="391780907" sldId="404"/>
        </pc:sldMkLst>
        <pc:spChg chg="del">
          <ac:chgData name="Chou David" userId="4f532f1118b3ac0a" providerId="LiveId" clId="{46E92CD4-1C3F-480A-A120-3934CB79416B}" dt="2019-06-02T08:35:07.624" v="2974"/>
          <ac:spMkLst>
            <pc:docMk/>
            <pc:sldMk cId="391780907" sldId="404"/>
            <ac:spMk id="2" creationId="{AD2E8E78-1A1E-4916-A144-50E19768B3B7}"/>
          </ac:spMkLst>
        </pc:spChg>
        <pc:spChg chg="del">
          <ac:chgData name="Chou David" userId="4f532f1118b3ac0a" providerId="LiveId" clId="{46E92CD4-1C3F-480A-A120-3934CB79416B}" dt="2019-06-02T08:35:07.624" v="2974"/>
          <ac:spMkLst>
            <pc:docMk/>
            <pc:sldMk cId="391780907" sldId="404"/>
            <ac:spMk id="3" creationId="{9BE76D30-70F5-4AD5-B5F4-10F653D796E3}"/>
          </ac:spMkLst>
        </pc:spChg>
        <pc:spChg chg="add mod">
          <ac:chgData name="Chou David" userId="4f532f1118b3ac0a" providerId="LiveId" clId="{46E92CD4-1C3F-480A-A120-3934CB79416B}" dt="2019-06-02T08:35:07.624" v="2974"/>
          <ac:spMkLst>
            <pc:docMk/>
            <pc:sldMk cId="391780907" sldId="404"/>
            <ac:spMk id="5" creationId="{09864185-A9B3-4CC8-9A47-82784681D949}"/>
          </ac:spMkLst>
        </pc:spChg>
        <pc:spChg chg="add mod">
          <ac:chgData name="Chou David" userId="4f532f1118b3ac0a" providerId="LiveId" clId="{46E92CD4-1C3F-480A-A120-3934CB79416B}" dt="2019-06-02T08:36:59.756" v="3043"/>
          <ac:spMkLst>
            <pc:docMk/>
            <pc:sldMk cId="391780907" sldId="404"/>
            <ac:spMk id="6" creationId="{1882456C-25BA-417C-A1FA-4392B9635513}"/>
          </ac:spMkLst>
        </pc:spChg>
      </pc:sldChg>
      <pc:sldChg chg="modSp add">
        <pc:chgData name="Chou David" userId="4f532f1118b3ac0a" providerId="LiveId" clId="{46E92CD4-1C3F-480A-A120-3934CB79416B}" dt="2019-06-02T09:59:51.535" v="3195" actId="20577"/>
        <pc:sldMkLst>
          <pc:docMk/>
          <pc:sldMk cId="88113158" sldId="405"/>
        </pc:sldMkLst>
        <pc:spChg chg="mod">
          <ac:chgData name="Chou David" userId="4f532f1118b3ac0a" providerId="LiveId" clId="{46E92CD4-1C3F-480A-A120-3934CB79416B}" dt="2019-06-02T08:37:30.936" v="3046"/>
          <ac:spMkLst>
            <pc:docMk/>
            <pc:sldMk cId="88113158" sldId="405"/>
            <ac:spMk id="2" creationId="{03E8F86D-2A48-4C08-8EF7-D12C888F7BA4}"/>
          </ac:spMkLst>
        </pc:spChg>
        <pc:spChg chg="mod">
          <ac:chgData name="Chou David" userId="4f532f1118b3ac0a" providerId="LiveId" clId="{46E92CD4-1C3F-480A-A120-3934CB79416B}" dt="2019-06-02T09:59:51.535" v="3195" actId="20577"/>
          <ac:spMkLst>
            <pc:docMk/>
            <pc:sldMk cId="88113158" sldId="405"/>
            <ac:spMk id="4" creationId="{A0608D8D-B83C-4790-89A6-7F5E51DFC8FE}"/>
          </ac:spMkLst>
        </pc:spChg>
      </pc:sldChg>
      <pc:sldChg chg="modSp add">
        <pc:chgData name="Chou David" userId="4f532f1118b3ac0a" providerId="LiveId" clId="{46E92CD4-1C3F-480A-A120-3934CB79416B}" dt="2019-06-02T10:03:27.320" v="3239"/>
        <pc:sldMkLst>
          <pc:docMk/>
          <pc:sldMk cId="3397967782" sldId="406"/>
        </pc:sldMkLst>
        <pc:spChg chg="mod">
          <ac:chgData name="Chou David" userId="4f532f1118b3ac0a" providerId="LiveId" clId="{46E92CD4-1C3F-480A-A120-3934CB79416B}" dt="2019-06-02T10:03:27.320" v="3239"/>
          <ac:spMkLst>
            <pc:docMk/>
            <pc:sldMk cId="3397967782" sldId="406"/>
            <ac:spMk id="4" creationId="{A0608D8D-B83C-4790-89A6-7F5E51DFC8FE}"/>
          </ac:spMkLst>
        </pc:spChg>
      </pc:sldChg>
      <pc:sldChg chg="modSp add">
        <pc:chgData name="Chou David" userId="4f532f1118b3ac0a" providerId="LiveId" clId="{46E92CD4-1C3F-480A-A120-3934CB79416B}" dt="2019-06-02T10:35:49.494" v="3264"/>
        <pc:sldMkLst>
          <pc:docMk/>
          <pc:sldMk cId="2732849239" sldId="407"/>
        </pc:sldMkLst>
        <pc:spChg chg="mod">
          <ac:chgData name="Chou David" userId="4f532f1118b3ac0a" providerId="LiveId" clId="{46E92CD4-1C3F-480A-A120-3934CB79416B}" dt="2019-06-02T10:11:29.912" v="3242"/>
          <ac:spMkLst>
            <pc:docMk/>
            <pc:sldMk cId="2732849239" sldId="407"/>
            <ac:spMk id="2" creationId="{DD9BB8F6-7DB4-47DE-8FE1-899716D322B8}"/>
          </ac:spMkLst>
        </pc:spChg>
        <pc:spChg chg="mod">
          <ac:chgData name="Chou David" userId="4f532f1118b3ac0a" providerId="LiveId" clId="{46E92CD4-1C3F-480A-A120-3934CB79416B}" dt="2019-06-02T10:35:49.494" v="3264"/>
          <ac:spMkLst>
            <pc:docMk/>
            <pc:sldMk cId="2732849239" sldId="407"/>
            <ac:spMk id="4" creationId="{8D20A81A-B9C1-40A7-B320-16041D8EDD86}"/>
          </ac:spMkLst>
        </pc:spChg>
      </pc:sldChg>
      <pc:sldChg chg="modSp add">
        <pc:chgData name="Chou David" userId="4f532f1118b3ac0a" providerId="LiveId" clId="{46E92CD4-1C3F-480A-A120-3934CB79416B}" dt="2019-06-02T10:55:28.514" v="3346"/>
        <pc:sldMkLst>
          <pc:docMk/>
          <pc:sldMk cId="3240305214" sldId="408"/>
        </pc:sldMkLst>
        <pc:spChg chg="mod">
          <ac:chgData name="Chou David" userId="4f532f1118b3ac0a" providerId="LiveId" clId="{46E92CD4-1C3F-480A-A120-3934CB79416B}" dt="2019-06-02T10:55:28.514" v="3346"/>
          <ac:spMkLst>
            <pc:docMk/>
            <pc:sldMk cId="3240305214" sldId="408"/>
            <ac:spMk id="4" creationId="{8D20A81A-B9C1-40A7-B320-16041D8EDD86}"/>
          </ac:spMkLst>
        </pc:spChg>
      </pc:sldChg>
      <pc:sldChg chg="modSp add">
        <pc:chgData name="Chou David" userId="4f532f1118b3ac0a" providerId="LiveId" clId="{46E92CD4-1C3F-480A-A120-3934CB79416B}" dt="2019-06-02T10:56:20.227" v="3354"/>
        <pc:sldMkLst>
          <pc:docMk/>
          <pc:sldMk cId="1660943764" sldId="409"/>
        </pc:sldMkLst>
        <pc:spChg chg="mod">
          <ac:chgData name="Chou David" userId="4f532f1118b3ac0a" providerId="LiveId" clId="{46E92CD4-1C3F-480A-A120-3934CB79416B}" dt="2019-06-02T10:55:04.718" v="3342"/>
          <ac:spMkLst>
            <pc:docMk/>
            <pc:sldMk cId="1660943764" sldId="409"/>
            <ac:spMk id="2" creationId="{4347FBF1-93BE-47BE-8B1B-D3DD02F9AD6F}"/>
          </ac:spMkLst>
        </pc:spChg>
        <pc:spChg chg="mod">
          <ac:chgData name="Chou David" userId="4f532f1118b3ac0a" providerId="LiveId" clId="{46E92CD4-1C3F-480A-A120-3934CB79416B}" dt="2019-06-02T10:56:20.227" v="3354"/>
          <ac:spMkLst>
            <pc:docMk/>
            <pc:sldMk cId="1660943764" sldId="409"/>
            <ac:spMk id="4" creationId="{9BF7631A-A0B3-4CDC-8D1E-3FE5FC365A58}"/>
          </ac:spMkLst>
        </pc:spChg>
      </pc:sldChg>
      <pc:sldChg chg="modSp add">
        <pc:chgData name="Chou David" userId="4f532f1118b3ac0a" providerId="LiveId" clId="{46E92CD4-1C3F-480A-A120-3934CB79416B}" dt="2019-06-02T11:00:16.334" v="3383"/>
        <pc:sldMkLst>
          <pc:docMk/>
          <pc:sldMk cId="1904441827" sldId="410"/>
        </pc:sldMkLst>
        <pc:spChg chg="mod">
          <ac:chgData name="Chou David" userId="4f532f1118b3ac0a" providerId="LiveId" clId="{46E92CD4-1C3F-480A-A120-3934CB79416B}" dt="2019-06-02T10:56:55.567" v="3357"/>
          <ac:spMkLst>
            <pc:docMk/>
            <pc:sldMk cId="1904441827" sldId="410"/>
            <ac:spMk id="2" creationId="{3BD41F26-9D09-4BFB-8A63-FC563DC116E8}"/>
          </ac:spMkLst>
        </pc:spChg>
        <pc:spChg chg="mod">
          <ac:chgData name="Chou David" userId="4f532f1118b3ac0a" providerId="LiveId" clId="{46E92CD4-1C3F-480A-A120-3934CB79416B}" dt="2019-06-02T11:00:16.334" v="3383"/>
          <ac:spMkLst>
            <pc:docMk/>
            <pc:sldMk cId="1904441827" sldId="410"/>
            <ac:spMk id="4" creationId="{16769946-8E72-4AB6-97E1-D7A36F9B01DB}"/>
          </ac:spMkLst>
        </pc:spChg>
      </pc:sldChg>
      <pc:sldChg chg="modSp add">
        <pc:chgData name="Chou David" userId="4f532f1118b3ac0a" providerId="LiveId" clId="{46E92CD4-1C3F-480A-A120-3934CB79416B}" dt="2019-06-02T11:06:46.115" v="3479" actId="12"/>
        <pc:sldMkLst>
          <pc:docMk/>
          <pc:sldMk cId="2945592229" sldId="411"/>
        </pc:sldMkLst>
        <pc:spChg chg="mod">
          <ac:chgData name="Chou David" userId="4f532f1118b3ac0a" providerId="LiveId" clId="{46E92CD4-1C3F-480A-A120-3934CB79416B}" dt="2019-06-02T11:05:41.293" v="3454"/>
          <ac:spMkLst>
            <pc:docMk/>
            <pc:sldMk cId="2945592229" sldId="411"/>
            <ac:spMk id="2" creationId="{662AE37D-BBC9-4A73-91CC-703811838D70}"/>
          </ac:spMkLst>
        </pc:spChg>
        <pc:spChg chg="mod">
          <ac:chgData name="Chou David" userId="4f532f1118b3ac0a" providerId="LiveId" clId="{46E92CD4-1C3F-480A-A120-3934CB79416B}" dt="2019-06-02T11:06:46.115" v="3479" actId="12"/>
          <ac:spMkLst>
            <pc:docMk/>
            <pc:sldMk cId="2945592229" sldId="411"/>
            <ac:spMk id="4" creationId="{83D037C6-64C1-4B1A-83FB-8708A2EB4F26}"/>
          </ac:spMkLst>
        </pc:spChg>
      </pc:sldChg>
      <pc:sldChg chg="modSp add">
        <pc:chgData name="Chou David" userId="4f532f1118b3ac0a" providerId="LiveId" clId="{46E92CD4-1C3F-480A-A120-3934CB79416B}" dt="2019-06-02T11:09:32.539" v="3494"/>
        <pc:sldMkLst>
          <pc:docMk/>
          <pc:sldMk cId="2657892273" sldId="412"/>
        </pc:sldMkLst>
        <pc:spChg chg="mod">
          <ac:chgData name="Chou David" userId="4f532f1118b3ac0a" providerId="LiveId" clId="{46E92CD4-1C3F-480A-A120-3934CB79416B}" dt="2019-06-02T11:08:53.367" v="3490"/>
          <ac:spMkLst>
            <pc:docMk/>
            <pc:sldMk cId="2657892273" sldId="412"/>
            <ac:spMk id="2" creationId="{77536A85-395C-4769-9E32-9DAC8C49004C}"/>
          </ac:spMkLst>
        </pc:spChg>
        <pc:spChg chg="mod">
          <ac:chgData name="Chou David" userId="4f532f1118b3ac0a" providerId="LiveId" clId="{46E92CD4-1C3F-480A-A120-3934CB79416B}" dt="2019-06-02T11:09:32.539" v="3494"/>
          <ac:spMkLst>
            <pc:docMk/>
            <pc:sldMk cId="2657892273" sldId="412"/>
            <ac:spMk id="4" creationId="{B3E27577-349E-4780-B501-E4D81278D965}"/>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D32E5-A82A-4F37-A697-4DFC2C00B586}" type="datetimeFigureOut">
              <a:rPr lang="zh-CN" altLang="en-US" smtClean="0"/>
              <a:t>2019/6/3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D7917-FD5E-4A4F-8010-42C0B91D8F65}" type="slidenum">
              <a:rPr lang="zh-CN" altLang="en-US" smtClean="0"/>
              <a:t>‹#›</a:t>
            </a:fld>
            <a:endParaRPr lang="zh-CN" altLang="en-US"/>
          </a:p>
        </p:txBody>
      </p:sp>
    </p:spTree>
    <p:extLst>
      <p:ext uri="{BB962C8B-B14F-4D97-AF65-F5344CB8AC3E}">
        <p14:creationId xmlns:p14="http://schemas.microsoft.com/office/powerpoint/2010/main" val="197256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9D7917-FD5E-4A4F-8010-42C0B91D8F65}" type="slidenum">
              <a:rPr lang="zh-CN" altLang="en-US" smtClean="0"/>
              <a:t>4</a:t>
            </a:fld>
            <a:endParaRPr lang="zh-CN" altLang="en-US"/>
          </a:p>
        </p:txBody>
      </p:sp>
    </p:spTree>
    <p:extLst>
      <p:ext uri="{BB962C8B-B14F-4D97-AF65-F5344CB8AC3E}">
        <p14:creationId xmlns:p14="http://schemas.microsoft.com/office/powerpoint/2010/main" val="394623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6D8082F-5945-4EF8-9289-88FE3B04ED15}" type="datetime1">
              <a:rPr lang="zh-CN" altLang="en-US" smtClean="0"/>
              <a:t>2019/6/3</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106148-BA7A-4A54-B593-C6BA1CE925BD}" type="datetime1">
              <a:rPr lang="zh-CN" altLang="en-US" smtClean="0"/>
              <a:t>2019/6/3</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5EC3FB-8D42-48D5-A3DB-63FF148E63FA}" type="datetime1">
              <a:rPr lang="zh-CN" altLang="en-US" smtClean="0"/>
              <a:t>2019/6/3</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4" name="日期占位符 3"/>
          <p:cNvSpPr>
            <a:spLocks noGrp="1"/>
          </p:cNvSpPr>
          <p:nvPr>
            <p:ph type="dt" sz="half" idx="10"/>
          </p:nvPr>
        </p:nvSpPr>
        <p:spPr/>
        <p:txBody>
          <a:bodyPr/>
          <a:lstStyle/>
          <a:p>
            <a:fld id="{377F4D32-47A2-4336-B50B-0C88FA0544CB}" type="datetime1">
              <a:rPr lang="zh-CN" altLang="en-US" smtClean="0"/>
              <a:t>2019/6/3</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
        <p:nvSpPr>
          <p:cNvPr id="7" name="内容占位符 2"/>
          <p:cNvSpPr>
            <a:spLocks noGrp="1"/>
          </p:cNvSpPr>
          <p:nvPr>
            <p:ph idx="1"/>
          </p:nvPr>
        </p:nvSpPr>
        <p:spPr>
          <a:xfrm>
            <a:off x="838200" y="1124607"/>
            <a:ext cx="10515600" cy="4910329"/>
          </a:xfrm>
        </p:spPr>
        <p:txBody>
          <a:bodyPr/>
          <a:lstStyle>
            <a:lvl1pPr marL="450850" indent="-450850">
              <a:buClr>
                <a:srgbClr val="00007D"/>
              </a:buClr>
              <a:buSzPct val="90000"/>
              <a:defRPr>
                <a:latin typeface="微软雅黑" panose="020B0503020204020204" pitchFamily="34" charset="-122"/>
                <a:ea typeface="微软雅黑" panose="020B0503020204020204" pitchFamily="34" charset="-122"/>
              </a:defRPr>
            </a:lvl1pPr>
            <a:lvl2pPr marL="900430" indent="-450850">
              <a:lnSpc>
                <a:spcPct val="130000"/>
              </a:lnSpc>
              <a:buClr>
                <a:srgbClr val="9999CC"/>
              </a:buClr>
              <a:buSzPct val="80000"/>
              <a:buFont typeface="Wingdings" panose="05000000000000000000" pitchFamily="2" charset="2"/>
              <a:buChar char=""/>
              <a:defRPr>
                <a:latin typeface="微软雅黑" panose="020B0503020204020204" pitchFamily="34" charset="-122"/>
                <a:ea typeface="微软雅黑" panose="020B0503020204020204" pitchFamily="34" charset="-122"/>
              </a:defRPr>
            </a:lvl2pPr>
            <a:lvl3pPr marL="1350010" indent="-450215">
              <a:lnSpc>
                <a:spcPct val="130000"/>
              </a:lnSpc>
              <a:buSzPct val="80000"/>
              <a:defRPr baseline="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922DD80-CBA9-45DD-9900-2AD0432C46AF}" type="datetime1">
              <a:rPr lang="zh-CN" altLang="en-US" smtClean="0"/>
              <a:t>2019/6/3</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90C0965-7F03-43CE-816C-1840F8D9DADD}" type="datetime1">
              <a:rPr lang="zh-CN" altLang="en-US" smtClean="0"/>
              <a:t>2019/6/3</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A1C0F24-2400-425F-8938-410B08429A14}" type="datetime1">
              <a:rPr lang="zh-CN" altLang="en-US" smtClean="0"/>
              <a:t>2019/6/3</a:t>
            </a:fld>
            <a:endParaRPr lang="zh-CN" altLang="en-US"/>
          </a:p>
        </p:txBody>
      </p:sp>
      <p:sp>
        <p:nvSpPr>
          <p:cNvPr id="8" name="页脚占位符 7"/>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8D61EF-3981-4482-B878-DEDFF3DE43B0}" type="datetime1">
              <a:rPr lang="zh-CN" altLang="en-US" smtClean="0"/>
              <a:t>2019/6/3</a:t>
            </a:fld>
            <a:endParaRPr lang="zh-CN" altLang="en-US"/>
          </a:p>
        </p:txBody>
      </p:sp>
      <p:sp>
        <p:nvSpPr>
          <p:cNvPr id="4" name="页脚占位符 3"/>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73D228-77AA-4515-996C-E52786514C32}" type="datetime1">
              <a:rPr lang="zh-CN" altLang="en-US" smtClean="0"/>
              <a:t>2019/6/3</a:t>
            </a:fld>
            <a:endParaRPr lang="zh-CN" altLang="en-US"/>
          </a:p>
        </p:txBody>
      </p:sp>
      <p:sp>
        <p:nvSpPr>
          <p:cNvPr id="3" name="页脚占位符 2"/>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1F6A3-0DE6-44E7-85E8-ABFC0319E046}" type="datetime1">
              <a:rPr lang="zh-CN" altLang="en-US" smtClean="0"/>
              <a:t>2019/6/3</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6CDC258-1055-414D-A5C4-95B4A9B8D6BA}" type="datetime1">
              <a:rPr lang="zh-CN" altLang="en-US" smtClean="0"/>
              <a:t>2019/6/3</a:t>
            </a:fld>
            <a:endParaRPr lang="zh-CN" altLang="en-US"/>
          </a:p>
        </p:txBody>
      </p:sp>
      <p:sp>
        <p:nvSpPr>
          <p:cNvPr id="6" name="页脚占位符 5"/>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F210D295-9B15-4757-888B-4FDF115DEA1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46086" y="158202"/>
            <a:ext cx="10187152" cy="81398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148700"/>
            <a:ext cx="10515600" cy="50282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4C029-86C0-4FE0-A41B-E448962FACE2}" type="datetime1">
              <a:rPr lang="zh-CN" altLang="en-US" smtClean="0"/>
              <a:t>2019/6/3</a:t>
            </a:fld>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295-9B15-4757-888B-4FDF115DEA16}" type="slidenum">
              <a:rPr lang="zh-CN" altLang="en-US" smtClean="0"/>
              <a:t>‹#›</a:t>
            </a:fld>
            <a:endParaRPr lang="zh-CN" altLang="en-US"/>
          </a:p>
        </p:txBody>
      </p:sp>
      <p:sp>
        <p:nvSpPr>
          <p:cNvPr id="7" name="Rectangle 2"/>
          <p:cNvSpPr>
            <a:spLocks noChangeArrowheads="1"/>
          </p:cNvSpPr>
          <p:nvPr userDrawn="1"/>
        </p:nvSpPr>
        <p:spPr bwMode="auto">
          <a:xfrm>
            <a:off x="827693" y="1009641"/>
            <a:ext cx="2133600" cy="101600"/>
          </a:xfrm>
          <a:prstGeom prst="rect">
            <a:avLst/>
          </a:prstGeom>
          <a:solidFill>
            <a:schemeClr val="accent2"/>
          </a:soli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
        <p:nvSpPr>
          <p:cNvPr id="8" name="Rectangle 3"/>
          <p:cNvSpPr>
            <a:spLocks noChangeArrowheads="1"/>
          </p:cNvSpPr>
          <p:nvPr userDrawn="1"/>
        </p:nvSpPr>
        <p:spPr bwMode="auto">
          <a:xfrm>
            <a:off x="2351693" y="1009641"/>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标题 4"/>
          <p:cNvSpPr>
            <a:spLocks noGrp="1"/>
          </p:cNvSpPr>
          <p:nvPr>
            <p:ph type="ctrTitle"/>
          </p:nvPr>
        </p:nvSpPr>
        <p:spPr/>
        <p:txBody>
          <a:bodyPr>
            <a:normAutofit/>
          </a:bodyPr>
          <a:lstStyle/>
          <a:p>
            <a:r>
              <a:rPr lang="en-US" altLang="zh-CN" sz="4400" dirty="0">
                <a:solidFill>
                  <a:prstClr val="black"/>
                </a:solidFill>
              </a:rPr>
              <a:t>A Closer Look at GPGPU</a:t>
            </a:r>
            <a:br>
              <a:rPr lang="en-US" altLang="zh-CN" sz="4400" dirty="0">
                <a:solidFill>
                  <a:prstClr val="black"/>
                </a:solidFill>
              </a:rPr>
            </a:br>
            <a:r>
              <a:rPr lang="en-US" altLang="zh-CN" sz="2000" dirty="0">
                <a:solidFill>
                  <a:prstClr val="black"/>
                </a:solidFill>
              </a:rPr>
              <a:t>Author</a:t>
            </a:r>
            <a:r>
              <a:rPr lang="zh-CN" altLang="en-US" sz="2000" dirty="0">
                <a:solidFill>
                  <a:prstClr val="black"/>
                </a:solidFill>
              </a:rPr>
              <a:t>：</a:t>
            </a:r>
            <a:r>
              <a:rPr lang="en-US" altLang="zh-CN" sz="2000" dirty="0">
                <a:solidFill>
                  <a:prstClr val="black"/>
                </a:solidFill>
              </a:rPr>
              <a:t>LIANG HU and XILONG CHE, Jilin University</a:t>
            </a:r>
            <a:br>
              <a:rPr lang="en-US" altLang="zh-CN" sz="2000" dirty="0">
                <a:solidFill>
                  <a:prstClr val="black"/>
                </a:solidFill>
              </a:rPr>
            </a:br>
            <a:r>
              <a:rPr lang="en-US" altLang="zh-CN" sz="2000" dirty="0">
                <a:solidFill>
                  <a:prstClr val="black"/>
                </a:solidFill>
              </a:rPr>
              <a:t>SI-QING ZHENG, University of Texas at Dallas</a:t>
            </a:r>
            <a:endParaRPr lang="zh-CN" altLang="en-US" dirty="0"/>
          </a:p>
        </p:txBody>
      </p:sp>
      <p:sp>
        <p:nvSpPr>
          <p:cNvPr id="7" name="副标题 5"/>
          <p:cNvSpPr>
            <a:spLocks noGrp="1"/>
          </p:cNvSpPr>
          <p:nvPr>
            <p:ph type="subTitle" idx="1"/>
          </p:nvPr>
        </p:nvSpPr>
        <p:spPr>
          <a:xfrm>
            <a:off x="2079386" y="4221876"/>
            <a:ext cx="7902814" cy="1422562"/>
          </a:xfrm>
        </p:spPr>
        <p:txBody>
          <a:bodyPr>
            <a:normAutofit/>
          </a:bodyPr>
          <a:lstStyle/>
          <a:p>
            <a:pPr lvl="0"/>
            <a:r>
              <a:rPr lang="zh-CN" altLang="en-US" sz="2800" b="1" dirty="0">
                <a:solidFill>
                  <a:prstClr val="black"/>
                </a:solidFill>
              </a:rPr>
              <a:t>报告人：周桂华</a:t>
            </a:r>
            <a:endParaRPr lang="en-US" altLang="zh-CN" sz="2000" b="1" u="sng" dirty="0">
              <a:solidFill>
                <a:srgbClr val="0070C0"/>
              </a:solidFill>
            </a:endParaRPr>
          </a:p>
        </p:txBody>
      </p:sp>
    </p:spTree>
    <p:extLst>
      <p:ext uri="{BB962C8B-B14F-4D97-AF65-F5344CB8AC3E}">
        <p14:creationId xmlns:p14="http://schemas.microsoft.com/office/powerpoint/2010/main" val="1222331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A22056-69F3-4F52-9CEA-9EBD98A55951}"/>
              </a:ext>
            </a:extLst>
          </p:cNvPr>
          <p:cNvSpPr>
            <a:spLocks noGrp="1"/>
          </p:cNvSpPr>
          <p:nvPr>
            <p:ph type="title"/>
          </p:nvPr>
        </p:nvSpPr>
        <p:spPr/>
        <p:txBody>
          <a:bodyPr/>
          <a:lstStyle/>
          <a:p>
            <a:r>
              <a:rPr lang="en-US" altLang="zh-CN" dirty="0"/>
              <a:t>Task-Organization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9E579FAF-0C40-40F3-8A82-E19AA5C5F60A}"/>
              </a:ext>
            </a:extLst>
          </p:cNvPr>
          <p:cNvSpPr>
            <a:spLocks noGrp="1"/>
          </p:cNvSpPr>
          <p:nvPr>
            <p:ph type="sldNum" sz="quarter" idx="12"/>
          </p:nvPr>
        </p:nvSpPr>
        <p:spPr/>
        <p:txBody>
          <a:bodyPr/>
          <a:lstStyle/>
          <a:p>
            <a:fld id="{F210D295-9B15-4757-888B-4FDF115DEA16}" type="slidenum">
              <a:rPr lang="zh-CN" altLang="en-US" smtClean="0"/>
              <a:t>10</a:t>
            </a:fld>
            <a:endParaRPr lang="zh-CN" altLang="en-US"/>
          </a:p>
        </p:txBody>
      </p:sp>
      <p:sp>
        <p:nvSpPr>
          <p:cNvPr id="4" name="内容占位符 3">
            <a:extLst>
              <a:ext uri="{FF2B5EF4-FFF2-40B4-BE49-F238E27FC236}">
                <a16:creationId xmlns:a16="http://schemas.microsoft.com/office/drawing/2014/main" xmlns="" id="{626A601A-9143-47F6-8277-5C364E47E6A8}"/>
              </a:ext>
            </a:extLst>
          </p:cNvPr>
          <p:cNvSpPr>
            <a:spLocks noGrp="1"/>
          </p:cNvSpPr>
          <p:nvPr>
            <p:ph idx="1"/>
          </p:nvPr>
        </p:nvSpPr>
        <p:spPr>
          <a:xfrm>
            <a:off x="838199" y="1124607"/>
            <a:ext cx="5580355" cy="5575191"/>
          </a:xfrm>
        </p:spPr>
        <p:txBody>
          <a:bodyPr>
            <a:normAutofit/>
          </a:bodyPr>
          <a:lstStyle/>
          <a:p>
            <a:pPr>
              <a:lnSpc>
                <a:spcPct val="150000"/>
              </a:lnSpc>
              <a:buFont typeface="Wingdings" panose="05000000000000000000" pitchFamily="2" charset="2"/>
              <a:buChar char="Ø"/>
            </a:pPr>
            <a:r>
              <a:rPr lang="en-US" altLang="zh-CN" sz="1800" dirty="0"/>
              <a:t>Script Command (SC)</a:t>
            </a:r>
            <a:r>
              <a:rPr lang="zh-CN" altLang="en-US" sz="1800" dirty="0"/>
              <a:t>：包含用于描述组件（阵列）操作的某些信息的命令。</a:t>
            </a:r>
            <a:endParaRPr lang="en-US" altLang="zh-CN" sz="1800" dirty="0"/>
          </a:p>
          <a:p>
            <a:pPr>
              <a:lnSpc>
                <a:spcPct val="150000"/>
              </a:lnSpc>
              <a:buFont typeface="Wingdings" panose="05000000000000000000" pitchFamily="2" charset="2"/>
              <a:buChar char="Ø"/>
            </a:pPr>
            <a:r>
              <a:rPr lang="en-US" altLang="zh-CN" sz="1800" dirty="0"/>
              <a:t>Scheduling Script (SS)</a:t>
            </a:r>
            <a:r>
              <a:rPr lang="zh-CN" altLang="en-US" sz="1800" dirty="0"/>
              <a:t>：一种描述与当前级别的任务相关的上下文操作的脚本， </a:t>
            </a:r>
            <a:r>
              <a:rPr lang="en-US" altLang="zh-CN" sz="1800" dirty="0"/>
              <a:t>SS</a:t>
            </a:r>
            <a:r>
              <a:rPr lang="zh-CN" altLang="en-US" sz="1800" dirty="0"/>
              <a:t>是</a:t>
            </a:r>
            <a:r>
              <a:rPr lang="en-US" altLang="zh-CN" sz="1800" dirty="0"/>
              <a:t>SC</a:t>
            </a:r>
            <a:r>
              <a:rPr lang="zh-CN" altLang="en-US" sz="1800" dirty="0"/>
              <a:t>的序列。</a:t>
            </a:r>
            <a:endParaRPr lang="en-US" altLang="zh-CN" sz="1800" dirty="0"/>
          </a:p>
          <a:p>
            <a:pPr>
              <a:lnSpc>
                <a:spcPct val="150000"/>
              </a:lnSpc>
              <a:buFont typeface="Wingdings" panose="05000000000000000000" pitchFamily="2" charset="2"/>
              <a:buChar char="Ø"/>
            </a:pPr>
            <a:r>
              <a:rPr lang="en-US" altLang="zh-CN" sz="1800" dirty="0"/>
              <a:t>Processing Script (PS)</a:t>
            </a:r>
            <a:r>
              <a:rPr lang="zh-CN" altLang="en-US" sz="1800" dirty="0"/>
              <a:t>：一种描述与较低级别任务相关的计算操作的脚本， </a:t>
            </a:r>
            <a:r>
              <a:rPr lang="en-US" altLang="zh-CN" sz="1800" dirty="0"/>
              <a:t>PS</a:t>
            </a:r>
            <a:r>
              <a:rPr lang="zh-CN" altLang="en-US" sz="1800" dirty="0"/>
              <a:t>也是</a:t>
            </a:r>
            <a:r>
              <a:rPr lang="en-US" altLang="zh-CN" sz="1800" dirty="0"/>
              <a:t>SC</a:t>
            </a:r>
            <a:r>
              <a:rPr lang="zh-CN" altLang="en-US" sz="1800" dirty="0"/>
              <a:t>的序列。</a:t>
            </a:r>
            <a:endParaRPr lang="en-US" altLang="zh-CN" sz="1800" dirty="0"/>
          </a:p>
          <a:p>
            <a:pPr>
              <a:lnSpc>
                <a:spcPct val="150000"/>
              </a:lnSpc>
              <a:buFont typeface="Wingdings" panose="05000000000000000000" pitchFamily="2" charset="2"/>
              <a:buChar char="Ø"/>
            </a:pPr>
            <a:r>
              <a:rPr lang="en-US" altLang="zh-CN" sz="1800" dirty="0"/>
              <a:t>Task Instance (TI)</a:t>
            </a:r>
            <a:r>
              <a:rPr lang="zh-CN" altLang="en-US" sz="1800" dirty="0"/>
              <a:t>：一个有确定的任务索引的</a:t>
            </a:r>
            <a:r>
              <a:rPr lang="en-US" altLang="zh-CN" sz="1800" dirty="0"/>
              <a:t>SL</a:t>
            </a:r>
            <a:r>
              <a:rPr lang="zh-CN" altLang="en-US" sz="1800" dirty="0"/>
              <a:t>运行实例。</a:t>
            </a:r>
            <a:r>
              <a:rPr lang="en-US" altLang="zh-CN" sz="1800" dirty="0"/>
              <a:t>SL</a:t>
            </a:r>
            <a:r>
              <a:rPr lang="zh-CN" altLang="en-US" sz="1800" dirty="0"/>
              <a:t>实例化一个</a:t>
            </a:r>
            <a:r>
              <a:rPr lang="en-US" altLang="zh-CN" sz="1800" dirty="0"/>
              <a:t>TI</a:t>
            </a:r>
            <a:r>
              <a:rPr lang="zh-CN" altLang="en-US" sz="1800" dirty="0"/>
              <a:t>组，其总体定义为</a:t>
            </a:r>
            <a:r>
              <a:rPr lang="en-US" altLang="zh-CN" sz="1800" dirty="0"/>
              <a:t>SL</a:t>
            </a:r>
            <a:r>
              <a:rPr lang="zh-CN" altLang="en-US" sz="1800" dirty="0"/>
              <a:t>的任务宽度，属于一个组的</a:t>
            </a:r>
            <a:r>
              <a:rPr lang="en-US" altLang="zh-CN" sz="1800" dirty="0"/>
              <a:t>TI</a:t>
            </a:r>
            <a:r>
              <a:rPr lang="zh-CN" altLang="en-US" sz="1800" dirty="0"/>
              <a:t>共享公共</a:t>
            </a:r>
            <a:r>
              <a:rPr lang="en-US" altLang="zh-CN" sz="1800" dirty="0"/>
              <a:t>SL</a:t>
            </a:r>
            <a:r>
              <a:rPr lang="zh-CN" altLang="en-US" sz="1800" dirty="0"/>
              <a:t>，但在相应的基于索引的存储器地址上运行。</a:t>
            </a:r>
          </a:p>
        </p:txBody>
      </p:sp>
      <p:pic>
        <p:nvPicPr>
          <p:cNvPr id="6" name="图片 5">
            <a:extLst>
              <a:ext uri="{FF2B5EF4-FFF2-40B4-BE49-F238E27FC236}">
                <a16:creationId xmlns:a16="http://schemas.microsoft.com/office/drawing/2014/main" xmlns="" id="{A0F134D6-04BF-4A6A-9C37-C682CCC8A271}"/>
              </a:ext>
            </a:extLst>
          </p:cNvPr>
          <p:cNvPicPr>
            <a:picLocks noChangeAspect="1"/>
          </p:cNvPicPr>
          <p:nvPr/>
        </p:nvPicPr>
        <p:blipFill rotWithShape="1">
          <a:blip r:embed="rId2"/>
          <a:srcRect l="2621" t="2852" r="2347" b="1681"/>
          <a:stretch/>
        </p:blipFill>
        <p:spPr>
          <a:xfrm>
            <a:off x="6418555" y="1124607"/>
            <a:ext cx="5347348" cy="5231745"/>
          </a:xfrm>
          <a:prstGeom prst="rect">
            <a:avLst/>
          </a:prstGeom>
        </p:spPr>
      </p:pic>
    </p:spTree>
    <p:extLst>
      <p:ext uri="{BB962C8B-B14F-4D97-AF65-F5344CB8AC3E}">
        <p14:creationId xmlns:p14="http://schemas.microsoft.com/office/powerpoint/2010/main" val="3922860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A22056-69F3-4F52-9CEA-9EBD98A55951}"/>
              </a:ext>
            </a:extLst>
          </p:cNvPr>
          <p:cNvSpPr>
            <a:spLocks noGrp="1"/>
          </p:cNvSpPr>
          <p:nvPr>
            <p:ph type="title"/>
          </p:nvPr>
        </p:nvSpPr>
        <p:spPr/>
        <p:txBody>
          <a:bodyPr/>
          <a:lstStyle/>
          <a:p>
            <a:r>
              <a:rPr lang="en-US" altLang="zh-CN" dirty="0"/>
              <a:t>Task-Organization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9E579FAF-0C40-40F3-8A82-E19AA5C5F60A}"/>
              </a:ext>
            </a:extLst>
          </p:cNvPr>
          <p:cNvSpPr>
            <a:spLocks noGrp="1"/>
          </p:cNvSpPr>
          <p:nvPr>
            <p:ph type="sldNum" sz="quarter" idx="12"/>
          </p:nvPr>
        </p:nvSpPr>
        <p:spPr/>
        <p:txBody>
          <a:bodyPr/>
          <a:lstStyle/>
          <a:p>
            <a:fld id="{F210D295-9B15-4757-888B-4FDF115DEA16}" type="slidenum">
              <a:rPr lang="zh-CN" altLang="en-US" smtClean="0"/>
              <a:t>11</a:t>
            </a:fld>
            <a:endParaRPr lang="zh-CN" altLang="en-US"/>
          </a:p>
        </p:txBody>
      </p:sp>
      <p:sp>
        <p:nvSpPr>
          <p:cNvPr id="4" name="内容占位符 3">
            <a:extLst>
              <a:ext uri="{FF2B5EF4-FFF2-40B4-BE49-F238E27FC236}">
                <a16:creationId xmlns:a16="http://schemas.microsoft.com/office/drawing/2014/main" xmlns="" id="{626A601A-9143-47F6-8277-5C364E47E6A8}"/>
              </a:ext>
            </a:extLst>
          </p:cNvPr>
          <p:cNvSpPr>
            <a:spLocks noGrp="1"/>
          </p:cNvSpPr>
          <p:nvPr>
            <p:ph idx="1"/>
          </p:nvPr>
        </p:nvSpPr>
        <p:spPr>
          <a:xfrm>
            <a:off x="838199" y="1124607"/>
            <a:ext cx="5580355" cy="2106865"/>
          </a:xfrm>
        </p:spPr>
        <p:txBody>
          <a:bodyPr>
            <a:normAutofit/>
          </a:bodyPr>
          <a:lstStyle/>
          <a:p>
            <a:pPr marL="0" indent="0">
              <a:lnSpc>
                <a:spcPct val="150000"/>
              </a:lnSpc>
              <a:buNone/>
            </a:pPr>
            <a:r>
              <a:rPr lang="en-US" altLang="zh-CN" sz="1800" dirty="0"/>
              <a:t>Interoperation rules</a:t>
            </a:r>
            <a:r>
              <a:rPr lang="zh-CN" altLang="en-US" sz="1800" dirty="0"/>
              <a:t>：</a:t>
            </a:r>
          </a:p>
          <a:p>
            <a:pPr>
              <a:lnSpc>
                <a:spcPct val="150000"/>
              </a:lnSpc>
              <a:buFont typeface="Wingdings" panose="05000000000000000000" pitchFamily="2" charset="2"/>
              <a:buChar char="Ø"/>
            </a:pPr>
            <a:r>
              <a:rPr lang="en-US" altLang="zh-CN" sz="1800" dirty="0"/>
              <a:t>Atomicity Rule</a:t>
            </a:r>
            <a:r>
              <a:rPr lang="zh-CN" altLang="en-US" sz="1800" dirty="0"/>
              <a:t>：从</a:t>
            </a:r>
            <a:r>
              <a:rPr lang="en-US" altLang="zh-CN" sz="1800" dirty="0" err="1"/>
              <a:t>TI</a:t>
            </a:r>
            <a:r>
              <a:rPr lang="en-US" altLang="zh-CN" sz="1800" baseline="30000" dirty="0" err="1"/>
              <a:t>i</a:t>
            </a:r>
            <a:r>
              <a:rPr lang="zh-CN" altLang="en-US" sz="1800" dirty="0"/>
              <a:t>的角度来看，</a:t>
            </a:r>
            <a:r>
              <a:rPr lang="en-US" altLang="zh-CN" sz="1800" dirty="0"/>
              <a:t> TI</a:t>
            </a:r>
            <a:r>
              <a:rPr lang="en-US" altLang="zh-CN" sz="1800" baseline="30000" dirty="0"/>
              <a:t>i-1</a:t>
            </a:r>
            <a:r>
              <a:rPr lang="zh-CN" altLang="en-US" sz="1800" dirty="0"/>
              <a:t>是原子的；</a:t>
            </a:r>
            <a:endParaRPr lang="en-US" altLang="zh-CN" sz="1800" dirty="0"/>
          </a:p>
          <a:p>
            <a:pPr>
              <a:lnSpc>
                <a:spcPct val="150000"/>
              </a:lnSpc>
              <a:buFont typeface="Wingdings" panose="05000000000000000000" pitchFamily="2" charset="2"/>
              <a:buChar char="Ø"/>
            </a:pPr>
            <a:r>
              <a:rPr lang="en-US" altLang="zh-CN" sz="1800" dirty="0"/>
              <a:t>Locality Rule</a:t>
            </a:r>
            <a:r>
              <a:rPr lang="zh-CN" altLang="en-US" sz="1800" dirty="0"/>
              <a:t>：</a:t>
            </a:r>
            <a:r>
              <a:rPr lang="en-US" altLang="zh-CN" sz="1800" dirty="0"/>
              <a:t> TI</a:t>
            </a:r>
            <a:r>
              <a:rPr lang="zh-CN" altLang="en-US" sz="1800" dirty="0"/>
              <a:t>只能与共享通用</a:t>
            </a:r>
            <a:r>
              <a:rPr lang="en-US" altLang="zh-CN" sz="1800" dirty="0"/>
              <a:t>SL</a:t>
            </a:r>
            <a:r>
              <a:rPr lang="zh-CN" altLang="en-US" sz="1800" dirty="0"/>
              <a:t>的</a:t>
            </a:r>
            <a:r>
              <a:rPr lang="en-US" altLang="zh-CN" sz="1800" dirty="0"/>
              <a:t>TI</a:t>
            </a:r>
            <a:r>
              <a:rPr lang="zh-CN" altLang="en-US" sz="1800" dirty="0"/>
              <a:t>互操作。</a:t>
            </a:r>
          </a:p>
        </p:txBody>
      </p:sp>
      <p:pic>
        <p:nvPicPr>
          <p:cNvPr id="6" name="图片 5">
            <a:extLst>
              <a:ext uri="{FF2B5EF4-FFF2-40B4-BE49-F238E27FC236}">
                <a16:creationId xmlns:a16="http://schemas.microsoft.com/office/drawing/2014/main" xmlns="" id="{A0F134D6-04BF-4A6A-9C37-C682CCC8A271}"/>
              </a:ext>
            </a:extLst>
          </p:cNvPr>
          <p:cNvPicPr>
            <a:picLocks noChangeAspect="1"/>
          </p:cNvPicPr>
          <p:nvPr/>
        </p:nvPicPr>
        <p:blipFill rotWithShape="1">
          <a:blip r:embed="rId2"/>
          <a:srcRect l="2621" t="2852" r="2347" b="1681"/>
          <a:stretch/>
        </p:blipFill>
        <p:spPr>
          <a:xfrm>
            <a:off x="6418555" y="1124607"/>
            <a:ext cx="5347348" cy="5231745"/>
          </a:xfrm>
          <a:prstGeom prst="rect">
            <a:avLst/>
          </a:prstGeom>
        </p:spPr>
      </p:pic>
    </p:spTree>
    <p:extLst>
      <p:ext uri="{BB962C8B-B14F-4D97-AF65-F5344CB8AC3E}">
        <p14:creationId xmlns:p14="http://schemas.microsoft.com/office/powerpoint/2010/main" val="239024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D09AE6-D5D9-48DA-B0FD-46D720A679D0}"/>
              </a:ext>
            </a:extLst>
          </p:cNvPr>
          <p:cNvSpPr>
            <a:spLocks noGrp="1"/>
          </p:cNvSpPr>
          <p:nvPr>
            <p:ph type="title"/>
          </p:nvPr>
        </p:nvSpPr>
        <p:spPr/>
        <p:txBody>
          <a:bodyPr/>
          <a:lstStyle/>
          <a:p>
            <a:r>
              <a:rPr lang="en-US" altLang="zh-CN" dirty="0"/>
              <a:t>Task-Execute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DFF0057E-B1C1-4985-B870-9B599F83588E}"/>
              </a:ext>
            </a:extLst>
          </p:cNvPr>
          <p:cNvSpPr>
            <a:spLocks noGrp="1"/>
          </p:cNvSpPr>
          <p:nvPr>
            <p:ph type="sldNum" sz="quarter" idx="12"/>
          </p:nvPr>
        </p:nvSpPr>
        <p:spPr/>
        <p:txBody>
          <a:bodyPr/>
          <a:lstStyle/>
          <a:p>
            <a:fld id="{F210D295-9B15-4757-888B-4FDF115DEA16}" type="slidenum">
              <a:rPr lang="zh-CN" altLang="en-US" smtClean="0"/>
              <a:t>12</a:t>
            </a:fld>
            <a:endParaRPr lang="zh-CN" altLang="en-US"/>
          </a:p>
        </p:txBody>
      </p:sp>
      <p:sp>
        <p:nvSpPr>
          <p:cNvPr id="4" name="内容占位符 3">
            <a:extLst>
              <a:ext uri="{FF2B5EF4-FFF2-40B4-BE49-F238E27FC236}">
                <a16:creationId xmlns:a16="http://schemas.microsoft.com/office/drawing/2014/main" xmlns="" id="{BF25A661-DAD8-43C7-A916-926145BD04BA}"/>
              </a:ext>
            </a:extLst>
          </p:cNvPr>
          <p:cNvSpPr>
            <a:spLocks noGrp="1"/>
          </p:cNvSpPr>
          <p:nvPr>
            <p:ph idx="1"/>
          </p:nvPr>
        </p:nvSpPr>
        <p:spPr>
          <a:xfrm>
            <a:off x="838200" y="1124607"/>
            <a:ext cx="6263936" cy="2967999"/>
          </a:xfrm>
        </p:spPr>
        <p:txBody>
          <a:bodyPr>
            <a:normAutofit/>
          </a:bodyPr>
          <a:lstStyle/>
          <a:p>
            <a:pPr>
              <a:lnSpc>
                <a:spcPct val="150000"/>
              </a:lnSpc>
            </a:pPr>
            <a:r>
              <a:rPr lang="en-US" altLang="zh-CN" sz="1800" dirty="0"/>
              <a:t>GPGPU</a:t>
            </a:r>
            <a:r>
              <a:rPr lang="zh-CN" altLang="en-US" sz="1800" dirty="0"/>
              <a:t>的</a:t>
            </a:r>
            <a:r>
              <a:rPr lang="en-US" altLang="zh-CN" sz="1800" dirty="0"/>
              <a:t>Task-Execute </a:t>
            </a:r>
            <a:r>
              <a:rPr lang="en-US" altLang="zh-CN" sz="1800" dirty="0" err="1"/>
              <a:t>Submodel</a:t>
            </a:r>
            <a:r>
              <a:rPr lang="zh-CN" altLang="en-US" sz="1800" dirty="0"/>
              <a:t>是从</a:t>
            </a:r>
            <a:r>
              <a:rPr lang="en-US" altLang="zh-CN" sz="1800" dirty="0"/>
              <a:t>code structure</a:t>
            </a:r>
            <a:r>
              <a:rPr lang="zh-CN" altLang="en-US" sz="1800" dirty="0"/>
              <a:t>到</a:t>
            </a:r>
            <a:r>
              <a:rPr lang="en-US" altLang="zh-CN" sz="1800" dirty="0"/>
              <a:t>hardware structure</a:t>
            </a:r>
            <a:r>
              <a:rPr lang="zh-CN" altLang="en-US" sz="1800" dirty="0"/>
              <a:t>的分层映射模型，如图所示。</a:t>
            </a:r>
            <a:endParaRPr lang="en-US" altLang="zh-CN" sz="1800" dirty="0"/>
          </a:p>
          <a:p>
            <a:pPr>
              <a:lnSpc>
                <a:spcPct val="150000"/>
              </a:lnSpc>
            </a:pPr>
            <a:r>
              <a:rPr lang="en-US" altLang="zh-CN" sz="1800" dirty="0"/>
              <a:t>Code structure</a:t>
            </a:r>
            <a:r>
              <a:rPr lang="zh-CN" altLang="en-US" sz="1800" dirty="0"/>
              <a:t>采用包含一组不同层次的</a:t>
            </a:r>
            <a:r>
              <a:rPr lang="en-US" altLang="zh-CN" sz="1800" dirty="0"/>
              <a:t>SL</a:t>
            </a:r>
            <a:r>
              <a:rPr lang="zh-CN" altLang="en-US" sz="1800" dirty="0"/>
              <a:t>的扁平结构，</a:t>
            </a:r>
            <a:endParaRPr lang="en-US" altLang="zh-CN" sz="1800" dirty="0"/>
          </a:p>
          <a:p>
            <a:pPr>
              <a:lnSpc>
                <a:spcPct val="150000"/>
              </a:lnSpc>
            </a:pPr>
            <a:r>
              <a:rPr lang="en-US" altLang="zh-CN" sz="1800" dirty="0"/>
              <a:t>Hardware structure</a:t>
            </a:r>
            <a:r>
              <a:rPr lang="zh-CN" altLang="en-US" sz="1800" dirty="0"/>
              <a:t>是嵌套组件的分层结构。</a:t>
            </a:r>
            <a:endParaRPr lang="en-US" altLang="zh-CN" sz="1800" dirty="0"/>
          </a:p>
          <a:p>
            <a:pPr>
              <a:lnSpc>
                <a:spcPct val="150000"/>
              </a:lnSpc>
            </a:pPr>
            <a:r>
              <a:rPr lang="en-US" altLang="zh-CN" sz="1800" dirty="0" err="1"/>
              <a:t>SL</a:t>
            </a:r>
            <a:r>
              <a:rPr lang="en-US" altLang="zh-CN" sz="1800" baseline="30000" dirty="0" err="1"/>
              <a:t>i</a:t>
            </a:r>
            <a:r>
              <a:rPr lang="zh-CN" altLang="en-US" sz="1800" dirty="0"/>
              <a:t>的执行操作映射到两者本身的消耗过程（</a:t>
            </a:r>
            <a:r>
              <a:rPr lang="en-US" altLang="zh-CN" sz="1800" dirty="0" err="1"/>
              <a:t>SL</a:t>
            </a:r>
            <a:r>
              <a:rPr lang="en-US" altLang="zh-CN" sz="1800" baseline="30000" dirty="0" err="1"/>
              <a:t>i</a:t>
            </a:r>
            <a:r>
              <a:rPr lang="zh-CN" altLang="en-US" sz="1800" dirty="0"/>
              <a:t>）和描述它的相关</a:t>
            </a:r>
            <a:r>
              <a:rPr lang="en-US" altLang="zh-CN" sz="1800" dirty="0" err="1"/>
              <a:t>PS</a:t>
            </a:r>
            <a:r>
              <a:rPr lang="en-US" altLang="zh-CN" sz="1800" baseline="30000" dirty="0" err="1"/>
              <a:t>i</a:t>
            </a:r>
            <a:r>
              <a:rPr lang="zh-CN" altLang="en-US" sz="1800" dirty="0"/>
              <a:t>。</a:t>
            </a:r>
            <a:endParaRPr lang="en-US" altLang="zh-CN" sz="1800" dirty="0"/>
          </a:p>
          <a:p>
            <a:pPr>
              <a:lnSpc>
                <a:spcPct val="150000"/>
              </a:lnSpc>
            </a:pPr>
            <a:endParaRPr lang="zh-CN" altLang="en-US" sz="1800" dirty="0"/>
          </a:p>
        </p:txBody>
      </p:sp>
      <p:pic>
        <p:nvPicPr>
          <p:cNvPr id="6" name="图片 5">
            <a:extLst>
              <a:ext uri="{FF2B5EF4-FFF2-40B4-BE49-F238E27FC236}">
                <a16:creationId xmlns:a16="http://schemas.microsoft.com/office/drawing/2014/main" xmlns="" id="{FF83DF65-6346-45FD-921B-71B03FE9D661}"/>
              </a:ext>
            </a:extLst>
          </p:cNvPr>
          <p:cNvPicPr>
            <a:picLocks noChangeAspect="1"/>
          </p:cNvPicPr>
          <p:nvPr/>
        </p:nvPicPr>
        <p:blipFill rotWithShape="1">
          <a:blip r:embed="rId2"/>
          <a:srcRect l="1618" t="3518" r="759" b="181"/>
          <a:stretch/>
        </p:blipFill>
        <p:spPr>
          <a:xfrm>
            <a:off x="7244179" y="1124607"/>
            <a:ext cx="4660776" cy="4728695"/>
          </a:xfrm>
          <a:prstGeom prst="rect">
            <a:avLst/>
          </a:prstGeom>
        </p:spPr>
      </p:pic>
    </p:spTree>
    <p:extLst>
      <p:ext uri="{BB962C8B-B14F-4D97-AF65-F5344CB8AC3E}">
        <p14:creationId xmlns:p14="http://schemas.microsoft.com/office/powerpoint/2010/main" val="247218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D09AE6-D5D9-48DA-B0FD-46D720A679D0}"/>
              </a:ext>
            </a:extLst>
          </p:cNvPr>
          <p:cNvSpPr>
            <a:spLocks noGrp="1"/>
          </p:cNvSpPr>
          <p:nvPr>
            <p:ph type="title"/>
          </p:nvPr>
        </p:nvSpPr>
        <p:spPr/>
        <p:txBody>
          <a:bodyPr/>
          <a:lstStyle/>
          <a:p>
            <a:r>
              <a:rPr lang="en-US" altLang="zh-CN" dirty="0"/>
              <a:t>Task-Execute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DFF0057E-B1C1-4985-B870-9B599F83588E}"/>
              </a:ext>
            </a:extLst>
          </p:cNvPr>
          <p:cNvSpPr>
            <a:spLocks noGrp="1"/>
          </p:cNvSpPr>
          <p:nvPr>
            <p:ph type="sldNum" sz="quarter" idx="12"/>
          </p:nvPr>
        </p:nvSpPr>
        <p:spPr/>
        <p:txBody>
          <a:bodyPr/>
          <a:lstStyle/>
          <a:p>
            <a:fld id="{F210D295-9B15-4757-888B-4FDF115DEA16}" type="slidenum">
              <a:rPr lang="zh-CN" altLang="en-US" smtClean="0"/>
              <a:t>13</a:t>
            </a:fld>
            <a:endParaRPr lang="zh-CN" altLang="en-US"/>
          </a:p>
        </p:txBody>
      </p:sp>
      <p:sp>
        <p:nvSpPr>
          <p:cNvPr id="4" name="内容占位符 3">
            <a:extLst>
              <a:ext uri="{FF2B5EF4-FFF2-40B4-BE49-F238E27FC236}">
                <a16:creationId xmlns:a16="http://schemas.microsoft.com/office/drawing/2014/main" xmlns="" id="{BF25A661-DAD8-43C7-A916-926145BD04BA}"/>
              </a:ext>
            </a:extLst>
          </p:cNvPr>
          <p:cNvSpPr>
            <a:spLocks noGrp="1"/>
          </p:cNvSpPr>
          <p:nvPr>
            <p:ph idx="1"/>
          </p:nvPr>
        </p:nvSpPr>
        <p:spPr>
          <a:xfrm>
            <a:off x="838200" y="1124607"/>
            <a:ext cx="6210670" cy="5302826"/>
          </a:xfrm>
        </p:spPr>
        <p:txBody>
          <a:bodyPr>
            <a:normAutofit/>
          </a:bodyPr>
          <a:lstStyle/>
          <a:p>
            <a:pPr>
              <a:lnSpc>
                <a:spcPct val="150000"/>
              </a:lnSpc>
              <a:buFont typeface="Wingdings" panose="05000000000000000000" pitchFamily="2" charset="2"/>
              <a:buChar char="Ø"/>
            </a:pPr>
            <a:r>
              <a:rPr lang="en-US" altLang="zh-CN" sz="1800" dirty="0" err="1"/>
              <a:t>PS</a:t>
            </a:r>
            <a:r>
              <a:rPr lang="en-US" altLang="zh-CN" sz="1800" baseline="30000" dirty="0" err="1"/>
              <a:t>i</a:t>
            </a:r>
            <a:r>
              <a:rPr lang="en-US" altLang="zh-CN" sz="1800" dirty="0"/>
              <a:t> Consumption</a:t>
            </a:r>
            <a:r>
              <a:rPr lang="zh-CN" altLang="en-US" sz="1800" dirty="0"/>
              <a:t>：逻辑上，一组并行</a:t>
            </a:r>
            <a:r>
              <a:rPr lang="en-US" altLang="zh-CN" sz="1800" dirty="0"/>
              <a:t>TI</a:t>
            </a:r>
            <a:r>
              <a:rPr lang="zh-CN" altLang="en-US" sz="1800" dirty="0"/>
              <a:t>被分派到可用的</a:t>
            </a:r>
            <a:r>
              <a:rPr lang="en-US" altLang="zh-CN" sz="1800" dirty="0"/>
              <a:t>[PE]</a:t>
            </a:r>
            <a:r>
              <a:rPr lang="en-US" altLang="zh-CN" sz="1800" baseline="30000" dirty="0" err="1"/>
              <a:t>i</a:t>
            </a:r>
            <a:r>
              <a:rPr lang="zh-CN" altLang="en-US" sz="1800" dirty="0"/>
              <a:t>并排队执行。此处的可用性意味着</a:t>
            </a:r>
            <a:r>
              <a:rPr lang="en-US" altLang="zh-CN" sz="1800" dirty="0"/>
              <a:t>[PE]</a:t>
            </a:r>
            <a:r>
              <a:rPr lang="en-US" altLang="zh-CN" sz="1800" baseline="30000" dirty="0" err="1"/>
              <a:t>i</a:t>
            </a:r>
            <a:r>
              <a:rPr lang="zh-CN" altLang="en-US" sz="1800" dirty="0"/>
              <a:t>具有足够的容量来接受一个以上的</a:t>
            </a:r>
            <a:r>
              <a:rPr lang="en-US" altLang="zh-CN" sz="1800" dirty="0" err="1"/>
              <a:t>TI</a:t>
            </a:r>
            <a:r>
              <a:rPr lang="en-US" altLang="zh-CN" sz="1800" baseline="30000" dirty="0" err="1"/>
              <a:t>i</a:t>
            </a:r>
            <a:r>
              <a:rPr lang="zh-CN" altLang="en-US" sz="1800" dirty="0"/>
              <a:t>组。相关的</a:t>
            </a:r>
            <a:r>
              <a:rPr lang="en-US" altLang="zh-CN" sz="1800" dirty="0" err="1"/>
              <a:t>PS</a:t>
            </a:r>
            <a:r>
              <a:rPr lang="en-US" altLang="zh-CN" sz="1800" baseline="30000" dirty="0" err="1"/>
              <a:t>i</a:t>
            </a:r>
            <a:r>
              <a:rPr lang="zh-CN" altLang="en-US" sz="1800" dirty="0"/>
              <a:t>由</a:t>
            </a:r>
            <a:r>
              <a:rPr lang="en-US" altLang="zh-CN" sz="1800" dirty="0" err="1"/>
              <a:t>PE</a:t>
            </a:r>
            <a:r>
              <a:rPr lang="en-US" altLang="zh-CN" sz="1800" baseline="30000" dirty="0" err="1"/>
              <a:t>i</a:t>
            </a:r>
            <a:r>
              <a:rPr lang="zh-CN" altLang="en-US" sz="1800" dirty="0"/>
              <a:t>内的</a:t>
            </a:r>
            <a:r>
              <a:rPr lang="en-US" altLang="zh-CN" sz="1800" dirty="0"/>
              <a:t>TU</a:t>
            </a:r>
            <a:r>
              <a:rPr lang="en-US" altLang="zh-CN" sz="1800" baseline="30000" dirty="0"/>
              <a:t>i-1</a:t>
            </a:r>
            <a:r>
              <a:rPr lang="zh-CN" altLang="en-US" sz="1800" dirty="0"/>
              <a:t>解析，以确保获取关于</a:t>
            </a:r>
            <a:r>
              <a:rPr lang="en-US" altLang="zh-CN" sz="1800" dirty="0" err="1"/>
              <a:t>SL</a:t>
            </a:r>
            <a:r>
              <a:rPr lang="en-US" altLang="zh-CN" sz="1800" baseline="30000" dirty="0" err="1"/>
              <a:t>i</a:t>
            </a:r>
            <a:r>
              <a:rPr lang="zh-CN" altLang="en-US" sz="1800" dirty="0"/>
              <a:t>的所有任务信息并将其存储在</a:t>
            </a:r>
            <a:r>
              <a:rPr lang="en-US" altLang="zh-CN" sz="1800" dirty="0"/>
              <a:t>TB</a:t>
            </a:r>
            <a:r>
              <a:rPr lang="en-US" altLang="zh-CN" sz="1800" baseline="30000" dirty="0"/>
              <a:t>i-1</a:t>
            </a:r>
            <a:r>
              <a:rPr lang="zh-CN" altLang="en-US" sz="1800" dirty="0"/>
              <a:t>中以用于</a:t>
            </a:r>
            <a:r>
              <a:rPr lang="en-US" altLang="zh-CN" sz="1800" dirty="0"/>
              <a:t>context</a:t>
            </a:r>
            <a:r>
              <a:rPr lang="zh-CN" altLang="en-US" sz="1800" dirty="0"/>
              <a:t>维护。</a:t>
            </a:r>
            <a:endParaRPr lang="en-US" altLang="zh-CN" sz="1800" dirty="0"/>
          </a:p>
          <a:p>
            <a:pPr>
              <a:lnSpc>
                <a:spcPct val="150000"/>
              </a:lnSpc>
              <a:buFont typeface="Wingdings" panose="05000000000000000000" pitchFamily="2" charset="2"/>
              <a:buChar char="Ø"/>
            </a:pPr>
            <a:r>
              <a:rPr lang="en-US" altLang="zh-CN" sz="1800" dirty="0" err="1"/>
              <a:t>SL</a:t>
            </a:r>
            <a:r>
              <a:rPr lang="en-US" altLang="zh-CN" sz="1800" baseline="30000" dirty="0" err="1"/>
              <a:t>i</a:t>
            </a:r>
            <a:r>
              <a:rPr lang="en-US" altLang="zh-CN" sz="1800" dirty="0"/>
              <a:t> Consumption</a:t>
            </a:r>
            <a:r>
              <a:rPr lang="zh-CN" altLang="en-US" sz="1800" dirty="0"/>
              <a:t>：每个</a:t>
            </a:r>
            <a:r>
              <a:rPr lang="en-US" altLang="zh-CN" sz="1800" dirty="0" err="1"/>
              <a:t>SL</a:t>
            </a:r>
            <a:r>
              <a:rPr lang="en-US" altLang="zh-CN" sz="1800" baseline="30000" dirty="0" err="1"/>
              <a:t>i</a:t>
            </a:r>
            <a:r>
              <a:rPr lang="zh-CN" altLang="en-US" sz="1800" dirty="0"/>
              <a:t>由</a:t>
            </a:r>
            <a:r>
              <a:rPr lang="en-US" altLang="zh-CN" sz="1800" dirty="0"/>
              <a:t>SS</a:t>
            </a:r>
            <a:r>
              <a:rPr lang="en-US" altLang="zh-CN" sz="1800" baseline="30000" dirty="0"/>
              <a:t>i-1</a:t>
            </a:r>
            <a:r>
              <a:rPr lang="zh-CN" altLang="en-US" sz="1800" dirty="0"/>
              <a:t>和</a:t>
            </a:r>
            <a:r>
              <a:rPr lang="en-US" altLang="zh-CN" sz="1800" dirty="0"/>
              <a:t>PS</a:t>
            </a:r>
            <a:r>
              <a:rPr lang="en-US" altLang="zh-CN" sz="1800" baseline="30000" dirty="0"/>
              <a:t>i-1</a:t>
            </a:r>
            <a:r>
              <a:rPr lang="zh-CN" altLang="en-US" sz="1800" dirty="0"/>
              <a:t>组成。 </a:t>
            </a:r>
            <a:r>
              <a:rPr lang="en-US" altLang="zh-CN" sz="1800" dirty="0"/>
              <a:t>SS</a:t>
            </a:r>
            <a:r>
              <a:rPr lang="en-US" altLang="zh-CN" sz="1800" baseline="30000" dirty="0"/>
              <a:t>i-1</a:t>
            </a:r>
            <a:r>
              <a:rPr lang="zh-CN" altLang="en-US" sz="1800" dirty="0"/>
              <a:t>在</a:t>
            </a:r>
            <a:r>
              <a:rPr lang="en-US" altLang="zh-CN" sz="1800" dirty="0" err="1"/>
              <a:t>PE</a:t>
            </a:r>
            <a:r>
              <a:rPr lang="en-US" altLang="zh-CN" sz="1800" baseline="30000" dirty="0" err="1"/>
              <a:t>i</a:t>
            </a:r>
            <a:r>
              <a:rPr lang="zh-CN" altLang="en-US" sz="1800" dirty="0"/>
              <a:t>内由</a:t>
            </a:r>
            <a:r>
              <a:rPr lang="en-US" altLang="zh-CN" sz="1800" dirty="0"/>
              <a:t>SE</a:t>
            </a:r>
            <a:r>
              <a:rPr lang="en-US" altLang="zh-CN" sz="1800" baseline="30000" dirty="0"/>
              <a:t>i-1</a:t>
            </a:r>
            <a:r>
              <a:rPr lang="zh-CN" altLang="en-US" sz="1800" dirty="0"/>
              <a:t>消耗，而</a:t>
            </a:r>
            <a:r>
              <a:rPr lang="en-US" altLang="zh-CN" sz="1800" dirty="0"/>
              <a:t>PS</a:t>
            </a:r>
            <a:r>
              <a:rPr lang="en-US" altLang="zh-CN" sz="1800" baseline="30000" dirty="0"/>
              <a:t>i-1</a:t>
            </a:r>
            <a:r>
              <a:rPr lang="zh-CN" altLang="en-US" sz="1800" dirty="0"/>
              <a:t>在</a:t>
            </a:r>
            <a:r>
              <a:rPr lang="en-US" altLang="zh-CN" sz="1800" dirty="0" err="1"/>
              <a:t>PE</a:t>
            </a:r>
            <a:r>
              <a:rPr lang="en-US" altLang="zh-CN" sz="1800" baseline="30000" dirty="0" err="1"/>
              <a:t>i</a:t>
            </a:r>
            <a:r>
              <a:rPr lang="zh-CN" altLang="en-US" sz="1800" dirty="0"/>
              <a:t>内由</a:t>
            </a:r>
            <a:r>
              <a:rPr lang="en-US" altLang="zh-CN" sz="1800" dirty="0"/>
              <a:t>[PE] </a:t>
            </a:r>
            <a:r>
              <a:rPr lang="en-US" altLang="zh-CN" sz="1800" baseline="30000" dirty="0"/>
              <a:t>i-1</a:t>
            </a:r>
            <a:r>
              <a:rPr lang="en-US" altLang="zh-CN" sz="1800" dirty="0"/>
              <a:t>s</a:t>
            </a:r>
            <a:r>
              <a:rPr lang="zh-CN" altLang="en-US" sz="1800" dirty="0"/>
              <a:t>消耗。</a:t>
            </a:r>
          </a:p>
        </p:txBody>
      </p:sp>
      <p:pic>
        <p:nvPicPr>
          <p:cNvPr id="6" name="图片 5">
            <a:extLst>
              <a:ext uri="{FF2B5EF4-FFF2-40B4-BE49-F238E27FC236}">
                <a16:creationId xmlns:a16="http://schemas.microsoft.com/office/drawing/2014/main" xmlns="" id="{FF83DF65-6346-45FD-921B-71B03FE9D661}"/>
              </a:ext>
            </a:extLst>
          </p:cNvPr>
          <p:cNvPicPr>
            <a:picLocks noChangeAspect="1"/>
          </p:cNvPicPr>
          <p:nvPr/>
        </p:nvPicPr>
        <p:blipFill rotWithShape="1">
          <a:blip r:embed="rId2"/>
          <a:srcRect l="1618" t="3518" r="759" b="181"/>
          <a:stretch/>
        </p:blipFill>
        <p:spPr>
          <a:xfrm>
            <a:off x="7244179" y="1124607"/>
            <a:ext cx="4660776" cy="4728695"/>
          </a:xfrm>
          <a:prstGeom prst="rect">
            <a:avLst/>
          </a:prstGeom>
        </p:spPr>
      </p:pic>
    </p:spTree>
    <p:extLst>
      <p:ext uri="{BB962C8B-B14F-4D97-AF65-F5344CB8AC3E}">
        <p14:creationId xmlns:p14="http://schemas.microsoft.com/office/powerpoint/2010/main" val="411936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D09AE6-D5D9-48DA-B0FD-46D720A679D0}"/>
              </a:ext>
            </a:extLst>
          </p:cNvPr>
          <p:cNvSpPr>
            <a:spLocks noGrp="1"/>
          </p:cNvSpPr>
          <p:nvPr>
            <p:ph type="title"/>
          </p:nvPr>
        </p:nvSpPr>
        <p:spPr/>
        <p:txBody>
          <a:bodyPr/>
          <a:lstStyle/>
          <a:p>
            <a:r>
              <a:rPr lang="en-US" altLang="zh-CN" dirty="0"/>
              <a:t>Task-Execute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DFF0057E-B1C1-4985-B870-9B599F83588E}"/>
              </a:ext>
            </a:extLst>
          </p:cNvPr>
          <p:cNvSpPr>
            <a:spLocks noGrp="1"/>
          </p:cNvSpPr>
          <p:nvPr>
            <p:ph type="sldNum" sz="quarter" idx="12"/>
          </p:nvPr>
        </p:nvSpPr>
        <p:spPr/>
        <p:txBody>
          <a:bodyPr/>
          <a:lstStyle/>
          <a:p>
            <a:fld id="{F210D295-9B15-4757-888B-4FDF115DEA16}" type="slidenum">
              <a:rPr lang="zh-CN" altLang="en-US" smtClean="0"/>
              <a:t>14</a:t>
            </a:fld>
            <a:endParaRPr lang="zh-CN" altLang="en-US"/>
          </a:p>
        </p:txBody>
      </p:sp>
      <p:pic>
        <p:nvPicPr>
          <p:cNvPr id="6" name="图片 5">
            <a:extLst>
              <a:ext uri="{FF2B5EF4-FFF2-40B4-BE49-F238E27FC236}">
                <a16:creationId xmlns:a16="http://schemas.microsoft.com/office/drawing/2014/main" xmlns="" id="{FF83DF65-6346-45FD-921B-71B03FE9D661}"/>
              </a:ext>
            </a:extLst>
          </p:cNvPr>
          <p:cNvPicPr>
            <a:picLocks noChangeAspect="1"/>
          </p:cNvPicPr>
          <p:nvPr/>
        </p:nvPicPr>
        <p:blipFill rotWithShape="1">
          <a:blip r:embed="rId2"/>
          <a:srcRect l="1618" t="3518" r="759" b="181"/>
          <a:stretch/>
        </p:blipFill>
        <p:spPr>
          <a:xfrm>
            <a:off x="7244179" y="1124607"/>
            <a:ext cx="4660776" cy="4728695"/>
          </a:xfrm>
          <a:prstGeom prst="rect">
            <a:avLst/>
          </a:prstGeom>
        </p:spPr>
      </p:pic>
      <p:sp>
        <p:nvSpPr>
          <p:cNvPr id="4" name="内容占位符 3">
            <a:extLst>
              <a:ext uri="{FF2B5EF4-FFF2-40B4-BE49-F238E27FC236}">
                <a16:creationId xmlns:a16="http://schemas.microsoft.com/office/drawing/2014/main" xmlns="" id="{BF25A661-DAD8-43C7-A916-926145BD04BA}"/>
              </a:ext>
            </a:extLst>
          </p:cNvPr>
          <p:cNvSpPr>
            <a:spLocks noGrp="1"/>
          </p:cNvSpPr>
          <p:nvPr>
            <p:ph idx="1"/>
          </p:nvPr>
        </p:nvSpPr>
        <p:spPr>
          <a:xfrm>
            <a:off x="838199" y="1124607"/>
            <a:ext cx="6405979" cy="5107517"/>
          </a:xfrm>
        </p:spPr>
        <p:txBody>
          <a:bodyPr>
            <a:normAutofit/>
          </a:bodyPr>
          <a:lstStyle/>
          <a:p>
            <a:pPr marL="0" indent="0">
              <a:lnSpc>
                <a:spcPct val="150000"/>
              </a:lnSpc>
              <a:buNone/>
            </a:pPr>
            <a:r>
              <a:rPr lang="zh-CN" altLang="en-US" sz="1800" dirty="0"/>
              <a:t>一个</a:t>
            </a:r>
            <a:r>
              <a:rPr lang="en-US" altLang="zh-CN" sz="1800" dirty="0" err="1"/>
              <a:t>SL</a:t>
            </a:r>
            <a:r>
              <a:rPr lang="en-US" altLang="zh-CN" sz="1800" baseline="30000" dirty="0" err="1"/>
              <a:t>i</a:t>
            </a:r>
            <a:r>
              <a:rPr lang="zh-CN" altLang="en-US" sz="1800" dirty="0"/>
              <a:t>的执行经历了多个流水线阶段，作者定义了三个基线管道阶段，如下所示。</a:t>
            </a:r>
            <a:endParaRPr lang="en-US" altLang="zh-CN" sz="1800" dirty="0"/>
          </a:p>
          <a:p>
            <a:pPr>
              <a:lnSpc>
                <a:spcPct val="150000"/>
              </a:lnSpc>
              <a:buFont typeface="Wingdings" panose="05000000000000000000" pitchFamily="2" charset="2"/>
              <a:buChar char="Ø"/>
            </a:pPr>
            <a:r>
              <a:rPr lang="en-US" altLang="zh-CN" sz="1800" dirty="0"/>
              <a:t>Context Allocation</a:t>
            </a:r>
            <a:r>
              <a:rPr lang="zh-CN" altLang="en-US" sz="1800" dirty="0"/>
              <a:t>：</a:t>
            </a:r>
            <a:r>
              <a:rPr lang="en-US" altLang="zh-CN" sz="1800" dirty="0"/>
              <a:t>TU</a:t>
            </a:r>
            <a:r>
              <a:rPr lang="en-US" altLang="zh-CN" sz="1800" baseline="30000" dirty="0"/>
              <a:t>i-1</a:t>
            </a:r>
            <a:r>
              <a:rPr lang="zh-CN" altLang="en-US" sz="1800" dirty="0"/>
              <a:t>通过解析其关联的</a:t>
            </a:r>
            <a:r>
              <a:rPr lang="en-US" altLang="zh-CN" sz="1800" dirty="0" err="1"/>
              <a:t>PS</a:t>
            </a:r>
            <a:r>
              <a:rPr lang="en-US" altLang="zh-CN" sz="1800" baseline="30000" dirty="0" err="1"/>
              <a:t>i</a:t>
            </a:r>
            <a:r>
              <a:rPr lang="zh-CN" altLang="en-US" sz="1800" dirty="0"/>
              <a:t>来为</a:t>
            </a:r>
            <a:r>
              <a:rPr lang="en-US" altLang="zh-CN" sz="1800" dirty="0" err="1"/>
              <a:t>SL</a:t>
            </a:r>
            <a:r>
              <a:rPr lang="en-US" altLang="zh-CN" sz="1800" baseline="30000" dirty="0" err="1"/>
              <a:t>i</a:t>
            </a:r>
            <a:r>
              <a:rPr lang="zh-CN" altLang="en-US" sz="1800" dirty="0"/>
              <a:t>创建执行</a:t>
            </a:r>
            <a:r>
              <a:rPr lang="en-US" altLang="zh-CN" sz="1800" dirty="0"/>
              <a:t>context</a:t>
            </a:r>
            <a:r>
              <a:rPr lang="zh-CN" altLang="en-US" sz="1800" dirty="0"/>
              <a:t>。 在此阶段，将未占用（专用）计数器</a:t>
            </a:r>
            <a:r>
              <a:rPr lang="en-US" altLang="zh-CN" sz="1800" dirty="0"/>
              <a:t>/</a:t>
            </a:r>
            <a:r>
              <a:rPr lang="zh-CN" altLang="en-US" sz="1800" dirty="0"/>
              <a:t>堆栈</a:t>
            </a:r>
            <a:r>
              <a:rPr lang="en-US" altLang="zh-CN" sz="1800" dirty="0"/>
              <a:t>/</a:t>
            </a:r>
            <a:r>
              <a:rPr lang="zh-CN" altLang="en-US" sz="1800" dirty="0"/>
              <a:t>缓冲区</a:t>
            </a:r>
            <a:r>
              <a:rPr lang="en-US" altLang="zh-CN" sz="1800" dirty="0"/>
              <a:t>/</a:t>
            </a:r>
            <a:r>
              <a:rPr lang="zh-CN" altLang="en-US" sz="1800" dirty="0"/>
              <a:t>寄存器分配给</a:t>
            </a:r>
            <a:r>
              <a:rPr lang="en-US" altLang="zh-CN" sz="1800" dirty="0" err="1"/>
              <a:t>SL</a:t>
            </a:r>
            <a:r>
              <a:rPr lang="en-US" altLang="zh-CN" sz="1800" baseline="30000" dirty="0" err="1"/>
              <a:t>i</a:t>
            </a:r>
            <a:r>
              <a:rPr lang="zh-CN" altLang="en-US" sz="1800" dirty="0"/>
              <a:t>以保存其</a:t>
            </a:r>
            <a:r>
              <a:rPr lang="en-US" altLang="zh-CN" sz="1800" dirty="0"/>
              <a:t>context</a:t>
            </a:r>
            <a:r>
              <a:rPr lang="zh-CN" altLang="en-US" sz="1800" dirty="0"/>
              <a:t>信息。</a:t>
            </a:r>
            <a:endParaRPr lang="en-US" altLang="zh-CN" sz="1800" dirty="0"/>
          </a:p>
          <a:p>
            <a:pPr>
              <a:lnSpc>
                <a:spcPct val="150000"/>
              </a:lnSpc>
              <a:buFont typeface="Wingdings" panose="05000000000000000000" pitchFamily="2" charset="2"/>
              <a:buChar char="Ø"/>
            </a:pPr>
            <a:r>
              <a:rPr lang="en-US" altLang="zh-CN" sz="1800" dirty="0"/>
              <a:t>Script Consumption</a:t>
            </a:r>
            <a:r>
              <a:rPr lang="zh-CN" altLang="en-US" sz="1800" dirty="0"/>
              <a:t>：</a:t>
            </a:r>
            <a:r>
              <a:rPr lang="en-US" altLang="zh-CN" sz="1800" dirty="0"/>
              <a:t>SE</a:t>
            </a:r>
            <a:r>
              <a:rPr lang="en-US" altLang="zh-CN" sz="1800" baseline="30000" dirty="0"/>
              <a:t>i-1</a:t>
            </a:r>
            <a:r>
              <a:rPr lang="zh-CN" altLang="en-US" sz="1800" dirty="0"/>
              <a:t>和</a:t>
            </a:r>
            <a:r>
              <a:rPr lang="en-US" altLang="zh-CN" sz="1800" dirty="0"/>
              <a:t>PE</a:t>
            </a:r>
            <a:r>
              <a:rPr lang="en-US" altLang="zh-CN" sz="1800" baseline="30000" dirty="0"/>
              <a:t>i-1</a:t>
            </a:r>
            <a:r>
              <a:rPr lang="zh-CN" altLang="en-US" sz="1800" dirty="0"/>
              <a:t>执行由</a:t>
            </a:r>
            <a:r>
              <a:rPr lang="en-US" altLang="zh-CN" sz="1800" dirty="0" err="1"/>
              <a:t>SL</a:t>
            </a:r>
            <a:r>
              <a:rPr lang="en-US" altLang="zh-CN" sz="1800" baseline="30000" dirty="0" err="1"/>
              <a:t>i</a:t>
            </a:r>
            <a:r>
              <a:rPr lang="zh-CN" altLang="en-US" sz="1800" dirty="0"/>
              <a:t>内的</a:t>
            </a:r>
            <a:r>
              <a:rPr lang="en-US" altLang="zh-CN" sz="1800" dirty="0"/>
              <a:t>SS</a:t>
            </a:r>
            <a:r>
              <a:rPr lang="en-US" altLang="zh-CN" sz="1800" baseline="30000" dirty="0"/>
              <a:t>i-1</a:t>
            </a:r>
            <a:r>
              <a:rPr lang="zh-CN" altLang="en-US" sz="1800" dirty="0"/>
              <a:t>和</a:t>
            </a:r>
            <a:r>
              <a:rPr lang="en-US" altLang="zh-CN" sz="1800" dirty="0"/>
              <a:t>PS</a:t>
            </a:r>
            <a:r>
              <a:rPr lang="en-US" altLang="zh-CN" sz="1800" baseline="30000" dirty="0"/>
              <a:t>i-1</a:t>
            </a:r>
            <a:r>
              <a:rPr lang="zh-CN" altLang="en-US" sz="1800" dirty="0"/>
              <a:t>驱动的必然操作。</a:t>
            </a:r>
            <a:endParaRPr lang="en-US" altLang="zh-CN" sz="1800" dirty="0"/>
          </a:p>
          <a:p>
            <a:pPr>
              <a:lnSpc>
                <a:spcPct val="150000"/>
              </a:lnSpc>
              <a:buFont typeface="Wingdings" panose="05000000000000000000" pitchFamily="2" charset="2"/>
              <a:buChar char="Ø"/>
            </a:pPr>
            <a:r>
              <a:rPr lang="en-US" altLang="zh-CN" sz="1800" dirty="0"/>
              <a:t>Context Deallocation</a:t>
            </a:r>
            <a:r>
              <a:rPr lang="zh-CN" altLang="en-US" sz="1800" dirty="0"/>
              <a:t>：</a:t>
            </a:r>
            <a:r>
              <a:rPr lang="en-US" altLang="zh-CN" sz="1800" dirty="0"/>
              <a:t>TU</a:t>
            </a:r>
            <a:r>
              <a:rPr lang="en-US" altLang="zh-CN" sz="1800" baseline="30000" dirty="0"/>
              <a:t>i-1</a:t>
            </a:r>
            <a:r>
              <a:rPr lang="zh-CN" altLang="en-US" sz="1800" dirty="0"/>
              <a:t>通过监视其</a:t>
            </a:r>
            <a:r>
              <a:rPr lang="en-US" altLang="zh-CN" sz="1800" dirty="0"/>
              <a:t>SC</a:t>
            </a:r>
            <a:r>
              <a:rPr lang="zh-CN" altLang="en-US" sz="1800" dirty="0"/>
              <a:t>消耗的结束来释放</a:t>
            </a:r>
            <a:r>
              <a:rPr lang="en-US" altLang="zh-CN" sz="1800" dirty="0" err="1"/>
              <a:t>SL</a:t>
            </a:r>
            <a:r>
              <a:rPr lang="en-US" altLang="zh-CN" sz="1800" baseline="30000" dirty="0" err="1"/>
              <a:t>i</a:t>
            </a:r>
            <a:r>
              <a:rPr lang="zh-CN" altLang="en-US" sz="1800" dirty="0"/>
              <a:t>的执行</a:t>
            </a:r>
            <a:r>
              <a:rPr lang="en-US" altLang="zh-CN" sz="1800" dirty="0"/>
              <a:t>context</a:t>
            </a:r>
            <a:r>
              <a:rPr lang="zh-CN" altLang="en-US" sz="1800" dirty="0"/>
              <a:t>。 在此阶段，相关（特殊用途）计数器</a:t>
            </a:r>
            <a:r>
              <a:rPr lang="en-US" altLang="zh-CN" sz="1800" dirty="0"/>
              <a:t>/</a:t>
            </a:r>
            <a:r>
              <a:rPr lang="zh-CN" altLang="en-US" sz="1800" dirty="0"/>
              <a:t>堆栈</a:t>
            </a:r>
            <a:r>
              <a:rPr lang="en-US" altLang="zh-CN" sz="1800" dirty="0"/>
              <a:t>/</a:t>
            </a:r>
            <a:r>
              <a:rPr lang="zh-CN" altLang="en-US" sz="1800" dirty="0"/>
              <a:t>缓冲区</a:t>
            </a:r>
            <a:r>
              <a:rPr lang="en-US" altLang="zh-CN" sz="1800" dirty="0"/>
              <a:t>/</a:t>
            </a:r>
            <a:r>
              <a:rPr lang="zh-CN" altLang="en-US" sz="1800" dirty="0"/>
              <a:t>寄存器将被占用并被回收用于服务下一个</a:t>
            </a:r>
            <a:r>
              <a:rPr lang="en-US" altLang="zh-CN" sz="1800" dirty="0" err="1"/>
              <a:t>SL</a:t>
            </a:r>
            <a:r>
              <a:rPr lang="en-US" altLang="zh-CN" sz="1800" baseline="30000" dirty="0" err="1"/>
              <a:t>i</a:t>
            </a:r>
            <a:r>
              <a:rPr lang="zh-CN" altLang="en-US" sz="1800" dirty="0"/>
              <a:t>和</a:t>
            </a:r>
            <a:r>
              <a:rPr lang="en-US" altLang="zh-CN" sz="1800" dirty="0" err="1"/>
              <a:t>PS</a:t>
            </a:r>
            <a:r>
              <a:rPr lang="en-US" altLang="zh-CN" sz="1800" baseline="30000" dirty="0" err="1"/>
              <a:t>i</a:t>
            </a:r>
            <a:r>
              <a:rPr lang="zh-CN" altLang="en-US" sz="1800" dirty="0"/>
              <a:t>对。</a:t>
            </a:r>
          </a:p>
        </p:txBody>
      </p:sp>
    </p:spTree>
    <p:extLst>
      <p:ext uri="{BB962C8B-B14F-4D97-AF65-F5344CB8AC3E}">
        <p14:creationId xmlns:p14="http://schemas.microsoft.com/office/powerpoint/2010/main" val="155971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D7888D-1527-4DCE-82ED-0C06ED493AF6}"/>
              </a:ext>
            </a:extLst>
          </p:cNvPr>
          <p:cNvSpPr>
            <a:spLocks noGrp="1"/>
          </p:cNvSpPr>
          <p:nvPr>
            <p:ph type="title"/>
          </p:nvPr>
        </p:nvSpPr>
        <p:spPr/>
        <p:txBody>
          <a:bodyPr/>
          <a:lstStyle/>
          <a:p>
            <a:r>
              <a:rPr lang="en-US" altLang="zh-CN" dirty="0"/>
              <a:t>Task-Schedule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7ABCBCD0-988E-4659-871C-A086880640D9}"/>
              </a:ext>
            </a:extLst>
          </p:cNvPr>
          <p:cNvSpPr>
            <a:spLocks noGrp="1"/>
          </p:cNvSpPr>
          <p:nvPr>
            <p:ph type="sldNum" sz="quarter" idx="12"/>
          </p:nvPr>
        </p:nvSpPr>
        <p:spPr/>
        <p:txBody>
          <a:bodyPr/>
          <a:lstStyle/>
          <a:p>
            <a:fld id="{F210D295-9B15-4757-888B-4FDF115DEA16}" type="slidenum">
              <a:rPr lang="zh-CN" altLang="en-US" smtClean="0"/>
              <a:t>15</a:t>
            </a:fld>
            <a:endParaRPr lang="zh-CN" altLang="en-US"/>
          </a:p>
        </p:txBody>
      </p:sp>
      <p:sp>
        <p:nvSpPr>
          <p:cNvPr id="4" name="内容占位符 3">
            <a:extLst>
              <a:ext uri="{FF2B5EF4-FFF2-40B4-BE49-F238E27FC236}">
                <a16:creationId xmlns:a16="http://schemas.microsoft.com/office/drawing/2014/main" xmlns="" id="{CEFFA034-6EC3-4977-9F83-AC49C70E5420}"/>
              </a:ext>
            </a:extLst>
          </p:cNvPr>
          <p:cNvSpPr>
            <a:spLocks noGrp="1"/>
          </p:cNvSpPr>
          <p:nvPr>
            <p:ph idx="1"/>
          </p:nvPr>
        </p:nvSpPr>
        <p:spPr>
          <a:xfrm>
            <a:off x="838200" y="1124607"/>
            <a:ext cx="5580355" cy="4910329"/>
          </a:xfrm>
        </p:spPr>
        <p:txBody>
          <a:bodyPr>
            <a:normAutofit lnSpcReduction="10000"/>
          </a:bodyPr>
          <a:lstStyle/>
          <a:p>
            <a:pPr>
              <a:lnSpc>
                <a:spcPct val="150000"/>
              </a:lnSpc>
            </a:pPr>
            <a:r>
              <a:rPr lang="en-US" altLang="zh-CN" sz="1800" dirty="0"/>
              <a:t>GPGPU</a:t>
            </a:r>
            <a:r>
              <a:rPr lang="zh-CN" altLang="en-US" sz="1800" dirty="0"/>
              <a:t>的</a:t>
            </a:r>
            <a:r>
              <a:rPr lang="en-US" altLang="zh-CN" sz="1800" dirty="0"/>
              <a:t>Task-Schedule </a:t>
            </a:r>
            <a:r>
              <a:rPr lang="en-US" altLang="zh-CN" sz="1800" dirty="0" err="1"/>
              <a:t>Submodel</a:t>
            </a:r>
            <a:r>
              <a:rPr lang="zh-CN" altLang="en-US" sz="1800" dirty="0"/>
              <a:t>是从</a:t>
            </a:r>
            <a:r>
              <a:rPr lang="en-US" altLang="zh-CN" sz="1800" dirty="0"/>
              <a:t>task topology</a:t>
            </a:r>
            <a:r>
              <a:rPr lang="zh-CN" altLang="en-US" sz="1800" dirty="0"/>
              <a:t>到</a:t>
            </a:r>
            <a:r>
              <a:rPr lang="en-US" altLang="zh-CN" sz="1800" dirty="0"/>
              <a:t>hardware structure</a:t>
            </a:r>
            <a:r>
              <a:rPr lang="zh-CN" altLang="en-US" sz="1800" dirty="0"/>
              <a:t>的分层映射模型。</a:t>
            </a:r>
            <a:endParaRPr lang="en-US" altLang="zh-CN" sz="1800" dirty="0"/>
          </a:p>
          <a:p>
            <a:pPr>
              <a:lnSpc>
                <a:spcPct val="150000"/>
              </a:lnSpc>
            </a:pPr>
            <a:r>
              <a:rPr lang="en-US" altLang="zh-CN" sz="1800" dirty="0"/>
              <a:t>Task topology</a:t>
            </a:r>
            <a:r>
              <a:rPr lang="zh-CN" altLang="en-US" sz="1800" dirty="0"/>
              <a:t>是嵌套</a:t>
            </a:r>
            <a:r>
              <a:rPr lang="en-US" altLang="zh-CN" sz="1800" dirty="0"/>
              <a:t>TI</a:t>
            </a:r>
            <a:r>
              <a:rPr lang="zh-CN" altLang="en-US" sz="1800" dirty="0"/>
              <a:t>的分层拓扑。</a:t>
            </a:r>
            <a:endParaRPr lang="en-US" altLang="zh-CN" sz="1800" dirty="0"/>
          </a:p>
          <a:p>
            <a:pPr>
              <a:lnSpc>
                <a:spcPct val="150000"/>
              </a:lnSpc>
            </a:pPr>
            <a:r>
              <a:rPr lang="en-US" altLang="zh-CN" sz="1800" dirty="0"/>
              <a:t>Hardware structure</a:t>
            </a:r>
            <a:r>
              <a:rPr lang="zh-CN" altLang="en-US" sz="1800" dirty="0"/>
              <a:t>是嵌套组件的分层结构。</a:t>
            </a:r>
            <a:endParaRPr lang="en-US" altLang="zh-CN" sz="1800" dirty="0"/>
          </a:p>
          <a:p>
            <a:pPr>
              <a:lnSpc>
                <a:spcPct val="150000"/>
              </a:lnSpc>
            </a:pPr>
            <a:r>
              <a:rPr lang="zh-CN" altLang="en-US" sz="1800" dirty="0"/>
              <a:t>由于每组</a:t>
            </a:r>
            <a:r>
              <a:rPr lang="en-US" altLang="zh-CN" sz="1800" dirty="0"/>
              <a:t>TI</a:t>
            </a:r>
            <a:r>
              <a:rPr lang="zh-CN" altLang="en-US" sz="1800" dirty="0"/>
              <a:t>被分派到一个</a:t>
            </a:r>
            <a:r>
              <a:rPr lang="en-US" altLang="zh-CN" sz="1800" dirty="0"/>
              <a:t>[PE]</a:t>
            </a:r>
            <a:r>
              <a:rPr lang="zh-CN" altLang="en-US" sz="1800" dirty="0"/>
              <a:t>，因此将多个</a:t>
            </a:r>
            <a:r>
              <a:rPr lang="en-US" altLang="zh-CN" sz="1800" dirty="0"/>
              <a:t>TI</a:t>
            </a:r>
            <a:r>
              <a:rPr lang="zh-CN" altLang="en-US" sz="1800" dirty="0"/>
              <a:t>（来自一个或多个</a:t>
            </a:r>
            <a:r>
              <a:rPr lang="en-US" altLang="zh-CN" sz="1800" dirty="0"/>
              <a:t>TI</a:t>
            </a:r>
            <a:r>
              <a:rPr lang="zh-CN" altLang="en-US" sz="1800" dirty="0"/>
              <a:t>组）分配给一个</a:t>
            </a:r>
            <a:r>
              <a:rPr lang="en-US" altLang="zh-CN" sz="1800" dirty="0"/>
              <a:t>PE</a:t>
            </a:r>
            <a:r>
              <a:rPr lang="zh-CN" altLang="en-US" sz="1800" dirty="0"/>
              <a:t>是一种常见方式。 因此，</a:t>
            </a:r>
            <a:r>
              <a:rPr lang="en-US" altLang="zh-CN" sz="1800" dirty="0"/>
              <a:t>PE</a:t>
            </a:r>
            <a:r>
              <a:rPr lang="zh-CN" altLang="en-US" sz="1800" dirty="0"/>
              <a:t>可以允许这些</a:t>
            </a:r>
            <a:r>
              <a:rPr lang="en-US" altLang="zh-CN" sz="1800" dirty="0"/>
              <a:t>TI</a:t>
            </a:r>
            <a:r>
              <a:rPr lang="zh-CN" altLang="en-US" sz="1800" dirty="0"/>
              <a:t>以流水线或并行方式进行。任务计划的目的是保留依赖工作负载的顺序执行和独立工作负载的无序执行。 为了实现这一目的，</a:t>
            </a:r>
            <a:r>
              <a:rPr lang="en-US" altLang="zh-CN" sz="1800" dirty="0"/>
              <a:t> Task-Schedule </a:t>
            </a:r>
            <a:r>
              <a:rPr lang="en-US" altLang="zh-CN" sz="1800" dirty="0" err="1"/>
              <a:t>Submodel</a:t>
            </a:r>
            <a:r>
              <a:rPr lang="zh-CN" altLang="en-US" sz="1800" dirty="0"/>
              <a:t>必须支持四个功能：</a:t>
            </a:r>
          </a:p>
        </p:txBody>
      </p:sp>
      <p:pic>
        <p:nvPicPr>
          <p:cNvPr id="5" name="图片 4">
            <a:extLst>
              <a:ext uri="{FF2B5EF4-FFF2-40B4-BE49-F238E27FC236}">
                <a16:creationId xmlns:a16="http://schemas.microsoft.com/office/drawing/2014/main" xmlns="" id="{88592E9C-044A-4536-B6E5-F0F8E1978686}"/>
              </a:ext>
            </a:extLst>
          </p:cNvPr>
          <p:cNvPicPr>
            <a:picLocks noChangeAspect="1"/>
          </p:cNvPicPr>
          <p:nvPr/>
        </p:nvPicPr>
        <p:blipFill rotWithShape="1">
          <a:blip r:embed="rId2"/>
          <a:srcRect l="2631" t="1035" r="4925" b="1991"/>
          <a:stretch/>
        </p:blipFill>
        <p:spPr>
          <a:xfrm>
            <a:off x="6501415" y="790113"/>
            <a:ext cx="5119456" cy="5655075"/>
          </a:xfrm>
          <a:prstGeom prst="rect">
            <a:avLst/>
          </a:prstGeom>
        </p:spPr>
      </p:pic>
    </p:spTree>
    <p:extLst>
      <p:ext uri="{BB962C8B-B14F-4D97-AF65-F5344CB8AC3E}">
        <p14:creationId xmlns:p14="http://schemas.microsoft.com/office/powerpoint/2010/main" val="162199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D7888D-1527-4DCE-82ED-0C06ED493AF6}"/>
              </a:ext>
            </a:extLst>
          </p:cNvPr>
          <p:cNvSpPr>
            <a:spLocks noGrp="1"/>
          </p:cNvSpPr>
          <p:nvPr>
            <p:ph type="title"/>
          </p:nvPr>
        </p:nvSpPr>
        <p:spPr/>
        <p:txBody>
          <a:bodyPr/>
          <a:lstStyle/>
          <a:p>
            <a:r>
              <a:rPr lang="en-US" altLang="zh-CN" dirty="0"/>
              <a:t>Task-Schedule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7ABCBCD0-988E-4659-871C-A086880640D9}"/>
              </a:ext>
            </a:extLst>
          </p:cNvPr>
          <p:cNvSpPr>
            <a:spLocks noGrp="1"/>
          </p:cNvSpPr>
          <p:nvPr>
            <p:ph type="sldNum" sz="quarter" idx="12"/>
          </p:nvPr>
        </p:nvSpPr>
        <p:spPr/>
        <p:txBody>
          <a:bodyPr/>
          <a:lstStyle/>
          <a:p>
            <a:fld id="{F210D295-9B15-4757-888B-4FDF115DEA16}" type="slidenum">
              <a:rPr lang="zh-CN" altLang="en-US" smtClean="0"/>
              <a:t>16</a:t>
            </a:fld>
            <a:endParaRPr lang="zh-CN" altLang="en-US"/>
          </a:p>
        </p:txBody>
      </p:sp>
      <p:sp>
        <p:nvSpPr>
          <p:cNvPr id="4" name="内容占位符 3">
            <a:extLst>
              <a:ext uri="{FF2B5EF4-FFF2-40B4-BE49-F238E27FC236}">
                <a16:creationId xmlns:a16="http://schemas.microsoft.com/office/drawing/2014/main" xmlns="" id="{CEFFA034-6EC3-4977-9F83-AC49C70E5420}"/>
              </a:ext>
            </a:extLst>
          </p:cNvPr>
          <p:cNvSpPr>
            <a:spLocks noGrp="1"/>
          </p:cNvSpPr>
          <p:nvPr>
            <p:ph idx="1"/>
          </p:nvPr>
        </p:nvSpPr>
        <p:spPr>
          <a:xfrm>
            <a:off x="838200" y="1124607"/>
            <a:ext cx="5580355" cy="5409358"/>
          </a:xfrm>
        </p:spPr>
        <p:txBody>
          <a:bodyPr>
            <a:normAutofit fontScale="92500"/>
          </a:bodyPr>
          <a:lstStyle/>
          <a:p>
            <a:pPr>
              <a:lnSpc>
                <a:spcPct val="150000"/>
              </a:lnSpc>
              <a:buFont typeface="Wingdings" panose="05000000000000000000" pitchFamily="2" charset="2"/>
              <a:buChar char="Ø"/>
            </a:pPr>
            <a:r>
              <a:rPr lang="en-US" altLang="zh-CN" sz="1800" dirty="0"/>
              <a:t>Multiple Working Channels</a:t>
            </a:r>
            <a:r>
              <a:rPr lang="zh-CN" altLang="en-US" sz="1800" dirty="0"/>
              <a:t>：</a:t>
            </a:r>
            <a:r>
              <a:rPr lang="en-US" altLang="zh-CN" sz="1800" dirty="0"/>
              <a:t>TU</a:t>
            </a:r>
            <a:r>
              <a:rPr lang="zh-CN" altLang="en-US" sz="1800" dirty="0"/>
              <a:t>处理多个逻辑信道。 为每个任务组分配一个信道</a:t>
            </a:r>
            <a:r>
              <a:rPr lang="en-US" altLang="zh-CN" sz="1800" dirty="0"/>
              <a:t>ID</a:t>
            </a:r>
            <a:r>
              <a:rPr lang="zh-CN" altLang="en-US" sz="1800" dirty="0"/>
              <a:t>，该信道</a:t>
            </a:r>
            <a:r>
              <a:rPr lang="en-US" altLang="zh-CN" sz="1800" dirty="0"/>
              <a:t>ID</a:t>
            </a:r>
            <a:r>
              <a:rPr lang="zh-CN" altLang="en-US" sz="1800" dirty="0"/>
              <a:t>包含在</a:t>
            </a:r>
            <a:r>
              <a:rPr lang="en-US" altLang="zh-CN" sz="1800" dirty="0"/>
              <a:t>PS</a:t>
            </a:r>
            <a:r>
              <a:rPr lang="zh-CN" altLang="en-US" sz="1800" dirty="0"/>
              <a:t>中。 通过相同信道的</a:t>
            </a:r>
            <a:r>
              <a:rPr lang="en-US" altLang="zh-CN" sz="1800" dirty="0"/>
              <a:t>TI</a:t>
            </a:r>
            <a:r>
              <a:rPr lang="zh-CN" altLang="en-US" sz="1800" dirty="0"/>
              <a:t>严格按顺序发送，而通过不同信道的</a:t>
            </a:r>
            <a:r>
              <a:rPr lang="en-US" altLang="zh-CN" sz="1800" dirty="0"/>
              <a:t>TI</a:t>
            </a:r>
            <a:r>
              <a:rPr lang="zh-CN" altLang="en-US" sz="1800" dirty="0"/>
              <a:t>按任何顺序发送。 注意，在</a:t>
            </a:r>
            <a:r>
              <a:rPr lang="en-US" altLang="zh-CN" sz="1800" dirty="0"/>
              <a:t>TU</a:t>
            </a:r>
            <a:r>
              <a:rPr lang="zh-CN" altLang="en-US" sz="1800" dirty="0"/>
              <a:t>仅具有一个硬件信道的限制条件下，多个逻辑信道以复用方式共享一个硬件信道。</a:t>
            </a:r>
            <a:endParaRPr lang="en-US" altLang="zh-CN" sz="1800" dirty="0"/>
          </a:p>
          <a:p>
            <a:pPr>
              <a:lnSpc>
                <a:spcPct val="150000"/>
              </a:lnSpc>
              <a:buFont typeface="Wingdings" panose="05000000000000000000" pitchFamily="2" charset="2"/>
              <a:buChar char="Ø"/>
            </a:pPr>
            <a:r>
              <a:rPr lang="en-US" altLang="zh-CN" sz="1800" dirty="0"/>
              <a:t>Multiple FIFO Queues</a:t>
            </a:r>
            <a:r>
              <a:rPr lang="zh-CN" altLang="en-US" sz="1800" dirty="0"/>
              <a:t>：</a:t>
            </a:r>
            <a:r>
              <a:rPr lang="en-US" altLang="zh-CN" sz="1800" dirty="0"/>
              <a:t>TB</a:t>
            </a:r>
            <a:r>
              <a:rPr lang="zh-CN" altLang="en-US" sz="1800" dirty="0"/>
              <a:t>维护多个先进先出（</a:t>
            </a:r>
            <a:r>
              <a:rPr lang="en-US" altLang="zh-CN" sz="1800" dirty="0"/>
              <a:t>FIFO</a:t>
            </a:r>
            <a:r>
              <a:rPr lang="zh-CN" altLang="en-US" sz="1800" dirty="0"/>
              <a:t>）任务队列。 每个队列与一个逻辑信道相关联。 作为双向逻辑信道，通过相同队列的</a:t>
            </a:r>
            <a:r>
              <a:rPr lang="en-US" altLang="zh-CN" sz="1800" dirty="0"/>
              <a:t>TI</a:t>
            </a:r>
            <a:r>
              <a:rPr lang="zh-CN" altLang="en-US" sz="1800" dirty="0"/>
              <a:t>组按严格的顺序分派，而通过不同队列的</a:t>
            </a:r>
            <a:r>
              <a:rPr lang="en-US" altLang="zh-CN" sz="1800" dirty="0"/>
              <a:t>TI</a:t>
            </a:r>
            <a:r>
              <a:rPr lang="zh-CN" altLang="en-US" sz="1800" dirty="0"/>
              <a:t>组按任何顺序分派。</a:t>
            </a:r>
            <a:r>
              <a:rPr lang="en-US" altLang="zh-CN" sz="1800" dirty="0"/>
              <a:t>TB</a:t>
            </a:r>
            <a:r>
              <a:rPr lang="zh-CN" altLang="en-US" sz="1800" dirty="0"/>
              <a:t>容量有限，其容量通过宽度和深度来衡量。 </a:t>
            </a:r>
            <a:r>
              <a:rPr lang="en-US" altLang="zh-CN" sz="1800" dirty="0"/>
              <a:t>TB</a:t>
            </a:r>
            <a:r>
              <a:rPr lang="zh-CN" altLang="en-US" sz="1800" dirty="0"/>
              <a:t>的宽度定义为队列的数量。 </a:t>
            </a:r>
            <a:r>
              <a:rPr lang="en-US" altLang="zh-CN" sz="1800" dirty="0"/>
              <a:t>TB</a:t>
            </a:r>
            <a:r>
              <a:rPr lang="zh-CN" altLang="en-US" sz="1800" dirty="0"/>
              <a:t>的深度定义为可以同时驻留在队列中的</a:t>
            </a:r>
            <a:r>
              <a:rPr lang="en-US" altLang="zh-CN" sz="1800" dirty="0"/>
              <a:t>TI</a:t>
            </a:r>
            <a:r>
              <a:rPr lang="zh-CN" altLang="en-US" sz="1800" dirty="0"/>
              <a:t>组的最大数量。</a:t>
            </a:r>
          </a:p>
        </p:txBody>
      </p:sp>
      <p:pic>
        <p:nvPicPr>
          <p:cNvPr id="5" name="图片 4">
            <a:extLst>
              <a:ext uri="{FF2B5EF4-FFF2-40B4-BE49-F238E27FC236}">
                <a16:creationId xmlns:a16="http://schemas.microsoft.com/office/drawing/2014/main" xmlns="" id="{88592E9C-044A-4536-B6E5-F0F8E1978686}"/>
              </a:ext>
            </a:extLst>
          </p:cNvPr>
          <p:cNvPicPr>
            <a:picLocks noChangeAspect="1"/>
          </p:cNvPicPr>
          <p:nvPr/>
        </p:nvPicPr>
        <p:blipFill rotWithShape="1">
          <a:blip r:embed="rId2"/>
          <a:srcRect l="2631" t="1035" r="4925" b="1991"/>
          <a:stretch/>
        </p:blipFill>
        <p:spPr>
          <a:xfrm>
            <a:off x="6501415" y="790113"/>
            <a:ext cx="5119456" cy="5655075"/>
          </a:xfrm>
          <a:prstGeom prst="rect">
            <a:avLst/>
          </a:prstGeom>
        </p:spPr>
      </p:pic>
    </p:spTree>
    <p:extLst>
      <p:ext uri="{BB962C8B-B14F-4D97-AF65-F5344CB8AC3E}">
        <p14:creationId xmlns:p14="http://schemas.microsoft.com/office/powerpoint/2010/main" val="405981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D7888D-1527-4DCE-82ED-0C06ED493AF6}"/>
              </a:ext>
            </a:extLst>
          </p:cNvPr>
          <p:cNvSpPr>
            <a:spLocks noGrp="1"/>
          </p:cNvSpPr>
          <p:nvPr>
            <p:ph type="title"/>
          </p:nvPr>
        </p:nvSpPr>
        <p:spPr/>
        <p:txBody>
          <a:bodyPr/>
          <a:lstStyle/>
          <a:p>
            <a:r>
              <a:rPr lang="en-US" altLang="zh-CN" dirty="0"/>
              <a:t>Task-Schedule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7ABCBCD0-988E-4659-871C-A086880640D9}"/>
              </a:ext>
            </a:extLst>
          </p:cNvPr>
          <p:cNvSpPr>
            <a:spLocks noGrp="1"/>
          </p:cNvSpPr>
          <p:nvPr>
            <p:ph type="sldNum" sz="quarter" idx="12"/>
          </p:nvPr>
        </p:nvSpPr>
        <p:spPr/>
        <p:txBody>
          <a:bodyPr/>
          <a:lstStyle/>
          <a:p>
            <a:fld id="{F210D295-9B15-4757-888B-4FDF115DEA16}" type="slidenum">
              <a:rPr lang="zh-CN" altLang="en-US" smtClean="0"/>
              <a:t>17</a:t>
            </a:fld>
            <a:endParaRPr lang="zh-CN" altLang="en-US"/>
          </a:p>
        </p:txBody>
      </p:sp>
      <p:sp>
        <p:nvSpPr>
          <p:cNvPr id="4" name="内容占位符 3">
            <a:extLst>
              <a:ext uri="{FF2B5EF4-FFF2-40B4-BE49-F238E27FC236}">
                <a16:creationId xmlns:a16="http://schemas.microsoft.com/office/drawing/2014/main" xmlns="" id="{CEFFA034-6EC3-4977-9F83-AC49C70E5420}"/>
              </a:ext>
            </a:extLst>
          </p:cNvPr>
          <p:cNvSpPr>
            <a:spLocks noGrp="1"/>
          </p:cNvSpPr>
          <p:nvPr>
            <p:ph idx="1"/>
          </p:nvPr>
        </p:nvSpPr>
        <p:spPr>
          <a:xfrm>
            <a:off x="838200" y="1124607"/>
            <a:ext cx="5580355" cy="5409358"/>
          </a:xfrm>
        </p:spPr>
        <p:txBody>
          <a:bodyPr>
            <a:normAutofit/>
          </a:bodyPr>
          <a:lstStyle/>
          <a:p>
            <a:pPr>
              <a:lnSpc>
                <a:spcPct val="150000"/>
              </a:lnSpc>
              <a:buFont typeface="Wingdings" panose="05000000000000000000" pitchFamily="2" charset="2"/>
              <a:buChar char="Ø"/>
            </a:pPr>
            <a:r>
              <a:rPr lang="en-US" altLang="zh-CN" sz="1800" dirty="0"/>
              <a:t>Intrinsic Synchronization</a:t>
            </a:r>
            <a:r>
              <a:rPr lang="zh-CN" altLang="en-US" sz="1800" dirty="0"/>
              <a:t>：虽然公共</a:t>
            </a:r>
            <a:r>
              <a:rPr lang="en-US" altLang="zh-CN" sz="1800" dirty="0"/>
              <a:t>TI</a:t>
            </a:r>
            <a:r>
              <a:rPr lang="zh-CN" altLang="en-US" sz="1800" dirty="0"/>
              <a:t>组的</a:t>
            </a:r>
            <a:r>
              <a:rPr lang="en-US" altLang="zh-CN" sz="1800" dirty="0"/>
              <a:t>TI</a:t>
            </a:r>
            <a:r>
              <a:rPr lang="zh-CN" altLang="en-US" sz="1800" dirty="0"/>
              <a:t>以异步方式运行，但它们在</a:t>
            </a:r>
            <a:r>
              <a:rPr lang="en-US" altLang="zh-CN" sz="1800" dirty="0"/>
              <a:t>TI</a:t>
            </a:r>
            <a:r>
              <a:rPr lang="zh-CN" altLang="en-US" sz="1800" dirty="0"/>
              <a:t>组执行的开始和结束时本质上是同步的。例如，考虑三个连续的</a:t>
            </a:r>
            <a:r>
              <a:rPr lang="en-US" altLang="zh-CN" sz="1800" dirty="0"/>
              <a:t>TI</a:t>
            </a:r>
            <a:r>
              <a:rPr lang="zh-CN" altLang="en-US" sz="1800" dirty="0"/>
              <a:t>组共享相同的信道</a:t>
            </a:r>
            <a:r>
              <a:rPr lang="en-US" altLang="zh-CN" sz="1800" dirty="0"/>
              <a:t>ID</a:t>
            </a:r>
            <a:r>
              <a:rPr lang="zh-CN" altLang="en-US" sz="1800" dirty="0"/>
              <a:t>。 在第一组的所有</a:t>
            </a:r>
            <a:r>
              <a:rPr lang="en-US" altLang="zh-CN" sz="1800" dirty="0"/>
              <a:t>TI</a:t>
            </a:r>
            <a:r>
              <a:rPr lang="zh-CN" altLang="en-US" sz="1800" dirty="0"/>
              <a:t>完成执行之前，第二个</a:t>
            </a:r>
            <a:r>
              <a:rPr lang="en-US" altLang="zh-CN" sz="1800" dirty="0"/>
              <a:t>TI</a:t>
            </a:r>
            <a:r>
              <a:rPr lang="zh-CN" altLang="en-US" sz="1800" dirty="0"/>
              <a:t>组的第一个</a:t>
            </a:r>
            <a:r>
              <a:rPr lang="en-US" altLang="zh-CN" sz="1800" dirty="0"/>
              <a:t>TI</a:t>
            </a:r>
            <a:r>
              <a:rPr lang="zh-CN" altLang="en-US" sz="1800" dirty="0"/>
              <a:t>无法执行，依此类推。</a:t>
            </a:r>
            <a:endParaRPr lang="en-US" altLang="zh-CN" sz="1800" dirty="0"/>
          </a:p>
          <a:p>
            <a:pPr>
              <a:lnSpc>
                <a:spcPct val="150000"/>
              </a:lnSpc>
              <a:buFont typeface="Wingdings" panose="05000000000000000000" pitchFamily="2" charset="2"/>
              <a:buChar char="Ø"/>
            </a:pPr>
            <a:r>
              <a:rPr lang="en-US" altLang="zh-CN" sz="1800" dirty="0"/>
              <a:t>Hardware Multithreading</a:t>
            </a:r>
            <a:r>
              <a:rPr lang="zh-CN" altLang="en-US" sz="1800" dirty="0"/>
              <a:t>：顺序执行机制可防止相关工作负载之间的重叠执行。 这可以保证已分派的所有工作负载彼此独立。 </a:t>
            </a:r>
            <a:r>
              <a:rPr lang="en-US" altLang="zh-CN" sz="1800" dirty="0"/>
              <a:t>[PE]</a:t>
            </a:r>
            <a:r>
              <a:rPr lang="zh-CN" altLang="en-US" sz="1800" dirty="0"/>
              <a:t>（</a:t>
            </a:r>
            <a:r>
              <a:rPr lang="en-US" altLang="zh-CN" sz="1800" dirty="0"/>
              <a:t>s</a:t>
            </a:r>
            <a:r>
              <a:rPr lang="zh-CN" altLang="en-US" sz="1800" dirty="0"/>
              <a:t>）以复用方式在驻留任务之间切换并暴露硬件多线程行为。某些工作负载的停顿周期被其他工作负载的执行周期隐藏，因此导致高硬件占用。</a:t>
            </a:r>
          </a:p>
        </p:txBody>
      </p:sp>
      <p:pic>
        <p:nvPicPr>
          <p:cNvPr id="5" name="图片 4">
            <a:extLst>
              <a:ext uri="{FF2B5EF4-FFF2-40B4-BE49-F238E27FC236}">
                <a16:creationId xmlns:a16="http://schemas.microsoft.com/office/drawing/2014/main" xmlns="" id="{88592E9C-044A-4536-B6E5-F0F8E1978686}"/>
              </a:ext>
            </a:extLst>
          </p:cNvPr>
          <p:cNvPicPr>
            <a:picLocks noChangeAspect="1"/>
          </p:cNvPicPr>
          <p:nvPr/>
        </p:nvPicPr>
        <p:blipFill rotWithShape="1">
          <a:blip r:embed="rId2"/>
          <a:srcRect l="2631" t="1035" r="4925" b="1991"/>
          <a:stretch/>
        </p:blipFill>
        <p:spPr>
          <a:xfrm>
            <a:off x="6501415" y="790113"/>
            <a:ext cx="5119456" cy="5655075"/>
          </a:xfrm>
          <a:prstGeom prst="rect">
            <a:avLst/>
          </a:prstGeom>
        </p:spPr>
      </p:pic>
    </p:spTree>
    <p:extLst>
      <p:ext uri="{BB962C8B-B14F-4D97-AF65-F5344CB8AC3E}">
        <p14:creationId xmlns:p14="http://schemas.microsoft.com/office/powerpoint/2010/main" val="7402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9CD6F4-1582-4F8C-BEA2-2D0319AD9C7A}"/>
              </a:ext>
            </a:extLst>
          </p:cNvPr>
          <p:cNvSpPr>
            <a:spLocks noGrp="1"/>
          </p:cNvSpPr>
          <p:nvPr>
            <p:ph type="title"/>
          </p:nvPr>
        </p:nvSpPr>
        <p:spPr/>
        <p:txBody>
          <a:bodyPr/>
          <a:lstStyle/>
          <a:p>
            <a:r>
              <a:rPr lang="en-US" altLang="zh-CN" dirty="0"/>
              <a:t>Data-Move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F262F8D0-1C8D-4237-A76D-A5853C469F20}"/>
              </a:ext>
            </a:extLst>
          </p:cNvPr>
          <p:cNvSpPr>
            <a:spLocks noGrp="1"/>
          </p:cNvSpPr>
          <p:nvPr>
            <p:ph type="sldNum" sz="quarter" idx="12"/>
          </p:nvPr>
        </p:nvSpPr>
        <p:spPr/>
        <p:txBody>
          <a:bodyPr/>
          <a:lstStyle/>
          <a:p>
            <a:fld id="{F210D295-9B15-4757-888B-4FDF115DEA16}" type="slidenum">
              <a:rPr lang="zh-CN" altLang="en-US" smtClean="0"/>
              <a:t>18</a:t>
            </a:fld>
            <a:endParaRPr lang="zh-CN" altLang="en-US"/>
          </a:p>
        </p:txBody>
      </p:sp>
      <p:sp>
        <p:nvSpPr>
          <p:cNvPr id="4" name="内容占位符 3">
            <a:extLst>
              <a:ext uri="{FF2B5EF4-FFF2-40B4-BE49-F238E27FC236}">
                <a16:creationId xmlns:a16="http://schemas.microsoft.com/office/drawing/2014/main" xmlns="" id="{429F6122-CB75-4412-94B7-ACC2CDFCF4A0}"/>
              </a:ext>
            </a:extLst>
          </p:cNvPr>
          <p:cNvSpPr>
            <a:spLocks noGrp="1"/>
          </p:cNvSpPr>
          <p:nvPr>
            <p:ph idx="1"/>
          </p:nvPr>
        </p:nvSpPr>
        <p:spPr>
          <a:xfrm>
            <a:off x="838200" y="1124607"/>
            <a:ext cx="6077505" cy="5231745"/>
          </a:xfrm>
        </p:spPr>
        <p:txBody>
          <a:bodyPr>
            <a:normAutofit/>
          </a:bodyPr>
          <a:lstStyle/>
          <a:p>
            <a:pPr>
              <a:lnSpc>
                <a:spcPct val="150000"/>
              </a:lnSpc>
              <a:spcBef>
                <a:spcPts val="0"/>
              </a:spcBef>
            </a:pPr>
            <a:r>
              <a:rPr lang="en-US" altLang="zh-CN" sz="1800" dirty="0"/>
              <a:t>GPGPU</a:t>
            </a:r>
            <a:r>
              <a:rPr lang="zh-CN" altLang="en-US" sz="1800" dirty="0"/>
              <a:t>的</a:t>
            </a:r>
            <a:r>
              <a:rPr lang="en-US" altLang="zh-CN" sz="1800" dirty="0"/>
              <a:t>Data-Move </a:t>
            </a:r>
            <a:r>
              <a:rPr lang="en-US" altLang="zh-CN" sz="1800" dirty="0" err="1"/>
              <a:t>Submodel</a:t>
            </a:r>
            <a:r>
              <a:rPr lang="zh-CN" altLang="en-US" sz="1800" dirty="0"/>
              <a:t>是从</a:t>
            </a:r>
            <a:r>
              <a:rPr lang="en-US" altLang="zh-CN" sz="1800" dirty="0"/>
              <a:t>access distribution</a:t>
            </a:r>
            <a:r>
              <a:rPr lang="zh-CN" altLang="en-US" sz="1800" dirty="0"/>
              <a:t>到</a:t>
            </a:r>
            <a:r>
              <a:rPr lang="en-US" altLang="zh-CN" sz="1800" dirty="0"/>
              <a:t>memory hierarchy</a:t>
            </a:r>
            <a:r>
              <a:rPr lang="zh-CN" altLang="en-US" sz="1800" dirty="0"/>
              <a:t>的分层映射模型。</a:t>
            </a:r>
            <a:endParaRPr lang="en-US" altLang="zh-CN" sz="1800" dirty="0"/>
          </a:p>
          <a:p>
            <a:pPr>
              <a:lnSpc>
                <a:spcPct val="150000"/>
              </a:lnSpc>
              <a:spcBef>
                <a:spcPts val="0"/>
              </a:spcBef>
            </a:pPr>
            <a:r>
              <a:rPr lang="zh-CN" altLang="en-US" sz="1800" dirty="0"/>
              <a:t>作者在此处将</a:t>
            </a:r>
            <a:r>
              <a:rPr lang="en-US" altLang="zh-CN" sz="1800" dirty="0"/>
              <a:t>“processing elements”</a:t>
            </a:r>
            <a:r>
              <a:rPr lang="zh-CN" altLang="en-US" sz="1800" dirty="0"/>
              <a:t>严格区分为</a:t>
            </a:r>
            <a:r>
              <a:rPr lang="en-US" altLang="zh-CN" sz="1800" dirty="0"/>
              <a:t>“processing elements for computing”</a:t>
            </a:r>
            <a:r>
              <a:rPr lang="zh-CN" altLang="en-US" sz="1800" dirty="0"/>
              <a:t>和</a:t>
            </a:r>
            <a:r>
              <a:rPr lang="en-US" altLang="zh-CN" sz="1800" dirty="0"/>
              <a:t>“processing elements for data movement”</a:t>
            </a:r>
            <a:r>
              <a:rPr lang="zh-CN" altLang="en-US" sz="1800" dirty="0"/>
              <a:t>。</a:t>
            </a:r>
          </a:p>
        </p:txBody>
      </p:sp>
      <p:pic>
        <p:nvPicPr>
          <p:cNvPr id="5" name="图片 4">
            <a:extLst>
              <a:ext uri="{FF2B5EF4-FFF2-40B4-BE49-F238E27FC236}">
                <a16:creationId xmlns:a16="http://schemas.microsoft.com/office/drawing/2014/main" xmlns="" id="{95D42261-376B-47AC-823E-1E6EB8F580E1}"/>
              </a:ext>
            </a:extLst>
          </p:cNvPr>
          <p:cNvPicPr>
            <a:picLocks noChangeAspect="1"/>
          </p:cNvPicPr>
          <p:nvPr/>
        </p:nvPicPr>
        <p:blipFill rotWithShape="1">
          <a:blip r:embed="rId2"/>
          <a:srcRect l="2218" t="1035" r="1046" b="971"/>
          <a:stretch/>
        </p:blipFill>
        <p:spPr>
          <a:xfrm>
            <a:off x="7324079" y="565192"/>
            <a:ext cx="4686670" cy="5817016"/>
          </a:xfrm>
          <a:prstGeom prst="rect">
            <a:avLst/>
          </a:prstGeom>
        </p:spPr>
      </p:pic>
    </p:spTree>
    <p:extLst>
      <p:ext uri="{BB962C8B-B14F-4D97-AF65-F5344CB8AC3E}">
        <p14:creationId xmlns:p14="http://schemas.microsoft.com/office/powerpoint/2010/main" val="1263542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9CD6F4-1582-4F8C-BEA2-2D0319AD9C7A}"/>
              </a:ext>
            </a:extLst>
          </p:cNvPr>
          <p:cNvSpPr>
            <a:spLocks noGrp="1"/>
          </p:cNvSpPr>
          <p:nvPr>
            <p:ph type="title"/>
          </p:nvPr>
        </p:nvSpPr>
        <p:spPr/>
        <p:txBody>
          <a:bodyPr/>
          <a:lstStyle/>
          <a:p>
            <a:r>
              <a:rPr lang="en-US" altLang="zh-CN" dirty="0"/>
              <a:t>Data-Move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F262F8D0-1C8D-4237-A76D-A5853C469F20}"/>
              </a:ext>
            </a:extLst>
          </p:cNvPr>
          <p:cNvSpPr>
            <a:spLocks noGrp="1"/>
          </p:cNvSpPr>
          <p:nvPr>
            <p:ph type="sldNum" sz="quarter" idx="12"/>
          </p:nvPr>
        </p:nvSpPr>
        <p:spPr/>
        <p:txBody>
          <a:bodyPr/>
          <a:lstStyle/>
          <a:p>
            <a:fld id="{F210D295-9B15-4757-888B-4FDF115DEA16}" type="slidenum">
              <a:rPr lang="zh-CN" altLang="en-US" smtClean="0"/>
              <a:t>19</a:t>
            </a:fld>
            <a:endParaRPr lang="zh-CN" altLang="en-US"/>
          </a:p>
        </p:txBody>
      </p:sp>
      <p:sp>
        <p:nvSpPr>
          <p:cNvPr id="4" name="内容占位符 3">
            <a:extLst>
              <a:ext uri="{FF2B5EF4-FFF2-40B4-BE49-F238E27FC236}">
                <a16:creationId xmlns:a16="http://schemas.microsoft.com/office/drawing/2014/main" xmlns="" id="{429F6122-CB75-4412-94B7-ACC2CDFCF4A0}"/>
              </a:ext>
            </a:extLst>
          </p:cNvPr>
          <p:cNvSpPr>
            <a:spLocks noGrp="1"/>
          </p:cNvSpPr>
          <p:nvPr>
            <p:ph idx="1"/>
          </p:nvPr>
        </p:nvSpPr>
        <p:spPr>
          <a:xfrm>
            <a:off x="838200" y="1124607"/>
            <a:ext cx="6077505" cy="5231745"/>
          </a:xfrm>
        </p:spPr>
        <p:txBody>
          <a:bodyPr>
            <a:normAutofit/>
          </a:bodyPr>
          <a:lstStyle/>
          <a:p>
            <a:pPr>
              <a:lnSpc>
                <a:spcPct val="150000"/>
              </a:lnSpc>
              <a:spcBef>
                <a:spcPts val="0"/>
              </a:spcBef>
              <a:buFont typeface="Wingdings" panose="05000000000000000000" pitchFamily="2" charset="2"/>
              <a:buChar char="Ø"/>
            </a:pPr>
            <a:r>
              <a:rPr lang="en-US" altLang="zh-CN" sz="1800" dirty="0"/>
              <a:t>Processing Element for Computing (PE</a:t>
            </a:r>
            <a:r>
              <a:rPr lang="en-US" altLang="zh-CN" sz="1800" baseline="-25000" dirty="0"/>
              <a:t>C</a:t>
            </a:r>
            <a:r>
              <a:rPr lang="en-US" altLang="zh-CN" sz="1800" dirty="0"/>
              <a:t>)</a:t>
            </a:r>
            <a:r>
              <a:rPr lang="zh-CN" altLang="en-US" sz="1800" dirty="0"/>
              <a:t>：一种执行计算操作的</a:t>
            </a:r>
            <a:r>
              <a:rPr lang="en-US" altLang="zh-CN" sz="1800" dirty="0"/>
              <a:t>PE</a:t>
            </a:r>
            <a:r>
              <a:rPr lang="zh-CN" altLang="en-US" sz="1800" dirty="0"/>
              <a:t>， 协作执行并行计算操作的</a:t>
            </a:r>
            <a:r>
              <a:rPr lang="en-US" altLang="zh-CN" sz="1800" dirty="0"/>
              <a:t>PE</a:t>
            </a:r>
            <a:r>
              <a:rPr lang="en-US" altLang="zh-CN" sz="1800" baseline="-25000" dirty="0"/>
              <a:t>C</a:t>
            </a:r>
            <a:r>
              <a:rPr lang="zh-CN" altLang="en-US" sz="1800" dirty="0"/>
              <a:t>阵列表示为</a:t>
            </a:r>
            <a:r>
              <a:rPr lang="en-US" altLang="zh-CN" sz="1800" dirty="0"/>
              <a:t>[PE</a:t>
            </a:r>
            <a:r>
              <a:rPr lang="en-US" altLang="zh-CN" sz="1800" baseline="-25000" dirty="0"/>
              <a:t>C</a:t>
            </a:r>
            <a:r>
              <a:rPr lang="en-US" altLang="zh-CN" sz="1800" dirty="0"/>
              <a:t>]</a:t>
            </a:r>
            <a:r>
              <a:rPr lang="zh-CN" altLang="en-US" sz="1800" dirty="0"/>
              <a:t>， </a:t>
            </a:r>
            <a:r>
              <a:rPr lang="en-US" altLang="zh-CN" sz="1800" dirty="0"/>
              <a:t>[PE</a:t>
            </a:r>
            <a:r>
              <a:rPr lang="en-US" altLang="zh-CN" sz="1800" baseline="-25000" dirty="0"/>
              <a:t>C</a:t>
            </a:r>
            <a:r>
              <a:rPr lang="en-US" altLang="zh-CN" sz="1800" dirty="0"/>
              <a:t>]</a:t>
            </a:r>
            <a:r>
              <a:rPr lang="zh-CN" altLang="en-US" sz="1800" dirty="0"/>
              <a:t>可以包含一个或多个</a:t>
            </a:r>
            <a:r>
              <a:rPr lang="en-US" altLang="zh-CN" sz="1800" dirty="0"/>
              <a:t>PE</a:t>
            </a:r>
            <a:r>
              <a:rPr lang="en-US" altLang="zh-CN" sz="1800" baseline="-25000" dirty="0"/>
              <a:t>C</a:t>
            </a:r>
            <a:r>
              <a:rPr lang="zh-CN" altLang="en-US" sz="1800" dirty="0"/>
              <a:t>，它只能访问当前级别的内存。</a:t>
            </a:r>
            <a:endParaRPr lang="en-US" altLang="zh-CN" sz="1800" dirty="0"/>
          </a:p>
          <a:p>
            <a:pPr>
              <a:lnSpc>
                <a:spcPct val="150000"/>
              </a:lnSpc>
              <a:spcBef>
                <a:spcPts val="0"/>
              </a:spcBef>
              <a:buFont typeface="Wingdings" panose="05000000000000000000" pitchFamily="2" charset="2"/>
              <a:buChar char="Ø"/>
            </a:pPr>
            <a:r>
              <a:rPr lang="en-US" altLang="zh-CN" sz="1800" dirty="0"/>
              <a:t>Processing Element for Data Movement (PE</a:t>
            </a:r>
            <a:r>
              <a:rPr lang="en-US" altLang="zh-CN" sz="1800" baseline="-25000" dirty="0"/>
              <a:t>D</a:t>
            </a:r>
            <a:r>
              <a:rPr lang="en-US" altLang="zh-CN" sz="1800" dirty="0"/>
              <a:t>)</a:t>
            </a:r>
            <a:r>
              <a:rPr lang="zh-CN" altLang="en-US" sz="1800" dirty="0"/>
              <a:t>：一种执行数据移动操作的</a:t>
            </a:r>
            <a:r>
              <a:rPr lang="en-US" altLang="zh-CN" sz="1800" dirty="0"/>
              <a:t>PE</a:t>
            </a:r>
            <a:r>
              <a:rPr lang="zh-CN" altLang="en-US" sz="1800" dirty="0"/>
              <a:t>， 协作执行数据移动操作的</a:t>
            </a:r>
            <a:r>
              <a:rPr lang="en-US" altLang="zh-CN" sz="1800" dirty="0"/>
              <a:t>PE</a:t>
            </a:r>
            <a:r>
              <a:rPr lang="en-US" altLang="zh-CN" sz="1800" baseline="-25000" dirty="0"/>
              <a:t>D</a:t>
            </a:r>
            <a:r>
              <a:rPr lang="zh-CN" altLang="en-US" sz="1800" dirty="0"/>
              <a:t>阵列表示为</a:t>
            </a:r>
            <a:r>
              <a:rPr lang="en-US" altLang="zh-CN" sz="1800" dirty="0"/>
              <a:t>[PE</a:t>
            </a:r>
            <a:r>
              <a:rPr lang="en-US" altLang="zh-CN" sz="1800" baseline="-25000" dirty="0"/>
              <a:t>D</a:t>
            </a:r>
            <a:r>
              <a:rPr lang="en-US" altLang="zh-CN" sz="1800" dirty="0"/>
              <a:t>]</a:t>
            </a:r>
            <a:r>
              <a:rPr lang="zh-CN" altLang="en-US" sz="1800" dirty="0"/>
              <a:t>， </a:t>
            </a:r>
            <a:r>
              <a:rPr lang="en-US" altLang="zh-CN" sz="1800" dirty="0"/>
              <a:t>[PE</a:t>
            </a:r>
            <a:r>
              <a:rPr lang="en-US" altLang="zh-CN" sz="1800" baseline="-25000" dirty="0"/>
              <a:t>D</a:t>
            </a:r>
            <a:r>
              <a:rPr lang="en-US" altLang="zh-CN" sz="1800" dirty="0"/>
              <a:t>]</a:t>
            </a:r>
            <a:r>
              <a:rPr lang="zh-CN" altLang="en-US" sz="1800" dirty="0"/>
              <a:t>可能包含一个或多个</a:t>
            </a:r>
            <a:r>
              <a:rPr lang="en-US" altLang="zh-CN" sz="1800" dirty="0"/>
              <a:t>PE</a:t>
            </a:r>
            <a:r>
              <a:rPr lang="en-US" altLang="zh-CN" sz="1800" baseline="-25000" dirty="0"/>
              <a:t>D</a:t>
            </a:r>
            <a:r>
              <a:rPr lang="zh-CN" altLang="en-US" sz="1800" dirty="0"/>
              <a:t>， 它可以访问当前级别的内存和更高级别的内存， </a:t>
            </a:r>
            <a:r>
              <a:rPr lang="en-US" altLang="zh-CN" sz="1800" dirty="0"/>
              <a:t>PE</a:t>
            </a:r>
            <a:r>
              <a:rPr lang="en-US" altLang="zh-CN" sz="1800" baseline="-25000" dirty="0"/>
              <a:t>D</a:t>
            </a:r>
            <a:r>
              <a:rPr lang="zh-CN" altLang="en-US" sz="1800" dirty="0"/>
              <a:t>是破坏</a:t>
            </a:r>
            <a:r>
              <a:rPr lang="en-US" altLang="zh-CN" sz="1800" dirty="0"/>
              <a:t>locality rules</a:t>
            </a:r>
            <a:r>
              <a:rPr lang="zh-CN" altLang="en-US" sz="1800" dirty="0"/>
              <a:t>的硬件组件例外。</a:t>
            </a:r>
          </a:p>
        </p:txBody>
      </p:sp>
      <p:pic>
        <p:nvPicPr>
          <p:cNvPr id="5" name="图片 4">
            <a:extLst>
              <a:ext uri="{FF2B5EF4-FFF2-40B4-BE49-F238E27FC236}">
                <a16:creationId xmlns:a16="http://schemas.microsoft.com/office/drawing/2014/main" xmlns="" id="{95D42261-376B-47AC-823E-1E6EB8F580E1}"/>
              </a:ext>
            </a:extLst>
          </p:cNvPr>
          <p:cNvPicPr>
            <a:picLocks noChangeAspect="1"/>
          </p:cNvPicPr>
          <p:nvPr/>
        </p:nvPicPr>
        <p:blipFill rotWithShape="1">
          <a:blip r:embed="rId2"/>
          <a:srcRect l="2218" t="1035" r="1046" b="971"/>
          <a:stretch/>
        </p:blipFill>
        <p:spPr>
          <a:xfrm>
            <a:off x="7324079" y="565192"/>
            <a:ext cx="4686670" cy="5817016"/>
          </a:xfrm>
          <a:prstGeom prst="rect">
            <a:avLst/>
          </a:prstGeom>
        </p:spPr>
      </p:pic>
    </p:spTree>
    <p:extLst>
      <p:ext uri="{BB962C8B-B14F-4D97-AF65-F5344CB8AC3E}">
        <p14:creationId xmlns:p14="http://schemas.microsoft.com/office/powerpoint/2010/main" val="57917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F210D295-9B15-4757-888B-4FDF115DEA16}" type="slidenum">
              <a:rPr lang="zh-CN" altLang="en-US" smtClean="0"/>
              <a:t>2</a:t>
            </a:fld>
            <a:endParaRPr lang="zh-CN" altLang="en-US"/>
          </a:p>
        </p:txBody>
      </p:sp>
      <p:sp>
        <p:nvSpPr>
          <p:cNvPr id="4" name="内容占位符 3"/>
          <p:cNvSpPr>
            <a:spLocks noGrp="1"/>
          </p:cNvSpPr>
          <p:nvPr>
            <p:ph idx="1"/>
          </p:nvPr>
        </p:nvSpPr>
        <p:spPr/>
        <p:txBody>
          <a:bodyPr>
            <a:normAutofit/>
          </a:bodyPr>
          <a:lstStyle/>
          <a:p>
            <a:pPr algn="ctr">
              <a:lnSpc>
                <a:spcPct val="200000"/>
              </a:lnSpc>
              <a:buFont typeface="Wingdings" panose="05000000000000000000" pitchFamily="2" charset="2"/>
              <a:buChar char="Ø"/>
            </a:pPr>
            <a:r>
              <a:rPr lang="en-US" altLang="zh-CN" sz="3200" dirty="0"/>
              <a:t>GPGPU</a:t>
            </a:r>
            <a:r>
              <a:rPr lang="zh-CN" altLang="en-US" sz="3200" dirty="0"/>
              <a:t>背景介绍</a:t>
            </a:r>
            <a:endParaRPr lang="en-US" altLang="zh-CN" sz="3200" dirty="0"/>
          </a:p>
          <a:p>
            <a:pPr algn="ctr">
              <a:lnSpc>
                <a:spcPct val="200000"/>
              </a:lnSpc>
              <a:buFont typeface="Wingdings" panose="05000000000000000000" pitchFamily="2" charset="2"/>
              <a:buChar char="Ø"/>
            </a:pPr>
            <a:r>
              <a:rPr lang="en-US" altLang="zh-CN" sz="3200" dirty="0"/>
              <a:t>GPGPU</a:t>
            </a:r>
            <a:r>
              <a:rPr lang="zh-CN" altLang="en-US" sz="3200" dirty="0"/>
              <a:t>模型介绍</a:t>
            </a:r>
            <a:endParaRPr lang="en-US" altLang="zh-CN" sz="3200" dirty="0"/>
          </a:p>
          <a:p>
            <a:pPr algn="ctr">
              <a:lnSpc>
                <a:spcPct val="200000"/>
              </a:lnSpc>
              <a:buFont typeface="Wingdings" panose="05000000000000000000" pitchFamily="2" charset="2"/>
              <a:buChar char="Ø"/>
            </a:pPr>
            <a:r>
              <a:rPr lang="en-US" altLang="zh-CN" sz="3200" dirty="0"/>
              <a:t>GPGPU</a:t>
            </a:r>
            <a:r>
              <a:rPr lang="zh-CN" altLang="en-US" sz="3200" dirty="0"/>
              <a:t>案例分析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9CD6F4-1582-4F8C-BEA2-2D0319AD9C7A}"/>
              </a:ext>
            </a:extLst>
          </p:cNvPr>
          <p:cNvSpPr>
            <a:spLocks noGrp="1"/>
          </p:cNvSpPr>
          <p:nvPr>
            <p:ph type="title"/>
          </p:nvPr>
        </p:nvSpPr>
        <p:spPr/>
        <p:txBody>
          <a:bodyPr/>
          <a:lstStyle/>
          <a:p>
            <a:r>
              <a:rPr lang="en-US" altLang="zh-CN" dirty="0"/>
              <a:t>Data-Move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F262F8D0-1C8D-4237-A76D-A5853C469F20}"/>
              </a:ext>
            </a:extLst>
          </p:cNvPr>
          <p:cNvSpPr>
            <a:spLocks noGrp="1"/>
          </p:cNvSpPr>
          <p:nvPr>
            <p:ph type="sldNum" sz="quarter" idx="12"/>
          </p:nvPr>
        </p:nvSpPr>
        <p:spPr/>
        <p:txBody>
          <a:bodyPr/>
          <a:lstStyle/>
          <a:p>
            <a:fld id="{F210D295-9B15-4757-888B-4FDF115DEA16}" type="slidenum">
              <a:rPr lang="zh-CN" altLang="en-US" smtClean="0"/>
              <a:t>20</a:t>
            </a:fld>
            <a:endParaRPr lang="zh-CN" altLang="en-US"/>
          </a:p>
        </p:txBody>
      </p:sp>
      <p:sp>
        <p:nvSpPr>
          <p:cNvPr id="4" name="内容占位符 3">
            <a:extLst>
              <a:ext uri="{FF2B5EF4-FFF2-40B4-BE49-F238E27FC236}">
                <a16:creationId xmlns:a16="http://schemas.microsoft.com/office/drawing/2014/main" xmlns="" id="{429F6122-CB75-4412-94B7-ACC2CDFCF4A0}"/>
              </a:ext>
            </a:extLst>
          </p:cNvPr>
          <p:cNvSpPr>
            <a:spLocks noGrp="1"/>
          </p:cNvSpPr>
          <p:nvPr>
            <p:ph idx="1"/>
          </p:nvPr>
        </p:nvSpPr>
        <p:spPr>
          <a:xfrm>
            <a:off x="838200" y="1124607"/>
            <a:ext cx="6077505" cy="5231745"/>
          </a:xfrm>
        </p:spPr>
        <p:txBody>
          <a:bodyPr>
            <a:normAutofit/>
          </a:bodyPr>
          <a:lstStyle/>
          <a:p>
            <a:pPr>
              <a:lnSpc>
                <a:spcPct val="150000"/>
              </a:lnSpc>
              <a:spcBef>
                <a:spcPts val="0"/>
              </a:spcBef>
              <a:buFont typeface="Wingdings" panose="05000000000000000000" pitchFamily="2" charset="2"/>
              <a:buChar char="Ø"/>
            </a:pPr>
            <a:r>
              <a:rPr lang="en-US" altLang="zh-CN" sz="1800" dirty="0"/>
              <a:t>Processing Script for Computing (PS</a:t>
            </a:r>
            <a:r>
              <a:rPr lang="en-US" altLang="zh-CN" sz="1800" baseline="-25000" dirty="0"/>
              <a:t>C</a:t>
            </a:r>
            <a:r>
              <a:rPr lang="en-US" altLang="zh-CN" sz="1800" dirty="0"/>
              <a:t>)</a:t>
            </a:r>
            <a:r>
              <a:rPr lang="zh-CN" altLang="en-US" sz="1800" dirty="0"/>
              <a:t>：一种包含用于描述计算任务信息的</a:t>
            </a:r>
            <a:r>
              <a:rPr lang="en-US" altLang="zh-CN" sz="1800" dirty="0"/>
              <a:t>PS</a:t>
            </a:r>
            <a:r>
              <a:rPr lang="zh-CN" altLang="en-US" sz="1800" dirty="0"/>
              <a:t>，</a:t>
            </a:r>
            <a:r>
              <a:rPr lang="en-US" altLang="zh-CN" sz="1800" dirty="0"/>
              <a:t>PS</a:t>
            </a:r>
            <a:r>
              <a:rPr lang="en-US" altLang="zh-CN" sz="1800" baseline="-25000" dirty="0"/>
              <a:t>C</a:t>
            </a:r>
            <a:r>
              <a:rPr lang="zh-CN" altLang="en-US" sz="1800" dirty="0"/>
              <a:t>在逻辑上由</a:t>
            </a:r>
            <a:r>
              <a:rPr lang="en-US" altLang="zh-CN" sz="1800" dirty="0"/>
              <a:t>PE</a:t>
            </a:r>
            <a:r>
              <a:rPr lang="en-US" altLang="zh-CN" sz="1800" baseline="-25000" dirty="0"/>
              <a:t>C</a:t>
            </a:r>
            <a:r>
              <a:rPr lang="zh-CN" altLang="en-US" sz="1800" dirty="0"/>
              <a:t>（阵列）执行。</a:t>
            </a:r>
            <a:endParaRPr lang="en-US" altLang="zh-CN" sz="1800" dirty="0"/>
          </a:p>
          <a:p>
            <a:pPr>
              <a:lnSpc>
                <a:spcPct val="150000"/>
              </a:lnSpc>
              <a:spcBef>
                <a:spcPts val="0"/>
              </a:spcBef>
              <a:buFont typeface="Wingdings" panose="05000000000000000000" pitchFamily="2" charset="2"/>
              <a:buChar char="Ø"/>
            </a:pPr>
            <a:r>
              <a:rPr lang="en-US" altLang="zh-CN" sz="1800" dirty="0"/>
              <a:t>Processing Script for Data movement (PS</a:t>
            </a:r>
            <a:r>
              <a:rPr lang="en-US" altLang="zh-CN" sz="1800" baseline="-25000" dirty="0"/>
              <a:t>D</a:t>
            </a:r>
            <a:r>
              <a:rPr lang="en-US" altLang="zh-CN" sz="1800" dirty="0"/>
              <a:t>)</a:t>
            </a:r>
            <a:r>
              <a:rPr lang="zh-CN" altLang="en-US" sz="1800" dirty="0"/>
              <a:t>：一种包含用于描述数据移动任务信息的</a:t>
            </a:r>
            <a:r>
              <a:rPr lang="en-US" altLang="zh-CN" sz="1800" dirty="0"/>
              <a:t>PS</a:t>
            </a:r>
            <a:r>
              <a:rPr lang="zh-CN" altLang="en-US" sz="1800" dirty="0"/>
              <a:t>，</a:t>
            </a:r>
            <a:r>
              <a:rPr lang="en-US" altLang="zh-CN" sz="1800" dirty="0"/>
              <a:t>PS</a:t>
            </a:r>
            <a:r>
              <a:rPr lang="en-US" altLang="zh-CN" sz="1800" baseline="-25000" dirty="0"/>
              <a:t>D</a:t>
            </a:r>
            <a:r>
              <a:rPr lang="zh-CN" altLang="en-US" sz="1800" dirty="0"/>
              <a:t>在逻辑上由</a:t>
            </a:r>
            <a:r>
              <a:rPr lang="en-US" altLang="zh-CN" sz="1800" dirty="0"/>
              <a:t>PE</a:t>
            </a:r>
            <a:r>
              <a:rPr lang="en-US" altLang="zh-CN" sz="1800" baseline="-25000" dirty="0"/>
              <a:t>D</a:t>
            </a:r>
            <a:r>
              <a:rPr lang="zh-CN" altLang="en-US" sz="1800" dirty="0"/>
              <a:t>（阵列）执行。</a:t>
            </a:r>
            <a:endParaRPr lang="en-US" altLang="zh-CN" sz="1800" dirty="0"/>
          </a:p>
          <a:p>
            <a:pPr>
              <a:lnSpc>
                <a:spcPct val="150000"/>
              </a:lnSpc>
              <a:spcBef>
                <a:spcPts val="0"/>
              </a:spcBef>
              <a:buFont typeface="Wingdings" panose="05000000000000000000" pitchFamily="2" charset="2"/>
              <a:buChar char="Ø"/>
            </a:pPr>
            <a:r>
              <a:rPr lang="zh-CN" altLang="en-US" sz="1800" dirty="0"/>
              <a:t>除非数据“就位”，否则</a:t>
            </a:r>
            <a:r>
              <a:rPr lang="en-US" altLang="zh-CN" sz="1800" dirty="0"/>
              <a:t>TI</a:t>
            </a:r>
            <a:r>
              <a:rPr lang="zh-CN" altLang="en-US" sz="1800" dirty="0"/>
              <a:t>的计算无法执行，在</a:t>
            </a:r>
            <a:r>
              <a:rPr lang="en-US" altLang="zh-CN" sz="1800" dirty="0"/>
              <a:t>Data-Move </a:t>
            </a:r>
            <a:r>
              <a:rPr lang="en-US" altLang="zh-CN" sz="1800" dirty="0" err="1"/>
              <a:t>Submodel</a:t>
            </a:r>
            <a:r>
              <a:rPr lang="zh-CN" altLang="en-US" sz="1800" dirty="0"/>
              <a:t>中，“就位”意味着</a:t>
            </a:r>
            <a:r>
              <a:rPr lang="en-US" altLang="zh-CN" sz="1800" dirty="0"/>
              <a:t>TI</a:t>
            </a:r>
            <a:r>
              <a:rPr lang="zh-CN" altLang="en-US" sz="1800" dirty="0"/>
              <a:t>及其数据（操作数）驻留在同一级别的硬件组件上以实现高效交互。基本的计算过程包括三个基准步骤：</a:t>
            </a:r>
            <a:r>
              <a:rPr lang="en-US" altLang="zh-CN" sz="1800" dirty="0"/>
              <a:t>Stage-In</a:t>
            </a:r>
            <a:r>
              <a:rPr lang="zh-CN" altLang="en-US" sz="1800" dirty="0"/>
              <a:t>，</a:t>
            </a:r>
            <a:r>
              <a:rPr lang="en-US" altLang="zh-CN" sz="1800" dirty="0"/>
              <a:t>Compute</a:t>
            </a:r>
            <a:r>
              <a:rPr lang="zh-CN" altLang="en-US" sz="1800" dirty="0"/>
              <a:t>和</a:t>
            </a:r>
            <a:r>
              <a:rPr lang="en-US" altLang="zh-CN" sz="1800" dirty="0"/>
              <a:t>Stage-Out</a:t>
            </a:r>
            <a:r>
              <a:rPr lang="zh-CN" altLang="en-US" sz="1800" dirty="0"/>
              <a:t>。</a:t>
            </a:r>
          </a:p>
        </p:txBody>
      </p:sp>
      <p:pic>
        <p:nvPicPr>
          <p:cNvPr id="5" name="图片 4">
            <a:extLst>
              <a:ext uri="{FF2B5EF4-FFF2-40B4-BE49-F238E27FC236}">
                <a16:creationId xmlns:a16="http://schemas.microsoft.com/office/drawing/2014/main" xmlns="" id="{95D42261-376B-47AC-823E-1E6EB8F580E1}"/>
              </a:ext>
            </a:extLst>
          </p:cNvPr>
          <p:cNvPicPr>
            <a:picLocks noChangeAspect="1"/>
          </p:cNvPicPr>
          <p:nvPr/>
        </p:nvPicPr>
        <p:blipFill rotWithShape="1">
          <a:blip r:embed="rId2"/>
          <a:srcRect l="2218" t="1035" r="1046" b="971"/>
          <a:stretch/>
        </p:blipFill>
        <p:spPr>
          <a:xfrm>
            <a:off x="7324079" y="565192"/>
            <a:ext cx="4686670" cy="5817016"/>
          </a:xfrm>
          <a:prstGeom prst="rect">
            <a:avLst/>
          </a:prstGeom>
        </p:spPr>
      </p:pic>
    </p:spTree>
    <p:extLst>
      <p:ext uri="{BB962C8B-B14F-4D97-AF65-F5344CB8AC3E}">
        <p14:creationId xmlns:p14="http://schemas.microsoft.com/office/powerpoint/2010/main" val="275202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9CD6F4-1582-4F8C-BEA2-2D0319AD9C7A}"/>
              </a:ext>
            </a:extLst>
          </p:cNvPr>
          <p:cNvSpPr>
            <a:spLocks noGrp="1"/>
          </p:cNvSpPr>
          <p:nvPr>
            <p:ph type="title"/>
          </p:nvPr>
        </p:nvSpPr>
        <p:spPr/>
        <p:txBody>
          <a:bodyPr/>
          <a:lstStyle/>
          <a:p>
            <a:r>
              <a:rPr lang="en-US" altLang="zh-CN" dirty="0"/>
              <a:t>Data-Move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F262F8D0-1C8D-4237-A76D-A5853C469F20}"/>
              </a:ext>
            </a:extLst>
          </p:cNvPr>
          <p:cNvSpPr>
            <a:spLocks noGrp="1"/>
          </p:cNvSpPr>
          <p:nvPr>
            <p:ph type="sldNum" sz="quarter" idx="12"/>
          </p:nvPr>
        </p:nvSpPr>
        <p:spPr/>
        <p:txBody>
          <a:bodyPr/>
          <a:lstStyle/>
          <a:p>
            <a:fld id="{F210D295-9B15-4757-888B-4FDF115DEA16}" type="slidenum">
              <a:rPr lang="zh-CN" altLang="en-US" smtClean="0"/>
              <a:t>21</a:t>
            </a:fld>
            <a:endParaRPr lang="zh-CN" altLang="en-US"/>
          </a:p>
        </p:txBody>
      </p:sp>
      <p:sp>
        <p:nvSpPr>
          <p:cNvPr id="4" name="内容占位符 3">
            <a:extLst>
              <a:ext uri="{FF2B5EF4-FFF2-40B4-BE49-F238E27FC236}">
                <a16:creationId xmlns:a16="http://schemas.microsoft.com/office/drawing/2014/main" xmlns="" id="{429F6122-CB75-4412-94B7-ACC2CDFCF4A0}"/>
              </a:ext>
            </a:extLst>
          </p:cNvPr>
          <p:cNvSpPr>
            <a:spLocks noGrp="1"/>
          </p:cNvSpPr>
          <p:nvPr>
            <p:ph idx="1"/>
          </p:nvPr>
        </p:nvSpPr>
        <p:spPr>
          <a:xfrm>
            <a:off x="838200" y="1124607"/>
            <a:ext cx="6077505" cy="5231745"/>
          </a:xfrm>
        </p:spPr>
        <p:txBody>
          <a:bodyPr>
            <a:normAutofit/>
          </a:bodyPr>
          <a:lstStyle/>
          <a:p>
            <a:pPr>
              <a:lnSpc>
                <a:spcPct val="150000"/>
              </a:lnSpc>
              <a:spcBef>
                <a:spcPts val="0"/>
              </a:spcBef>
              <a:buFont typeface="Wingdings" panose="05000000000000000000" pitchFamily="2" charset="2"/>
              <a:buChar char="Ø"/>
            </a:pPr>
            <a:r>
              <a:rPr lang="en-US" altLang="zh-CN" sz="1800" dirty="0"/>
              <a:t>Stage-In</a:t>
            </a:r>
            <a:r>
              <a:rPr lang="zh-CN" altLang="en-US" sz="1800" dirty="0"/>
              <a:t>：将数据从高层存储器（</a:t>
            </a:r>
            <a:r>
              <a:rPr lang="en-US" altLang="zh-CN" sz="1800" dirty="0"/>
              <a:t>memory</a:t>
            </a:r>
            <a:r>
              <a:rPr lang="en-US" altLang="zh-CN" sz="1800" baseline="30000" dirty="0"/>
              <a:t>i+1</a:t>
            </a:r>
            <a:r>
              <a:rPr lang="zh-CN" altLang="en-US" sz="1800" dirty="0"/>
              <a:t>）传输到低层存储器（</a:t>
            </a:r>
            <a:r>
              <a:rPr lang="en-US" altLang="zh-CN" sz="1800" dirty="0" err="1"/>
              <a:t>memory</a:t>
            </a:r>
            <a:r>
              <a:rPr lang="en-US" altLang="zh-CN" sz="1800" baseline="30000" dirty="0" err="1"/>
              <a:t>i</a:t>
            </a:r>
            <a:r>
              <a:rPr lang="zh-CN" altLang="en-US" sz="1800" dirty="0"/>
              <a:t>）。即</a:t>
            </a:r>
            <a:r>
              <a:rPr lang="en-US" altLang="zh-CN" sz="1800" dirty="0" err="1"/>
              <a:t>PE</a:t>
            </a:r>
            <a:r>
              <a:rPr lang="en-US" altLang="zh-CN" sz="1800" baseline="30000" dirty="0" err="1"/>
              <a:t>i</a:t>
            </a:r>
            <a:r>
              <a:rPr lang="en-US" altLang="zh-CN" sz="1800" baseline="-25000" dirty="0" err="1"/>
              <a:t>D</a:t>
            </a:r>
            <a:r>
              <a:rPr lang="zh-CN" altLang="en-US" sz="1800" dirty="0"/>
              <a:t>在</a:t>
            </a:r>
            <a:r>
              <a:rPr lang="en-US" altLang="zh-CN" sz="1800" dirty="0" err="1"/>
              <a:t>PS</a:t>
            </a:r>
            <a:r>
              <a:rPr lang="en-US" altLang="zh-CN" sz="1800" baseline="30000" dirty="0" err="1"/>
              <a:t>i</a:t>
            </a:r>
            <a:r>
              <a:rPr lang="en-US" altLang="zh-CN" sz="1800" baseline="-25000" dirty="0" err="1"/>
              <a:t>D</a:t>
            </a:r>
            <a:r>
              <a:rPr lang="zh-CN" altLang="en-US" sz="1800" dirty="0"/>
              <a:t>的驱动下将数据从</a:t>
            </a:r>
            <a:r>
              <a:rPr lang="en-US" altLang="zh-CN" sz="1800" dirty="0"/>
              <a:t>memory</a:t>
            </a:r>
            <a:r>
              <a:rPr lang="en-US" altLang="zh-CN" sz="1800" baseline="30000" dirty="0"/>
              <a:t>i+1</a:t>
            </a:r>
            <a:r>
              <a:rPr lang="zh-CN" altLang="en-US" sz="1800" dirty="0"/>
              <a:t>移动至</a:t>
            </a:r>
            <a:r>
              <a:rPr lang="en-US" altLang="zh-CN" sz="1800" dirty="0" err="1"/>
              <a:t>memory</a:t>
            </a:r>
            <a:r>
              <a:rPr lang="en-US" altLang="zh-CN" sz="1800" baseline="30000" dirty="0" err="1"/>
              <a:t>i</a:t>
            </a:r>
            <a:r>
              <a:rPr lang="zh-CN" altLang="en-US" sz="1800" dirty="0"/>
              <a:t>；</a:t>
            </a:r>
            <a:endParaRPr lang="en-US" altLang="zh-CN" sz="1800" dirty="0"/>
          </a:p>
          <a:p>
            <a:pPr>
              <a:lnSpc>
                <a:spcPct val="150000"/>
              </a:lnSpc>
              <a:spcBef>
                <a:spcPts val="0"/>
              </a:spcBef>
              <a:buFont typeface="Wingdings" panose="05000000000000000000" pitchFamily="2" charset="2"/>
              <a:buChar char="Ø"/>
            </a:pPr>
            <a:r>
              <a:rPr lang="en-US" altLang="zh-CN" sz="1800" dirty="0"/>
              <a:t>Compute</a:t>
            </a:r>
            <a:r>
              <a:rPr lang="zh-CN" altLang="en-US" sz="1800" dirty="0"/>
              <a:t>：</a:t>
            </a:r>
            <a:r>
              <a:rPr lang="en-US" altLang="zh-CN" sz="1800" dirty="0"/>
              <a:t> </a:t>
            </a:r>
            <a:r>
              <a:rPr lang="en-US" altLang="zh-CN" sz="1800" dirty="0" err="1"/>
              <a:t>PE</a:t>
            </a:r>
            <a:r>
              <a:rPr lang="en-US" altLang="zh-CN" sz="1800" baseline="30000" dirty="0" err="1"/>
              <a:t>i</a:t>
            </a:r>
            <a:r>
              <a:rPr lang="en-US" altLang="zh-CN" sz="1800" baseline="-25000" dirty="0" err="1"/>
              <a:t>c</a:t>
            </a:r>
            <a:r>
              <a:rPr lang="zh-CN" altLang="en-US" sz="1800" dirty="0"/>
              <a:t>在</a:t>
            </a:r>
            <a:r>
              <a:rPr lang="en-US" altLang="zh-CN" sz="1800" dirty="0" err="1"/>
              <a:t>PS</a:t>
            </a:r>
            <a:r>
              <a:rPr lang="en-US" altLang="zh-CN" sz="1800" baseline="30000" dirty="0" err="1"/>
              <a:t>i</a:t>
            </a:r>
            <a:r>
              <a:rPr lang="en-US" altLang="zh-CN" sz="1800" baseline="-25000" dirty="0" err="1"/>
              <a:t>C</a:t>
            </a:r>
            <a:r>
              <a:rPr lang="zh-CN" altLang="en-US" sz="1800" dirty="0"/>
              <a:t>的驱动下执行</a:t>
            </a:r>
            <a:r>
              <a:rPr lang="en-US" altLang="zh-CN" sz="1800" dirty="0"/>
              <a:t>TI</a:t>
            </a:r>
            <a:r>
              <a:rPr lang="zh-CN" altLang="en-US" sz="1800" dirty="0"/>
              <a:t>组， </a:t>
            </a:r>
            <a:r>
              <a:rPr lang="en-US" altLang="zh-CN" sz="1800" dirty="0"/>
              <a:t>TI</a:t>
            </a:r>
            <a:r>
              <a:rPr lang="zh-CN" altLang="en-US" sz="1800" dirty="0"/>
              <a:t>消耗操作数并产生结果。</a:t>
            </a:r>
            <a:endParaRPr lang="en-US" altLang="zh-CN" sz="1800" dirty="0"/>
          </a:p>
          <a:p>
            <a:pPr>
              <a:lnSpc>
                <a:spcPct val="150000"/>
              </a:lnSpc>
              <a:spcBef>
                <a:spcPts val="0"/>
              </a:spcBef>
              <a:buFont typeface="Wingdings" panose="05000000000000000000" pitchFamily="2" charset="2"/>
              <a:buChar char="Ø"/>
            </a:pPr>
            <a:r>
              <a:rPr lang="en-US" altLang="zh-CN" sz="1800" dirty="0"/>
              <a:t>Stage-Out</a:t>
            </a:r>
            <a:r>
              <a:rPr lang="zh-CN" altLang="en-US" sz="1800" dirty="0"/>
              <a:t>：</a:t>
            </a:r>
            <a:r>
              <a:rPr lang="en-US" altLang="zh-CN" sz="1800" dirty="0">
                <a:solidFill>
                  <a:prstClr val="black"/>
                </a:solidFill>
              </a:rPr>
              <a:t> </a:t>
            </a:r>
            <a:r>
              <a:rPr lang="en-US" altLang="zh-CN" sz="1800" dirty="0" err="1">
                <a:solidFill>
                  <a:prstClr val="black"/>
                </a:solidFill>
              </a:rPr>
              <a:t>PE</a:t>
            </a:r>
            <a:r>
              <a:rPr lang="en-US" altLang="zh-CN" sz="1800" baseline="30000" dirty="0" err="1">
                <a:solidFill>
                  <a:prstClr val="black"/>
                </a:solidFill>
              </a:rPr>
              <a:t>i</a:t>
            </a:r>
            <a:r>
              <a:rPr lang="en-US" altLang="zh-CN" sz="1800" baseline="-25000" dirty="0" err="1">
                <a:solidFill>
                  <a:prstClr val="black"/>
                </a:solidFill>
              </a:rPr>
              <a:t>D</a:t>
            </a:r>
            <a:r>
              <a:rPr lang="zh-CN" altLang="en-US" sz="1800" dirty="0">
                <a:solidFill>
                  <a:prstClr val="black"/>
                </a:solidFill>
              </a:rPr>
              <a:t>在</a:t>
            </a:r>
            <a:r>
              <a:rPr lang="en-US" altLang="zh-CN" sz="1800" dirty="0" err="1">
                <a:solidFill>
                  <a:prstClr val="black"/>
                </a:solidFill>
              </a:rPr>
              <a:t>PS</a:t>
            </a:r>
            <a:r>
              <a:rPr lang="en-US" altLang="zh-CN" sz="1800" baseline="30000" dirty="0" err="1">
                <a:solidFill>
                  <a:prstClr val="black"/>
                </a:solidFill>
              </a:rPr>
              <a:t>i</a:t>
            </a:r>
            <a:r>
              <a:rPr lang="en-US" altLang="zh-CN" sz="1800" baseline="-25000" dirty="0" err="1">
                <a:solidFill>
                  <a:prstClr val="black"/>
                </a:solidFill>
              </a:rPr>
              <a:t>D</a:t>
            </a:r>
            <a:r>
              <a:rPr lang="zh-CN" altLang="en-US" sz="1800" dirty="0">
                <a:solidFill>
                  <a:prstClr val="black"/>
                </a:solidFill>
              </a:rPr>
              <a:t>的驱动下将数据从</a:t>
            </a:r>
            <a:r>
              <a:rPr lang="en-US" altLang="zh-CN" sz="1800" dirty="0" err="1">
                <a:solidFill>
                  <a:prstClr val="black"/>
                </a:solidFill>
              </a:rPr>
              <a:t>memory</a:t>
            </a:r>
            <a:r>
              <a:rPr lang="en-US" altLang="zh-CN" sz="1800" baseline="30000" dirty="0" err="1">
                <a:solidFill>
                  <a:prstClr val="black"/>
                </a:solidFill>
              </a:rPr>
              <a:t>i</a:t>
            </a:r>
            <a:r>
              <a:rPr lang="zh-CN" altLang="en-US" sz="1800" dirty="0">
                <a:solidFill>
                  <a:prstClr val="black"/>
                </a:solidFill>
              </a:rPr>
              <a:t>移动至</a:t>
            </a:r>
            <a:r>
              <a:rPr lang="en-US" altLang="zh-CN" sz="1800" dirty="0">
                <a:solidFill>
                  <a:prstClr val="black"/>
                </a:solidFill>
              </a:rPr>
              <a:t>memory</a:t>
            </a:r>
            <a:r>
              <a:rPr lang="en-US" altLang="zh-CN" sz="1800" baseline="30000" dirty="0">
                <a:solidFill>
                  <a:prstClr val="black"/>
                </a:solidFill>
              </a:rPr>
              <a:t>i+1</a:t>
            </a:r>
            <a:r>
              <a:rPr lang="zh-CN" altLang="en-US" sz="1800" dirty="0">
                <a:solidFill>
                  <a:prstClr val="black"/>
                </a:solidFill>
              </a:rPr>
              <a:t>；</a:t>
            </a:r>
            <a:endParaRPr lang="en-US" altLang="zh-CN" sz="1800" dirty="0"/>
          </a:p>
        </p:txBody>
      </p:sp>
      <p:pic>
        <p:nvPicPr>
          <p:cNvPr id="5" name="图片 4">
            <a:extLst>
              <a:ext uri="{FF2B5EF4-FFF2-40B4-BE49-F238E27FC236}">
                <a16:creationId xmlns:a16="http://schemas.microsoft.com/office/drawing/2014/main" xmlns="" id="{95D42261-376B-47AC-823E-1E6EB8F580E1}"/>
              </a:ext>
            </a:extLst>
          </p:cNvPr>
          <p:cNvPicPr>
            <a:picLocks noChangeAspect="1"/>
          </p:cNvPicPr>
          <p:nvPr/>
        </p:nvPicPr>
        <p:blipFill rotWithShape="1">
          <a:blip r:embed="rId2"/>
          <a:srcRect l="2218" t="1035" r="1046" b="971"/>
          <a:stretch/>
        </p:blipFill>
        <p:spPr>
          <a:xfrm>
            <a:off x="7324079" y="565192"/>
            <a:ext cx="4686670" cy="5817016"/>
          </a:xfrm>
          <a:prstGeom prst="rect">
            <a:avLst/>
          </a:prstGeom>
        </p:spPr>
      </p:pic>
    </p:spTree>
    <p:extLst>
      <p:ext uri="{BB962C8B-B14F-4D97-AF65-F5344CB8AC3E}">
        <p14:creationId xmlns:p14="http://schemas.microsoft.com/office/powerpoint/2010/main" val="326349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GPGPU</a:t>
            </a:r>
            <a:r>
              <a:rPr lang="zh-CN" altLang="en-US" dirty="0"/>
              <a:t>案例分析</a:t>
            </a:r>
          </a:p>
        </p:txBody>
      </p:sp>
      <p:sp>
        <p:nvSpPr>
          <p:cNvPr id="6" name="文本占位符 5"/>
          <p:cNvSpPr>
            <a:spLocks noGrp="1"/>
          </p:cNvSpPr>
          <p:nvPr>
            <p:ph type="body" idx="1"/>
          </p:nvPr>
        </p:nvSpPr>
        <p:spPr/>
        <p:txBody>
          <a:bodyPr/>
          <a:lstStyle/>
          <a:p>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882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09864185-A9B3-4CC8-9A47-82784681D949}"/>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xmlns="" id="{CEA42AE0-84C6-4F6A-9590-3DB4F8D66895}"/>
              </a:ext>
            </a:extLst>
          </p:cNvPr>
          <p:cNvSpPr>
            <a:spLocks noGrp="1"/>
          </p:cNvSpPr>
          <p:nvPr>
            <p:ph type="sldNum" sz="quarter" idx="12"/>
          </p:nvPr>
        </p:nvSpPr>
        <p:spPr/>
        <p:txBody>
          <a:bodyPr/>
          <a:lstStyle/>
          <a:p>
            <a:fld id="{F210D295-9B15-4757-888B-4FDF115DEA16}" type="slidenum">
              <a:rPr lang="zh-CN" altLang="en-US" smtClean="0"/>
              <a:t>23</a:t>
            </a:fld>
            <a:endParaRPr lang="zh-CN" altLang="en-US"/>
          </a:p>
        </p:txBody>
      </p:sp>
      <p:sp>
        <p:nvSpPr>
          <p:cNvPr id="6" name="内容占位符 5">
            <a:extLst>
              <a:ext uri="{FF2B5EF4-FFF2-40B4-BE49-F238E27FC236}">
                <a16:creationId xmlns:a16="http://schemas.microsoft.com/office/drawing/2014/main" xmlns="" id="{1882456C-25BA-417C-A1FA-4392B9635513}"/>
              </a:ext>
            </a:extLst>
          </p:cNvPr>
          <p:cNvSpPr>
            <a:spLocks noGrp="1"/>
          </p:cNvSpPr>
          <p:nvPr>
            <p:ph idx="1"/>
          </p:nvPr>
        </p:nvSpPr>
        <p:spPr/>
        <p:txBody>
          <a:bodyPr/>
          <a:lstStyle/>
          <a:p>
            <a:pPr>
              <a:lnSpc>
                <a:spcPct val="150000"/>
              </a:lnSpc>
            </a:pPr>
            <a:r>
              <a:rPr lang="zh-CN" altLang="en-US" dirty="0"/>
              <a:t>作者将演示如何使用他们的模型来解释</a:t>
            </a:r>
            <a:r>
              <a:rPr lang="en-US" altLang="zh-CN" dirty="0"/>
              <a:t>GPGPU</a:t>
            </a:r>
            <a:r>
              <a:rPr lang="zh-CN" altLang="en-US" dirty="0"/>
              <a:t>的特性。</a:t>
            </a:r>
            <a:endParaRPr lang="en-US" altLang="zh-CN" dirty="0"/>
          </a:p>
          <a:p>
            <a:pPr>
              <a:lnSpc>
                <a:spcPct val="150000"/>
              </a:lnSpc>
            </a:pPr>
            <a:r>
              <a:rPr lang="zh-CN" altLang="en-US" dirty="0"/>
              <a:t>由于</a:t>
            </a:r>
            <a:r>
              <a:rPr lang="en-US" altLang="zh-CN" dirty="0"/>
              <a:t>GPU</a:t>
            </a:r>
            <a:r>
              <a:rPr lang="zh-CN" altLang="en-US" dirty="0"/>
              <a:t>制造商不太可能公开提供深入的设计细节，所以作者通过考虑官方专利</a:t>
            </a:r>
            <a:r>
              <a:rPr lang="en-US" altLang="zh-CN" dirty="0"/>
              <a:t>/</a:t>
            </a:r>
            <a:r>
              <a:rPr lang="zh-CN" altLang="en-US" dirty="0"/>
              <a:t>指南和研究论文中的细节来定义符合</a:t>
            </a:r>
            <a:r>
              <a:rPr lang="en-US" altLang="zh-CN" dirty="0"/>
              <a:t>CUDA</a:t>
            </a:r>
            <a:r>
              <a:rPr lang="zh-CN" altLang="en-US" dirty="0"/>
              <a:t>的概念</a:t>
            </a:r>
            <a:r>
              <a:rPr lang="en-US" altLang="zh-CN" dirty="0"/>
              <a:t>GPU</a:t>
            </a:r>
            <a:r>
              <a:rPr lang="zh-CN" altLang="en-US" dirty="0"/>
              <a:t>。</a:t>
            </a:r>
          </a:p>
        </p:txBody>
      </p:sp>
    </p:spTree>
    <p:extLst>
      <p:ext uri="{BB962C8B-B14F-4D97-AF65-F5344CB8AC3E}">
        <p14:creationId xmlns:p14="http://schemas.microsoft.com/office/powerpoint/2010/main" val="39178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E8F86D-2A48-4C08-8EF7-D12C888F7BA4}"/>
              </a:ext>
            </a:extLst>
          </p:cNvPr>
          <p:cNvSpPr>
            <a:spLocks noGrp="1"/>
          </p:cNvSpPr>
          <p:nvPr>
            <p:ph type="title"/>
          </p:nvPr>
        </p:nvSpPr>
        <p:spPr/>
        <p:txBody>
          <a:bodyPr/>
          <a:lstStyle/>
          <a:p>
            <a:r>
              <a:rPr lang="en-US" altLang="zh-CN" dirty="0"/>
              <a:t>Task Organization</a:t>
            </a:r>
            <a:endParaRPr lang="zh-CN" altLang="en-US" dirty="0"/>
          </a:p>
        </p:txBody>
      </p:sp>
      <p:sp>
        <p:nvSpPr>
          <p:cNvPr id="3" name="灯片编号占位符 2">
            <a:extLst>
              <a:ext uri="{FF2B5EF4-FFF2-40B4-BE49-F238E27FC236}">
                <a16:creationId xmlns:a16="http://schemas.microsoft.com/office/drawing/2014/main" xmlns="" id="{0E34DBED-6D95-4BFB-9178-8293C1771BCB}"/>
              </a:ext>
            </a:extLst>
          </p:cNvPr>
          <p:cNvSpPr>
            <a:spLocks noGrp="1"/>
          </p:cNvSpPr>
          <p:nvPr>
            <p:ph type="sldNum" sz="quarter" idx="12"/>
          </p:nvPr>
        </p:nvSpPr>
        <p:spPr/>
        <p:txBody>
          <a:bodyPr/>
          <a:lstStyle/>
          <a:p>
            <a:fld id="{F210D295-9B15-4757-888B-4FDF115DEA16}" type="slidenum">
              <a:rPr lang="zh-CN" altLang="en-US" smtClean="0"/>
              <a:t>24</a:t>
            </a:fld>
            <a:endParaRPr lang="zh-CN" altLang="en-US"/>
          </a:p>
        </p:txBody>
      </p:sp>
      <p:sp>
        <p:nvSpPr>
          <p:cNvPr id="4" name="内容占位符 3">
            <a:extLst>
              <a:ext uri="{FF2B5EF4-FFF2-40B4-BE49-F238E27FC236}">
                <a16:creationId xmlns:a16="http://schemas.microsoft.com/office/drawing/2014/main" xmlns="" id="{A0608D8D-B83C-4790-89A6-7F5E51DFC8FE}"/>
              </a:ext>
            </a:extLst>
          </p:cNvPr>
          <p:cNvSpPr>
            <a:spLocks noGrp="1"/>
          </p:cNvSpPr>
          <p:nvPr>
            <p:ph idx="1"/>
          </p:nvPr>
        </p:nvSpPr>
        <p:spPr/>
        <p:txBody>
          <a:bodyPr>
            <a:normAutofit/>
          </a:bodyPr>
          <a:lstStyle/>
          <a:p>
            <a:pPr>
              <a:lnSpc>
                <a:spcPct val="100000"/>
              </a:lnSpc>
            </a:pPr>
            <a:r>
              <a:rPr lang="en-US" altLang="zh-CN" sz="2400" dirty="0"/>
              <a:t>CUDA</a:t>
            </a:r>
            <a:r>
              <a:rPr lang="zh-CN" altLang="en-US" sz="2400" dirty="0"/>
              <a:t>程序采用两级代码结构，包含一个</a:t>
            </a:r>
            <a:r>
              <a:rPr lang="en-US" altLang="zh-CN" sz="2400" dirty="0"/>
              <a:t>host command script</a:t>
            </a:r>
            <a:r>
              <a:rPr lang="zh-CN" altLang="en-US" sz="2400" dirty="0"/>
              <a:t>和多个</a:t>
            </a:r>
            <a:r>
              <a:rPr lang="en-US" altLang="zh-CN" sz="2400" dirty="0"/>
              <a:t>kernels</a:t>
            </a:r>
            <a:r>
              <a:rPr lang="zh-CN" altLang="en-US" sz="2400" dirty="0"/>
              <a:t>。</a:t>
            </a:r>
            <a:endParaRPr lang="en-US" altLang="zh-CN" sz="2400" dirty="0"/>
          </a:p>
          <a:p>
            <a:pPr lvl="1">
              <a:lnSpc>
                <a:spcPct val="150000"/>
              </a:lnSpc>
              <a:buFont typeface="Wingdings" panose="05000000000000000000" pitchFamily="2" charset="2"/>
              <a:buChar char="Ø"/>
            </a:pPr>
            <a:r>
              <a:rPr lang="en-US" altLang="zh-CN" sz="1800" dirty="0"/>
              <a:t>Host command script</a:t>
            </a:r>
            <a:r>
              <a:rPr lang="zh-CN" altLang="en-US" sz="1800" dirty="0"/>
              <a:t>：主机命令脚本（</a:t>
            </a:r>
            <a:r>
              <a:rPr lang="en-US" altLang="zh-CN" sz="1800" dirty="0"/>
              <a:t>SL</a:t>
            </a:r>
            <a:r>
              <a:rPr lang="en-US" altLang="zh-CN" sz="1800" baseline="30000" dirty="0"/>
              <a:t>2</a:t>
            </a:r>
            <a:r>
              <a:rPr lang="zh-CN" altLang="en-US" sz="1800" dirty="0"/>
              <a:t>）是</a:t>
            </a:r>
            <a:r>
              <a:rPr lang="en-US" altLang="zh-CN" sz="1800" dirty="0"/>
              <a:t>Push Buffer Streams</a:t>
            </a:r>
            <a:r>
              <a:rPr lang="zh-CN" altLang="en-US" sz="1800" dirty="0"/>
              <a:t>（</a:t>
            </a:r>
            <a:r>
              <a:rPr lang="en-US" altLang="zh-CN" sz="1800" dirty="0"/>
              <a:t>PBSs</a:t>
            </a:r>
            <a:r>
              <a:rPr lang="zh-CN" altLang="en-US" sz="1800" dirty="0"/>
              <a:t>）的脚本，其中每个</a:t>
            </a:r>
            <a:r>
              <a:rPr lang="en-US" altLang="zh-CN" sz="1800" dirty="0"/>
              <a:t>PBS</a:t>
            </a:r>
            <a:r>
              <a:rPr lang="zh-CN" altLang="en-US" sz="1800" dirty="0"/>
              <a:t>由</a:t>
            </a:r>
            <a:r>
              <a:rPr lang="en-US" altLang="zh-CN" sz="1800" dirty="0"/>
              <a:t>Push Buffer</a:t>
            </a:r>
            <a:r>
              <a:rPr lang="zh-CN" altLang="en-US" sz="1800" dirty="0"/>
              <a:t>命令（</a:t>
            </a:r>
            <a:r>
              <a:rPr lang="en-US" altLang="zh-CN" sz="1800" dirty="0"/>
              <a:t>PBCs</a:t>
            </a:r>
            <a:r>
              <a:rPr lang="zh-CN" altLang="en-US" sz="1800" dirty="0"/>
              <a:t>）的脚本组成，一个</a:t>
            </a:r>
            <a:r>
              <a:rPr lang="en-US" altLang="zh-CN" sz="1800" dirty="0"/>
              <a:t>PBC</a:t>
            </a:r>
            <a:r>
              <a:rPr lang="zh-CN" altLang="en-US" sz="1800" dirty="0"/>
              <a:t>是模型中</a:t>
            </a:r>
            <a:r>
              <a:rPr lang="en-US" altLang="zh-CN" sz="1800" dirty="0"/>
              <a:t>SC</a:t>
            </a:r>
            <a:r>
              <a:rPr lang="en-US" altLang="zh-CN" sz="1800" baseline="30000" dirty="0"/>
              <a:t>1</a:t>
            </a:r>
            <a:r>
              <a:rPr lang="zh-CN" altLang="en-US" sz="1800" dirty="0"/>
              <a:t>的实现。有三种类型的</a:t>
            </a:r>
            <a:r>
              <a:rPr lang="en-US" altLang="zh-CN" sz="1800" dirty="0"/>
              <a:t>PBS</a:t>
            </a:r>
            <a:r>
              <a:rPr lang="zh-CN" altLang="en-US" sz="1800" dirty="0"/>
              <a:t>：计算</a:t>
            </a:r>
            <a:r>
              <a:rPr lang="en-US" altLang="zh-CN" sz="1800" dirty="0"/>
              <a:t>PBS</a:t>
            </a:r>
            <a:r>
              <a:rPr lang="zh-CN" altLang="en-US" sz="1800" dirty="0"/>
              <a:t>（</a:t>
            </a:r>
            <a:r>
              <a:rPr lang="en-US" altLang="zh-CN" sz="1800" dirty="0"/>
              <a:t>PS</a:t>
            </a:r>
            <a:r>
              <a:rPr lang="en-US" altLang="zh-CN" sz="1800" baseline="30000" dirty="0"/>
              <a:t>1</a:t>
            </a:r>
            <a:r>
              <a:rPr lang="en-US" altLang="zh-CN" sz="1800" baseline="-25000" dirty="0"/>
              <a:t>C</a:t>
            </a:r>
            <a:r>
              <a:rPr lang="zh-CN" altLang="en-US" sz="1800" dirty="0"/>
              <a:t>），指导计算；</a:t>
            </a:r>
            <a:r>
              <a:rPr lang="en-US" altLang="zh-CN" sz="1800" dirty="0"/>
              <a:t> </a:t>
            </a:r>
            <a:r>
              <a:rPr lang="zh-CN" altLang="en-US" sz="1800" dirty="0"/>
              <a:t>数据移动</a:t>
            </a:r>
            <a:r>
              <a:rPr lang="en-US" altLang="zh-CN" sz="1800" dirty="0"/>
              <a:t> PBS</a:t>
            </a:r>
            <a:r>
              <a:rPr lang="zh-CN" altLang="en-US" sz="1800" dirty="0"/>
              <a:t>（</a:t>
            </a:r>
            <a:r>
              <a:rPr lang="en-US" altLang="zh-CN" sz="1800" dirty="0"/>
              <a:t>PS</a:t>
            </a:r>
            <a:r>
              <a:rPr lang="en-US" altLang="zh-CN" sz="1800" baseline="30000" dirty="0"/>
              <a:t>1</a:t>
            </a:r>
            <a:r>
              <a:rPr lang="en-US" altLang="zh-CN" sz="1800" baseline="-25000" dirty="0"/>
              <a:t>D</a:t>
            </a:r>
            <a:r>
              <a:rPr lang="zh-CN" altLang="en-US" sz="1800" dirty="0"/>
              <a:t>），指导数据移动；控制</a:t>
            </a:r>
            <a:r>
              <a:rPr lang="en-US" altLang="zh-CN" sz="1800" dirty="0"/>
              <a:t>PBS</a:t>
            </a:r>
            <a:r>
              <a:rPr lang="zh-CN" altLang="en-US" sz="1800" dirty="0"/>
              <a:t>（</a:t>
            </a:r>
            <a:r>
              <a:rPr lang="en-US" altLang="zh-CN" sz="1800" dirty="0"/>
              <a:t>SS</a:t>
            </a:r>
            <a:r>
              <a:rPr lang="en-US" altLang="zh-CN" sz="1800" baseline="30000" dirty="0"/>
              <a:t>1</a:t>
            </a:r>
            <a:r>
              <a:rPr lang="zh-CN" altLang="en-US" sz="1800" dirty="0"/>
              <a:t>），指导</a:t>
            </a:r>
            <a:r>
              <a:rPr lang="en-US" altLang="zh-CN" sz="1800" dirty="0"/>
              <a:t>context</a:t>
            </a:r>
            <a:r>
              <a:rPr lang="zh-CN" altLang="en-US" sz="1800" dirty="0"/>
              <a:t>的维护。例如，每次“启动”</a:t>
            </a:r>
            <a:r>
              <a:rPr lang="en-US" altLang="zh-CN" sz="1800" dirty="0"/>
              <a:t>PBC</a:t>
            </a:r>
            <a:r>
              <a:rPr lang="zh-CN" altLang="en-US" sz="1800" dirty="0"/>
              <a:t>时，一个内核块被分派到可用流式多处理器（</a:t>
            </a:r>
            <a:r>
              <a:rPr lang="en-US" altLang="zh-CN" sz="1800" dirty="0"/>
              <a:t>Streaming Multiprocessor</a:t>
            </a:r>
            <a:r>
              <a:rPr lang="zh-CN" altLang="en-US" sz="1800" dirty="0"/>
              <a:t>，</a:t>
            </a:r>
            <a:r>
              <a:rPr lang="en-US" altLang="zh-CN" sz="1800" dirty="0"/>
              <a:t>SM</a:t>
            </a:r>
            <a:r>
              <a:rPr lang="zh-CN" altLang="en-US" sz="1800" dirty="0"/>
              <a:t>）以供执行。</a:t>
            </a:r>
          </a:p>
        </p:txBody>
      </p:sp>
    </p:spTree>
    <p:extLst>
      <p:ext uri="{BB962C8B-B14F-4D97-AF65-F5344CB8AC3E}">
        <p14:creationId xmlns:p14="http://schemas.microsoft.com/office/powerpoint/2010/main" val="8811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E8F86D-2A48-4C08-8EF7-D12C888F7BA4}"/>
              </a:ext>
            </a:extLst>
          </p:cNvPr>
          <p:cNvSpPr>
            <a:spLocks noGrp="1"/>
          </p:cNvSpPr>
          <p:nvPr>
            <p:ph type="title"/>
          </p:nvPr>
        </p:nvSpPr>
        <p:spPr/>
        <p:txBody>
          <a:bodyPr/>
          <a:lstStyle/>
          <a:p>
            <a:r>
              <a:rPr lang="en-US" altLang="zh-CN" dirty="0"/>
              <a:t>Task Organization</a:t>
            </a:r>
            <a:endParaRPr lang="zh-CN" altLang="en-US" dirty="0"/>
          </a:p>
        </p:txBody>
      </p:sp>
      <p:sp>
        <p:nvSpPr>
          <p:cNvPr id="3" name="灯片编号占位符 2">
            <a:extLst>
              <a:ext uri="{FF2B5EF4-FFF2-40B4-BE49-F238E27FC236}">
                <a16:creationId xmlns:a16="http://schemas.microsoft.com/office/drawing/2014/main" xmlns="" id="{0E34DBED-6D95-4BFB-9178-8293C1771BCB}"/>
              </a:ext>
            </a:extLst>
          </p:cNvPr>
          <p:cNvSpPr>
            <a:spLocks noGrp="1"/>
          </p:cNvSpPr>
          <p:nvPr>
            <p:ph type="sldNum" sz="quarter" idx="12"/>
          </p:nvPr>
        </p:nvSpPr>
        <p:spPr/>
        <p:txBody>
          <a:bodyPr/>
          <a:lstStyle/>
          <a:p>
            <a:fld id="{F210D295-9B15-4757-888B-4FDF115DEA16}" type="slidenum">
              <a:rPr lang="zh-CN" altLang="en-US" smtClean="0"/>
              <a:t>25</a:t>
            </a:fld>
            <a:endParaRPr lang="zh-CN" altLang="en-US"/>
          </a:p>
        </p:txBody>
      </p:sp>
      <p:sp>
        <p:nvSpPr>
          <p:cNvPr id="4" name="内容占位符 3">
            <a:extLst>
              <a:ext uri="{FF2B5EF4-FFF2-40B4-BE49-F238E27FC236}">
                <a16:creationId xmlns:a16="http://schemas.microsoft.com/office/drawing/2014/main" xmlns="" id="{A0608D8D-B83C-4790-89A6-7F5E51DFC8FE}"/>
              </a:ext>
            </a:extLst>
          </p:cNvPr>
          <p:cNvSpPr>
            <a:spLocks noGrp="1"/>
          </p:cNvSpPr>
          <p:nvPr>
            <p:ph idx="1"/>
          </p:nvPr>
        </p:nvSpPr>
        <p:spPr/>
        <p:txBody>
          <a:bodyPr>
            <a:normAutofit/>
          </a:bodyPr>
          <a:lstStyle/>
          <a:p>
            <a:pPr>
              <a:lnSpc>
                <a:spcPct val="100000"/>
              </a:lnSpc>
            </a:pPr>
            <a:r>
              <a:rPr lang="en-US" altLang="zh-CN" sz="2400" dirty="0"/>
              <a:t>CUDA</a:t>
            </a:r>
            <a:r>
              <a:rPr lang="zh-CN" altLang="en-US" sz="2400" dirty="0"/>
              <a:t>程序采用两级代码结构，包含一个</a:t>
            </a:r>
            <a:r>
              <a:rPr lang="en-US" altLang="zh-CN" sz="2400" dirty="0"/>
              <a:t>host command script</a:t>
            </a:r>
            <a:r>
              <a:rPr lang="zh-CN" altLang="en-US" sz="2400" dirty="0"/>
              <a:t>和多个</a:t>
            </a:r>
            <a:r>
              <a:rPr lang="en-US" altLang="zh-CN" sz="2400" dirty="0"/>
              <a:t>kernels</a:t>
            </a:r>
            <a:r>
              <a:rPr lang="zh-CN" altLang="en-US" sz="2400" dirty="0"/>
              <a:t>。</a:t>
            </a:r>
          </a:p>
          <a:p>
            <a:pPr lvl="1">
              <a:lnSpc>
                <a:spcPct val="150000"/>
              </a:lnSpc>
              <a:buFont typeface="Wingdings" panose="05000000000000000000" pitchFamily="2" charset="2"/>
              <a:buChar char="Ø"/>
            </a:pPr>
            <a:r>
              <a:rPr lang="en-US" altLang="zh-CN" sz="1800" dirty="0"/>
              <a:t>Kernel</a:t>
            </a:r>
            <a:r>
              <a:rPr lang="zh-CN" altLang="en-US" sz="1800" dirty="0"/>
              <a:t>：</a:t>
            </a:r>
            <a:r>
              <a:rPr lang="en-US" altLang="zh-CN" sz="1800" dirty="0"/>
              <a:t>Kernel</a:t>
            </a:r>
            <a:r>
              <a:rPr lang="zh-CN" altLang="en-US" sz="1800" dirty="0"/>
              <a:t>（</a:t>
            </a:r>
            <a:r>
              <a:rPr lang="en-US" altLang="zh-CN" sz="1800" dirty="0"/>
              <a:t>SL</a:t>
            </a:r>
            <a:r>
              <a:rPr lang="en-US" altLang="zh-CN" sz="1800" baseline="30000" dirty="0"/>
              <a:t>1</a:t>
            </a:r>
            <a:r>
              <a:rPr lang="zh-CN" altLang="en-US" sz="1800" dirty="0"/>
              <a:t>）是内核指令的脚本。 一个内核指令是模型中</a:t>
            </a:r>
            <a:r>
              <a:rPr lang="en-US" altLang="zh-CN" sz="1800" dirty="0"/>
              <a:t>SC</a:t>
            </a:r>
            <a:r>
              <a:rPr lang="en-US" altLang="zh-CN" sz="1800" baseline="30000" dirty="0"/>
              <a:t>0</a:t>
            </a:r>
            <a:r>
              <a:rPr lang="zh-CN" altLang="en-US" sz="1800" dirty="0"/>
              <a:t>的实现。 内核指令有三种类型：计算指令（</a:t>
            </a:r>
            <a:r>
              <a:rPr lang="en-US" altLang="zh-CN" sz="1800" dirty="0"/>
              <a:t>PS</a:t>
            </a:r>
            <a:r>
              <a:rPr lang="en-US" altLang="zh-CN" sz="1800" baseline="30000" dirty="0"/>
              <a:t>0</a:t>
            </a:r>
            <a:r>
              <a:rPr lang="en-US" altLang="zh-CN" sz="1800" baseline="-25000" dirty="0"/>
              <a:t>C</a:t>
            </a:r>
            <a:r>
              <a:rPr lang="zh-CN" altLang="en-US" sz="1800" dirty="0"/>
              <a:t>，仅包含一条指令），例如“</a:t>
            </a:r>
            <a:r>
              <a:rPr lang="en-US" altLang="zh-CN" sz="1800" dirty="0"/>
              <a:t>DADD”</a:t>
            </a:r>
            <a:r>
              <a:rPr lang="zh-CN" altLang="en-US" sz="1800" dirty="0"/>
              <a:t>或“</a:t>
            </a:r>
            <a:r>
              <a:rPr lang="en-US" altLang="zh-CN" sz="1800" dirty="0"/>
              <a:t>IMUL”; </a:t>
            </a:r>
            <a:r>
              <a:rPr lang="zh-CN" altLang="en-US" sz="1800" dirty="0"/>
              <a:t>数据访问指令（</a:t>
            </a:r>
            <a:r>
              <a:rPr lang="en-US" altLang="zh-CN" sz="1800" dirty="0"/>
              <a:t>PS</a:t>
            </a:r>
            <a:r>
              <a:rPr lang="en-US" altLang="zh-CN" sz="1800" baseline="30000" dirty="0"/>
              <a:t>0</a:t>
            </a:r>
            <a:r>
              <a:rPr lang="en-US" altLang="zh-CN" sz="1800" baseline="-25000" dirty="0"/>
              <a:t>D</a:t>
            </a:r>
            <a:r>
              <a:rPr lang="zh-CN" altLang="en-US" sz="1800" dirty="0"/>
              <a:t>，仅包含一条指令），例如“</a:t>
            </a:r>
            <a:r>
              <a:rPr lang="en-US" altLang="zh-CN" sz="1800" dirty="0"/>
              <a:t>LD”</a:t>
            </a:r>
            <a:r>
              <a:rPr lang="zh-CN" altLang="en-US" sz="1800" dirty="0"/>
              <a:t>或“</a:t>
            </a:r>
            <a:r>
              <a:rPr lang="en-US" altLang="zh-CN" sz="1800" dirty="0"/>
              <a:t>TEX”; </a:t>
            </a:r>
            <a:r>
              <a:rPr lang="zh-CN" altLang="en-US" sz="1800" dirty="0"/>
              <a:t>控制指令（</a:t>
            </a:r>
            <a:r>
              <a:rPr lang="en-US" altLang="zh-CN" sz="1800" dirty="0"/>
              <a:t>SS</a:t>
            </a:r>
            <a:r>
              <a:rPr lang="en-US" altLang="zh-CN" sz="1800" baseline="30000" dirty="0"/>
              <a:t>0</a:t>
            </a:r>
            <a:r>
              <a:rPr lang="zh-CN" altLang="en-US" sz="1800" dirty="0"/>
              <a:t>，仅包含一条指令），例如“</a:t>
            </a:r>
            <a:r>
              <a:rPr lang="en-US" altLang="zh-CN" sz="1800" dirty="0"/>
              <a:t>BRA”</a:t>
            </a:r>
            <a:r>
              <a:rPr lang="zh-CN" altLang="en-US" sz="1800" dirty="0"/>
              <a:t>或“</a:t>
            </a:r>
            <a:r>
              <a:rPr lang="en-US" altLang="zh-CN" sz="1800" dirty="0"/>
              <a:t>BAR”</a:t>
            </a:r>
            <a:r>
              <a:rPr lang="zh-CN" altLang="en-US" sz="1800" dirty="0"/>
              <a:t>。例如，每次使用“</a:t>
            </a:r>
            <a:r>
              <a:rPr lang="en-US" altLang="zh-CN" sz="1800" dirty="0"/>
              <a:t>FMUL”</a:t>
            </a:r>
            <a:r>
              <a:rPr lang="zh-CN" altLang="en-US" sz="1800" dirty="0"/>
              <a:t>指令时，一个“</a:t>
            </a:r>
            <a:r>
              <a:rPr lang="en-US" altLang="zh-CN" sz="1800" dirty="0"/>
              <a:t>FMUL”</a:t>
            </a:r>
            <a:r>
              <a:rPr lang="zh-CN" altLang="en-US" sz="1800" dirty="0"/>
              <a:t>被分派到可用的</a:t>
            </a:r>
            <a:r>
              <a:rPr lang="en-US" altLang="zh-CN" sz="1800" dirty="0"/>
              <a:t>ALU</a:t>
            </a:r>
            <a:r>
              <a:rPr lang="zh-CN" altLang="en-US" sz="1800" dirty="0"/>
              <a:t>阵列以供执行。</a:t>
            </a:r>
          </a:p>
        </p:txBody>
      </p:sp>
    </p:spTree>
    <p:extLst>
      <p:ext uri="{BB962C8B-B14F-4D97-AF65-F5344CB8AC3E}">
        <p14:creationId xmlns:p14="http://schemas.microsoft.com/office/powerpoint/2010/main" val="339796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9BB8F6-7DB4-47DE-8FE1-899716D322B8}"/>
              </a:ext>
            </a:extLst>
          </p:cNvPr>
          <p:cNvSpPr>
            <a:spLocks noGrp="1"/>
          </p:cNvSpPr>
          <p:nvPr>
            <p:ph type="title"/>
          </p:nvPr>
        </p:nvSpPr>
        <p:spPr/>
        <p:txBody>
          <a:bodyPr/>
          <a:lstStyle/>
          <a:p>
            <a:r>
              <a:rPr lang="en-US" altLang="zh-CN" dirty="0"/>
              <a:t>Hardware Structure</a:t>
            </a:r>
            <a:endParaRPr lang="zh-CN" altLang="en-US" dirty="0"/>
          </a:p>
        </p:txBody>
      </p:sp>
      <p:sp>
        <p:nvSpPr>
          <p:cNvPr id="3" name="灯片编号占位符 2">
            <a:extLst>
              <a:ext uri="{FF2B5EF4-FFF2-40B4-BE49-F238E27FC236}">
                <a16:creationId xmlns:a16="http://schemas.microsoft.com/office/drawing/2014/main" xmlns="" id="{BAF42CAD-D90E-4905-9B8D-44A8478AE5FC}"/>
              </a:ext>
            </a:extLst>
          </p:cNvPr>
          <p:cNvSpPr>
            <a:spLocks noGrp="1"/>
          </p:cNvSpPr>
          <p:nvPr>
            <p:ph type="sldNum" sz="quarter" idx="12"/>
          </p:nvPr>
        </p:nvSpPr>
        <p:spPr/>
        <p:txBody>
          <a:bodyPr/>
          <a:lstStyle/>
          <a:p>
            <a:fld id="{F210D295-9B15-4757-888B-4FDF115DEA16}" type="slidenum">
              <a:rPr lang="zh-CN" altLang="en-US" smtClean="0"/>
              <a:t>26</a:t>
            </a:fld>
            <a:endParaRPr lang="zh-CN" altLang="en-US"/>
          </a:p>
        </p:txBody>
      </p:sp>
      <p:sp>
        <p:nvSpPr>
          <p:cNvPr id="4" name="内容占位符 3">
            <a:extLst>
              <a:ext uri="{FF2B5EF4-FFF2-40B4-BE49-F238E27FC236}">
                <a16:creationId xmlns:a16="http://schemas.microsoft.com/office/drawing/2014/main" xmlns="" id="{8D20A81A-B9C1-40A7-B320-16041D8EDD86}"/>
              </a:ext>
            </a:extLst>
          </p:cNvPr>
          <p:cNvSpPr>
            <a:spLocks noGrp="1"/>
          </p:cNvSpPr>
          <p:nvPr>
            <p:ph idx="1"/>
          </p:nvPr>
        </p:nvSpPr>
        <p:spPr/>
        <p:txBody>
          <a:bodyPr>
            <a:normAutofit/>
          </a:bodyPr>
          <a:lstStyle/>
          <a:p>
            <a:pPr>
              <a:lnSpc>
                <a:spcPct val="150000"/>
              </a:lnSpc>
            </a:pPr>
            <a:r>
              <a:rPr lang="en-US" altLang="zh-CN" sz="2400" dirty="0"/>
              <a:t>ALU array versus SM array</a:t>
            </a:r>
            <a:r>
              <a:rPr lang="zh-CN" altLang="en-US" sz="2400" dirty="0"/>
              <a:t>：每个</a:t>
            </a:r>
            <a:r>
              <a:rPr lang="en-US" altLang="zh-CN" sz="2400" dirty="0"/>
              <a:t>ALU</a:t>
            </a:r>
            <a:r>
              <a:rPr lang="zh-CN" altLang="en-US" sz="2400" dirty="0"/>
              <a:t>阵列都与一个共同的</a:t>
            </a:r>
            <a:r>
              <a:rPr lang="en-US" altLang="zh-CN" sz="2400" dirty="0"/>
              <a:t>program counter</a:t>
            </a:r>
            <a:r>
              <a:rPr lang="zh-CN" altLang="en-US" sz="2400" dirty="0"/>
              <a:t>相关联。 因此，所有内部的</a:t>
            </a:r>
            <a:r>
              <a:rPr lang="en-US" altLang="zh-CN" sz="2400" dirty="0"/>
              <a:t>ALU</a:t>
            </a:r>
            <a:r>
              <a:rPr lang="zh-CN" altLang="en-US" sz="2400" dirty="0"/>
              <a:t>必须以逐步指令的方式同步操作。 同样，有一组</a:t>
            </a:r>
            <a:r>
              <a:rPr lang="en-US" altLang="zh-CN" sz="2400" dirty="0"/>
              <a:t>SM</a:t>
            </a:r>
            <a:r>
              <a:rPr lang="zh-CN" altLang="en-US" sz="2400" dirty="0"/>
              <a:t>处理所有驻留的内核块， 它们以内核逐步方式异步操作，因此在内核中禁止块间操作。</a:t>
            </a:r>
            <a:endParaRPr lang="en-US" altLang="zh-CN" sz="2400" dirty="0"/>
          </a:p>
          <a:p>
            <a:pPr>
              <a:lnSpc>
                <a:spcPct val="150000"/>
              </a:lnSpc>
            </a:pPr>
            <a:r>
              <a:rPr lang="es-ES" altLang="zh-CN" sz="2400" dirty="0"/>
              <a:t>LSU array versus DTE array</a:t>
            </a:r>
            <a:r>
              <a:rPr lang="zh-CN" altLang="en-US" sz="2400" dirty="0"/>
              <a:t>：</a:t>
            </a:r>
            <a:r>
              <a:rPr lang="en-US" altLang="zh-CN" sz="2400" dirty="0"/>
              <a:t>LSU</a:t>
            </a:r>
            <a:r>
              <a:rPr lang="zh-CN" altLang="en-US" sz="2400" dirty="0"/>
              <a:t>阵列在本地</a:t>
            </a:r>
            <a:r>
              <a:rPr lang="en-US" altLang="zh-CN" sz="2400" dirty="0"/>
              <a:t>/</a:t>
            </a:r>
            <a:r>
              <a:rPr lang="zh-CN" altLang="en-US" sz="2400" dirty="0"/>
              <a:t>全局内存和本地</a:t>
            </a:r>
            <a:r>
              <a:rPr lang="en-US" altLang="zh-CN" sz="2400" dirty="0"/>
              <a:t>/</a:t>
            </a:r>
            <a:r>
              <a:rPr lang="zh-CN" altLang="en-US" sz="2400" dirty="0"/>
              <a:t>共享寄存器之间传输数据。 同样，有一组</a:t>
            </a:r>
            <a:r>
              <a:rPr lang="en-US" altLang="zh-CN" sz="2400" dirty="0"/>
              <a:t>DTE</a:t>
            </a:r>
            <a:r>
              <a:rPr lang="zh-CN" altLang="en-US" sz="2400" dirty="0"/>
              <a:t>以异步方式运行，并在主机存储器和设备存储器之间提供双向数据传输。</a:t>
            </a:r>
          </a:p>
        </p:txBody>
      </p:sp>
    </p:spTree>
    <p:extLst>
      <p:ext uri="{BB962C8B-B14F-4D97-AF65-F5344CB8AC3E}">
        <p14:creationId xmlns:p14="http://schemas.microsoft.com/office/powerpoint/2010/main" val="2732849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9BB8F6-7DB4-47DE-8FE1-899716D322B8}"/>
              </a:ext>
            </a:extLst>
          </p:cNvPr>
          <p:cNvSpPr>
            <a:spLocks noGrp="1"/>
          </p:cNvSpPr>
          <p:nvPr>
            <p:ph type="title"/>
          </p:nvPr>
        </p:nvSpPr>
        <p:spPr/>
        <p:txBody>
          <a:bodyPr/>
          <a:lstStyle/>
          <a:p>
            <a:r>
              <a:rPr lang="en-US" altLang="zh-CN" dirty="0"/>
              <a:t>Hardware Structure</a:t>
            </a:r>
            <a:endParaRPr lang="zh-CN" altLang="en-US" dirty="0"/>
          </a:p>
        </p:txBody>
      </p:sp>
      <p:sp>
        <p:nvSpPr>
          <p:cNvPr id="3" name="灯片编号占位符 2">
            <a:extLst>
              <a:ext uri="{FF2B5EF4-FFF2-40B4-BE49-F238E27FC236}">
                <a16:creationId xmlns:a16="http://schemas.microsoft.com/office/drawing/2014/main" xmlns="" id="{BAF42CAD-D90E-4905-9B8D-44A8478AE5FC}"/>
              </a:ext>
            </a:extLst>
          </p:cNvPr>
          <p:cNvSpPr>
            <a:spLocks noGrp="1"/>
          </p:cNvSpPr>
          <p:nvPr>
            <p:ph type="sldNum" sz="quarter" idx="12"/>
          </p:nvPr>
        </p:nvSpPr>
        <p:spPr/>
        <p:txBody>
          <a:bodyPr/>
          <a:lstStyle/>
          <a:p>
            <a:fld id="{F210D295-9B15-4757-888B-4FDF115DEA16}" type="slidenum">
              <a:rPr lang="zh-CN" altLang="en-US" smtClean="0"/>
              <a:t>27</a:t>
            </a:fld>
            <a:endParaRPr lang="zh-CN" altLang="en-US"/>
          </a:p>
        </p:txBody>
      </p:sp>
      <p:sp>
        <p:nvSpPr>
          <p:cNvPr id="4" name="内容占位符 3">
            <a:extLst>
              <a:ext uri="{FF2B5EF4-FFF2-40B4-BE49-F238E27FC236}">
                <a16:creationId xmlns:a16="http://schemas.microsoft.com/office/drawing/2014/main" xmlns="" id="{8D20A81A-B9C1-40A7-B320-16041D8EDD86}"/>
              </a:ext>
            </a:extLst>
          </p:cNvPr>
          <p:cNvSpPr>
            <a:spLocks noGrp="1"/>
          </p:cNvSpPr>
          <p:nvPr>
            <p:ph idx="1"/>
          </p:nvPr>
        </p:nvSpPr>
        <p:spPr/>
        <p:txBody>
          <a:bodyPr>
            <a:normAutofit/>
          </a:bodyPr>
          <a:lstStyle/>
          <a:p>
            <a:pPr>
              <a:lnSpc>
                <a:spcPct val="150000"/>
              </a:lnSpc>
            </a:pPr>
            <a:r>
              <a:rPr lang="en-US" altLang="zh-CN" sz="2400" dirty="0"/>
              <a:t>Local/shared registers versus local/global memory</a:t>
            </a:r>
            <a:r>
              <a:rPr lang="zh-CN" altLang="en-US" sz="2400" dirty="0"/>
              <a:t>：本地寄存器和本地存储器存储任务私有数据；共享寄存器和全局存储器存储任务公共数据。</a:t>
            </a:r>
            <a:endParaRPr lang="en-US" altLang="zh-CN" sz="2400" dirty="0"/>
          </a:p>
          <a:p>
            <a:pPr>
              <a:lnSpc>
                <a:spcPct val="150000"/>
              </a:lnSpc>
            </a:pPr>
            <a:r>
              <a:rPr lang="en-US" altLang="zh-CN" sz="2400" dirty="0"/>
              <a:t>TB</a:t>
            </a:r>
            <a:r>
              <a:rPr lang="en-US" altLang="zh-CN" sz="2400" baseline="30000" dirty="0"/>
              <a:t>0</a:t>
            </a:r>
            <a:r>
              <a:rPr lang="en-US" altLang="zh-CN" sz="2400" dirty="0"/>
              <a:t> </a:t>
            </a:r>
            <a:r>
              <a:rPr lang="en-US" altLang="zh-CN" sz="2400" dirty="0" err="1"/>
              <a:t>v.s</a:t>
            </a:r>
            <a:r>
              <a:rPr lang="en-US" altLang="zh-CN" sz="2400" dirty="0"/>
              <a:t>. TB</a:t>
            </a:r>
            <a:r>
              <a:rPr lang="en-US" altLang="zh-CN" sz="2400" baseline="30000" dirty="0"/>
              <a:t>1</a:t>
            </a:r>
            <a:r>
              <a:rPr lang="zh-CN" altLang="en-US" sz="2400" dirty="0"/>
              <a:t>：</a:t>
            </a:r>
            <a:r>
              <a:rPr lang="en-US" altLang="zh-CN" sz="2400" dirty="0"/>
              <a:t>TB</a:t>
            </a:r>
            <a:r>
              <a:rPr lang="en-US" altLang="zh-CN" sz="2400" baseline="30000" dirty="0"/>
              <a:t>0</a:t>
            </a:r>
            <a:r>
              <a:rPr lang="en-US" altLang="zh-CN" sz="2400" dirty="0"/>
              <a:t> / TB</a:t>
            </a:r>
            <a:r>
              <a:rPr lang="en-US" altLang="zh-CN" sz="2400" baseline="30000" dirty="0"/>
              <a:t>1</a:t>
            </a:r>
            <a:r>
              <a:rPr lang="zh-CN" altLang="en-US" sz="2400" dirty="0"/>
              <a:t>是用于维护</a:t>
            </a:r>
            <a:r>
              <a:rPr lang="en-US" altLang="zh-CN" sz="2400" dirty="0"/>
              <a:t>TI</a:t>
            </a:r>
            <a:r>
              <a:rPr lang="en-US" altLang="zh-CN" sz="2400" baseline="30000" dirty="0"/>
              <a:t>0</a:t>
            </a:r>
            <a:r>
              <a:rPr lang="en-US" altLang="zh-CN" sz="2400" dirty="0"/>
              <a:t> / TI</a:t>
            </a:r>
            <a:r>
              <a:rPr lang="en-US" altLang="zh-CN" sz="2400" baseline="30000" dirty="0"/>
              <a:t>1</a:t>
            </a:r>
            <a:r>
              <a:rPr lang="zh-CN" altLang="en-US" sz="2400" dirty="0"/>
              <a:t>的</a:t>
            </a:r>
            <a:r>
              <a:rPr lang="en-US" altLang="zh-CN" sz="2400" dirty="0"/>
              <a:t>context</a:t>
            </a:r>
            <a:r>
              <a:rPr lang="zh-CN" altLang="en-US" sz="2400" dirty="0"/>
              <a:t>的逻辑组件。任务缓冲区在物理上由一组特殊的缓冲区</a:t>
            </a:r>
            <a:r>
              <a:rPr lang="en-US" altLang="zh-CN" sz="2400" dirty="0"/>
              <a:t>/</a:t>
            </a:r>
            <a:r>
              <a:rPr lang="zh-CN" altLang="en-US" sz="2400" dirty="0"/>
              <a:t>堆栈</a:t>
            </a:r>
            <a:r>
              <a:rPr lang="en-US" altLang="zh-CN" sz="2400" dirty="0"/>
              <a:t>/</a:t>
            </a:r>
            <a:r>
              <a:rPr lang="zh-CN" altLang="en-US" sz="2400" dirty="0"/>
              <a:t>计数器</a:t>
            </a:r>
            <a:r>
              <a:rPr lang="en-US" altLang="zh-CN" sz="2400" dirty="0"/>
              <a:t>/</a:t>
            </a:r>
            <a:r>
              <a:rPr lang="zh-CN" altLang="en-US" sz="2400" dirty="0"/>
              <a:t>寄存器组成，它们协作构建任务池。</a:t>
            </a:r>
            <a:endParaRPr lang="en-US" altLang="zh-CN" sz="2400" dirty="0"/>
          </a:p>
          <a:p>
            <a:pPr>
              <a:lnSpc>
                <a:spcPct val="150000"/>
              </a:lnSpc>
            </a:pPr>
            <a:r>
              <a:rPr lang="en-US" altLang="zh-CN" sz="2400" dirty="0"/>
              <a:t>Warp scheduler versus CWD</a:t>
            </a:r>
            <a:r>
              <a:rPr lang="zh-CN" altLang="en-US" sz="2400" dirty="0"/>
              <a:t>：</a:t>
            </a:r>
            <a:r>
              <a:rPr lang="en-US" altLang="zh-CN" sz="2400" dirty="0"/>
              <a:t>Warp</a:t>
            </a:r>
            <a:r>
              <a:rPr lang="zh-CN" altLang="en-US" sz="2400" dirty="0"/>
              <a:t>调度程序</a:t>
            </a:r>
            <a:r>
              <a:rPr lang="en-US" altLang="zh-CN" sz="2400" dirty="0"/>
              <a:t>/ CWD</a:t>
            </a:r>
            <a:r>
              <a:rPr lang="zh-CN" altLang="en-US" sz="2400" dirty="0"/>
              <a:t>也是一个逻辑组件，它实际上由一组控制逻辑组成，这些控制逻辑操纵着由控制指令</a:t>
            </a:r>
            <a:r>
              <a:rPr lang="en-US" altLang="zh-CN" sz="2400" dirty="0"/>
              <a:t>/ PBS</a:t>
            </a:r>
            <a:r>
              <a:rPr lang="zh-CN" altLang="en-US" sz="2400" dirty="0"/>
              <a:t>驱动的</a:t>
            </a:r>
            <a:r>
              <a:rPr lang="en-US" altLang="zh-CN" sz="2400" dirty="0"/>
              <a:t>TB</a:t>
            </a:r>
            <a:r>
              <a:rPr lang="en-US" altLang="zh-CN" sz="2400" baseline="30000" dirty="0"/>
              <a:t>0</a:t>
            </a:r>
            <a:r>
              <a:rPr lang="en-US" altLang="zh-CN" sz="2400" dirty="0"/>
              <a:t> / TB</a:t>
            </a:r>
            <a:r>
              <a:rPr lang="en-US" altLang="zh-CN" sz="2400" baseline="30000" dirty="0"/>
              <a:t>1</a:t>
            </a:r>
            <a:r>
              <a:rPr lang="zh-CN" altLang="en-US" sz="2400" dirty="0"/>
              <a:t>中的特殊缓冲区</a:t>
            </a:r>
            <a:r>
              <a:rPr lang="en-US" altLang="zh-CN" sz="2400" dirty="0"/>
              <a:t>/</a:t>
            </a:r>
            <a:r>
              <a:rPr lang="zh-CN" altLang="en-US" sz="2400" dirty="0"/>
              <a:t>堆栈</a:t>
            </a:r>
            <a:r>
              <a:rPr lang="en-US" altLang="zh-CN" sz="2400" dirty="0"/>
              <a:t>/</a:t>
            </a:r>
            <a:r>
              <a:rPr lang="zh-CN" altLang="en-US" sz="2400" dirty="0"/>
              <a:t>计数器</a:t>
            </a:r>
            <a:r>
              <a:rPr lang="en-US" altLang="zh-CN" sz="2400" dirty="0"/>
              <a:t>/</a:t>
            </a:r>
            <a:r>
              <a:rPr lang="zh-CN" altLang="en-US" sz="2400" dirty="0"/>
              <a:t>寄存器。</a:t>
            </a:r>
            <a:endParaRPr lang="en-US" altLang="zh-CN" sz="2400" dirty="0"/>
          </a:p>
        </p:txBody>
      </p:sp>
    </p:spTree>
    <p:extLst>
      <p:ext uri="{BB962C8B-B14F-4D97-AF65-F5344CB8AC3E}">
        <p14:creationId xmlns:p14="http://schemas.microsoft.com/office/powerpoint/2010/main" val="3240305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347FBF1-93BE-47BE-8B1B-D3DD02F9AD6F}"/>
              </a:ext>
            </a:extLst>
          </p:cNvPr>
          <p:cNvSpPr>
            <a:spLocks noGrp="1"/>
          </p:cNvSpPr>
          <p:nvPr>
            <p:ph type="title"/>
          </p:nvPr>
        </p:nvSpPr>
        <p:spPr/>
        <p:txBody>
          <a:bodyPr/>
          <a:lstStyle/>
          <a:p>
            <a:r>
              <a:rPr lang="en-US" altLang="zh-CN" dirty="0"/>
              <a:t>Hardware Structure</a:t>
            </a:r>
            <a:endParaRPr lang="zh-CN" altLang="en-US" dirty="0"/>
          </a:p>
        </p:txBody>
      </p:sp>
      <p:sp>
        <p:nvSpPr>
          <p:cNvPr id="3" name="灯片编号占位符 2">
            <a:extLst>
              <a:ext uri="{FF2B5EF4-FFF2-40B4-BE49-F238E27FC236}">
                <a16:creationId xmlns:a16="http://schemas.microsoft.com/office/drawing/2014/main" xmlns="" id="{A4B49065-70D8-4FC2-8371-0E98F9F8AD62}"/>
              </a:ext>
            </a:extLst>
          </p:cNvPr>
          <p:cNvSpPr>
            <a:spLocks noGrp="1"/>
          </p:cNvSpPr>
          <p:nvPr>
            <p:ph type="sldNum" sz="quarter" idx="12"/>
          </p:nvPr>
        </p:nvSpPr>
        <p:spPr/>
        <p:txBody>
          <a:bodyPr/>
          <a:lstStyle/>
          <a:p>
            <a:fld id="{F210D295-9B15-4757-888B-4FDF115DEA16}" type="slidenum">
              <a:rPr lang="zh-CN" altLang="en-US" smtClean="0"/>
              <a:t>28</a:t>
            </a:fld>
            <a:endParaRPr lang="zh-CN" altLang="en-US"/>
          </a:p>
        </p:txBody>
      </p:sp>
      <p:sp>
        <p:nvSpPr>
          <p:cNvPr id="4" name="内容占位符 3">
            <a:extLst>
              <a:ext uri="{FF2B5EF4-FFF2-40B4-BE49-F238E27FC236}">
                <a16:creationId xmlns:a16="http://schemas.microsoft.com/office/drawing/2014/main" xmlns="" id="{9BF7631A-A0B3-4CDC-8D1E-3FE5FC365A58}"/>
              </a:ext>
            </a:extLst>
          </p:cNvPr>
          <p:cNvSpPr>
            <a:spLocks noGrp="1"/>
          </p:cNvSpPr>
          <p:nvPr>
            <p:ph idx="1"/>
          </p:nvPr>
        </p:nvSpPr>
        <p:spPr/>
        <p:txBody>
          <a:bodyPr/>
          <a:lstStyle/>
          <a:p>
            <a:pPr>
              <a:lnSpc>
                <a:spcPct val="150000"/>
              </a:lnSpc>
            </a:pPr>
            <a:r>
              <a:rPr lang="en-US" altLang="zh-CN" dirty="0"/>
              <a:t>Thread Controller versus GTE</a:t>
            </a:r>
            <a:r>
              <a:rPr lang="zh-CN" altLang="en-US" dirty="0"/>
              <a:t>：线程控制器</a:t>
            </a:r>
            <a:r>
              <a:rPr lang="en-US" altLang="zh-CN" dirty="0"/>
              <a:t>/ GTE</a:t>
            </a:r>
            <a:r>
              <a:rPr lang="zh-CN" altLang="en-US" dirty="0"/>
              <a:t>扮演</a:t>
            </a:r>
            <a:r>
              <a:rPr lang="en-US" altLang="zh-CN" dirty="0"/>
              <a:t>SM / GPU</a:t>
            </a:r>
            <a:r>
              <a:rPr lang="zh-CN" altLang="en-US" dirty="0"/>
              <a:t>的前端角色。 一方面，它监控</a:t>
            </a:r>
            <a:r>
              <a:rPr lang="en-US" altLang="zh-CN" dirty="0"/>
              <a:t>SM / GPU</a:t>
            </a:r>
            <a:r>
              <a:rPr lang="zh-CN" altLang="en-US" dirty="0"/>
              <a:t>的工作状态，并动态判断</a:t>
            </a:r>
            <a:r>
              <a:rPr lang="en-US" altLang="zh-CN" dirty="0"/>
              <a:t>SM / GPU</a:t>
            </a:r>
            <a:r>
              <a:rPr lang="zh-CN" altLang="en-US" dirty="0"/>
              <a:t>是否可以接受更多的</a:t>
            </a:r>
            <a:r>
              <a:rPr lang="en-US" altLang="zh-CN" dirty="0"/>
              <a:t>TI</a:t>
            </a:r>
            <a:r>
              <a:rPr lang="zh-CN" altLang="en-US" dirty="0"/>
              <a:t>执行。 另一方面，它为到达</a:t>
            </a:r>
            <a:r>
              <a:rPr lang="en-US" altLang="zh-CN" dirty="0"/>
              <a:t>TI</a:t>
            </a:r>
            <a:r>
              <a:rPr lang="zh-CN" altLang="en-US" dirty="0"/>
              <a:t>分配资源并将其容纳在任务池中。</a:t>
            </a:r>
          </a:p>
        </p:txBody>
      </p:sp>
    </p:spTree>
    <p:extLst>
      <p:ext uri="{BB962C8B-B14F-4D97-AF65-F5344CB8AC3E}">
        <p14:creationId xmlns:p14="http://schemas.microsoft.com/office/powerpoint/2010/main" val="1660943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BD41F26-9D09-4BFB-8A63-FC563DC116E8}"/>
              </a:ext>
            </a:extLst>
          </p:cNvPr>
          <p:cNvSpPr>
            <a:spLocks noGrp="1"/>
          </p:cNvSpPr>
          <p:nvPr>
            <p:ph type="title"/>
          </p:nvPr>
        </p:nvSpPr>
        <p:spPr/>
        <p:txBody>
          <a:bodyPr/>
          <a:lstStyle/>
          <a:p>
            <a:r>
              <a:rPr lang="en-US" altLang="zh-CN" dirty="0"/>
              <a:t>Task Execution</a:t>
            </a:r>
            <a:endParaRPr lang="zh-CN" altLang="en-US" dirty="0"/>
          </a:p>
        </p:txBody>
      </p:sp>
      <p:sp>
        <p:nvSpPr>
          <p:cNvPr id="3" name="灯片编号占位符 2">
            <a:extLst>
              <a:ext uri="{FF2B5EF4-FFF2-40B4-BE49-F238E27FC236}">
                <a16:creationId xmlns:a16="http://schemas.microsoft.com/office/drawing/2014/main" xmlns="" id="{43AFD320-634C-4825-B5A7-FF11A15367D3}"/>
              </a:ext>
            </a:extLst>
          </p:cNvPr>
          <p:cNvSpPr>
            <a:spLocks noGrp="1"/>
          </p:cNvSpPr>
          <p:nvPr>
            <p:ph type="sldNum" sz="quarter" idx="12"/>
          </p:nvPr>
        </p:nvSpPr>
        <p:spPr/>
        <p:txBody>
          <a:bodyPr/>
          <a:lstStyle/>
          <a:p>
            <a:fld id="{F210D295-9B15-4757-888B-4FDF115DEA16}" type="slidenum">
              <a:rPr lang="zh-CN" altLang="en-US" smtClean="0"/>
              <a:t>29</a:t>
            </a:fld>
            <a:endParaRPr lang="zh-CN" altLang="en-US"/>
          </a:p>
        </p:txBody>
      </p:sp>
      <p:sp>
        <p:nvSpPr>
          <p:cNvPr id="4" name="内容占位符 3">
            <a:extLst>
              <a:ext uri="{FF2B5EF4-FFF2-40B4-BE49-F238E27FC236}">
                <a16:creationId xmlns:a16="http://schemas.microsoft.com/office/drawing/2014/main" xmlns="" id="{16769946-8E72-4AB6-97E1-D7A36F9B01DB}"/>
              </a:ext>
            </a:extLst>
          </p:cNvPr>
          <p:cNvSpPr>
            <a:spLocks noGrp="1"/>
          </p:cNvSpPr>
          <p:nvPr>
            <p:ph idx="1"/>
          </p:nvPr>
        </p:nvSpPr>
        <p:spPr/>
        <p:txBody>
          <a:bodyPr/>
          <a:lstStyle/>
          <a:p>
            <a:pPr>
              <a:lnSpc>
                <a:spcPct val="150000"/>
              </a:lnSpc>
            </a:pPr>
            <a:r>
              <a:rPr lang="zh-CN" altLang="en-US" dirty="0"/>
              <a:t>硬件结构侧重于各个组件的功能，而任务执行侧重于组件的协作以推动工作负载（</a:t>
            </a:r>
            <a:r>
              <a:rPr lang="en-US" altLang="zh-CN" dirty="0"/>
              <a:t>TI</a:t>
            </a:r>
            <a:r>
              <a:rPr lang="zh-CN" altLang="en-US" dirty="0"/>
              <a:t>）。</a:t>
            </a:r>
            <a:endParaRPr lang="en-US" altLang="zh-CN" dirty="0"/>
          </a:p>
          <a:p>
            <a:pPr lvl="1">
              <a:lnSpc>
                <a:spcPct val="150000"/>
              </a:lnSpc>
              <a:buFont typeface="Wingdings" panose="05000000000000000000" pitchFamily="2" charset="2"/>
              <a:buChar char="Ø"/>
            </a:pPr>
            <a:r>
              <a:rPr lang="en-US" altLang="zh-CN" dirty="0"/>
              <a:t>Kernel block execution</a:t>
            </a:r>
          </a:p>
          <a:p>
            <a:pPr lvl="1">
              <a:lnSpc>
                <a:spcPct val="150000"/>
              </a:lnSpc>
              <a:buFont typeface="Wingdings" panose="05000000000000000000" pitchFamily="2" charset="2"/>
              <a:buChar char="Ø"/>
            </a:pPr>
            <a:r>
              <a:rPr lang="en-US" altLang="zh-CN" dirty="0"/>
              <a:t>Instruction thread execution</a:t>
            </a:r>
            <a:endParaRPr lang="zh-CN" altLang="en-US" dirty="0"/>
          </a:p>
        </p:txBody>
      </p:sp>
    </p:spTree>
    <p:extLst>
      <p:ext uri="{BB962C8B-B14F-4D97-AF65-F5344CB8AC3E}">
        <p14:creationId xmlns:p14="http://schemas.microsoft.com/office/powerpoint/2010/main" val="19044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GPGPU</a:t>
            </a:r>
            <a:r>
              <a:rPr lang="zh-CN" altLang="en-US" dirty="0"/>
              <a:t>背景介绍</a:t>
            </a:r>
          </a:p>
        </p:txBody>
      </p:sp>
      <p:sp>
        <p:nvSpPr>
          <p:cNvPr id="6" name="文本占位符 5"/>
          <p:cNvSpPr>
            <a:spLocks noGrp="1"/>
          </p:cNvSpPr>
          <p:nvPr>
            <p:ph type="body" idx="1"/>
          </p:nvPr>
        </p:nvSpPr>
        <p:spPr/>
        <p:txBody>
          <a:bodyPr/>
          <a:lstStyle/>
          <a:p>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18642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2AE37D-BBC9-4A73-91CC-703811838D70}"/>
              </a:ext>
            </a:extLst>
          </p:cNvPr>
          <p:cNvSpPr>
            <a:spLocks noGrp="1"/>
          </p:cNvSpPr>
          <p:nvPr>
            <p:ph type="title"/>
          </p:nvPr>
        </p:nvSpPr>
        <p:spPr/>
        <p:txBody>
          <a:bodyPr/>
          <a:lstStyle/>
          <a:p>
            <a:endParaRPr lang="zh-CN" altLang="en-US" dirty="0"/>
          </a:p>
        </p:txBody>
      </p:sp>
      <p:sp>
        <p:nvSpPr>
          <p:cNvPr id="3" name="灯片编号占位符 2">
            <a:extLst>
              <a:ext uri="{FF2B5EF4-FFF2-40B4-BE49-F238E27FC236}">
                <a16:creationId xmlns:a16="http://schemas.microsoft.com/office/drawing/2014/main" xmlns="" id="{ED6C9C8B-5837-4DFB-BD78-CD3979147E33}"/>
              </a:ext>
            </a:extLst>
          </p:cNvPr>
          <p:cNvSpPr>
            <a:spLocks noGrp="1"/>
          </p:cNvSpPr>
          <p:nvPr>
            <p:ph type="sldNum" sz="quarter" idx="12"/>
          </p:nvPr>
        </p:nvSpPr>
        <p:spPr/>
        <p:txBody>
          <a:bodyPr/>
          <a:lstStyle/>
          <a:p>
            <a:fld id="{F210D295-9B15-4757-888B-4FDF115DEA16}" type="slidenum">
              <a:rPr lang="zh-CN" altLang="en-US" smtClean="0"/>
              <a:t>30</a:t>
            </a:fld>
            <a:endParaRPr lang="zh-CN" altLang="en-US"/>
          </a:p>
        </p:txBody>
      </p:sp>
      <p:sp>
        <p:nvSpPr>
          <p:cNvPr id="4" name="内容占位符 3">
            <a:extLst>
              <a:ext uri="{FF2B5EF4-FFF2-40B4-BE49-F238E27FC236}">
                <a16:creationId xmlns:a16="http://schemas.microsoft.com/office/drawing/2014/main" xmlns="" id="{83D037C6-64C1-4B1A-83FB-8708A2EB4F26}"/>
              </a:ext>
            </a:extLst>
          </p:cNvPr>
          <p:cNvSpPr>
            <a:spLocks noGrp="1"/>
          </p:cNvSpPr>
          <p:nvPr>
            <p:ph idx="1"/>
          </p:nvPr>
        </p:nvSpPr>
        <p:spPr/>
        <p:txBody>
          <a:bodyPr/>
          <a:lstStyle/>
          <a:p>
            <a:pPr>
              <a:lnSpc>
                <a:spcPct val="150000"/>
              </a:lnSpc>
            </a:pPr>
            <a:r>
              <a:rPr lang="en-US" altLang="zh-CN" dirty="0"/>
              <a:t>Task Schedule</a:t>
            </a:r>
          </a:p>
          <a:p>
            <a:pPr lvl="1">
              <a:lnSpc>
                <a:spcPct val="150000"/>
              </a:lnSpc>
              <a:buFont typeface="Wingdings" panose="05000000000000000000" pitchFamily="2" charset="2"/>
              <a:buChar char="Ø"/>
            </a:pPr>
            <a:r>
              <a:rPr lang="zh-CN" altLang="en-US" dirty="0"/>
              <a:t>主要是处理</a:t>
            </a:r>
            <a:r>
              <a:rPr lang="en-US" altLang="zh-CN" dirty="0"/>
              <a:t>task instance</a:t>
            </a:r>
            <a:r>
              <a:rPr lang="zh-CN" altLang="en-US" dirty="0"/>
              <a:t>的调度和执行的顺序；</a:t>
            </a:r>
            <a:endParaRPr lang="en-US" altLang="zh-CN" dirty="0"/>
          </a:p>
          <a:p>
            <a:pPr>
              <a:lnSpc>
                <a:spcPct val="150000"/>
              </a:lnSpc>
            </a:pPr>
            <a:r>
              <a:rPr lang="en-US" altLang="zh-CN" dirty="0"/>
              <a:t>Data Movement</a:t>
            </a:r>
          </a:p>
          <a:p>
            <a:pPr marL="792480" lvl="2" indent="-342900">
              <a:lnSpc>
                <a:spcPct val="150000"/>
              </a:lnSpc>
            </a:pPr>
            <a:endParaRPr lang="en-US" altLang="zh-CN" dirty="0"/>
          </a:p>
        </p:txBody>
      </p:sp>
    </p:spTree>
    <p:extLst>
      <p:ext uri="{BB962C8B-B14F-4D97-AF65-F5344CB8AC3E}">
        <p14:creationId xmlns:p14="http://schemas.microsoft.com/office/powerpoint/2010/main" val="2945592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536A85-395C-4769-9E32-9DAC8C49004C}"/>
              </a:ext>
            </a:extLst>
          </p:cNvPr>
          <p:cNvSpPr>
            <a:spLocks noGrp="1"/>
          </p:cNvSpPr>
          <p:nvPr>
            <p:ph type="title"/>
          </p:nvPr>
        </p:nvSpPr>
        <p:spPr/>
        <p:txBody>
          <a:bodyPr/>
          <a:lstStyle/>
          <a:p>
            <a:r>
              <a:rPr lang="en-US" altLang="zh-CN" dirty="0"/>
              <a:t>Summary</a:t>
            </a:r>
            <a:endParaRPr lang="zh-CN" altLang="en-US" dirty="0"/>
          </a:p>
        </p:txBody>
      </p:sp>
      <p:sp>
        <p:nvSpPr>
          <p:cNvPr id="3" name="灯片编号占位符 2">
            <a:extLst>
              <a:ext uri="{FF2B5EF4-FFF2-40B4-BE49-F238E27FC236}">
                <a16:creationId xmlns:a16="http://schemas.microsoft.com/office/drawing/2014/main" xmlns="" id="{836DF708-ED86-4555-B9B9-38AFFE9F2799}"/>
              </a:ext>
            </a:extLst>
          </p:cNvPr>
          <p:cNvSpPr>
            <a:spLocks noGrp="1"/>
          </p:cNvSpPr>
          <p:nvPr>
            <p:ph type="sldNum" sz="quarter" idx="12"/>
          </p:nvPr>
        </p:nvSpPr>
        <p:spPr/>
        <p:txBody>
          <a:bodyPr/>
          <a:lstStyle/>
          <a:p>
            <a:fld id="{F210D295-9B15-4757-888B-4FDF115DEA16}" type="slidenum">
              <a:rPr lang="zh-CN" altLang="en-US" smtClean="0"/>
              <a:t>31</a:t>
            </a:fld>
            <a:endParaRPr lang="zh-CN" altLang="en-US"/>
          </a:p>
        </p:txBody>
      </p:sp>
      <p:sp>
        <p:nvSpPr>
          <p:cNvPr id="4" name="内容占位符 3">
            <a:extLst>
              <a:ext uri="{FF2B5EF4-FFF2-40B4-BE49-F238E27FC236}">
                <a16:creationId xmlns:a16="http://schemas.microsoft.com/office/drawing/2014/main" xmlns="" id="{B3E27577-349E-4780-B501-E4D81278D965}"/>
              </a:ext>
            </a:extLst>
          </p:cNvPr>
          <p:cNvSpPr>
            <a:spLocks noGrp="1"/>
          </p:cNvSpPr>
          <p:nvPr>
            <p:ph idx="1"/>
          </p:nvPr>
        </p:nvSpPr>
        <p:spPr/>
        <p:txBody>
          <a:bodyPr/>
          <a:lstStyle/>
          <a:p>
            <a:pPr>
              <a:lnSpc>
                <a:spcPct val="150000"/>
              </a:lnSpc>
            </a:pPr>
            <a:r>
              <a:rPr lang="zh-CN" altLang="en-US" dirty="0"/>
              <a:t>有大量文献描述了</a:t>
            </a:r>
            <a:r>
              <a:rPr lang="en-US" altLang="zh-CN" dirty="0"/>
              <a:t>GPU</a:t>
            </a:r>
            <a:r>
              <a:rPr lang="zh-CN" altLang="en-US" dirty="0"/>
              <a:t>设计实践以及案例研究和性能结果。 但是</a:t>
            </a:r>
            <a:r>
              <a:rPr lang="en-US" altLang="zh-CN" dirty="0"/>
              <a:t>GPGPU</a:t>
            </a:r>
            <a:r>
              <a:rPr lang="zh-CN" altLang="en-US" dirty="0"/>
              <a:t>社区可用的信息少得多，这些信息是关于这些特殊处理器如何实际执行任务的。 本文提供了详细的白盒描述，以便更好地理解</a:t>
            </a:r>
            <a:r>
              <a:rPr lang="en-US" altLang="zh-CN" dirty="0"/>
              <a:t>GPGPU</a:t>
            </a:r>
            <a:r>
              <a:rPr lang="zh-CN" altLang="en-US" dirty="0"/>
              <a:t>。触及了大多数问题的关键问题，包括</a:t>
            </a:r>
            <a:r>
              <a:rPr lang="en-US" altLang="zh-CN" dirty="0"/>
              <a:t>task organization, hardware </a:t>
            </a:r>
            <a:r>
              <a:rPr lang="en-US" altLang="zh-CN" dirty="0" err="1"/>
              <a:t>structure,scheduling</a:t>
            </a:r>
            <a:r>
              <a:rPr lang="en-US" altLang="zh-CN" dirty="0"/>
              <a:t> mechanism, execution mechanism, and memory access</a:t>
            </a:r>
            <a:r>
              <a:rPr lang="zh-CN" altLang="en-US" dirty="0"/>
              <a:t>。</a:t>
            </a:r>
          </a:p>
        </p:txBody>
      </p:sp>
    </p:spTree>
    <p:extLst>
      <p:ext uri="{BB962C8B-B14F-4D97-AF65-F5344CB8AC3E}">
        <p14:creationId xmlns:p14="http://schemas.microsoft.com/office/powerpoint/2010/main" val="265789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标题 4"/>
          <p:cNvSpPr>
            <a:spLocks noGrp="1"/>
          </p:cNvSpPr>
          <p:nvPr>
            <p:ph type="ctrTitle"/>
          </p:nvPr>
        </p:nvSpPr>
        <p:spPr/>
        <p:txBody>
          <a:bodyPr>
            <a:normAutofit/>
          </a:bodyPr>
          <a:lstStyle/>
          <a:p>
            <a:r>
              <a:rPr lang="en-US" altLang="zh-CN" sz="4400" dirty="0">
                <a:solidFill>
                  <a:prstClr val="black"/>
                </a:solidFill>
              </a:rPr>
              <a:t>A Survey and Evaluation of Data Center Network Topologies</a:t>
            </a:r>
            <a:br>
              <a:rPr lang="en-US" altLang="zh-CN" sz="4400" dirty="0">
                <a:solidFill>
                  <a:prstClr val="black"/>
                </a:solidFill>
              </a:rPr>
            </a:br>
            <a:r>
              <a:rPr lang="en-US" altLang="zh-CN" sz="2000" dirty="0">
                <a:solidFill>
                  <a:prstClr val="black"/>
                </a:solidFill>
              </a:rPr>
              <a:t>Author</a:t>
            </a:r>
            <a:r>
              <a:rPr lang="zh-CN" altLang="en-US" sz="2000" dirty="0">
                <a:solidFill>
                  <a:prstClr val="black"/>
                </a:solidFill>
              </a:rPr>
              <a:t>：</a:t>
            </a:r>
            <a:r>
              <a:rPr lang="en-US" altLang="zh-CN" sz="2000" dirty="0">
                <a:solidFill>
                  <a:prstClr val="black"/>
                </a:solidFill>
              </a:rPr>
              <a:t>Brian </a:t>
            </a:r>
            <a:r>
              <a:rPr lang="en-US" altLang="zh-CN" sz="2000" dirty="0" err="1">
                <a:solidFill>
                  <a:prstClr val="black"/>
                </a:solidFill>
              </a:rPr>
              <a:t>Lebiednik</a:t>
            </a:r>
            <a:r>
              <a:rPr lang="en-US" altLang="zh-CN" sz="2000" dirty="0">
                <a:solidFill>
                  <a:prstClr val="black"/>
                </a:solidFill>
              </a:rPr>
              <a:t>, Aman Mangal</a:t>
            </a:r>
            <a:r>
              <a:rPr lang="zh-CN" altLang="en-US" sz="2000" dirty="0">
                <a:solidFill>
                  <a:prstClr val="black"/>
                </a:solidFill>
              </a:rPr>
              <a:t>，</a:t>
            </a:r>
            <a:r>
              <a:rPr lang="en-US" altLang="zh-CN" sz="2000" dirty="0">
                <a:solidFill>
                  <a:prstClr val="black"/>
                </a:solidFill>
              </a:rPr>
              <a:t>Niharika Tiwari</a:t>
            </a:r>
            <a:endParaRPr lang="zh-CN" altLang="en-US" dirty="0"/>
          </a:p>
        </p:txBody>
      </p:sp>
      <p:sp>
        <p:nvSpPr>
          <p:cNvPr id="4" name="副标题 3">
            <a:extLst>
              <a:ext uri="{FF2B5EF4-FFF2-40B4-BE49-F238E27FC236}">
                <a16:creationId xmlns:a16="http://schemas.microsoft.com/office/drawing/2014/main" xmlns="" id="{0C0C7F66-8474-4DAD-8FB9-FA7CA3E74530}"/>
              </a:ext>
            </a:extLst>
          </p:cNvPr>
          <p:cNvSpPr>
            <a:spLocks noGrp="1"/>
          </p:cNvSpPr>
          <p:nvPr>
            <p:ph type="subTitle" idx="1"/>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F210D295-9B15-4757-888B-4FDF115DEA16}" type="slidenum">
              <a:rPr lang="zh-CN" altLang="en-US" smtClean="0"/>
              <a:t>33</a:t>
            </a:fld>
            <a:endParaRPr lang="zh-CN" altLang="en-US"/>
          </a:p>
        </p:txBody>
      </p:sp>
      <p:sp>
        <p:nvSpPr>
          <p:cNvPr id="4" name="内容占位符 3"/>
          <p:cNvSpPr>
            <a:spLocks noGrp="1"/>
          </p:cNvSpPr>
          <p:nvPr>
            <p:ph idx="1"/>
          </p:nvPr>
        </p:nvSpPr>
        <p:spPr/>
        <p:txBody>
          <a:bodyPr>
            <a:normAutofit/>
          </a:bodyPr>
          <a:lstStyle/>
          <a:p>
            <a:pPr algn="ctr">
              <a:lnSpc>
                <a:spcPct val="200000"/>
              </a:lnSpc>
              <a:buFont typeface="Wingdings" panose="05000000000000000000" pitchFamily="2" charset="2"/>
              <a:buChar char="Ø"/>
            </a:pPr>
            <a:r>
              <a:rPr lang="zh-CN" altLang="en-US" sz="3200" dirty="0"/>
              <a:t>背景介绍</a:t>
            </a:r>
            <a:endParaRPr lang="en-US" altLang="zh-CN" sz="3200" dirty="0"/>
          </a:p>
          <a:p>
            <a:pPr algn="ctr">
              <a:lnSpc>
                <a:spcPct val="200000"/>
              </a:lnSpc>
              <a:buFont typeface="Wingdings" panose="05000000000000000000" pitchFamily="2" charset="2"/>
              <a:buChar char="Ø"/>
            </a:pPr>
            <a:r>
              <a:rPr lang="zh-CN" altLang="en-US" sz="3200" dirty="0"/>
              <a:t>拓扑介绍</a:t>
            </a:r>
            <a:endParaRPr lang="en-US" altLang="zh-CN" sz="3200" dirty="0"/>
          </a:p>
          <a:p>
            <a:pPr algn="ctr">
              <a:lnSpc>
                <a:spcPct val="200000"/>
              </a:lnSpc>
              <a:buFont typeface="Wingdings" panose="05000000000000000000" pitchFamily="2" charset="2"/>
              <a:buChar char="Ø"/>
            </a:pPr>
            <a:r>
              <a:rPr lang="zh-CN" altLang="en-US" sz="3200" dirty="0"/>
              <a:t>拓扑分类</a:t>
            </a:r>
            <a:endParaRPr lang="en-US" altLang="zh-CN" sz="3200" dirty="0"/>
          </a:p>
          <a:p>
            <a:pPr algn="ctr">
              <a:lnSpc>
                <a:spcPct val="200000"/>
              </a:lnSpc>
              <a:buFont typeface="Wingdings" panose="05000000000000000000" pitchFamily="2" charset="2"/>
              <a:buChar char="Ø"/>
            </a:pPr>
            <a:r>
              <a:rPr lang="zh-CN" altLang="en-US" sz="3200" dirty="0"/>
              <a:t>对比实验</a:t>
            </a:r>
          </a:p>
        </p:txBody>
      </p:sp>
    </p:spTree>
    <p:extLst>
      <p:ext uri="{BB962C8B-B14F-4D97-AF65-F5344CB8AC3E}">
        <p14:creationId xmlns:p14="http://schemas.microsoft.com/office/powerpoint/2010/main" val="163245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背景介绍</a:t>
            </a:r>
          </a:p>
        </p:txBody>
      </p:sp>
      <p:sp>
        <p:nvSpPr>
          <p:cNvPr id="6" name="文本占位符 5"/>
          <p:cNvSpPr>
            <a:spLocks noGrp="1"/>
          </p:cNvSpPr>
          <p:nvPr>
            <p:ph type="body" idx="1"/>
          </p:nvPr>
        </p:nvSpPr>
        <p:spPr/>
        <p:txBody>
          <a:bodyPr/>
          <a:lstStyle/>
          <a:p>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81013" y="3752849"/>
            <a:ext cx="3290887" cy="2452687"/>
          </a:xfrm>
        </p:spPr>
        <p:txBody>
          <a:bodyPr vert="horz" lIns="91440" tIns="45720" rIns="91440" bIns="45720" rtlCol="0" anchor="ctr">
            <a:normAutofit/>
          </a:bodyPr>
          <a:lstStyle/>
          <a:p>
            <a:r>
              <a:rPr lang="zh-CN" altLang="en-US" sz="3600" dirty="0"/>
              <a:t>数据中心和数据中心网络</a:t>
            </a: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29274" b="11629"/>
          <a:stretch>
            <a:fillRect/>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内容占位符 3"/>
          <p:cNvSpPr>
            <a:spLocks noGrp="1"/>
          </p:cNvSpPr>
          <p:nvPr>
            <p:ph idx="1"/>
          </p:nvPr>
        </p:nvSpPr>
        <p:spPr>
          <a:xfrm>
            <a:off x="4223982" y="3752850"/>
            <a:ext cx="7485413" cy="2452687"/>
          </a:xfrm>
        </p:spPr>
        <p:txBody>
          <a:bodyPr vert="horz" lIns="91440" tIns="45720" rIns="91440" bIns="45720" rtlCol="0" anchor="ctr">
            <a:normAutofit fontScale="92500" lnSpcReduction="10000"/>
          </a:bodyPr>
          <a:lstStyle/>
          <a:p>
            <a:pPr indent="-228600">
              <a:lnSpc>
                <a:spcPct val="150000"/>
              </a:lnSpc>
              <a:buFont typeface="Arial" panose="020B0604020202020204" pitchFamily="34" charset="0"/>
              <a:buChar char="•"/>
            </a:pPr>
            <a:r>
              <a:rPr lang="zh-CN" altLang="en-US" sz="1800" dirty="0"/>
              <a:t>数据中心</a:t>
            </a:r>
            <a:r>
              <a:rPr lang="en-US" altLang="zh-CN" sz="1800" dirty="0"/>
              <a:t>(Data Center)</a:t>
            </a:r>
            <a:r>
              <a:rPr lang="zh-CN" altLang="en-US" sz="1800" dirty="0"/>
              <a:t>：数据中心是用于容纳计算机系统和相关组件的设施，例如电信和存储系统。它们是云计算的关键，可为在线</a:t>
            </a:r>
            <a:r>
              <a:rPr lang="en-US" altLang="zh-CN" sz="1800" dirty="0"/>
              <a:t>Web</a:t>
            </a:r>
            <a:r>
              <a:rPr lang="zh-CN" altLang="en-US" sz="1800" dirty="0"/>
              <a:t>服务、大数据计算、大型模拟等提供软件即服务（</a:t>
            </a:r>
            <a:r>
              <a:rPr lang="en-US" altLang="zh-CN" sz="1800" dirty="0"/>
              <a:t>SaaS</a:t>
            </a:r>
            <a:r>
              <a:rPr lang="zh-CN" altLang="en-US" sz="1800" dirty="0"/>
              <a:t>）、基础架构即服务（</a:t>
            </a:r>
            <a:r>
              <a:rPr lang="en-US" altLang="zh-CN" sz="1800" dirty="0"/>
              <a:t>IaaS</a:t>
            </a:r>
            <a:r>
              <a:rPr lang="zh-CN" altLang="en-US" sz="1800" dirty="0"/>
              <a:t>）等。</a:t>
            </a:r>
            <a:endParaRPr lang="en-US" altLang="zh-CN" sz="1800" dirty="0"/>
          </a:p>
          <a:p>
            <a:pPr indent="-228600">
              <a:lnSpc>
                <a:spcPct val="150000"/>
              </a:lnSpc>
              <a:buFont typeface="Arial" panose="020B0604020202020204" pitchFamily="34" charset="0"/>
              <a:buChar char="•"/>
            </a:pPr>
            <a:r>
              <a:rPr lang="zh-CN" altLang="en-US" sz="1800" dirty="0"/>
              <a:t>数据中心网络</a:t>
            </a:r>
            <a:r>
              <a:rPr lang="en-US" altLang="zh-CN" sz="1800" dirty="0"/>
              <a:t>(Data Center Network)</a:t>
            </a:r>
            <a:r>
              <a:rPr lang="zh-CN" altLang="en-US" sz="1800" dirty="0"/>
              <a:t>：包含数万个具有显着网络带宽要求的计算节点。</a:t>
            </a:r>
          </a:p>
        </p:txBody>
      </p:sp>
      <p:sp>
        <p:nvSpPr>
          <p:cNvPr id="3" name="灯片编号占位符 2"/>
          <p:cNvSpPr>
            <a:spLocks noGrp="1"/>
          </p:cNvSpPr>
          <p:nvPr>
            <p:ph type="sldNum" sz="quarter" idx="12"/>
          </p:nvPr>
        </p:nvSpPr>
        <p:spPr>
          <a:xfrm>
            <a:off x="8864600" y="6356350"/>
            <a:ext cx="2743200" cy="365125"/>
          </a:xfrm>
        </p:spPr>
        <p:txBody>
          <a:bodyPr vert="horz" lIns="91440" tIns="45720" rIns="91440" bIns="45720" rtlCol="0" anchor="ctr">
            <a:normAutofit/>
          </a:bodyPr>
          <a:lstStyle/>
          <a:p>
            <a:pPr>
              <a:spcAft>
                <a:spcPts val="600"/>
              </a:spcAft>
              <a:defRPr/>
            </a:pPr>
            <a:fld id="{F210D295-9B15-4757-888B-4FDF115DEA16}" type="slidenum">
              <a:rPr lang="en-US" altLang="zh-CN">
                <a:solidFill>
                  <a:schemeClr val="tx1">
                    <a:lumMod val="75000"/>
                    <a:lumOff val="25000"/>
                  </a:schemeClr>
                </a:solidFill>
                <a:latin typeface="Calibri" panose="020F0502020204030204"/>
              </a:rPr>
              <a:t>35</a:t>
            </a:fld>
            <a:endParaRPr lang="en-US" altLang="zh-CN">
              <a:solidFill>
                <a:schemeClr val="tx1">
                  <a:lumMod val="75000"/>
                  <a:lumOff val="25000"/>
                </a:schemeClr>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altLang="zh-CN" sz="4000" kern="1200" dirty="0">
                <a:solidFill>
                  <a:srgbClr val="FFFFFF"/>
                </a:solidFill>
              </a:rPr>
              <a:t>Ethernet</a:t>
            </a:r>
            <a:r>
              <a:rPr lang="zh-CN" altLang="en-US" sz="4000" kern="1200" dirty="0">
                <a:solidFill>
                  <a:srgbClr val="FFFFFF"/>
                </a:solidFill>
              </a:rPr>
              <a:t>和</a:t>
            </a:r>
            <a:r>
              <a:rPr lang="en-US" altLang="zh-CN" sz="4000" kern="1200" dirty="0">
                <a:solidFill>
                  <a:srgbClr val="FFFFFF"/>
                </a:solidFill>
              </a:rPr>
              <a:t>TCP/IP</a:t>
            </a:r>
          </a:p>
        </p:txBody>
      </p:sp>
      <p:sp>
        <p:nvSpPr>
          <p:cNvPr id="4" name="内容占位符 3"/>
          <p:cNvSpPr>
            <a:spLocks noGrp="1"/>
          </p:cNvSpPr>
          <p:nvPr>
            <p:ph idx="1"/>
          </p:nvPr>
        </p:nvSpPr>
        <p:spPr>
          <a:xfrm>
            <a:off x="1179226" y="3092970"/>
            <a:ext cx="9833548" cy="2693976"/>
          </a:xfrm>
        </p:spPr>
        <p:txBody>
          <a:bodyPr vert="horz" lIns="91440" tIns="45720" rIns="91440" bIns="45720" rtlCol="0">
            <a:normAutofit/>
          </a:bodyPr>
          <a:lstStyle/>
          <a:p>
            <a:pPr indent="-228600">
              <a:lnSpc>
                <a:spcPct val="150000"/>
              </a:lnSpc>
              <a:buFont typeface="Arial" panose="020B0604020202020204" pitchFamily="34" charset="0"/>
              <a:buChar char="•"/>
            </a:pPr>
            <a:r>
              <a:rPr lang="en-US" altLang="zh-CN" sz="2000" dirty="0">
                <a:solidFill>
                  <a:srgbClr val="000000"/>
                </a:solidFill>
              </a:rPr>
              <a:t>Ethernet</a:t>
            </a:r>
            <a:r>
              <a:rPr lang="zh-CN" altLang="en-US" sz="2000" dirty="0">
                <a:solidFill>
                  <a:srgbClr val="000000"/>
                </a:solidFill>
              </a:rPr>
              <a:t>是一种数据链路层协议，用于将数据包（帧）从一个节点发送到另一个直接相连的节点（主机或交换机）。</a:t>
            </a:r>
            <a:endParaRPr lang="en-US" altLang="zh-CN" sz="2000" dirty="0">
              <a:solidFill>
                <a:srgbClr val="000000"/>
              </a:solidFill>
            </a:endParaRPr>
          </a:p>
          <a:p>
            <a:pPr indent="-228600">
              <a:lnSpc>
                <a:spcPct val="150000"/>
              </a:lnSpc>
              <a:buFont typeface="Arial" panose="020B0604020202020204" pitchFamily="34" charset="0"/>
              <a:buChar char="•"/>
            </a:pPr>
            <a:r>
              <a:rPr lang="en-US" altLang="zh-CN" sz="2000" dirty="0">
                <a:solidFill>
                  <a:srgbClr val="000000"/>
                </a:solidFill>
              </a:rPr>
              <a:t>IP</a:t>
            </a:r>
            <a:r>
              <a:rPr lang="zh-CN" altLang="en-US" sz="2000" dirty="0">
                <a:solidFill>
                  <a:srgbClr val="000000"/>
                </a:solidFill>
              </a:rPr>
              <a:t>是一种网络层协议，用于确保从一个主机到网络中任何其他主机的数据包路由；</a:t>
            </a:r>
            <a:r>
              <a:rPr lang="en-US" altLang="zh-CN" sz="2000" dirty="0">
                <a:solidFill>
                  <a:srgbClr val="000000"/>
                </a:solidFill>
              </a:rPr>
              <a:t>TCP</a:t>
            </a:r>
            <a:r>
              <a:rPr lang="zh-CN" altLang="en-US" sz="2000" dirty="0">
                <a:solidFill>
                  <a:srgbClr val="000000"/>
                </a:solidFill>
              </a:rPr>
              <a:t>在</a:t>
            </a:r>
            <a:r>
              <a:rPr lang="en-US" altLang="zh-CN" sz="2000" dirty="0">
                <a:solidFill>
                  <a:srgbClr val="000000"/>
                </a:solidFill>
              </a:rPr>
              <a:t>IP</a:t>
            </a:r>
            <a:r>
              <a:rPr lang="zh-CN" altLang="en-US" sz="2000" dirty="0">
                <a:solidFill>
                  <a:srgbClr val="000000"/>
                </a:solidFill>
              </a:rPr>
              <a:t>层之上运行并实现。</a:t>
            </a:r>
          </a:p>
        </p:txBody>
      </p:sp>
      <p:sp>
        <p:nvSpPr>
          <p:cNvPr id="3" name="灯片编号占位符 2"/>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pPr>
            <a:fld id="{F210D295-9B15-4757-888B-4FDF115DEA16}" type="slidenum">
              <a:rPr lang="en-US" altLang="zh-CN" sz="1000">
                <a:solidFill>
                  <a:srgbClr val="898989"/>
                </a:solidFill>
              </a:rPr>
              <a:t>36</a:t>
            </a:fld>
            <a:endParaRPr lang="en-US" altLang="zh-CN" sz="10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拓扑介绍</a:t>
            </a:r>
          </a:p>
        </p:txBody>
      </p:sp>
      <p:sp>
        <p:nvSpPr>
          <p:cNvPr id="6" name="文本占位符 5"/>
          <p:cNvSpPr>
            <a:spLocks noGrp="1"/>
          </p:cNvSpPr>
          <p:nvPr>
            <p:ph type="body" idx="1"/>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DCell</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38</a:t>
            </a:fld>
            <a:endParaRPr lang="zh-CN" altLang="en-US"/>
          </a:p>
        </p:txBody>
      </p:sp>
      <p:pic>
        <p:nvPicPr>
          <p:cNvPr id="6" name="内容占位符 5"/>
          <p:cNvPicPr>
            <a:picLocks noGrp="1" noChangeAspect="1"/>
          </p:cNvPicPr>
          <p:nvPr>
            <p:ph idx="1"/>
          </p:nvPr>
        </p:nvPicPr>
        <p:blipFill>
          <a:blip r:embed="rId2"/>
          <a:stretch>
            <a:fillRect/>
          </a:stretch>
        </p:blipFill>
        <p:spPr>
          <a:xfrm>
            <a:off x="4016824" y="1087367"/>
            <a:ext cx="3845676" cy="2880000"/>
          </a:xfrm>
          <a:prstGeom prst="rect">
            <a:avLst/>
          </a:prstGeom>
        </p:spPr>
      </p:pic>
      <p:sp>
        <p:nvSpPr>
          <p:cNvPr id="4" name="文本框 3"/>
          <p:cNvSpPr txBox="1"/>
          <p:nvPr/>
        </p:nvSpPr>
        <p:spPr>
          <a:xfrm>
            <a:off x="665825" y="4002514"/>
            <a:ext cx="10599938"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DCell</a:t>
            </a:r>
            <a:r>
              <a:rPr lang="zh-CN" altLang="en-US" dirty="0">
                <a:latin typeface="微软雅黑" panose="020B0503020204020204" pitchFamily="34" charset="-122"/>
                <a:ea typeface="微软雅黑" panose="020B0503020204020204" pitchFamily="34" charset="-122"/>
              </a:rPr>
              <a:t>是一种以服务器为中心的混合</a:t>
            </a:r>
            <a:r>
              <a:rPr lang="en-US" altLang="zh-CN" dirty="0">
                <a:latin typeface="微软雅黑" panose="020B0503020204020204" pitchFamily="34" charset="-122"/>
                <a:ea typeface="微软雅黑" panose="020B0503020204020204" pitchFamily="34" charset="-122"/>
              </a:rPr>
              <a:t>DCN</a:t>
            </a:r>
            <a:r>
              <a:rPr lang="zh-CN" altLang="en-US" dirty="0">
                <a:latin typeface="微软雅黑" panose="020B0503020204020204" pitchFamily="34" charset="-122"/>
                <a:ea typeface="微软雅黑" panose="020B0503020204020204" pitchFamily="34" charset="-122"/>
              </a:rPr>
              <a:t>架构，其中一台服务器直接连接到许多其他服务器。 </a:t>
            </a:r>
            <a:r>
              <a:rPr lang="en-US" altLang="zh-CN" dirty="0">
                <a:latin typeface="微软雅黑" panose="020B0503020204020204" pitchFamily="34" charset="-122"/>
                <a:ea typeface="微软雅黑" panose="020B0503020204020204" pitchFamily="34" charset="-122"/>
              </a:rPr>
              <a:t>DCell</a:t>
            </a:r>
            <a:r>
              <a:rPr lang="zh-CN" altLang="en-US" dirty="0">
                <a:latin typeface="微软雅黑" panose="020B0503020204020204" pitchFamily="34" charset="-122"/>
                <a:ea typeface="微软雅黑" panose="020B0503020204020204" pitchFamily="34" charset="-122"/>
              </a:rPr>
              <a:t>中的服务器配备有多个网络接口卡（</a:t>
            </a:r>
            <a:r>
              <a:rPr lang="en-US" altLang="zh-CN" dirty="0">
                <a:latin typeface="微软雅黑" panose="020B0503020204020204" pitchFamily="34" charset="-122"/>
                <a:ea typeface="微软雅黑" panose="020B0503020204020204" pitchFamily="34" charset="-122"/>
              </a:rPr>
              <a:t>NIC</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Cell</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DCell</a:t>
            </a:r>
            <a:r>
              <a:rPr lang="zh-CN" altLang="en-US" dirty="0">
                <a:latin typeface="微软雅黑" panose="020B0503020204020204" pitchFamily="34" charset="-122"/>
                <a:ea typeface="微软雅黑" panose="020B0503020204020204" pitchFamily="34" charset="-122"/>
              </a:rPr>
              <a:t>拓扑的基本单元和构建模块，</a:t>
            </a:r>
            <a:r>
              <a:rPr lang="en-US" altLang="zh-CN" dirty="0">
                <a:latin typeface="微软雅黑" panose="020B0503020204020204" pitchFamily="34" charset="-122"/>
                <a:ea typeface="微软雅黑" panose="020B0503020204020204" pitchFamily="34" charset="-122"/>
              </a:rPr>
              <a:t>Cell</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Servers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，其中高级别的</a:t>
            </a:r>
            <a:r>
              <a:rPr lang="en-US" altLang="zh-CN" dirty="0">
                <a:latin typeface="微软雅黑" panose="020B0503020204020204" pitchFamily="34" charset="-122"/>
                <a:ea typeface="微软雅黑" panose="020B0503020204020204" pitchFamily="34" charset="-122"/>
              </a:rPr>
              <a:t>Cell</a:t>
            </a:r>
            <a:r>
              <a:rPr lang="zh-CN" altLang="en-US" dirty="0">
                <a:latin typeface="微软雅黑" panose="020B0503020204020204" pitchFamily="34" charset="-122"/>
                <a:ea typeface="微软雅黑" panose="020B0503020204020204" pitchFamily="34" charset="-122"/>
              </a:rPr>
              <a:t>包含多个下层</a:t>
            </a:r>
            <a:r>
              <a:rPr lang="en-US" altLang="zh-CN" dirty="0">
                <a:latin typeface="微软雅黑" panose="020B0503020204020204" pitchFamily="34" charset="-122"/>
                <a:ea typeface="微软雅黑" panose="020B0503020204020204" pitchFamily="34" charset="-122"/>
              </a:rPr>
              <a:t>Cell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Cell</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包括了</a:t>
            </a:r>
            <a:r>
              <a:rPr lang="en-US" altLang="zh-CN" dirty="0">
                <a:latin typeface="微软雅黑" panose="020B0503020204020204" pitchFamily="34" charset="-122"/>
                <a:ea typeface="微软雅黑" panose="020B0503020204020204" pitchFamily="34" charset="-122"/>
              </a:rPr>
              <a:t>k+1</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Cell</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Cell</a:t>
            </a:r>
            <a:r>
              <a:rPr lang="en-US" altLang="zh-CN" baseline="-25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k*(k+1)+1</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Cell</a:t>
            </a:r>
            <a:r>
              <a:rPr lang="en-US" altLang="zh-CN"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，依此类推；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DCell</a:t>
            </a:r>
            <a:r>
              <a:rPr lang="zh-CN" altLang="en-US" dirty="0">
                <a:latin typeface="微软雅黑" panose="020B0503020204020204" pitchFamily="34" charset="-122"/>
                <a:ea typeface="微软雅黑" panose="020B0503020204020204" pitchFamily="34" charset="-122"/>
              </a:rPr>
              <a:t>最多可容纳</a:t>
            </a:r>
            <a:r>
              <a:rPr lang="en-US" altLang="zh-CN" dirty="0">
                <a:latin typeface="微软雅黑" panose="020B0503020204020204" pitchFamily="34" charset="-122"/>
                <a:ea typeface="微软雅黑" panose="020B0503020204020204" pitchFamily="34" charset="-122"/>
              </a:rPr>
              <a:t>3,260,000</a:t>
            </a:r>
            <a:r>
              <a:rPr lang="zh-CN" altLang="en-US" dirty="0">
                <a:latin typeface="微软雅黑" panose="020B0503020204020204" pitchFamily="34" charset="-122"/>
                <a:ea typeface="微软雅黑" panose="020B0503020204020204" pitchFamily="34" charset="-122"/>
              </a:rPr>
              <a:t>台服务器，且平均不超过</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跳。</a:t>
            </a:r>
          </a:p>
        </p:txBody>
      </p:sp>
      <p:pic>
        <p:nvPicPr>
          <p:cNvPr id="7" name="内容占位符 5"/>
          <p:cNvPicPr>
            <a:picLocks noChangeAspect="1"/>
          </p:cNvPicPr>
          <p:nvPr/>
        </p:nvPicPr>
        <p:blipFill rotWithShape="1">
          <a:blip r:embed="rId2"/>
          <a:srcRect l="23865" t="10391" r="51436" b="56345"/>
          <a:stretch>
            <a:fillRect/>
          </a:stretch>
        </p:blipFill>
        <p:spPr>
          <a:xfrm>
            <a:off x="8079506" y="834501"/>
            <a:ext cx="2358928" cy="2379216"/>
          </a:xfrm>
          <a:prstGeom prst="rect">
            <a:avLst/>
          </a:prstGeom>
        </p:spPr>
      </p:pic>
      <p:sp>
        <p:nvSpPr>
          <p:cNvPr id="11" name="流程图: 接点 10"/>
          <p:cNvSpPr/>
          <p:nvPr/>
        </p:nvSpPr>
        <p:spPr>
          <a:xfrm>
            <a:off x="4685634" y="1295046"/>
            <a:ext cx="1280160" cy="1232321"/>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BCube</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39</a:t>
            </a:fld>
            <a:endParaRPr lang="zh-CN" altLang="en-US"/>
          </a:p>
        </p:txBody>
      </p:sp>
      <p:pic>
        <p:nvPicPr>
          <p:cNvPr id="5" name="内容占位符 4"/>
          <p:cNvPicPr>
            <a:picLocks noGrp="1" noChangeAspect="1"/>
          </p:cNvPicPr>
          <p:nvPr>
            <p:ph idx="1"/>
          </p:nvPr>
        </p:nvPicPr>
        <p:blipFill>
          <a:blip r:embed="rId2"/>
          <a:stretch>
            <a:fillRect/>
          </a:stretch>
        </p:blipFill>
        <p:spPr>
          <a:xfrm>
            <a:off x="2919874" y="1086145"/>
            <a:ext cx="6403051" cy="2091734"/>
          </a:xfrm>
          <a:prstGeom prst="rect">
            <a:avLst/>
          </a:prstGeom>
        </p:spPr>
      </p:pic>
      <p:sp>
        <p:nvSpPr>
          <p:cNvPr id="6" name="文本框 5"/>
          <p:cNvSpPr txBox="1"/>
          <p:nvPr/>
        </p:nvSpPr>
        <p:spPr>
          <a:xfrm>
            <a:off x="508000" y="3937000"/>
            <a:ext cx="10934700" cy="23462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BCube</a:t>
            </a:r>
            <a:r>
              <a:rPr lang="zh-CN" altLang="en-US" sz="2000" dirty="0">
                <a:latin typeface="微软雅黑" panose="020B0503020204020204" pitchFamily="34" charset="-122"/>
                <a:ea typeface="微软雅黑" panose="020B0503020204020204" pitchFamily="34" charset="-122"/>
              </a:rPr>
              <a:t>网络架构是以服务器为中心的架构，它使用商用交换机组成模块化数据中心（</a:t>
            </a:r>
            <a:r>
              <a:rPr lang="en-US" altLang="zh-CN" sz="2000" dirty="0">
                <a:latin typeface="微软雅黑" panose="020B0503020204020204" pitchFamily="34" charset="-122"/>
                <a:ea typeface="微软雅黑" panose="020B0503020204020204" pitchFamily="34" charset="-122"/>
              </a:rPr>
              <a:t>MDC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BCube</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servers</a:t>
            </a:r>
            <a:r>
              <a:rPr lang="zh-CN" altLang="en-US" sz="2000" dirty="0">
                <a:latin typeface="微软雅黑" panose="020B0503020204020204" pitchFamily="34" charset="-122"/>
                <a:ea typeface="微软雅黑" panose="020B0503020204020204" pitchFamily="34" charset="-122"/>
              </a:rPr>
              <a:t>连接到一个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端口的</a:t>
            </a:r>
            <a:r>
              <a:rPr lang="en-US" altLang="zh-CN" sz="2000" dirty="0">
                <a:latin typeface="微软雅黑" panose="020B0503020204020204" pitchFamily="34" charset="-122"/>
                <a:ea typeface="微软雅黑" panose="020B0503020204020204" pitchFamily="34" charset="-122"/>
              </a:rPr>
              <a:t>switch</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BCube</a:t>
            </a:r>
            <a:r>
              <a:rPr lang="en-US" altLang="zh-CN" sz="2000" baseline="-25000" dirty="0" err="1">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BCube</a:t>
            </a:r>
            <a:r>
              <a:rPr lang="en-US" altLang="zh-CN" sz="2000" baseline="-25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组成，包含</a:t>
            </a:r>
            <a:r>
              <a:rPr lang="en-US" altLang="zh-CN" sz="2000" dirty="0" err="1">
                <a:latin typeface="微软雅黑" panose="020B0503020204020204" pitchFamily="34" charset="-122"/>
                <a:ea typeface="微软雅黑" panose="020B0503020204020204" pitchFamily="34" charset="-122"/>
              </a:rPr>
              <a:t>n</a:t>
            </a:r>
            <a:r>
              <a:rPr lang="en-US" altLang="zh-CN" sz="2000" baseline="30000" dirty="0" err="1">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switch</a:t>
            </a:r>
            <a:r>
              <a:rPr lang="zh-CN" altLang="en-US" sz="2000" dirty="0">
                <a:latin typeface="微软雅黑" panose="020B0503020204020204" pitchFamily="34" charset="-122"/>
                <a:ea typeface="微软雅黑" panose="020B0503020204020204" pitchFamily="34" charset="-122"/>
              </a:rPr>
              <a:t>，每个</a:t>
            </a:r>
            <a:r>
              <a:rPr lang="en-US" altLang="zh-CN" sz="2000" dirty="0">
                <a:latin typeface="微软雅黑" panose="020B0503020204020204" pitchFamily="34" charset="-122"/>
                <a:ea typeface="微软雅黑" panose="020B0503020204020204" pitchFamily="34" charset="-122"/>
              </a:rPr>
              <a:t>switch</a:t>
            </a:r>
            <a:r>
              <a:rPr lang="zh-CN" altLang="en-US" sz="2000" dirty="0">
                <a:latin typeface="微软雅黑" panose="020B0503020204020204" pitchFamily="34" charset="-122"/>
                <a:ea typeface="微软雅黑" panose="020B0503020204020204" pitchFamily="34" charset="-122"/>
              </a:rPr>
              <a:t>连到的</a:t>
            </a:r>
            <a:r>
              <a:rPr lang="en-US" altLang="zh-CN" sz="2000" dirty="0">
                <a:latin typeface="微软雅黑" panose="020B0503020204020204" pitchFamily="34" charset="-122"/>
                <a:ea typeface="微软雅黑" panose="020B0503020204020204" pitchFamily="34" charset="-122"/>
              </a:rPr>
              <a:t>BCube</a:t>
            </a:r>
            <a:r>
              <a:rPr lang="en-US" altLang="zh-CN" sz="2000" baseline="-25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服务器的编号相同；</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a:t>
            </a:r>
            <a:r>
              <a:rPr lang="en-US" altLang="zh-CN" sz="2000" dirty="0" err="1">
                <a:latin typeface="微软雅黑" panose="020B0503020204020204" pitchFamily="34" charset="-122"/>
                <a:ea typeface="微软雅黑" panose="020B0503020204020204" pitchFamily="34" charset="-122"/>
              </a:rPr>
              <a:t>BCube</a:t>
            </a:r>
            <a:r>
              <a:rPr lang="en-US" altLang="zh-CN" sz="2000" baseline="-25000" dirty="0" err="1">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包括</a:t>
            </a:r>
            <a:r>
              <a:rPr lang="en-US" altLang="zh-CN" sz="2000" dirty="0">
                <a:latin typeface="微软雅黑" panose="020B0503020204020204" pitchFamily="34" charset="-122"/>
                <a:ea typeface="微软雅黑" panose="020B0503020204020204" pitchFamily="34" charset="-122"/>
              </a:rPr>
              <a:t>n</a:t>
            </a:r>
            <a:r>
              <a:rPr lang="en-US" altLang="zh-CN" sz="2000" baseline="30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server</a:t>
            </a:r>
            <a:r>
              <a:rPr lang="zh-CN" altLang="en-US" sz="2000" dirty="0">
                <a:latin typeface="微软雅黑" panose="020B0503020204020204" pitchFamily="34" charset="-122"/>
                <a:ea typeface="微软雅黑" panose="020B0503020204020204" pitchFamily="34" charset="-122"/>
              </a:rPr>
              <a:t>，共有</a:t>
            </a:r>
            <a:r>
              <a:rPr lang="en-US" altLang="zh-CN" sz="2000" dirty="0">
                <a:latin typeface="微软雅黑" panose="020B0503020204020204" pitchFamily="34" charset="-122"/>
                <a:ea typeface="微软雅黑" panose="020B0503020204020204" pitchFamily="34" charset="-122"/>
              </a:rPr>
              <a:t>k+1</a:t>
            </a:r>
            <a:r>
              <a:rPr lang="zh-CN" altLang="en-US" sz="2000" dirty="0">
                <a:latin typeface="微软雅黑" panose="020B0503020204020204" pitchFamily="34" charset="-122"/>
                <a:ea typeface="微软雅黑" panose="020B0503020204020204" pitchFamily="34" charset="-122"/>
              </a:rPr>
              <a:t>层，每层有</a:t>
            </a:r>
            <a:r>
              <a:rPr lang="en-US" altLang="zh-CN" sz="2000" dirty="0" err="1">
                <a:latin typeface="微软雅黑" panose="020B0503020204020204" pitchFamily="34" charset="-122"/>
                <a:ea typeface="微软雅黑" panose="020B0503020204020204" pitchFamily="34" charset="-122"/>
              </a:rPr>
              <a:t>n</a:t>
            </a:r>
            <a:r>
              <a:rPr lang="en-US" altLang="zh-CN" sz="2000" baseline="30000" dirty="0" err="1">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端口的</a:t>
            </a:r>
            <a:r>
              <a:rPr lang="en-US" altLang="zh-CN" sz="2000" dirty="0">
                <a:latin typeface="微软雅黑" panose="020B0503020204020204" pitchFamily="34" charset="-122"/>
                <a:ea typeface="微软雅黑" panose="020B0503020204020204" pitchFamily="34" charset="-122"/>
              </a:rPr>
              <a:t>switch</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B7924A-1ABA-4388-AC15-7204FBC1BE42}"/>
              </a:ext>
            </a:extLst>
          </p:cNvPr>
          <p:cNvSpPr>
            <a:spLocks noGrp="1"/>
          </p:cNvSpPr>
          <p:nvPr>
            <p:ph type="title"/>
          </p:nvPr>
        </p:nvSpPr>
        <p:spPr/>
        <p:txBody>
          <a:bodyPr/>
          <a:lstStyle/>
          <a:p>
            <a:r>
              <a:rPr lang="en-US" altLang="zh-CN" dirty="0"/>
              <a:t>GPGPU</a:t>
            </a:r>
            <a:r>
              <a:rPr lang="zh-CN" altLang="en-US" dirty="0"/>
              <a:t>背景介绍</a:t>
            </a:r>
          </a:p>
        </p:txBody>
      </p:sp>
      <p:sp>
        <p:nvSpPr>
          <p:cNvPr id="3" name="灯片编号占位符 2">
            <a:extLst>
              <a:ext uri="{FF2B5EF4-FFF2-40B4-BE49-F238E27FC236}">
                <a16:creationId xmlns:a16="http://schemas.microsoft.com/office/drawing/2014/main" xmlns="" id="{3B896ED5-68C4-44F9-A502-98EEE336AA3C}"/>
              </a:ext>
            </a:extLst>
          </p:cNvPr>
          <p:cNvSpPr>
            <a:spLocks noGrp="1"/>
          </p:cNvSpPr>
          <p:nvPr>
            <p:ph type="sldNum" sz="quarter" idx="12"/>
          </p:nvPr>
        </p:nvSpPr>
        <p:spPr/>
        <p:txBody>
          <a:bodyPr/>
          <a:lstStyle/>
          <a:p>
            <a:fld id="{F210D295-9B15-4757-888B-4FDF115DEA16}" type="slidenum">
              <a:rPr lang="zh-CN" altLang="en-US" smtClean="0"/>
              <a:t>4</a:t>
            </a:fld>
            <a:endParaRPr lang="zh-CN" altLang="en-US"/>
          </a:p>
        </p:txBody>
      </p:sp>
      <p:sp>
        <p:nvSpPr>
          <p:cNvPr id="4" name="内容占位符 3">
            <a:extLst>
              <a:ext uri="{FF2B5EF4-FFF2-40B4-BE49-F238E27FC236}">
                <a16:creationId xmlns:a16="http://schemas.microsoft.com/office/drawing/2014/main" xmlns="" id="{8EA4B311-6247-4B5A-87DB-162FC859A6D4}"/>
              </a:ext>
            </a:extLst>
          </p:cNvPr>
          <p:cNvSpPr>
            <a:spLocks noGrp="1"/>
          </p:cNvSpPr>
          <p:nvPr>
            <p:ph idx="1"/>
          </p:nvPr>
        </p:nvSpPr>
        <p:spPr/>
        <p:txBody>
          <a:bodyPr>
            <a:normAutofit fontScale="85000" lnSpcReduction="10000"/>
          </a:bodyPr>
          <a:lstStyle/>
          <a:p>
            <a:pPr>
              <a:lnSpc>
                <a:spcPct val="150000"/>
              </a:lnSpc>
            </a:pPr>
            <a:r>
              <a:rPr lang="zh-CN" altLang="en-US" dirty="0"/>
              <a:t>虽然现代</a:t>
            </a:r>
            <a:r>
              <a:rPr lang="en-US" altLang="zh-CN" dirty="0"/>
              <a:t>CPU</a:t>
            </a:r>
            <a:r>
              <a:rPr lang="zh-CN" altLang="en-US" dirty="0"/>
              <a:t>和</a:t>
            </a:r>
            <a:r>
              <a:rPr lang="en-US" altLang="zh-CN" dirty="0"/>
              <a:t>GPU</a:t>
            </a:r>
            <a:r>
              <a:rPr lang="zh-CN" altLang="en-US" dirty="0"/>
              <a:t>使用相同的半导体技术制造，但</a:t>
            </a:r>
            <a:r>
              <a:rPr lang="en-US" altLang="zh-CN" dirty="0"/>
              <a:t>GPU</a:t>
            </a:r>
            <a:r>
              <a:rPr lang="zh-CN" altLang="en-US" dirty="0"/>
              <a:t>的计算性能比</a:t>
            </a:r>
            <a:r>
              <a:rPr lang="en-US" altLang="zh-CN" dirty="0"/>
              <a:t>CPU</a:t>
            </a:r>
            <a:r>
              <a:rPr lang="zh-CN" altLang="en-US" dirty="0"/>
              <a:t>的计算性能更快。</a:t>
            </a:r>
            <a:endParaRPr lang="en-US" altLang="zh-CN" dirty="0"/>
          </a:p>
          <a:p>
            <a:pPr>
              <a:lnSpc>
                <a:spcPct val="150000"/>
              </a:lnSpc>
            </a:pPr>
            <a:r>
              <a:rPr lang="en-US" altLang="zh-CN" dirty="0"/>
              <a:t>GPU</a:t>
            </a:r>
            <a:r>
              <a:rPr lang="zh-CN" altLang="en-US" dirty="0"/>
              <a:t>也从图形发展到通用，并开辟了一个新的计算时代，即</a:t>
            </a:r>
            <a:r>
              <a:rPr lang="en-US" altLang="zh-CN" dirty="0"/>
              <a:t>General-Purpose Computing on the Graphic Processing Unit (GPGPU)</a:t>
            </a:r>
            <a:r>
              <a:rPr lang="zh-CN" altLang="en-US" dirty="0"/>
              <a:t>。</a:t>
            </a:r>
            <a:endParaRPr lang="en-US" altLang="zh-CN" dirty="0"/>
          </a:p>
          <a:p>
            <a:pPr>
              <a:lnSpc>
                <a:spcPct val="150000"/>
              </a:lnSpc>
            </a:pPr>
            <a:r>
              <a:rPr lang="zh-CN" altLang="en-US" dirty="0"/>
              <a:t>即便是最新的文档也没有对</a:t>
            </a:r>
            <a:r>
              <a:rPr lang="en-US" altLang="zh-CN" dirty="0"/>
              <a:t>GPGPU</a:t>
            </a:r>
            <a:r>
              <a:rPr lang="zh-CN" altLang="en-US" dirty="0"/>
              <a:t>进行足够详细的描述，大多数都专注于特定领域的设计，阻碍了用户和研究人员在提高应用程序性能的同时探索硬件潜力。</a:t>
            </a:r>
            <a:endParaRPr lang="en-US" altLang="zh-CN" dirty="0"/>
          </a:p>
          <a:p>
            <a:pPr>
              <a:lnSpc>
                <a:spcPct val="150000"/>
              </a:lnSpc>
            </a:pPr>
            <a:r>
              <a:rPr lang="zh-CN" altLang="en-US" dirty="0"/>
              <a:t>本文旨在从通用角度阐述</a:t>
            </a:r>
            <a:r>
              <a:rPr lang="en-US" altLang="zh-CN" dirty="0"/>
              <a:t>GPU</a:t>
            </a:r>
            <a:r>
              <a:rPr lang="zh-CN" altLang="en-US" dirty="0"/>
              <a:t>相关的底层硬件组件和内部操作机制。</a:t>
            </a:r>
          </a:p>
        </p:txBody>
      </p:sp>
    </p:spTree>
    <p:extLst>
      <p:ext uri="{BB962C8B-B14F-4D97-AF65-F5344CB8AC3E}">
        <p14:creationId xmlns:p14="http://schemas.microsoft.com/office/powerpoint/2010/main" val="160882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MDCube</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40</a:t>
            </a:fld>
            <a:endParaRPr lang="zh-CN" altLang="en-US"/>
          </a:p>
        </p:txBody>
      </p:sp>
      <p:pic>
        <p:nvPicPr>
          <p:cNvPr id="5" name="内容占位符 4"/>
          <p:cNvPicPr>
            <a:picLocks noGrp="1" noChangeAspect="1"/>
          </p:cNvPicPr>
          <p:nvPr>
            <p:ph idx="1"/>
          </p:nvPr>
        </p:nvPicPr>
        <p:blipFill>
          <a:blip r:embed="rId2"/>
          <a:stretch>
            <a:fillRect/>
          </a:stretch>
        </p:blipFill>
        <p:spPr>
          <a:xfrm>
            <a:off x="399041" y="1089000"/>
            <a:ext cx="4826133" cy="4680000"/>
          </a:xfrm>
          <a:prstGeom prst="rect">
            <a:avLst/>
          </a:prstGeom>
        </p:spPr>
      </p:pic>
      <p:sp>
        <p:nvSpPr>
          <p:cNvPr id="6" name="文本框 5"/>
          <p:cNvSpPr txBox="1"/>
          <p:nvPr/>
        </p:nvSpPr>
        <p:spPr>
          <a:xfrm>
            <a:off x="5279587" y="2189018"/>
            <a:ext cx="6662026"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MDCube</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BCube</a:t>
            </a:r>
            <a:r>
              <a:rPr lang="zh-CN" altLang="en-US" dirty="0">
                <a:latin typeface="微软雅黑" panose="020B0503020204020204" pitchFamily="34" charset="-122"/>
                <a:ea typeface="微软雅黑" panose="020B0503020204020204" pitchFamily="34" charset="-122"/>
              </a:rPr>
              <a:t>作为基本构建模块；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通过一条直连链路连接相同</a:t>
            </a:r>
            <a:r>
              <a:rPr lang="en-US" altLang="zh-CN" dirty="0">
                <a:latin typeface="微软雅黑" panose="020B0503020204020204" pitchFamily="34" charset="-122"/>
                <a:ea typeface="微软雅黑" panose="020B0503020204020204" pitchFamily="34" charset="-122"/>
              </a:rPr>
              <a:t>dimension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raw 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column</a:t>
            </a:r>
            <a:r>
              <a:rPr lang="zh-CN" altLang="en-US" dirty="0">
                <a:latin typeface="微软雅黑" panose="020B0503020204020204" pitchFamily="34" charset="-122"/>
                <a:ea typeface="微软雅黑" panose="020B0503020204020204" pitchFamily="34" charset="-122"/>
              </a:rPr>
              <a:t>）的两个</a:t>
            </a:r>
            <a:r>
              <a:rPr lang="en-US" altLang="zh-CN" dirty="0">
                <a:latin typeface="微软雅黑" panose="020B0503020204020204" pitchFamily="34" charset="-122"/>
                <a:ea typeface="微软雅黑" panose="020B0503020204020204" pitchFamily="34" charset="-122"/>
              </a:rPr>
              <a:t>container</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Scafida</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41</a:t>
            </a:fld>
            <a:endParaRPr lang="zh-CN" altLang="en-US"/>
          </a:p>
        </p:txBody>
      </p:sp>
      <p:pic>
        <p:nvPicPr>
          <p:cNvPr id="5" name="内容占位符 4"/>
          <p:cNvPicPr>
            <a:picLocks noGrp="1" noChangeAspect="1"/>
          </p:cNvPicPr>
          <p:nvPr>
            <p:ph idx="1"/>
          </p:nvPr>
        </p:nvPicPr>
        <p:blipFill>
          <a:blip r:embed="rId2"/>
          <a:stretch>
            <a:fillRect/>
          </a:stretch>
        </p:blipFill>
        <p:spPr>
          <a:xfrm>
            <a:off x="846086" y="1194599"/>
            <a:ext cx="4658069" cy="3972205"/>
          </a:xfrm>
          <a:prstGeom prst="rect">
            <a:avLst/>
          </a:prstGeom>
        </p:spPr>
      </p:pic>
      <p:sp>
        <p:nvSpPr>
          <p:cNvPr id="6" name="文本框 5"/>
          <p:cNvSpPr txBox="1"/>
          <p:nvPr/>
        </p:nvSpPr>
        <p:spPr>
          <a:xfrm>
            <a:off x="5504156" y="1551709"/>
            <a:ext cx="6427432"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Scafida</a:t>
            </a:r>
            <a:r>
              <a:rPr lang="zh-CN" altLang="en-US" dirty="0">
                <a:latin typeface="微软雅黑" panose="020B0503020204020204" pitchFamily="34" charset="-122"/>
                <a:ea typeface="微软雅黑" panose="020B0503020204020204" pitchFamily="34" charset="-122"/>
              </a:rPr>
              <a:t>是一种非对称的</a:t>
            </a:r>
            <a:r>
              <a:rPr lang="en-US" altLang="zh-CN" dirty="0">
                <a:latin typeface="微软雅黑" panose="020B0503020204020204" pitchFamily="34" charset="-122"/>
                <a:ea typeface="微软雅黑" panose="020B0503020204020204" pitchFamily="34" charset="-122"/>
              </a:rPr>
              <a:t>scale-free</a:t>
            </a:r>
            <a:r>
              <a:rPr lang="zh-CN" altLang="en-US" dirty="0">
                <a:latin typeface="微软雅黑" panose="020B0503020204020204" pitchFamily="34" charset="-122"/>
                <a:ea typeface="微软雅黑" panose="020B0503020204020204" pitchFamily="34" charset="-122"/>
              </a:rPr>
              <a:t>数据中心网络拓扑，目标是实现短距离、高容错和增量构建拓扑。</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Scale-free network</a:t>
            </a:r>
            <a:r>
              <a:rPr lang="zh-CN" altLang="en-US" dirty="0">
                <a:latin typeface="微软雅黑" panose="020B0503020204020204" pitchFamily="34" charset="-122"/>
                <a:ea typeface="微软雅黑" panose="020B0503020204020204" pitchFamily="34" charset="-122"/>
              </a:rPr>
              <a:t>：其典型特征是在网络中的大部分节点只和很少节点连接，而有极少的节点与非常多的节点连接。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对于这样的网络尚未提出路由算法，并且布线、处理大程度节点故障、路由算法仍然是需要解决的主要问题。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HCN</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42</a:t>
            </a:fld>
            <a:endParaRPr lang="zh-CN" altLang="en-US"/>
          </a:p>
        </p:txBody>
      </p:sp>
      <p:pic>
        <p:nvPicPr>
          <p:cNvPr id="5" name="内容占位符 4"/>
          <p:cNvPicPr>
            <a:picLocks noGrp="1" noChangeAspect="1"/>
          </p:cNvPicPr>
          <p:nvPr>
            <p:ph idx="1"/>
          </p:nvPr>
        </p:nvPicPr>
        <p:blipFill>
          <a:blip r:embed="rId2"/>
          <a:stretch>
            <a:fillRect/>
          </a:stretch>
        </p:blipFill>
        <p:spPr>
          <a:xfrm>
            <a:off x="688954" y="1150739"/>
            <a:ext cx="4031551" cy="4094667"/>
          </a:xfrm>
          <a:prstGeom prst="rect">
            <a:avLst/>
          </a:prstGeom>
        </p:spPr>
      </p:pic>
      <p:sp>
        <p:nvSpPr>
          <p:cNvPr id="6" name="文本框 5"/>
          <p:cNvSpPr txBox="1"/>
          <p:nvPr/>
        </p:nvSpPr>
        <p:spPr>
          <a:xfrm>
            <a:off x="4720505" y="1289428"/>
            <a:ext cx="663329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HCN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Hierarchical Irregular Compound Network</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720505" y="2157274"/>
            <a:ext cx="6633295" cy="2536400"/>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altLang="zh-CN" dirty="0">
                <a:solidFill>
                  <a:prstClr val="black"/>
                </a:solidFill>
                <a:latin typeface="微软雅黑" panose="020B0503020204020204" pitchFamily="34" charset="-122"/>
                <a:ea typeface="微软雅黑" panose="020B0503020204020204" pitchFamily="34" charset="-122"/>
              </a:rPr>
              <a:t>HCN(n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是基本构建块，它由</a:t>
            </a:r>
            <a:r>
              <a:rPr lang="en-US" altLang="zh-CN" dirty="0">
                <a:solidFill>
                  <a:prstClr val="black"/>
                </a:solidFill>
                <a:latin typeface="微软雅黑" panose="020B0503020204020204" pitchFamily="34" charset="-122"/>
                <a:ea typeface="微软雅黑" panose="020B0503020204020204" pitchFamily="34" charset="-122"/>
              </a:rPr>
              <a:t>n</a:t>
            </a:r>
            <a:r>
              <a:rPr lang="zh-CN" altLang="en-US" dirty="0">
                <a:solidFill>
                  <a:prstClr val="black"/>
                </a:solidFill>
                <a:latin typeface="微软雅黑" panose="020B0503020204020204" pitchFamily="34" charset="-122"/>
                <a:ea typeface="微软雅黑" panose="020B0503020204020204" pitchFamily="34" charset="-122"/>
              </a:rPr>
              <a:t>个双端口的</a:t>
            </a:r>
            <a:r>
              <a:rPr lang="en-US" altLang="zh-CN" dirty="0">
                <a:solidFill>
                  <a:prstClr val="black"/>
                </a:solidFill>
                <a:latin typeface="微软雅黑" panose="020B0503020204020204" pitchFamily="34" charset="-122"/>
                <a:ea typeface="微软雅黑" panose="020B0503020204020204" pitchFamily="34" charset="-122"/>
              </a:rPr>
              <a:t>servers</a:t>
            </a:r>
            <a:r>
              <a:rPr lang="zh-CN" altLang="en-US" dirty="0">
                <a:solidFill>
                  <a:prstClr val="black"/>
                </a:solidFill>
                <a:latin typeface="微软雅黑" panose="020B0503020204020204" pitchFamily="34" charset="-122"/>
                <a:ea typeface="微软雅黑" panose="020B0503020204020204" pitchFamily="34" charset="-122"/>
              </a:rPr>
              <a:t>组成，每个</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en-US" dirty="0">
                <a:solidFill>
                  <a:prstClr val="black"/>
                </a:solidFill>
                <a:latin typeface="微软雅黑" panose="020B0503020204020204" pitchFamily="34" charset="-122"/>
                <a:ea typeface="微软雅黑" panose="020B0503020204020204" pitchFamily="34" charset="-122"/>
              </a:rPr>
              <a:t>都连接到一个</a:t>
            </a:r>
            <a:r>
              <a:rPr lang="en-US" altLang="zh-CN" dirty="0">
                <a:solidFill>
                  <a:prstClr val="black"/>
                </a:solidFill>
                <a:latin typeface="微软雅黑" panose="020B0503020204020204" pitchFamily="34" charset="-122"/>
                <a:ea typeface="微软雅黑" panose="020B0503020204020204" pitchFamily="34" charset="-122"/>
              </a:rPr>
              <a:t>n</a:t>
            </a:r>
            <a:r>
              <a:rPr lang="zh-CN" altLang="en-US" dirty="0">
                <a:solidFill>
                  <a:prstClr val="black"/>
                </a:solidFill>
                <a:latin typeface="微软雅黑" panose="020B0503020204020204" pitchFamily="34" charset="-122"/>
                <a:ea typeface="微软雅黑" panose="020B0503020204020204" pitchFamily="34" charset="-122"/>
              </a:rPr>
              <a:t>端口的</a:t>
            </a:r>
            <a:r>
              <a:rPr lang="en-US" altLang="zh-CN" dirty="0">
                <a:solidFill>
                  <a:prstClr val="black"/>
                </a:solidFill>
                <a:latin typeface="微软雅黑" panose="020B0503020204020204" pitchFamily="34" charset="-122"/>
                <a:ea typeface="微软雅黑" panose="020B0503020204020204" pitchFamily="34" charset="-122"/>
              </a:rPr>
              <a:t>switch</a:t>
            </a:r>
            <a:r>
              <a:rPr lang="zh-CN" altLang="en-US" dirty="0">
                <a:solidFill>
                  <a:prstClr val="black"/>
                </a:solidFill>
                <a:latin typeface="微软雅黑" panose="020B0503020204020204" pitchFamily="34" charset="-122"/>
                <a:ea typeface="微软雅黑" panose="020B0503020204020204" pitchFamily="34" charset="-122"/>
              </a:rPr>
              <a:t>，然后每一个</a:t>
            </a:r>
            <a:r>
              <a:rPr lang="en-US" altLang="zh-CN" dirty="0">
                <a:solidFill>
                  <a:prstClr val="black"/>
                </a:solidFill>
                <a:latin typeface="微软雅黑" panose="020B0503020204020204" pitchFamily="34" charset="-122"/>
                <a:ea typeface="微软雅黑" panose="020B0503020204020204" pitchFamily="34" charset="-122"/>
              </a:rPr>
              <a:t>server</a:t>
            </a:r>
            <a:r>
              <a:rPr lang="zh-CN" altLang="en-US" dirty="0">
                <a:solidFill>
                  <a:prstClr val="black"/>
                </a:solidFill>
                <a:latin typeface="微软雅黑" panose="020B0503020204020204" pitchFamily="34" charset="-122"/>
                <a:ea typeface="微软雅黑" panose="020B0503020204020204" pitchFamily="34" charset="-122"/>
              </a:rPr>
              <a:t>都有一个端口空闲，总共有</a:t>
            </a:r>
            <a:r>
              <a:rPr lang="en-US" altLang="zh-CN" dirty="0">
                <a:solidFill>
                  <a:prstClr val="black"/>
                </a:solidFill>
                <a:latin typeface="微软雅黑" panose="020B0503020204020204" pitchFamily="34" charset="-122"/>
                <a:ea typeface="微软雅黑" panose="020B0503020204020204" pitchFamily="34" charset="-122"/>
              </a:rPr>
              <a:t>n</a:t>
            </a:r>
            <a:r>
              <a:rPr lang="zh-CN" altLang="en-US" dirty="0">
                <a:solidFill>
                  <a:prstClr val="black"/>
                </a:solidFill>
                <a:latin typeface="微软雅黑" panose="020B0503020204020204" pitchFamily="34" charset="-122"/>
                <a:ea typeface="微软雅黑" panose="020B0503020204020204" pitchFamily="34" charset="-122"/>
              </a:rPr>
              <a:t>个空闲端口；</a:t>
            </a:r>
            <a:endParaRPr lang="en-US" altLang="zh-CN"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HCN(</a:t>
            </a:r>
            <a:r>
              <a:rPr lang="en-US" altLang="zh-CN" dirty="0">
                <a:solidFill>
                  <a:prstClr val="black"/>
                </a:solidFill>
                <a:latin typeface="微软雅黑" panose="020B0503020204020204" pitchFamily="34" charset="-122"/>
                <a:ea typeface="微软雅黑" panose="020B0503020204020204" pitchFamily="34" charset="-122"/>
              </a:rPr>
              <a:t>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是由</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a:t>
            </a:r>
            <a:r>
              <a:rPr lang="en-US" altLang="zh-CN" dirty="0">
                <a:solidFill>
                  <a:prstClr val="black"/>
                </a:solidFill>
                <a:latin typeface="微软雅黑" panose="020B0503020204020204" pitchFamily="34" charset="-122"/>
                <a:ea typeface="微软雅黑" panose="020B0503020204020204" pitchFamily="34" charset="-122"/>
              </a:rPr>
              <a:t>HCN(n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构成的，一个</a:t>
            </a:r>
            <a:r>
              <a:rPr lang="en-US" altLang="zh-CN" dirty="0">
                <a:solidFill>
                  <a:prstClr val="black"/>
                </a:solidFill>
                <a:latin typeface="微软雅黑" panose="020B0503020204020204" pitchFamily="34" charset="-122"/>
                <a:ea typeface="微软雅黑" panose="020B0503020204020204" pitchFamily="34" charset="-122"/>
              </a:rPr>
              <a:t>HCN(n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的空闲端口将于与其他</a:t>
            </a:r>
            <a:r>
              <a:rPr lang="en-US" altLang="zh-CN" dirty="0">
                <a:solidFill>
                  <a:prstClr val="black"/>
                </a:solidFill>
                <a:latin typeface="微软雅黑" panose="020B0503020204020204" pitchFamily="34" charset="-122"/>
                <a:ea typeface="微软雅黑" panose="020B0503020204020204" pitchFamily="34" charset="-122"/>
              </a:rPr>
              <a:t>HCN(n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的空闲端口相连接，空闲端口数依旧为</a:t>
            </a:r>
            <a:r>
              <a:rPr lang="en-US" altLang="zh-CN" dirty="0">
                <a:solidFill>
                  <a:prstClr val="black"/>
                </a:solidFill>
                <a:latin typeface="微软雅黑" panose="020B0503020204020204" pitchFamily="34" charset="-122"/>
                <a:ea typeface="微软雅黑" panose="020B0503020204020204" pitchFamily="34" charset="-122"/>
              </a:rPr>
              <a:t>n</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43</a:t>
            </a:fld>
            <a:endParaRPr lang="zh-CN" altLang="en-US"/>
          </a:p>
        </p:txBody>
      </p:sp>
      <p:pic>
        <p:nvPicPr>
          <p:cNvPr id="5" name="内容占位符 4"/>
          <p:cNvPicPr>
            <a:picLocks noGrp="1" noChangeAspect="1"/>
          </p:cNvPicPr>
          <p:nvPr>
            <p:ph idx="1"/>
          </p:nvPr>
        </p:nvPicPr>
        <p:blipFill rotWithShape="1">
          <a:blip r:embed="rId2"/>
          <a:srcRect l="11205" t="13451" r="19823" b="-685"/>
          <a:stretch>
            <a:fillRect/>
          </a:stretch>
        </p:blipFill>
        <p:spPr>
          <a:xfrm>
            <a:off x="846086" y="1145220"/>
            <a:ext cx="4234649" cy="4035487"/>
          </a:xfrm>
          <a:prstGeom prst="rect">
            <a:avLst/>
          </a:prstGeom>
        </p:spPr>
      </p:pic>
      <p:sp>
        <p:nvSpPr>
          <p:cNvPr id="6" name="文本框 5"/>
          <p:cNvSpPr txBox="1"/>
          <p:nvPr/>
        </p:nvSpPr>
        <p:spPr>
          <a:xfrm>
            <a:off x="5080735" y="1589103"/>
            <a:ext cx="6406970" cy="2951898"/>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altLang="zh-CN" dirty="0">
                <a:solidFill>
                  <a:prstClr val="black"/>
                </a:solidFill>
                <a:latin typeface="微软雅黑" panose="020B0503020204020204" pitchFamily="34" charset="-122"/>
                <a:ea typeface="微软雅黑" panose="020B0503020204020204" pitchFamily="34" charset="-122"/>
              </a:rPr>
              <a:t>BCN</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Bidimensional Compound Network</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a:solidFill>
                  <a:prstClr val="black"/>
                </a:solidFill>
                <a:latin typeface="微软雅黑" panose="020B0503020204020204" pitchFamily="34" charset="-122"/>
                <a:ea typeface="微软雅黑" panose="020B0503020204020204" pitchFamily="34" charset="-122"/>
              </a:rPr>
              <a:t>BCN</a:t>
            </a:r>
            <a:r>
              <a:rPr lang="zh-CN" altLang="en-US" dirty="0">
                <a:solidFill>
                  <a:prstClr val="black"/>
                </a:solidFill>
                <a:latin typeface="微软雅黑" panose="020B0503020204020204" pitchFamily="34" charset="-122"/>
                <a:ea typeface="微软雅黑" panose="020B0503020204020204" pitchFamily="34" charset="-122"/>
              </a:rPr>
              <a:t>是在第一维中递归定义的多级不规则复合图，第二维是第一维的常规复合图；</a:t>
            </a:r>
            <a:endParaRPr lang="en-US" altLang="zh-CN" dirty="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BCN(a;b;0)</a:t>
            </a:r>
            <a:r>
              <a:rPr lang="zh-CN" altLang="en-US" dirty="0">
                <a:latin typeface="微软雅黑" panose="020B0503020204020204" pitchFamily="34" charset="-122"/>
                <a:ea typeface="微软雅黑" panose="020B0503020204020204" pitchFamily="34" charset="-122"/>
              </a:rPr>
              <a:t>共有</a:t>
            </a:r>
            <a:r>
              <a:rPr lang="en-US" altLang="zh-CN" dirty="0">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个端口，但其中只有</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个端口可用于扩展，带有可扩展端口的</a:t>
            </a:r>
            <a:r>
              <a:rPr lang="en-US" altLang="zh-CN"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称为</a:t>
            </a:r>
            <a:r>
              <a:rPr lang="en-US" altLang="zh-CN" dirty="0">
                <a:latin typeface="微软雅黑" panose="020B0503020204020204" pitchFamily="34" charset="-122"/>
                <a:ea typeface="微软雅黑" panose="020B0503020204020204" pitchFamily="34" charset="-122"/>
              </a:rPr>
              <a:t>master server</a:t>
            </a:r>
            <a:r>
              <a:rPr lang="zh-CN" altLang="en-US" dirty="0">
                <a:latin typeface="微软雅黑" panose="020B0503020204020204" pitchFamily="34" charset="-122"/>
                <a:ea typeface="微软雅黑" panose="020B0503020204020204" pitchFamily="34" charset="-122"/>
              </a:rPr>
              <a:t>，其他称为</a:t>
            </a:r>
            <a:r>
              <a:rPr lang="en-US" altLang="zh-CN" dirty="0">
                <a:latin typeface="微软雅黑" panose="020B0503020204020204" pitchFamily="34" charset="-122"/>
                <a:ea typeface="微软雅黑" panose="020B0503020204020204" pitchFamily="34" charset="-122"/>
              </a:rPr>
              <a:t>slave server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dirty="0">
                <a:solidFill>
                  <a:prstClr val="black"/>
                </a:solidFill>
                <a:latin typeface="微软雅黑" panose="020B0503020204020204" pitchFamily="34" charset="-122"/>
                <a:ea typeface="微软雅黑" panose="020B0503020204020204" pitchFamily="34" charset="-122"/>
              </a:rPr>
              <a:t>优点：拓扑的扩展非常灵活。</a:t>
            </a: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Jellyfish</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44</a:t>
            </a:fld>
            <a:endParaRPr lang="zh-CN" altLang="en-US"/>
          </a:p>
        </p:txBody>
      </p:sp>
      <p:pic>
        <p:nvPicPr>
          <p:cNvPr id="5" name="内容占位符 4"/>
          <p:cNvPicPr>
            <a:picLocks noGrp="1" noChangeAspect="1"/>
          </p:cNvPicPr>
          <p:nvPr>
            <p:ph idx="1"/>
          </p:nvPr>
        </p:nvPicPr>
        <p:blipFill rotWithShape="1">
          <a:blip r:embed="rId2"/>
          <a:srcRect l="5458" t="5525" r="3766"/>
          <a:stretch>
            <a:fillRect/>
          </a:stretch>
        </p:blipFill>
        <p:spPr>
          <a:xfrm>
            <a:off x="3986073" y="1139106"/>
            <a:ext cx="3648723" cy="3455525"/>
          </a:xfrm>
          <a:prstGeom prst="rect">
            <a:avLst/>
          </a:prstGeom>
        </p:spPr>
      </p:pic>
      <p:sp>
        <p:nvSpPr>
          <p:cNvPr id="6" name="文本框 5"/>
          <p:cNvSpPr txBox="1"/>
          <p:nvPr/>
        </p:nvSpPr>
        <p:spPr>
          <a:xfrm>
            <a:off x="846086" y="4440643"/>
            <a:ext cx="10187152" cy="21209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Jellyfish</a:t>
            </a:r>
            <a:r>
              <a:rPr lang="zh-CN" altLang="en-US" dirty="0">
                <a:latin typeface="微软雅黑" panose="020B0503020204020204" pitchFamily="34" charset="-122"/>
                <a:ea typeface="微软雅黑" panose="020B0503020204020204" pitchFamily="34" charset="-122"/>
              </a:rPr>
              <a:t>是一种灵活性和高带宽导向的网络拓扑，由</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个端口交换机组成；</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每个</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都有</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个端口连接到其他</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，其余的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个端口连接到</a:t>
            </a:r>
            <a:r>
              <a:rPr lang="en-US" altLang="zh-CN" dirty="0">
                <a:latin typeface="微软雅黑" panose="020B0503020204020204" pitchFamily="34" charset="-122"/>
                <a:ea typeface="微软雅黑" panose="020B0503020204020204" pitchFamily="34" charset="-122"/>
              </a:rPr>
              <a:t>host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通过随机连接一个至少有一个端口的</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来添加新的链路；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优点：与</a:t>
            </a:r>
            <a:r>
              <a:rPr lang="en-US" altLang="zh-CN" dirty="0">
                <a:latin typeface="微软雅黑" panose="020B0503020204020204" pitchFamily="34" charset="-122"/>
                <a:ea typeface="微软雅黑" panose="020B0503020204020204" pitchFamily="34" charset="-122"/>
              </a:rPr>
              <a:t>Fat Tree</a:t>
            </a:r>
            <a:r>
              <a:rPr lang="zh-CN" altLang="en-US" dirty="0">
                <a:latin typeface="微软雅黑" panose="020B0503020204020204" pitchFamily="34" charset="-122"/>
                <a:ea typeface="微软雅黑" panose="020B0503020204020204" pitchFamily="34" charset="-122"/>
              </a:rPr>
              <a:t>相比，他们具有更低的平均路径长度；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缺点：在实际使用中，路由、布线、封装问题都没有解决。</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6086" y="158202"/>
            <a:ext cx="10187152" cy="813980"/>
          </a:xfrm>
        </p:spPr>
        <p:txBody>
          <a:bodyPr/>
          <a:lstStyle/>
          <a:p>
            <a:r>
              <a:rPr lang="en-US" altLang="zh-CN"/>
              <a:t>Google Fat Tree</a:t>
            </a:r>
            <a:endParaRPr lang="zh-CN" altLang="en-US" dirty="0"/>
          </a:p>
        </p:txBody>
      </p:sp>
      <p:sp>
        <p:nvSpPr>
          <p:cNvPr id="3" name="灯片编号占位符 2"/>
          <p:cNvSpPr>
            <a:spLocks noGrp="1"/>
          </p:cNvSpPr>
          <p:nvPr>
            <p:ph type="sldNum" sz="quarter" idx="12"/>
          </p:nvPr>
        </p:nvSpPr>
        <p:spPr>
          <a:xfrm>
            <a:off x="8610600" y="6356352"/>
            <a:ext cx="2743200" cy="365125"/>
          </a:xfrm>
        </p:spPr>
        <p:txBody>
          <a:bodyPr/>
          <a:lstStyle/>
          <a:p>
            <a:fld id="{F210D295-9B15-4757-888B-4FDF115DEA16}" type="slidenum">
              <a:rPr lang="zh-CN" altLang="en-US" smtClean="0"/>
              <a:t>45</a:t>
            </a:fld>
            <a:endParaRPr lang="zh-CN" altLang="en-US" dirty="0"/>
          </a:p>
        </p:txBody>
      </p:sp>
      <p:pic>
        <p:nvPicPr>
          <p:cNvPr id="5" name="内容占位符 4"/>
          <p:cNvPicPr>
            <a:picLocks noGrp="1" noChangeAspect="1"/>
          </p:cNvPicPr>
          <p:nvPr>
            <p:ph idx="1"/>
          </p:nvPr>
        </p:nvPicPr>
        <p:blipFill>
          <a:blip r:embed="rId2"/>
          <a:stretch>
            <a:fillRect/>
          </a:stretch>
        </p:blipFill>
        <p:spPr>
          <a:xfrm>
            <a:off x="2044687" y="1126320"/>
            <a:ext cx="8102626" cy="3246134"/>
          </a:xfrm>
          <a:prstGeom prst="rect">
            <a:avLst/>
          </a:prstGeom>
        </p:spPr>
      </p:pic>
      <p:sp>
        <p:nvSpPr>
          <p:cNvPr id="7" name="文本框 6"/>
          <p:cNvSpPr txBox="1"/>
          <p:nvPr/>
        </p:nvSpPr>
        <p:spPr>
          <a:xfrm>
            <a:off x="690852" y="4526592"/>
            <a:ext cx="10810295"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Pod</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Google Fat Tree</a:t>
            </a:r>
            <a:r>
              <a:rPr lang="zh-CN" altLang="en-US" dirty="0">
                <a:latin typeface="微软雅黑" panose="020B0503020204020204" pitchFamily="34" charset="-122"/>
                <a:ea typeface="微软雅黑" panose="020B0503020204020204" pitchFamily="34" charset="-122"/>
              </a:rPr>
              <a:t>的基本构建模块；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端口</a:t>
            </a:r>
            <a:r>
              <a:rPr lang="en-US" altLang="zh-CN" dirty="0">
                <a:latin typeface="微软雅黑" panose="020B0503020204020204" pitchFamily="34" charset="-122"/>
                <a:ea typeface="微软雅黑" panose="020B0503020204020204" pitchFamily="34" charset="-122"/>
              </a:rPr>
              <a:t>Edge Switch</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个端口直接连接到</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Servers</a:t>
            </a:r>
            <a:r>
              <a:rPr lang="zh-CN" altLang="en-US" dirty="0">
                <a:latin typeface="微软雅黑" panose="020B0503020204020204" pitchFamily="34" charset="-122"/>
                <a:ea typeface="微软雅黑" panose="020B0503020204020204" pitchFamily="34" charset="-122"/>
              </a:rPr>
              <a:t>，剩余的</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个连接到</a:t>
            </a:r>
            <a:r>
              <a:rPr lang="en-US" altLang="zh-CN" dirty="0">
                <a:latin typeface="微软雅黑" panose="020B0503020204020204" pitchFamily="34" charset="-122"/>
                <a:ea typeface="微软雅黑" panose="020B0503020204020204" pitchFamily="34" charset="-122"/>
              </a:rPr>
              <a:t>Aggregation Switch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Aggregation Switch</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个端口连接到</a:t>
            </a:r>
            <a:r>
              <a:rPr lang="en-US" altLang="zh-CN" dirty="0">
                <a:latin typeface="微软雅黑" panose="020B0503020204020204" pitchFamily="34" charset="-122"/>
                <a:ea typeface="微软雅黑" panose="020B0503020204020204" pitchFamily="34" charset="-122"/>
              </a:rPr>
              <a:t>Core Switch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Edge Switch</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Aggregation Switch</a:t>
            </a:r>
            <a:r>
              <a:rPr lang="zh-CN" altLang="en-US" dirty="0">
                <a:latin typeface="微软雅黑" panose="020B0503020204020204" pitchFamily="34" charset="-122"/>
                <a:ea typeface="微软雅黑" panose="020B0503020204020204" pitchFamily="34" charset="-122"/>
              </a:rPr>
              <a:t>的数量均为</a:t>
            </a:r>
            <a:r>
              <a:rPr lang="en-US" altLang="zh-CN" dirty="0">
                <a:latin typeface="微软雅黑" panose="020B0503020204020204" pitchFamily="34" charset="-122"/>
                <a:ea typeface="微软雅黑" panose="020B0503020204020204" pitchFamily="34" charset="-122"/>
              </a:rPr>
              <a:t>k</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Core Switch</a:t>
            </a:r>
            <a:r>
              <a:rPr lang="zh-CN" altLang="en-US" dirty="0">
                <a:latin typeface="微软雅黑" panose="020B0503020204020204" pitchFamily="34" charset="-122"/>
                <a:ea typeface="微软雅黑" panose="020B0503020204020204" pitchFamily="34" charset="-122"/>
              </a:rPr>
              <a:t>数量为</a:t>
            </a:r>
            <a:r>
              <a:rPr lang="en-US" altLang="zh-CN" dirty="0">
                <a:latin typeface="微软雅黑" panose="020B0503020204020204" pitchFamily="34" charset="-122"/>
                <a:ea typeface="微软雅黑" panose="020B0503020204020204" pitchFamily="34" charset="-122"/>
              </a:rPr>
              <a:t>k</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Facebook Fat Tree</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46</a:t>
            </a:fld>
            <a:endParaRPr lang="zh-CN" altLang="en-US"/>
          </a:p>
        </p:txBody>
      </p:sp>
      <p:pic>
        <p:nvPicPr>
          <p:cNvPr id="5" name="内容占位符 4"/>
          <p:cNvPicPr>
            <a:picLocks noGrp="1" noChangeAspect="1"/>
          </p:cNvPicPr>
          <p:nvPr>
            <p:ph idx="1"/>
          </p:nvPr>
        </p:nvPicPr>
        <p:blipFill>
          <a:blip r:embed="rId2"/>
          <a:stretch>
            <a:fillRect/>
          </a:stretch>
        </p:blipFill>
        <p:spPr>
          <a:xfrm>
            <a:off x="5795409" y="1097661"/>
            <a:ext cx="3952501" cy="2269334"/>
          </a:xfrm>
          <a:prstGeom prst="rect">
            <a:avLst/>
          </a:prstGeom>
        </p:spPr>
      </p:pic>
      <p:pic>
        <p:nvPicPr>
          <p:cNvPr id="1028" name="Picture 4" descr="Data Center Fabric(æ°æ®ä¸­å¿ç½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087" y="1318611"/>
            <a:ext cx="4524904" cy="409676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5228949" y="3633186"/>
            <a:ext cx="6569476" cy="2536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Pod</a:t>
            </a:r>
            <a:r>
              <a:rPr lang="zh-CN" altLang="en-US" dirty="0">
                <a:latin typeface="微软雅黑" panose="020B0503020204020204" pitchFamily="34" charset="-122"/>
                <a:ea typeface="微软雅黑" panose="020B0503020204020204" pitchFamily="34" charset="-122"/>
              </a:rPr>
              <a:t>还是基本单位，每个 </a:t>
            </a:r>
            <a:r>
              <a:rPr lang="en-US" altLang="zh-CN" dirty="0">
                <a:latin typeface="微软雅黑" panose="020B0503020204020204" pitchFamily="34" charset="-122"/>
                <a:ea typeface="微软雅黑" panose="020B0503020204020204" pitchFamily="34" charset="-122"/>
              </a:rPr>
              <a:t>Pod </a:t>
            </a:r>
            <a:r>
              <a:rPr lang="zh-CN" altLang="en-US" dirty="0">
                <a:latin typeface="微软雅黑" panose="020B0503020204020204" pitchFamily="34" charset="-122"/>
                <a:ea typeface="微软雅黑" panose="020B0503020204020204" pitchFamily="34" charset="-122"/>
              </a:rPr>
              <a:t>包括 </a:t>
            </a:r>
            <a:r>
              <a:rPr lang="en-US" altLang="zh-CN" dirty="0">
                <a:latin typeface="微软雅黑" panose="020B0503020204020204" pitchFamily="34" charset="-122"/>
                <a:ea typeface="微软雅黑" panose="020B0503020204020204" pitchFamily="34" charset="-122"/>
              </a:rPr>
              <a:t>48 </a:t>
            </a:r>
            <a:r>
              <a:rPr lang="zh-CN" altLang="en-US" dirty="0">
                <a:latin typeface="微软雅黑" panose="020B0503020204020204" pitchFamily="34" charset="-122"/>
                <a:ea typeface="微软雅黑" panose="020B0503020204020204" pitchFamily="34" charset="-122"/>
              </a:rPr>
              <a:t>台 </a:t>
            </a:r>
            <a:r>
              <a:rPr lang="en-US" altLang="zh-CN" dirty="0">
                <a:latin typeface="微软雅黑" panose="020B0503020204020204" pitchFamily="34" charset="-122"/>
                <a:ea typeface="微软雅黑" panose="020B0503020204020204" pitchFamily="34" charset="-122"/>
              </a:rPr>
              <a:t>10G </a:t>
            </a:r>
            <a:r>
              <a:rPr lang="zh-CN" altLang="en-US" dirty="0">
                <a:latin typeface="微软雅黑" panose="020B0503020204020204" pitchFamily="34" charset="-122"/>
                <a:ea typeface="微软雅黑" panose="020B0503020204020204" pitchFamily="34" charset="-122"/>
              </a:rPr>
              <a:t>带宽的</a:t>
            </a:r>
            <a:r>
              <a:rPr lang="en-US" altLang="zh-CN" dirty="0">
                <a:latin typeface="微软雅黑" panose="020B0503020204020204" pitchFamily="34" charset="-122"/>
                <a:ea typeface="微软雅黑" panose="020B0503020204020204" pitchFamily="34" charset="-122"/>
              </a:rPr>
              <a:t>TOR</a:t>
            </a:r>
            <a:r>
              <a:rPr lang="zh-CN" altLang="en-US" dirty="0">
                <a:latin typeface="微软雅黑" panose="020B0503020204020204" pitchFamily="34" charset="-122"/>
                <a:ea typeface="微软雅黑" panose="020B0503020204020204" pitchFamily="34" charset="-122"/>
              </a:rPr>
              <a:t>交换机以及 </a:t>
            </a: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台光纤交换机，每台</a:t>
            </a:r>
            <a:r>
              <a:rPr lang="en-US" altLang="zh-CN" dirty="0">
                <a:latin typeface="微软雅黑" panose="020B0503020204020204" pitchFamily="34" charset="-122"/>
                <a:ea typeface="微软雅黑" panose="020B0503020204020204" pitchFamily="34" charset="-122"/>
              </a:rPr>
              <a:t>TOR</a:t>
            </a:r>
            <a:r>
              <a:rPr lang="zh-CN" altLang="en-US" dirty="0">
                <a:latin typeface="微软雅黑" panose="020B0503020204020204" pitchFamily="34" charset="-122"/>
                <a:ea typeface="微软雅黑" panose="020B0503020204020204" pitchFamily="34" charset="-122"/>
              </a:rPr>
              <a:t>交换机分别以一条 </a:t>
            </a:r>
            <a:r>
              <a:rPr lang="en-US" altLang="zh-CN" dirty="0">
                <a:latin typeface="微软雅黑" panose="020B0503020204020204" pitchFamily="34" charset="-122"/>
                <a:ea typeface="微软雅黑" panose="020B0503020204020204" pitchFamily="34" charset="-122"/>
              </a:rPr>
              <a:t>40G </a:t>
            </a:r>
            <a:r>
              <a:rPr lang="zh-CN" altLang="en-US" dirty="0">
                <a:latin typeface="微软雅黑" panose="020B0503020204020204" pitchFamily="34" charset="-122"/>
                <a:ea typeface="微软雅黑" panose="020B0503020204020204" pitchFamily="34" charset="-122"/>
              </a:rPr>
              <a:t>的上行链路与光纤交换机互联，向下则接入底层的</a:t>
            </a:r>
            <a:r>
              <a:rPr lang="en-US" altLang="zh-CN" dirty="0">
                <a:latin typeface="微软雅黑" panose="020B0503020204020204" pitchFamily="34" charset="-122"/>
                <a:ea typeface="微软雅黑" panose="020B0503020204020204" pitchFamily="34" charset="-122"/>
              </a:rPr>
              <a:t>Servers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Facebook </a:t>
            </a:r>
            <a:r>
              <a:rPr lang="zh-CN" altLang="en-US" dirty="0">
                <a:latin typeface="微软雅黑" panose="020B0503020204020204" pitchFamily="34" charset="-122"/>
                <a:ea typeface="微软雅黑" panose="020B0503020204020204" pitchFamily="34" charset="-122"/>
              </a:rPr>
              <a:t>还设计了四个独立的骨干交换机平面</a:t>
            </a:r>
            <a:r>
              <a:rPr lang="en-US" altLang="zh-CN" dirty="0">
                <a:latin typeface="微软雅黑" panose="020B0503020204020204" pitchFamily="34" charset="-122"/>
                <a:ea typeface="微软雅黑" panose="020B0503020204020204" pitchFamily="34" charset="-122"/>
              </a:rPr>
              <a:t>(plane)</a:t>
            </a:r>
            <a:r>
              <a:rPr lang="zh-CN" altLang="en-US" dirty="0">
                <a:latin typeface="微软雅黑" panose="020B0503020204020204" pitchFamily="34" charset="-122"/>
                <a:ea typeface="微软雅黑" panose="020B0503020204020204" pitchFamily="34" charset="-122"/>
              </a:rPr>
              <a:t>，一个平面均可扩展至 </a:t>
            </a:r>
            <a:r>
              <a:rPr lang="en-US" altLang="zh-CN" dirty="0">
                <a:latin typeface="微软雅黑" panose="020B0503020204020204" pitchFamily="34" charset="-122"/>
                <a:ea typeface="微软雅黑" panose="020B0503020204020204" pitchFamily="34" charset="-122"/>
              </a:rPr>
              <a:t>48 </a:t>
            </a:r>
            <a:r>
              <a:rPr lang="zh-CN" altLang="en-US" dirty="0">
                <a:latin typeface="微软雅黑" panose="020B0503020204020204" pitchFamily="34" charset="-122"/>
                <a:ea typeface="微软雅黑" panose="020B0503020204020204" pitchFamily="34" charset="-122"/>
              </a:rPr>
              <a:t>台设备。而每个 </a:t>
            </a:r>
            <a:r>
              <a:rPr lang="en-US" altLang="zh-CN" dirty="0">
                <a:latin typeface="微软雅黑" panose="020B0503020204020204" pitchFamily="34" charset="-122"/>
                <a:ea typeface="微软雅黑" panose="020B0503020204020204" pitchFamily="34" charset="-122"/>
              </a:rPr>
              <a:t>pod </a:t>
            </a:r>
            <a:r>
              <a:rPr lang="zh-CN" altLang="en-US" dirty="0">
                <a:latin typeface="微软雅黑" panose="020B0503020204020204" pitchFamily="34" charset="-122"/>
                <a:ea typeface="微软雅黑" panose="020B0503020204020204" pitchFamily="34" charset="-122"/>
              </a:rPr>
              <a:t>的每一台光纤交换机都会与所在平面的每一台骨干交换机互联。</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F10</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47</a:t>
            </a:fld>
            <a:endParaRPr lang="zh-CN" altLang="en-US"/>
          </a:p>
        </p:txBody>
      </p:sp>
      <p:pic>
        <p:nvPicPr>
          <p:cNvPr id="6" name="内容占位符 5"/>
          <p:cNvPicPr>
            <a:picLocks noGrp="1" noChangeAspect="1"/>
          </p:cNvPicPr>
          <p:nvPr>
            <p:ph idx="1"/>
          </p:nvPr>
        </p:nvPicPr>
        <p:blipFill>
          <a:blip r:embed="rId2"/>
          <a:stretch>
            <a:fillRect/>
          </a:stretch>
        </p:blipFill>
        <p:spPr>
          <a:xfrm>
            <a:off x="3274724" y="1173626"/>
            <a:ext cx="5335876" cy="2575200"/>
          </a:xfrm>
          <a:prstGeom prst="rect">
            <a:avLst/>
          </a:prstGeom>
        </p:spPr>
      </p:pic>
      <p:sp>
        <p:nvSpPr>
          <p:cNvPr id="7" name="文本框 6"/>
          <p:cNvSpPr txBox="1"/>
          <p:nvPr/>
        </p:nvSpPr>
        <p:spPr>
          <a:xfrm>
            <a:off x="846086" y="4154750"/>
            <a:ext cx="10187152"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F10 </a:t>
            </a:r>
            <a:r>
              <a:rPr lang="zh-CN" altLang="en-US" dirty="0">
                <a:latin typeface="微软雅黑" panose="020B0503020204020204" pitchFamily="34" charset="-122"/>
                <a:ea typeface="微软雅黑" panose="020B0503020204020204" pitchFamily="34" charset="-122"/>
              </a:rPr>
              <a:t>是对</a:t>
            </a:r>
            <a:r>
              <a:rPr lang="en-US" altLang="zh-CN" dirty="0">
                <a:latin typeface="微软雅黑" panose="020B0503020204020204" pitchFamily="34" charset="-122"/>
                <a:ea typeface="微软雅黑" panose="020B0503020204020204" pitchFamily="34" charset="-122"/>
              </a:rPr>
              <a:t>Fat Tree</a:t>
            </a:r>
            <a:r>
              <a:rPr lang="zh-CN" altLang="en-US" dirty="0">
                <a:latin typeface="微软雅黑" panose="020B0503020204020204" pitchFamily="34" charset="-122"/>
                <a:ea typeface="微软雅黑" panose="020B0503020204020204" pitchFamily="34" charset="-122"/>
              </a:rPr>
              <a:t>拓扑的简单修改，目的是为了获得更好的容错性；</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Fat Tree</a:t>
            </a:r>
            <a:r>
              <a:rPr lang="zh-CN" altLang="en-US" dirty="0">
                <a:latin typeface="微软雅黑" panose="020B0503020204020204" pitchFamily="34" charset="-122"/>
                <a:ea typeface="微软雅黑" panose="020B0503020204020204" pitchFamily="34" charset="-122"/>
              </a:rPr>
              <a:t>的一个不足之处是第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层的子树都是以相同的方式连接到第</a:t>
            </a:r>
            <a:r>
              <a:rPr lang="en-US" altLang="zh-CN" dirty="0">
                <a:latin typeface="微软雅黑" panose="020B0503020204020204" pitchFamily="34" charset="-122"/>
                <a:ea typeface="微软雅黑" panose="020B0503020204020204" pitchFamily="34" charset="-122"/>
              </a:rPr>
              <a:t>i+1</a:t>
            </a:r>
            <a:r>
              <a:rPr lang="zh-CN" altLang="en-US" dirty="0">
                <a:latin typeface="微软雅黑" panose="020B0503020204020204" pitchFamily="34" charset="-122"/>
                <a:ea typeface="微软雅黑" panose="020B0503020204020204" pitchFamily="34" charset="-122"/>
              </a:rPr>
              <a:t>级的父节点，当某个子节点失效时，父节点绕过失效子节点必须使用环形路径；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F10 </a:t>
            </a:r>
            <a:r>
              <a:rPr lang="zh-CN" altLang="en-US" dirty="0">
                <a:latin typeface="微软雅黑" panose="020B0503020204020204" pitchFamily="34" charset="-122"/>
                <a:ea typeface="微软雅黑" panose="020B0503020204020204" pitchFamily="34" charset="-122"/>
              </a:rPr>
              <a:t>定义了两种类型的子树</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，这两种子树以不同的方式连接到父节点。</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拓扑分类</a:t>
            </a:r>
          </a:p>
        </p:txBody>
      </p:sp>
      <p:sp>
        <p:nvSpPr>
          <p:cNvPr id="6" name="文本占位符 5"/>
          <p:cNvSpPr>
            <a:spLocks noGrp="1"/>
          </p:cNvSpPr>
          <p:nvPr>
            <p:ph type="body" idx="1"/>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Build Approach</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49</a:t>
            </a:fld>
            <a:endParaRPr lang="zh-CN" altLang="en-US"/>
          </a:p>
        </p:txBody>
      </p:sp>
      <p:sp>
        <p:nvSpPr>
          <p:cNvPr id="4" name="内容占位符 3"/>
          <p:cNvSpPr>
            <a:spLocks noGrp="1"/>
          </p:cNvSpPr>
          <p:nvPr>
            <p:ph idx="1"/>
          </p:nvPr>
        </p:nvSpPr>
        <p:spPr/>
        <p:txBody>
          <a:bodyPr/>
          <a:lstStyle/>
          <a:p>
            <a:pPr>
              <a:lnSpc>
                <a:spcPct val="150000"/>
              </a:lnSpc>
            </a:pPr>
            <a:r>
              <a:rPr lang="zh-CN" altLang="en-US" dirty="0"/>
              <a:t>根据两个结点之间的链路是随机还是确定的模式添加的可以将</a:t>
            </a:r>
            <a:r>
              <a:rPr lang="en-US" altLang="zh-CN" dirty="0"/>
              <a:t>DCN</a:t>
            </a:r>
            <a:r>
              <a:rPr lang="zh-CN" altLang="en-US" dirty="0"/>
              <a:t>分为：</a:t>
            </a:r>
          </a:p>
        </p:txBody>
      </p:sp>
      <p:graphicFrame>
        <p:nvGraphicFramePr>
          <p:cNvPr id="5" name="表格 4"/>
          <p:cNvGraphicFramePr>
            <a:graphicFrameLocks noGrp="1"/>
          </p:cNvGraphicFramePr>
          <p:nvPr/>
        </p:nvGraphicFramePr>
        <p:xfrm>
          <a:off x="846087" y="2734322"/>
          <a:ext cx="10187151" cy="2468880"/>
        </p:xfrm>
        <a:graphic>
          <a:graphicData uri="http://schemas.openxmlformats.org/drawingml/2006/table">
            <a:tbl>
              <a:tblPr firstRow="1" bandRow="1">
                <a:tableStyleId>{0505E3EF-67EA-436B-97B2-0124C06EBD24}</a:tableStyleId>
              </a:tblPr>
              <a:tblGrid>
                <a:gridCol w="3395717">
                  <a:extLst>
                    <a:ext uri="{9D8B030D-6E8A-4147-A177-3AD203B41FA5}">
                      <a16:colId xmlns:a16="http://schemas.microsoft.com/office/drawing/2014/main" xmlns="" val="20000"/>
                    </a:ext>
                  </a:extLst>
                </a:gridCol>
                <a:gridCol w="3395717">
                  <a:extLst>
                    <a:ext uri="{9D8B030D-6E8A-4147-A177-3AD203B41FA5}">
                      <a16:colId xmlns:a16="http://schemas.microsoft.com/office/drawing/2014/main" xmlns="" val="20001"/>
                    </a:ext>
                  </a:extLst>
                </a:gridCol>
                <a:gridCol w="3395717">
                  <a:extLst>
                    <a:ext uri="{9D8B030D-6E8A-4147-A177-3AD203B41FA5}">
                      <a16:colId xmlns:a16="http://schemas.microsoft.com/office/drawing/2014/main" xmlns="" val="20002"/>
                    </a:ext>
                  </a:extLst>
                </a:gridCol>
              </a:tblGrid>
              <a:tr h="598400">
                <a:tc>
                  <a:txBody>
                    <a:bodyPr/>
                    <a:lstStyle/>
                    <a:p>
                      <a:pPr algn="ctr"/>
                      <a:r>
                        <a:rPr lang="en-US" altLang="zh-CN" b="0" dirty="0">
                          <a:latin typeface="微软雅黑" panose="020B0503020204020204" pitchFamily="34" charset="-122"/>
                          <a:ea typeface="微软雅黑" panose="020B0503020204020204" pitchFamily="34" charset="-122"/>
                        </a:rPr>
                        <a:t>Build</a:t>
                      </a:r>
                    </a:p>
                    <a:p>
                      <a:pPr algn="ctr"/>
                      <a:r>
                        <a:rPr lang="en-US" altLang="zh-CN" b="0" dirty="0">
                          <a:latin typeface="微软雅黑" panose="020B0503020204020204" pitchFamily="34" charset="-122"/>
                          <a:ea typeface="微软雅黑" panose="020B0503020204020204" pitchFamily="34" charset="-122"/>
                        </a:rPr>
                        <a:t>Approach</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Description</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Examples</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463066">
                <a:tc>
                  <a:txBody>
                    <a:bodyPr/>
                    <a:lstStyle/>
                    <a:p>
                      <a:pPr algn="ctr">
                        <a:lnSpc>
                          <a:spcPct val="200000"/>
                        </a:lnSpc>
                      </a:pPr>
                      <a:r>
                        <a:rPr lang="en-US" altLang="zh-CN" b="0" dirty="0">
                          <a:latin typeface="微软雅黑" panose="020B0503020204020204" pitchFamily="34" charset="-122"/>
                          <a:ea typeface="微软雅黑" panose="020B0503020204020204" pitchFamily="34" charset="-122"/>
                        </a:rPr>
                        <a:t>Random</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Add links between nodes</a:t>
                      </a:r>
                    </a:p>
                    <a:p>
                      <a:pPr algn="ctr"/>
                      <a:r>
                        <a:rPr lang="en-US" altLang="zh-CN" b="0" dirty="0">
                          <a:latin typeface="微软雅黑" panose="020B0503020204020204" pitchFamily="34" charset="-122"/>
                          <a:ea typeface="微软雅黑" panose="020B0503020204020204" pitchFamily="34" charset="-122"/>
                        </a:rPr>
                        <a:t>using a randomized algorithm</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err="1">
                          <a:latin typeface="微软雅黑" panose="020B0503020204020204" pitchFamily="34" charset="-122"/>
                          <a:ea typeface="微软雅黑" panose="020B0503020204020204" pitchFamily="34" charset="-122"/>
                        </a:rPr>
                        <a:t>Scafida</a:t>
                      </a:r>
                      <a:r>
                        <a:rPr lang="en-US" altLang="zh-CN" b="0" dirty="0">
                          <a:latin typeface="微软雅黑" panose="020B0503020204020204" pitchFamily="34" charset="-122"/>
                          <a:ea typeface="微软雅黑" panose="020B0503020204020204" pitchFamily="34" charset="-122"/>
                        </a:rPr>
                        <a:t>, Jellyfish</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63066">
                <a:tc>
                  <a:txBody>
                    <a:bodyPr/>
                    <a:lstStyle/>
                    <a:p>
                      <a:pPr algn="ctr"/>
                      <a:r>
                        <a:rPr lang="en-US" altLang="zh-CN" b="0" dirty="0">
                          <a:latin typeface="微软雅黑" panose="020B0503020204020204" pitchFamily="34" charset="-122"/>
                          <a:ea typeface="微软雅黑" panose="020B0503020204020204" pitchFamily="34" charset="-122"/>
                        </a:rPr>
                        <a:t>Deterministic</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Add links between nodes in a</a:t>
                      </a:r>
                    </a:p>
                    <a:p>
                      <a:pPr algn="ctr"/>
                      <a:r>
                        <a:rPr lang="en-US" altLang="zh-CN" b="0" dirty="0">
                          <a:latin typeface="微软雅黑" panose="020B0503020204020204" pitchFamily="34" charset="-122"/>
                          <a:ea typeface="微软雅黑" panose="020B0503020204020204" pitchFamily="34" charset="-122"/>
                        </a:rPr>
                        <a:t>deterministic pattern</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Fat Tree, DCell,</a:t>
                      </a:r>
                    </a:p>
                    <a:p>
                      <a:pPr algn="ctr"/>
                      <a:r>
                        <a:rPr lang="en-US" altLang="zh-CN" b="0" dirty="0">
                          <a:latin typeface="微软雅黑" panose="020B0503020204020204" pitchFamily="34" charset="-122"/>
                          <a:ea typeface="微软雅黑" panose="020B0503020204020204" pitchFamily="34" charset="-122"/>
                        </a:rPr>
                        <a:t>BCN, BCube</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GPGPU</a:t>
            </a:r>
            <a:r>
              <a:rPr lang="zh-CN" altLang="en-US" dirty="0"/>
              <a:t>模型介绍</a:t>
            </a:r>
          </a:p>
        </p:txBody>
      </p:sp>
      <p:sp>
        <p:nvSpPr>
          <p:cNvPr id="6" name="文本占位符 5"/>
          <p:cNvSpPr>
            <a:spLocks noGrp="1"/>
          </p:cNvSpPr>
          <p:nvPr>
            <p:ph type="body" idx="1"/>
          </p:nvPr>
        </p:nvSpPr>
        <p:spPr/>
        <p:txBody>
          <a:bodyPr/>
          <a:lstStyle/>
          <a:p>
            <a:endParaRPr lang="zh-CN" altLang="en-US"/>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210D295-9B15-4757-888B-4FDF115DEA1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025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Server-Centric v/s Switch-Centric</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50</a:t>
            </a:fld>
            <a:endParaRPr lang="zh-CN" altLang="en-US"/>
          </a:p>
        </p:txBody>
      </p:sp>
      <p:sp>
        <p:nvSpPr>
          <p:cNvPr id="4" name="内容占位符 3"/>
          <p:cNvSpPr>
            <a:spLocks noGrp="1"/>
          </p:cNvSpPr>
          <p:nvPr>
            <p:ph idx="1"/>
          </p:nvPr>
        </p:nvSpPr>
        <p:spPr/>
        <p:txBody>
          <a:bodyPr/>
          <a:lstStyle/>
          <a:p>
            <a:pPr>
              <a:lnSpc>
                <a:spcPct val="150000"/>
              </a:lnSpc>
            </a:pPr>
            <a:r>
              <a:rPr lang="zh-CN" altLang="en-US" dirty="0"/>
              <a:t>根据拓扑中</a:t>
            </a:r>
            <a:r>
              <a:rPr lang="en-US" altLang="zh-CN" dirty="0"/>
              <a:t>host</a:t>
            </a:r>
            <a:r>
              <a:rPr lang="zh-CN" altLang="en-US" dirty="0"/>
              <a:t>是否需要路由和转发数据包可以将</a:t>
            </a:r>
            <a:r>
              <a:rPr lang="en-US" altLang="zh-CN" dirty="0"/>
              <a:t>DCN</a:t>
            </a:r>
            <a:r>
              <a:rPr lang="zh-CN" altLang="en-US" dirty="0"/>
              <a:t>分为：</a:t>
            </a:r>
          </a:p>
        </p:txBody>
      </p:sp>
      <p:graphicFrame>
        <p:nvGraphicFramePr>
          <p:cNvPr id="5" name="表格 4"/>
          <p:cNvGraphicFramePr>
            <a:graphicFrameLocks noGrp="1"/>
          </p:cNvGraphicFramePr>
          <p:nvPr/>
        </p:nvGraphicFramePr>
        <p:xfrm>
          <a:off x="846087" y="2734322"/>
          <a:ext cx="10187151" cy="1878560"/>
        </p:xfrm>
        <a:graphic>
          <a:graphicData uri="http://schemas.openxmlformats.org/drawingml/2006/table">
            <a:tbl>
              <a:tblPr firstRow="1" bandRow="1">
                <a:tableStyleId>{0505E3EF-67EA-436B-97B2-0124C06EBD24}</a:tableStyleId>
              </a:tblPr>
              <a:tblGrid>
                <a:gridCol w="3395717">
                  <a:extLst>
                    <a:ext uri="{9D8B030D-6E8A-4147-A177-3AD203B41FA5}">
                      <a16:colId xmlns:a16="http://schemas.microsoft.com/office/drawing/2014/main" xmlns="" val="20000"/>
                    </a:ext>
                  </a:extLst>
                </a:gridCol>
                <a:gridCol w="3395717">
                  <a:extLst>
                    <a:ext uri="{9D8B030D-6E8A-4147-A177-3AD203B41FA5}">
                      <a16:colId xmlns:a16="http://schemas.microsoft.com/office/drawing/2014/main" xmlns="" val="20001"/>
                    </a:ext>
                  </a:extLst>
                </a:gridCol>
                <a:gridCol w="3395717">
                  <a:extLst>
                    <a:ext uri="{9D8B030D-6E8A-4147-A177-3AD203B41FA5}">
                      <a16:colId xmlns:a16="http://schemas.microsoft.com/office/drawing/2014/main" xmlns="" val="20002"/>
                    </a:ext>
                  </a:extLst>
                </a:gridCol>
              </a:tblGrid>
              <a:tr h="598400">
                <a:tc>
                  <a:txBody>
                    <a:bodyPr/>
                    <a:lstStyle/>
                    <a:p>
                      <a:pPr algn="ct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Description</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Examples</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463066">
                <a:tc>
                  <a:txBody>
                    <a:bodyPr/>
                    <a:lstStyle/>
                    <a:p>
                      <a:pPr algn="ctr">
                        <a:lnSpc>
                          <a:spcPct val="200000"/>
                        </a:lnSpc>
                      </a:pPr>
                      <a:r>
                        <a:rPr lang="en-US" altLang="zh-CN" b="0" dirty="0">
                          <a:latin typeface="微软雅黑" panose="020B0503020204020204" pitchFamily="34" charset="-122"/>
                          <a:ea typeface="微软雅黑" panose="020B0503020204020204" pitchFamily="34" charset="-122"/>
                        </a:rPr>
                        <a:t>Server-Centric</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Both routers and hosts</a:t>
                      </a:r>
                    </a:p>
                    <a:p>
                      <a:pPr algn="ctr"/>
                      <a:r>
                        <a:rPr lang="en-US" altLang="zh-CN" b="0" dirty="0">
                          <a:latin typeface="微软雅黑" panose="020B0503020204020204" pitchFamily="34" charset="-122"/>
                          <a:ea typeface="微软雅黑" panose="020B0503020204020204" pitchFamily="34" charset="-122"/>
                        </a:rPr>
                        <a:t>forward traffic</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DCell, </a:t>
                      </a:r>
                      <a:r>
                        <a:rPr lang="en-US" altLang="zh-CN" b="0" dirty="0" err="1">
                          <a:latin typeface="微软雅黑" panose="020B0503020204020204" pitchFamily="34" charset="-122"/>
                          <a:ea typeface="微软雅黑" panose="020B0503020204020204" pitchFamily="34" charset="-122"/>
                        </a:rPr>
                        <a:t>MDCube</a:t>
                      </a:r>
                      <a:r>
                        <a:rPr lang="en-US" altLang="zh-CN" b="0" dirty="0">
                          <a:latin typeface="微软雅黑" panose="020B0503020204020204" pitchFamily="34" charset="-122"/>
                          <a:ea typeface="微软雅黑" panose="020B0503020204020204" pitchFamily="34" charset="-122"/>
                        </a:rPr>
                        <a:t>,</a:t>
                      </a:r>
                    </a:p>
                    <a:p>
                      <a:pPr algn="ctr"/>
                      <a:r>
                        <a:rPr lang="en-US" altLang="zh-CN" b="0" dirty="0" err="1">
                          <a:latin typeface="微软雅黑" panose="020B0503020204020204" pitchFamily="34" charset="-122"/>
                          <a:ea typeface="微软雅黑" panose="020B0503020204020204" pitchFamily="34" charset="-122"/>
                        </a:rPr>
                        <a:t>Scafida</a:t>
                      </a:r>
                      <a:r>
                        <a:rPr lang="en-US" altLang="zh-CN" b="0" dirty="0">
                          <a:latin typeface="微软雅黑" panose="020B0503020204020204" pitchFamily="34" charset="-122"/>
                          <a:ea typeface="微软雅黑" panose="020B0503020204020204" pitchFamily="34" charset="-122"/>
                        </a:rPr>
                        <a:t>, BCN</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63066">
                <a:tc>
                  <a:txBody>
                    <a:bodyPr/>
                    <a:lstStyle/>
                    <a:p>
                      <a:pPr algn="ctr"/>
                      <a:r>
                        <a:rPr lang="en-US" altLang="zh-CN" b="0" dirty="0">
                          <a:latin typeface="微软雅黑" panose="020B0503020204020204" pitchFamily="34" charset="-122"/>
                          <a:ea typeface="微软雅黑" panose="020B0503020204020204" pitchFamily="34" charset="-122"/>
                        </a:rPr>
                        <a:t>Switch-Centric</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Only routers forward traffic</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Fat Tree,</a:t>
                      </a:r>
                    </a:p>
                    <a:p>
                      <a:pPr algn="ctr"/>
                      <a:r>
                        <a:rPr lang="en-US" altLang="zh-CN" b="0" dirty="0">
                          <a:latin typeface="微软雅黑" panose="020B0503020204020204" pitchFamily="34" charset="-122"/>
                          <a:ea typeface="微软雅黑" panose="020B0503020204020204" pitchFamily="34" charset="-122"/>
                        </a:rPr>
                        <a:t>Jellyfish</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Direct v/s Indirect</a:t>
            </a:r>
            <a:endParaRPr lang="zh-CN" altLang="en-US" dirty="0"/>
          </a:p>
        </p:txBody>
      </p:sp>
      <p:sp>
        <p:nvSpPr>
          <p:cNvPr id="3" name="灯片编号占位符 2"/>
          <p:cNvSpPr>
            <a:spLocks noGrp="1"/>
          </p:cNvSpPr>
          <p:nvPr>
            <p:ph type="sldNum" sz="quarter" idx="12"/>
          </p:nvPr>
        </p:nvSpPr>
        <p:spPr/>
        <p:txBody>
          <a:bodyPr/>
          <a:lstStyle/>
          <a:p>
            <a:fld id="{F210D295-9B15-4757-888B-4FDF115DEA16}" type="slidenum">
              <a:rPr lang="zh-CN" altLang="en-US" smtClean="0"/>
              <a:t>51</a:t>
            </a:fld>
            <a:endParaRPr lang="zh-CN" altLang="en-US"/>
          </a:p>
        </p:txBody>
      </p:sp>
      <p:graphicFrame>
        <p:nvGraphicFramePr>
          <p:cNvPr id="5" name="表格 4"/>
          <p:cNvGraphicFramePr>
            <a:graphicFrameLocks noGrp="1"/>
          </p:cNvGraphicFramePr>
          <p:nvPr/>
        </p:nvGraphicFramePr>
        <p:xfrm>
          <a:off x="846087" y="2734322"/>
          <a:ext cx="10187151" cy="1878560"/>
        </p:xfrm>
        <a:graphic>
          <a:graphicData uri="http://schemas.openxmlformats.org/drawingml/2006/table">
            <a:tbl>
              <a:tblPr firstRow="1" bandRow="1">
                <a:tableStyleId>{0505E3EF-67EA-436B-97B2-0124C06EBD24}</a:tableStyleId>
              </a:tblPr>
              <a:tblGrid>
                <a:gridCol w="3395717">
                  <a:extLst>
                    <a:ext uri="{9D8B030D-6E8A-4147-A177-3AD203B41FA5}">
                      <a16:colId xmlns:a16="http://schemas.microsoft.com/office/drawing/2014/main" xmlns="" val="20000"/>
                    </a:ext>
                  </a:extLst>
                </a:gridCol>
                <a:gridCol w="3395717">
                  <a:extLst>
                    <a:ext uri="{9D8B030D-6E8A-4147-A177-3AD203B41FA5}">
                      <a16:colId xmlns:a16="http://schemas.microsoft.com/office/drawing/2014/main" xmlns="" val="20001"/>
                    </a:ext>
                  </a:extLst>
                </a:gridCol>
                <a:gridCol w="3395717">
                  <a:extLst>
                    <a:ext uri="{9D8B030D-6E8A-4147-A177-3AD203B41FA5}">
                      <a16:colId xmlns:a16="http://schemas.microsoft.com/office/drawing/2014/main" xmlns="" val="20002"/>
                    </a:ext>
                  </a:extLst>
                </a:gridCol>
              </a:tblGrid>
              <a:tr h="598400">
                <a:tc>
                  <a:txBody>
                    <a:bodyPr/>
                    <a:lstStyle/>
                    <a:p>
                      <a:pPr algn="ct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Description</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Examples</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0"/>
                  </a:ext>
                </a:extLst>
              </a:tr>
              <a:tr h="463066">
                <a:tc>
                  <a:txBody>
                    <a:bodyPr/>
                    <a:lstStyle/>
                    <a:p>
                      <a:pPr algn="ctr">
                        <a:lnSpc>
                          <a:spcPct val="200000"/>
                        </a:lnSpc>
                      </a:pPr>
                      <a:r>
                        <a:rPr lang="en-US" altLang="zh-CN" b="0" dirty="0">
                          <a:latin typeface="微软雅黑" panose="020B0503020204020204" pitchFamily="34" charset="-122"/>
                          <a:ea typeface="微软雅黑" panose="020B0503020204020204" pitchFamily="34" charset="-122"/>
                        </a:rPr>
                        <a:t>Direct</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All routers have host(s)</a:t>
                      </a:r>
                    </a:p>
                    <a:p>
                      <a:pPr algn="ctr"/>
                      <a:r>
                        <a:rPr lang="en-US" altLang="zh-CN" b="0" dirty="0">
                          <a:latin typeface="微软雅黑" panose="020B0503020204020204" pitchFamily="34" charset="-122"/>
                          <a:ea typeface="微软雅黑" panose="020B0503020204020204" pitchFamily="34" charset="-122"/>
                        </a:rPr>
                        <a:t>attached to them</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DCell, </a:t>
                      </a:r>
                      <a:r>
                        <a:rPr lang="en-US" altLang="zh-CN" b="0" dirty="0" err="1">
                          <a:latin typeface="微软雅黑" panose="020B0503020204020204" pitchFamily="34" charset="-122"/>
                          <a:ea typeface="微软雅黑" panose="020B0503020204020204" pitchFamily="34" charset="-122"/>
                        </a:rPr>
                        <a:t>MDCube</a:t>
                      </a:r>
                      <a:r>
                        <a:rPr lang="en-US" altLang="zh-CN" b="0" dirty="0">
                          <a:latin typeface="微软雅黑" panose="020B0503020204020204" pitchFamily="34" charset="-122"/>
                          <a:ea typeface="微软雅黑" panose="020B0503020204020204" pitchFamily="34" charset="-122"/>
                        </a:rPr>
                        <a:t>,</a:t>
                      </a:r>
                    </a:p>
                    <a:p>
                      <a:pPr algn="ctr"/>
                      <a:r>
                        <a:rPr lang="en-US" altLang="zh-CN" b="0" dirty="0" err="1">
                          <a:latin typeface="微软雅黑" panose="020B0503020204020204" pitchFamily="34" charset="-122"/>
                          <a:ea typeface="微软雅黑" panose="020B0503020204020204" pitchFamily="34" charset="-122"/>
                        </a:rPr>
                        <a:t>Scafida</a:t>
                      </a:r>
                      <a:r>
                        <a:rPr lang="en-US" altLang="zh-CN" b="0" dirty="0">
                          <a:latin typeface="微软雅黑" panose="020B0503020204020204" pitchFamily="34" charset="-122"/>
                          <a:ea typeface="微软雅黑" panose="020B0503020204020204" pitchFamily="34" charset="-122"/>
                        </a:rPr>
                        <a:t>, BCN</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63066">
                <a:tc>
                  <a:txBody>
                    <a:bodyPr/>
                    <a:lstStyle/>
                    <a:p>
                      <a:pPr algn="ctr"/>
                      <a:r>
                        <a:rPr lang="en-US" altLang="zh-CN" b="0" dirty="0">
                          <a:latin typeface="微软雅黑" panose="020B0503020204020204" pitchFamily="34" charset="-122"/>
                          <a:ea typeface="微软雅黑" panose="020B0503020204020204" pitchFamily="34" charset="-122"/>
                        </a:rPr>
                        <a:t>Indirect</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Routers may not have host(s)</a:t>
                      </a:r>
                    </a:p>
                    <a:p>
                      <a:pPr algn="ctr"/>
                      <a:r>
                        <a:rPr lang="en-US" altLang="zh-CN" b="0" dirty="0">
                          <a:latin typeface="微软雅黑" panose="020B0503020204020204" pitchFamily="34" charset="-122"/>
                          <a:ea typeface="微软雅黑" panose="020B0503020204020204" pitchFamily="34" charset="-122"/>
                        </a:rPr>
                        <a:t>attached to them</a:t>
                      </a:r>
                      <a:endParaRPr lang="zh-CN" altLang="en-US" b="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b="0" dirty="0">
                          <a:latin typeface="微软雅黑" panose="020B0503020204020204" pitchFamily="34" charset="-122"/>
                          <a:ea typeface="微软雅黑" panose="020B0503020204020204" pitchFamily="34" charset="-122"/>
                        </a:rPr>
                        <a:t>Fat Tree</a:t>
                      </a:r>
                      <a:endParaRPr lang="zh-CN" altLang="en-US" b="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对比实验</a:t>
            </a:r>
          </a:p>
        </p:txBody>
      </p:sp>
      <p:sp>
        <p:nvSpPr>
          <p:cNvPr id="6" name="文本占位符 5"/>
          <p:cNvSpPr>
            <a:spLocks noGrp="1"/>
          </p:cNvSpPr>
          <p:nvPr>
            <p:ph type="body" idx="1"/>
          </p:nvPr>
        </p:nvSpPr>
        <p:spPr/>
        <p:txBody>
          <a:bodyPr/>
          <a:lstStyle/>
          <a:p>
            <a:endParaRPr lang="zh-CN" altLang="en-US"/>
          </a:p>
        </p:txBody>
      </p:sp>
      <p:sp>
        <p:nvSpPr>
          <p:cNvPr id="3" name="灯片编号占位符 2"/>
          <p:cNvSpPr>
            <a:spLocks noGrp="1"/>
          </p:cNvSpPr>
          <p:nvPr>
            <p:ph type="sldNum" sz="quarter" idx="12"/>
          </p:nvPr>
        </p:nvSpPr>
        <p:spPr/>
        <p:txBody>
          <a:bodyPr/>
          <a:lstStyle/>
          <a:p>
            <a:fld id="{F210D295-9B15-4757-888B-4FDF115DEA16}"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实验拓扑介绍</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53</a:t>
            </a:fld>
            <a:endParaRPr lang="zh-CN" altLang="en-US"/>
          </a:p>
        </p:txBody>
      </p:sp>
      <p:sp>
        <p:nvSpPr>
          <p:cNvPr id="6" name="内容占位符 5"/>
          <p:cNvSpPr>
            <a:spLocks noGrp="1"/>
          </p:cNvSpPr>
          <p:nvPr>
            <p:ph idx="1"/>
          </p:nvPr>
        </p:nvSpPr>
        <p:spPr/>
        <p:txBody>
          <a:bodyPr/>
          <a:lstStyle/>
          <a:p>
            <a:pPr fontAlgn="auto">
              <a:lnSpc>
                <a:spcPct val="150000"/>
              </a:lnSpc>
            </a:pPr>
            <a:r>
              <a:rPr lang="en-US" altLang="zh-CN" dirty="0"/>
              <a:t>Google Fat Tree</a:t>
            </a:r>
            <a:r>
              <a:rPr lang="zh-CN" altLang="en-US" dirty="0"/>
              <a:t>：</a:t>
            </a:r>
            <a:r>
              <a:rPr lang="en-US" altLang="zh-CN" dirty="0"/>
              <a:t>4 core, 8 aggregate, 8 edge switches</a:t>
            </a:r>
            <a:r>
              <a:rPr lang="zh-CN" altLang="en-US" dirty="0"/>
              <a:t>；</a:t>
            </a:r>
            <a:endParaRPr lang="en-US" altLang="zh-CN" dirty="0"/>
          </a:p>
          <a:p>
            <a:pPr fontAlgn="auto">
              <a:lnSpc>
                <a:spcPct val="150000"/>
              </a:lnSpc>
            </a:pPr>
            <a:r>
              <a:rPr lang="en-US" altLang="zh-CN" dirty="0"/>
              <a:t>Facebook Fat Tree</a:t>
            </a:r>
            <a:r>
              <a:rPr lang="zh-CN" altLang="en-US" dirty="0"/>
              <a:t>：</a:t>
            </a:r>
            <a:r>
              <a:rPr lang="en-US" altLang="zh-CN" dirty="0"/>
              <a:t>48 </a:t>
            </a:r>
            <a:r>
              <a:rPr lang="zh-CN" altLang="en-US" dirty="0"/>
              <a:t>edge routers </a:t>
            </a:r>
            <a:r>
              <a:rPr lang="en-US" altLang="zh-CN" dirty="0"/>
              <a:t>and</a:t>
            </a:r>
            <a:r>
              <a:rPr lang="zh-CN" altLang="en-US" dirty="0"/>
              <a:t> 4 aggregate routers；</a:t>
            </a:r>
          </a:p>
          <a:p>
            <a:pPr fontAlgn="auto">
              <a:lnSpc>
                <a:spcPct val="150000"/>
              </a:lnSpc>
            </a:pPr>
            <a:r>
              <a:rPr lang="en-US" altLang="zh-CN" dirty="0"/>
              <a:t>DCell</a:t>
            </a:r>
            <a:r>
              <a:rPr lang="zh-CN" altLang="en-US" dirty="0"/>
              <a:t>：5 cell, 2 levels DCell topology for</a:t>
            </a:r>
            <a:r>
              <a:rPr lang="en-US" altLang="zh-CN" dirty="0"/>
              <a:t>m </a:t>
            </a:r>
            <a:r>
              <a:rPr lang="zh-CN" altLang="en-US" dirty="0"/>
              <a:t>evaluation purposes. Each cell has 4 hosts and an edge switch to connect to the servers (hosts).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846086" y="158202"/>
            <a:ext cx="10187152" cy="813980"/>
          </a:xfrm>
        </p:spPr>
        <p:txBody>
          <a:bodyPr/>
          <a:lstStyle/>
          <a:p>
            <a:r>
              <a:rPr lang="zh-CN" altLang="en-US"/>
              <a:t>流量模型</a:t>
            </a:r>
          </a:p>
        </p:txBody>
      </p:sp>
      <p:sp>
        <p:nvSpPr>
          <p:cNvPr id="3" name="内容占位符 2"/>
          <p:cNvSpPr>
            <a:spLocks noGrp="1"/>
          </p:cNvSpPr>
          <p:nvPr>
            <p:ph idx="1"/>
          </p:nvPr>
        </p:nvSpPr>
        <p:spPr>
          <a:xfrm>
            <a:off x="838200" y="1124607"/>
            <a:ext cx="10515600" cy="4910329"/>
          </a:xfrm>
        </p:spPr>
        <p:txBody>
          <a:bodyPr>
            <a:normAutofit fontScale="67500" lnSpcReduction="20000"/>
          </a:bodyPr>
          <a:lstStyle/>
          <a:p>
            <a:pPr>
              <a:lnSpc>
                <a:spcPct val="160000"/>
              </a:lnSpc>
            </a:pPr>
            <a:r>
              <a:rPr lang="zh-CN" altLang="en-US" b="1" dirty="0"/>
              <a:t>Uniform Random Traffic</a:t>
            </a:r>
            <a:r>
              <a:rPr lang="zh-CN" altLang="en-US" dirty="0"/>
              <a:t>: Each packet is sent to any other node with equal probability.</a:t>
            </a:r>
          </a:p>
          <a:p>
            <a:pPr>
              <a:lnSpc>
                <a:spcPct val="160000"/>
              </a:lnSpc>
            </a:pPr>
            <a:r>
              <a:rPr lang="zh-CN" altLang="en-US" b="1" dirty="0"/>
              <a:t>Bit Complement Traffic</a:t>
            </a:r>
            <a:r>
              <a:rPr lang="zh-CN" altLang="en-US" dirty="0"/>
              <a:t>: Each node exchanges packets with a node on the opposite side of the network.To compute the destination address, a bit wise inversion is carried out of the source coordinates.This traffic provides a well balanced traffic across the network.</a:t>
            </a:r>
          </a:p>
          <a:p>
            <a:pPr>
              <a:lnSpc>
                <a:spcPct val="160000"/>
              </a:lnSpc>
            </a:pPr>
            <a:r>
              <a:rPr lang="zh-CN" altLang="en-US" b="1" dirty="0"/>
              <a:t>Bit Reverse Traffic</a:t>
            </a:r>
            <a:r>
              <a:rPr lang="zh-CN" altLang="en-US" dirty="0"/>
              <a:t>: A message originating from a host having host address as B</a:t>
            </a:r>
            <a:r>
              <a:rPr lang="zh-CN" altLang="en-US" baseline="-25000" dirty="0"/>
              <a:t>1</a:t>
            </a:r>
            <a:r>
              <a:rPr lang="zh-CN" altLang="en-US" dirty="0"/>
              <a:t>B</a:t>
            </a:r>
            <a:r>
              <a:rPr lang="zh-CN" altLang="en-US" baseline="-25000" dirty="0"/>
              <a:t>2</a:t>
            </a:r>
            <a:r>
              <a:rPr lang="en-US" altLang="zh-CN" dirty="0"/>
              <a:t>......</a:t>
            </a:r>
            <a:r>
              <a:rPr lang="zh-CN" altLang="en-US" dirty="0"/>
              <a:t>B</a:t>
            </a:r>
            <a:r>
              <a:rPr lang="zh-CN" altLang="en-US" baseline="-25000" dirty="0"/>
              <a:t>n</a:t>
            </a:r>
            <a:r>
              <a:rPr lang="zh-CN" altLang="en-US" dirty="0"/>
              <a:t> is destined for a host with the address B</a:t>
            </a:r>
            <a:r>
              <a:rPr lang="zh-CN" altLang="en-US" baseline="-25000" dirty="0"/>
              <a:t>n</a:t>
            </a:r>
            <a:r>
              <a:rPr lang="zh-CN" altLang="en-US" dirty="0"/>
              <a:t>B</a:t>
            </a:r>
            <a:r>
              <a:rPr lang="zh-CN" altLang="en-US" baseline="-25000" dirty="0"/>
              <a:t>n</a:t>
            </a:r>
            <a:r>
              <a:rPr lang="en-US" altLang="zh-CN" baseline="-25000" dirty="0"/>
              <a:t>-</a:t>
            </a:r>
            <a:r>
              <a:rPr lang="zh-CN" altLang="en-US" baseline="-25000" dirty="0"/>
              <a:t>1</a:t>
            </a:r>
            <a:r>
              <a:rPr lang="en-US" altLang="zh-CN" baseline="30000" dirty="0"/>
              <a:t>......</a:t>
            </a:r>
            <a:r>
              <a:rPr lang="zh-CN" altLang="en-US" dirty="0"/>
              <a:t>B</a:t>
            </a:r>
            <a:r>
              <a:rPr lang="zh-CN" altLang="en-US" baseline="-25000" dirty="0"/>
              <a:t>1</a:t>
            </a:r>
            <a:r>
              <a:rPr lang="zh-CN" altLang="en-US" dirty="0"/>
              <a:t>.</a:t>
            </a:r>
          </a:p>
          <a:p>
            <a:pPr>
              <a:lnSpc>
                <a:spcPct val="160000"/>
              </a:lnSpc>
            </a:pPr>
            <a:r>
              <a:rPr lang="zh-CN" altLang="en-US" b="1" dirty="0"/>
              <a:t>Tornado Traffic</a:t>
            </a:r>
            <a:r>
              <a:rPr lang="zh-CN" altLang="en-US" dirty="0"/>
              <a:t>: Each node i sends traffic to                   modN where N is total number of hosts.</a:t>
            </a:r>
          </a:p>
        </p:txBody>
      </p:sp>
      <p:sp>
        <p:nvSpPr>
          <p:cNvPr id="4" name="灯片编号占位符 3"/>
          <p:cNvSpPr>
            <a:spLocks noGrp="1"/>
          </p:cNvSpPr>
          <p:nvPr>
            <p:ph type="sldNum" sz="quarter" idx="12"/>
          </p:nvPr>
        </p:nvSpPr>
        <p:spPr>
          <a:xfrm>
            <a:off x="8610600" y="6356352"/>
            <a:ext cx="2743200" cy="365125"/>
          </a:xfrm>
        </p:spPr>
        <p:txBody>
          <a:bodyPr/>
          <a:lstStyle/>
          <a:p>
            <a:fld id="{F210D295-9B15-4757-888B-4FDF115DEA16}" type="slidenum">
              <a:rPr lang="zh-CN" altLang="en-US" smtClean="0"/>
              <a:t>54</a:t>
            </a:fld>
            <a:endParaRPr lang="zh-CN" altLang="en-US"/>
          </a:p>
        </p:txBody>
      </p:sp>
      <p:graphicFrame>
        <p:nvGraphicFramePr>
          <p:cNvPr id="6" name="对象 5"/>
          <p:cNvGraphicFramePr/>
          <p:nvPr>
            <p:extLst>
              <p:ext uri="{D42A27DB-BD31-4B8C-83A1-F6EECF244321}">
                <p14:modId xmlns:p14="http://schemas.microsoft.com/office/powerpoint/2010/main" val="3414809330"/>
              </p:ext>
            </p:extLst>
          </p:nvPr>
        </p:nvGraphicFramePr>
        <p:xfrm>
          <a:off x="6914946" y="5129234"/>
          <a:ext cx="1774825" cy="518160"/>
        </p:xfrm>
        <a:graphic>
          <a:graphicData uri="http://schemas.openxmlformats.org/presentationml/2006/ole">
            <mc:AlternateContent xmlns:mc="http://schemas.openxmlformats.org/markup-compatibility/2006">
              <mc:Choice xmlns:v="urn:schemas-microsoft-com:vml" Requires="v">
                <p:oleObj spid="_x0000_s1029" r:id="rId3" imgW="1175385" imgH="365125" progId="Equation.KSEE3">
                  <p:embed/>
                </p:oleObj>
              </mc:Choice>
              <mc:Fallback>
                <p:oleObj r:id="rId3" imgW="1175385" imgH="365125" progId="Equation.KSEE3">
                  <p:embed/>
                  <p:pic>
                    <p:nvPicPr>
                      <p:cNvPr id="6" name="对象 5"/>
                      <p:cNvPicPr/>
                      <p:nvPr/>
                    </p:nvPicPr>
                    <p:blipFill>
                      <a:blip r:embed="rId4"/>
                      <a:stretch>
                        <a:fillRect/>
                      </a:stretch>
                    </p:blipFill>
                    <p:spPr>
                      <a:xfrm>
                        <a:off x="6914946" y="5129234"/>
                        <a:ext cx="1774825" cy="518160"/>
                      </a:xfrm>
                      <a:prstGeom prst="rect">
                        <a:avLst/>
                      </a:prstGeom>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实验平台</a:t>
            </a:r>
          </a:p>
        </p:txBody>
      </p:sp>
      <p:sp>
        <p:nvSpPr>
          <p:cNvPr id="3" name="内容占位符 2"/>
          <p:cNvSpPr>
            <a:spLocks noGrp="1"/>
          </p:cNvSpPr>
          <p:nvPr>
            <p:ph idx="1"/>
          </p:nvPr>
        </p:nvSpPr>
        <p:spPr/>
        <p:txBody>
          <a:bodyPr/>
          <a:lstStyle/>
          <a:p>
            <a:pPr>
              <a:lnSpc>
                <a:spcPct val="150000"/>
              </a:lnSpc>
            </a:pPr>
            <a:r>
              <a:rPr lang="zh-CN" altLang="en-US" dirty="0"/>
              <a:t>Mininet作为网络仿真器，POX作为OpenFlow控制器。</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Bisection Bandwidth Testing</a:t>
            </a:r>
          </a:p>
        </p:txBody>
      </p:sp>
      <p:sp>
        <p:nvSpPr>
          <p:cNvPr id="3" name="内容占位符 2"/>
          <p:cNvSpPr>
            <a:spLocks noGrp="1"/>
          </p:cNvSpPr>
          <p:nvPr>
            <p:ph idx="1"/>
          </p:nvPr>
        </p:nvSpPr>
        <p:spPr/>
        <p:txBody>
          <a:bodyPr/>
          <a:lstStyle/>
          <a:p>
            <a:pPr>
              <a:lnSpc>
                <a:spcPct val="150000"/>
              </a:lnSpc>
            </a:pPr>
            <a:r>
              <a:rPr lang="zh-CN" altLang="en-US" dirty="0"/>
              <a:t>使用</a:t>
            </a:r>
            <a:r>
              <a:rPr lang="en-US" altLang="zh-CN" dirty="0" err="1"/>
              <a:t>iperf</a:t>
            </a:r>
            <a:r>
              <a:rPr lang="zh-CN" altLang="en-US" dirty="0"/>
              <a:t>在两个主机之间建立</a:t>
            </a:r>
            <a:r>
              <a:rPr lang="en-US" altLang="zh-CN" dirty="0"/>
              <a:t>TCP</a:t>
            </a:r>
            <a:r>
              <a:rPr lang="zh-CN" altLang="en-US" dirty="0"/>
              <a:t>连接</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56</a:t>
            </a:fld>
            <a:endParaRPr lang="zh-CN" altLang="en-US"/>
          </a:p>
        </p:txBody>
      </p:sp>
      <p:pic>
        <p:nvPicPr>
          <p:cNvPr id="5" name="图片 4"/>
          <p:cNvPicPr>
            <a:picLocks noChangeAspect="1"/>
          </p:cNvPicPr>
          <p:nvPr/>
        </p:nvPicPr>
        <p:blipFill>
          <a:blip r:embed="rId2"/>
          <a:stretch>
            <a:fillRect/>
          </a:stretch>
        </p:blipFill>
        <p:spPr>
          <a:xfrm>
            <a:off x="1842770" y="1819922"/>
            <a:ext cx="7524750" cy="3444228"/>
          </a:xfrm>
          <a:prstGeom prst="rect">
            <a:avLst/>
          </a:prstGeom>
        </p:spPr>
      </p:pic>
      <p:sp>
        <p:nvSpPr>
          <p:cNvPr id="6" name="文本框 5"/>
          <p:cNvSpPr txBox="1"/>
          <p:nvPr/>
        </p:nvSpPr>
        <p:spPr>
          <a:xfrm>
            <a:off x="904875" y="5490845"/>
            <a:ext cx="9659620"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Google Fat Tree</a:t>
            </a:r>
            <a:r>
              <a:rPr lang="zh-CN" altLang="en-US" dirty="0">
                <a:latin typeface="微软雅黑" panose="020B0503020204020204" pitchFamily="34" charset="-122"/>
                <a:ea typeface="微软雅黑" panose="020B0503020204020204" pitchFamily="34" charset="-122"/>
              </a:rPr>
              <a:t>拓扑稍微优于</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拓扑。</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Packet Size Testing</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57</a:t>
            </a:fld>
            <a:endParaRPr lang="zh-CN" altLang="en-US"/>
          </a:p>
        </p:txBody>
      </p:sp>
      <p:pic>
        <p:nvPicPr>
          <p:cNvPr id="5" name="内容占位符 4"/>
          <p:cNvPicPr>
            <a:picLocks noGrp="1" noChangeAspect="1"/>
          </p:cNvPicPr>
          <p:nvPr>
            <p:ph idx="1"/>
          </p:nvPr>
        </p:nvPicPr>
        <p:blipFill>
          <a:blip r:embed="rId2"/>
          <a:stretch>
            <a:fillRect/>
          </a:stretch>
        </p:blipFill>
        <p:spPr>
          <a:xfrm>
            <a:off x="2887980" y="1094740"/>
            <a:ext cx="6102985" cy="3898900"/>
          </a:xfrm>
          <a:prstGeom prst="rect">
            <a:avLst/>
          </a:prstGeom>
        </p:spPr>
      </p:pic>
      <p:sp>
        <p:nvSpPr>
          <p:cNvPr id="6" name="文本框 5"/>
          <p:cNvSpPr txBox="1"/>
          <p:nvPr/>
        </p:nvSpPr>
        <p:spPr>
          <a:xfrm>
            <a:off x="845820" y="5130800"/>
            <a:ext cx="9659620"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拓扑的平均延迟最低。</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Network Saturation Testing</a:t>
            </a:r>
          </a:p>
        </p:txBody>
      </p:sp>
      <p:sp>
        <p:nvSpPr>
          <p:cNvPr id="3" name="内容占位符 2"/>
          <p:cNvSpPr>
            <a:spLocks noGrp="1"/>
          </p:cNvSpPr>
          <p:nvPr>
            <p:ph idx="1"/>
          </p:nvPr>
        </p:nvSpPr>
        <p:spPr/>
        <p:txBody>
          <a:bodyPr/>
          <a:lstStyle/>
          <a:p>
            <a:pPr>
              <a:lnSpc>
                <a:spcPct val="150000"/>
              </a:lnSpc>
            </a:pPr>
            <a:r>
              <a:rPr lang="zh-CN" altLang="en-US" dirty="0"/>
              <a:t>为了在高利用率期间测试网络，</a:t>
            </a:r>
            <a:r>
              <a:rPr lang="en-US" altLang="zh-CN" dirty="0"/>
              <a:t>host</a:t>
            </a:r>
            <a:r>
              <a:rPr lang="zh-CN" altLang="en-US" dirty="0"/>
              <a:t>将其</a:t>
            </a:r>
            <a:r>
              <a:rPr lang="en-US" altLang="zh-CN" dirty="0"/>
              <a:t>ping</a:t>
            </a:r>
            <a:r>
              <a:rPr lang="zh-CN" altLang="en-US" dirty="0"/>
              <a:t>的最大数据包大小固定为其他测试的三倍。</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58</a:t>
            </a:fld>
            <a:endParaRPr lang="zh-CN" altLang="en-US"/>
          </a:p>
        </p:txBody>
      </p:sp>
      <p:pic>
        <p:nvPicPr>
          <p:cNvPr id="7" name="图片 6"/>
          <p:cNvPicPr>
            <a:picLocks noChangeAspect="1"/>
          </p:cNvPicPr>
          <p:nvPr/>
        </p:nvPicPr>
        <p:blipFill>
          <a:blip r:embed="rId2"/>
          <a:stretch>
            <a:fillRect/>
          </a:stretch>
        </p:blipFill>
        <p:spPr>
          <a:xfrm>
            <a:off x="2790825" y="1990725"/>
            <a:ext cx="6610350" cy="3771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Scalability Testing</a:t>
            </a:r>
          </a:p>
        </p:txBody>
      </p:sp>
      <p:sp>
        <p:nvSpPr>
          <p:cNvPr id="3" name="内容占位符 2"/>
          <p:cNvSpPr>
            <a:spLocks noGrp="1"/>
          </p:cNvSpPr>
          <p:nvPr>
            <p:ph idx="1"/>
          </p:nvPr>
        </p:nvSpPr>
        <p:spPr/>
        <p:txBody>
          <a:bodyPr/>
          <a:lstStyle/>
          <a:p>
            <a:pPr>
              <a:lnSpc>
                <a:spcPct val="150000"/>
              </a:lnSpc>
            </a:pPr>
            <a:r>
              <a:rPr lang="zh-CN" altLang="en-US" dirty="0"/>
              <a:t>通过给</a:t>
            </a:r>
            <a:r>
              <a:rPr lang="en-US" altLang="zh-CN" dirty="0"/>
              <a:t>edge switch</a:t>
            </a:r>
            <a:r>
              <a:rPr lang="zh-CN" altLang="en-US" dirty="0"/>
              <a:t>添加更多的</a:t>
            </a:r>
            <a:r>
              <a:rPr lang="en-US" altLang="zh-CN" dirty="0"/>
              <a:t>host</a:t>
            </a:r>
            <a:r>
              <a:rPr lang="zh-CN" altLang="en-US" dirty="0"/>
              <a:t>来检测网络拓扑的性能。</a:t>
            </a:r>
          </a:p>
        </p:txBody>
      </p:sp>
      <p:sp>
        <p:nvSpPr>
          <p:cNvPr id="4" name="灯片编号占位符 3"/>
          <p:cNvSpPr>
            <a:spLocks noGrp="1"/>
          </p:cNvSpPr>
          <p:nvPr>
            <p:ph type="sldNum" sz="quarter" idx="12"/>
          </p:nvPr>
        </p:nvSpPr>
        <p:spPr/>
        <p:txBody>
          <a:bodyPr/>
          <a:lstStyle/>
          <a:p>
            <a:fld id="{F210D295-9B15-4757-888B-4FDF115DEA16}" type="slidenum">
              <a:rPr lang="zh-CN" altLang="en-US" smtClean="0"/>
              <a:t>59</a:t>
            </a:fld>
            <a:endParaRPr lang="zh-CN" altLang="en-US"/>
          </a:p>
        </p:txBody>
      </p:sp>
      <p:pic>
        <p:nvPicPr>
          <p:cNvPr id="5" name="图片 4"/>
          <p:cNvPicPr>
            <a:picLocks noChangeAspect="1"/>
          </p:cNvPicPr>
          <p:nvPr/>
        </p:nvPicPr>
        <p:blipFill>
          <a:blip r:embed="rId2"/>
          <a:stretch>
            <a:fillRect/>
          </a:stretch>
        </p:blipFill>
        <p:spPr>
          <a:xfrm>
            <a:off x="2686050" y="1798955"/>
            <a:ext cx="6819900" cy="4067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C6313D-E540-4B48-9871-16CCE9EB1E1B}"/>
              </a:ext>
            </a:extLst>
          </p:cNvPr>
          <p:cNvSpPr>
            <a:spLocks noGrp="1"/>
          </p:cNvSpPr>
          <p:nvPr>
            <p:ph type="title"/>
          </p:nvPr>
        </p:nvSpPr>
        <p:spPr/>
        <p:txBody>
          <a:bodyPr/>
          <a:lstStyle/>
          <a:p>
            <a:r>
              <a:rPr lang="en-US" altLang="zh-CN" dirty="0"/>
              <a:t>GPGPU</a:t>
            </a:r>
            <a:r>
              <a:rPr lang="zh-CN" altLang="en-US" dirty="0"/>
              <a:t> </a:t>
            </a:r>
            <a:r>
              <a:rPr lang="en-US" altLang="zh-CN" dirty="0"/>
              <a:t>Model</a:t>
            </a:r>
            <a:endParaRPr lang="zh-CN" altLang="en-US" dirty="0"/>
          </a:p>
        </p:txBody>
      </p:sp>
      <p:sp>
        <p:nvSpPr>
          <p:cNvPr id="3" name="灯片编号占位符 2">
            <a:extLst>
              <a:ext uri="{FF2B5EF4-FFF2-40B4-BE49-F238E27FC236}">
                <a16:creationId xmlns:a16="http://schemas.microsoft.com/office/drawing/2014/main" xmlns="" id="{BEDC505D-6B9B-4053-ADF6-4E513C5B303C}"/>
              </a:ext>
            </a:extLst>
          </p:cNvPr>
          <p:cNvSpPr>
            <a:spLocks noGrp="1"/>
          </p:cNvSpPr>
          <p:nvPr>
            <p:ph type="sldNum" sz="quarter" idx="12"/>
          </p:nvPr>
        </p:nvSpPr>
        <p:spPr/>
        <p:txBody>
          <a:bodyPr/>
          <a:lstStyle/>
          <a:p>
            <a:fld id="{F210D295-9B15-4757-888B-4FDF115DEA16}" type="slidenum">
              <a:rPr lang="zh-CN" altLang="en-US" smtClean="0"/>
              <a:t>6</a:t>
            </a:fld>
            <a:endParaRPr lang="zh-CN" altLang="en-US"/>
          </a:p>
        </p:txBody>
      </p:sp>
      <p:sp>
        <p:nvSpPr>
          <p:cNvPr id="4" name="内容占位符 3">
            <a:extLst>
              <a:ext uri="{FF2B5EF4-FFF2-40B4-BE49-F238E27FC236}">
                <a16:creationId xmlns:a16="http://schemas.microsoft.com/office/drawing/2014/main" xmlns="" id="{C56FC957-92DE-47C1-9D19-61FE98EB6A3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altLang="zh-CN" sz="3600" dirty="0"/>
              <a:t>Hardware-Structure </a:t>
            </a:r>
            <a:r>
              <a:rPr lang="en-US" altLang="zh-CN" sz="3600" dirty="0" err="1"/>
              <a:t>Submodel</a:t>
            </a:r>
            <a:endParaRPr lang="en-US" altLang="zh-CN" sz="3600" dirty="0"/>
          </a:p>
          <a:p>
            <a:pPr>
              <a:lnSpc>
                <a:spcPct val="150000"/>
              </a:lnSpc>
              <a:buFont typeface="Wingdings" panose="05000000000000000000" pitchFamily="2" charset="2"/>
              <a:buChar char="Ø"/>
            </a:pPr>
            <a:r>
              <a:rPr lang="en-US" altLang="zh-CN" sz="3600" dirty="0"/>
              <a:t>Task-Organization </a:t>
            </a:r>
            <a:r>
              <a:rPr lang="en-US" altLang="zh-CN" sz="3600" dirty="0" err="1"/>
              <a:t>Submodel</a:t>
            </a:r>
            <a:endParaRPr lang="en-US" altLang="zh-CN" sz="3600" dirty="0"/>
          </a:p>
          <a:p>
            <a:pPr>
              <a:lnSpc>
                <a:spcPct val="150000"/>
              </a:lnSpc>
              <a:buFont typeface="Wingdings" panose="05000000000000000000" pitchFamily="2" charset="2"/>
              <a:buChar char="Ø"/>
            </a:pPr>
            <a:r>
              <a:rPr lang="en-US" altLang="zh-CN" sz="3600" dirty="0"/>
              <a:t>Task-Execute </a:t>
            </a:r>
            <a:r>
              <a:rPr lang="en-US" altLang="zh-CN" sz="3600" dirty="0" err="1"/>
              <a:t>Submodel</a:t>
            </a:r>
            <a:endParaRPr lang="en-US" altLang="zh-CN" sz="3600" dirty="0"/>
          </a:p>
          <a:p>
            <a:pPr>
              <a:lnSpc>
                <a:spcPct val="150000"/>
              </a:lnSpc>
              <a:buFont typeface="Wingdings" panose="05000000000000000000" pitchFamily="2" charset="2"/>
              <a:buChar char="Ø"/>
            </a:pPr>
            <a:r>
              <a:rPr lang="en-US" altLang="zh-CN" sz="3600" dirty="0"/>
              <a:t>Task-Schedule </a:t>
            </a:r>
            <a:r>
              <a:rPr lang="en-US" altLang="zh-CN" sz="3600" dirty="0" err="1"/>
              <a:t>Submodel</a:t>
            </a:r>
            <a:endParaRPr lang="en-US" altLang="zh-CN" sz="3600" dirty="0"/>
          </a:p>
          <a:p>
            <a:pPr>
              <a:lnSpc>
                <a:spcPct val="150000"/>
              </a:lnSpc>
              <a:buFont typeface="Wingdings" panose="05000000000000000000" pitchFamily="2" charset="2"/>
              <a:buChar char="Ø"/>
            </a:pPr>
            <a:r>
              <a:rPr lang="en-US" altLang="zh-CN" sz="3600" dirty="0"/>
              <a:t>Data-Move </a:t>
            </a:r>
            <a:r>
              <a:rPr lang="en-US" altLang="zh-CN" sz="3600" dirty="0" err="1"/>
              <a:t>Submodel</a:t>
            </a:r>
            <a:endParaRPr lang="zh-CN" altLang="en-US" sz="3600" dirty="0"/>
          </a:p>
        </p:txBody>
      </p:sp>
    </p:spTree>
    <p:extLst>
      <p:ext uri="{BB962C8B-B14F-4D97-AF65-F5344CB8AC3E}">
        <p14:creationId xmlns:p14="http://schemas.microsoft.com/office/powerpoint/2010/main" val="3462346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E1931E-A8C5-47CA-A46F-325EBF1DF146}"/>
              </a:ext>
            </a:extLst>
          </p:cNvPr>
          <p:cNvSpPr>
            <a:spLocks noGrp="1"/>
          </p:cNvSpPr>
          <p:nvPr>
            <p:ph type="title"/>
          </p:nvPr>
        </p:nvSpPr>
        <p:spPr/>
        <p:txBody>
          <a:bodyPr/>
          <a:lstStyle/>
          <a:p>
            <a:r>
              <a:rPr lang="en-US" altLang="zh-CN" dirty="0"/>
              <a:t>Hardware-Structure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E22EFB35-5C61-4273-AA24-A44E5DDA880E}"/>
              </a:ext>
            </a:extLst>
          </p:cNvPr>
          <p:cNvSpPr>
            <a:spLocks noGrp="1"/>
          </p:cNvSpPr>
          <p:nvPr>
            <p:ph type="sldNum" sz="quarter" idx="12"/>
          </p:nvPr>
        </p:nvSpPr>
        <p:spPr/>
        <p:txBody>
          <a:bodyPr/>
          <a:lstStyle/>
          <a:p>
            <a:fld id="{F210D295-9B15-4757-888B-4FDF115DEA16}" type="slidenum">
              <a:rPr lang="zh-CN" altLang="en-US" smtClean="0"/>
              <a:t>7</a:t>
            </a:fld>
            <a:endParaRPr lang="zh-CN" altLang="en-US"/>
          </a:p>
        </p:txBody>
      </p:sp>
      <p:sp>
        <p:nvSpPr>
          <p:cNvPr id="4" name="内容占位符 3">
            <a:extLst>
              <a:ext uri="{FF2B5EF4-FFF2-40B4-BE49-F238E27FC236}">
                <a16:creationId xmlns:a16="http://schemas.microsoft.com/office/drawing/2014/main" xmlns="" id="{44250FC4-A467-41E1-A8C9-B04AD5CE9133}"/>
              </a:ext>
            </a:extLst>
          </p:cNvPr>
          <p:cNvSpPr>
            <a:spLocks noGrp="1"/>
          </p:cNvSpPr>
          <p:nvPr>
            <p:ph idx="1"/>
          </p:nvPr>
        </p:nvSpPr>
        <p:spPr/>
        <p:txBody>
          <a:bodyPr/>
          <a:lstStyle/>
          <a:p>
            <a:pPr>
              <a:lnSpc>
                <a:spcPct val="150000"/>
              </a:lnSpc>
            </a:pPr>
            <a:r>
              <a:rPr lang="en-US" altLang="zh-CN" dirty="0"/>
              <a:t>Hardware-Structure</a:t>
            </a:r>
            <a:r>
              <a:rPr lang="zh-CN" altLang="en-US" dirty="0"/>
              <a:t>是嵌套</a:t>
            </a:r>
            <a:r>
              <a:rPr lang="zh-CN" altLang="en-US"/>
              <a:t>组件的多级</a:t>
            </a:r>
            <a:r>
              <a:rPr lang="zh-CN" altLang="en-US" dirty="0"/>
              <a:t>层次结构。</a:t>
            </a:r>
          </a:p>
        </p:txBody>
      </p:sp>
      <p:pic>
        <p:nvPicPr>
          <p:cNvPr id="6" name="图片 5">
            <a:extLst>
              <a:ext uri="{FF2B5EF4-FFF2-40B4-BE49-F238E27FC236}">
                <a16:creationId xmlns:a16="http://schemas.microsoft.com/office/drawing/2014/main" xmlns="" id="{005B3A08-0AD0-4E98-ADAD-148799383BB0}"/>
              </a:ext>
            </a:extLst>
          </p:cNvPr>
          <p:cNvPicPr>
            <a:picLocks noChangeAspect="1"/>
          </p:cNvPicPr>
          <p:nvPr/>
        </p:nvPicPr>
        <p:blipFill>
          <a:blip r:embed="rId2"/>
          <a:stretch>
            <a:fillRect/>
          </a:stretch>
        </p:blipFill>
        <p:spPr>
          <a:xfrm>
            <a:off x="3048824" y="1695635"/>
            <a:ext cx="5781675" cy="2582450"/>
          </a:xfrm>
          <a:prstGeom prst="rect">
            <a:avLst/>
          </a:prstGeom>
        </p:spPr>
      </p:pic>
      <p:sp>
        <p:nvSpPr>
          <p:cNvPr id="7" name="文本框 6">
            <a:extLst>
              <a:ext uri="{FF2B5EF4-FFF2-40B4-BE49-F238E27FC236}">
                <a16:creationId xmlns:a16="http://schemas.microsoft.com/office/drawing/2014/main" xmlns="" id="{62555D08-34E0-4C25-B86D-F91DD83E0ED7}"/>
              </a:ext>
            </a:extLst>
          </p:cNvPr>
          <p:cNvSpPr txBox="1"/>
          <p:nvPr/>
        </p:nvSpPr>
        <p:spPr>
          <a:xfrm>
            <a:off x="846086" y="4282119"/>
            <a:ext cx="10639898"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Processing Element (PE)</a:t>
            </a:r>
            <a:r>
              <a:rPr lang="zh-CN" altLang="en-US" dirty="0">
                <a:latin typeface="微软雅黑" panose="020B0503020204020204" pitchFamily="34" charset="-122"/>
                <a:ea typeface="微软雅黑" panose="020B0503020204020204" pitchFamily="34" charset="-122"/>
              </a:rPr>
              <a:t>：执行通用计算任务的组件。协作执行并行任务的处理</a:t>
            </a:r>
            <a:r>
              <a:rPr lang="zh-CN" altLang="en-US" dirty="0" smtClean="0">
                <a:latin typeface="微软雅黑" panose="020B0503020204020204" pitchFamily="34" charset="-122"/>
                <a:ea typeface="微软雅黑" panose="020B0503020204020204" pitchFamily="34" charset="-122"/>
              </a:rPr>
              <a:t>元素阵列表示</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[PE]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Scheduling Element (SE)</a:t>
            </a:r>
            <a:r>
              <a:rPr lang="zh-CN" altLang="en-US" dirty="0">
                <a:latin typeface="微软雅黑" panose="020B0503020204020204" pitchFamily="34" charset="-122"/>
                <a:ea typeface="微软雅黑" panose="020B0503020204020204" pitchFamily="34" charset="-122"/>
              </a:rPr>
              <a:t>：管理通用计算任务的执行</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的组件；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Task Unit (TU)</a:t>
            </a:r>
            <a:r>
              <a:rPr lang="zh-CN" altLang="en-US" dirty="0">
                <a:latin typeface="微软雅黑" panose="020B0503020204020204" pitchFamily="34" charset="-122"/>
                <a:ea typeface="微软雅黑" panose="020B0503020204020204" pitchFamily="34" charset="-122"/>
              </a:rPr>
              <a:t>：接受新到达任务并为其创建执行</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的组件；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Task Buffer (TB)</a:t>
            </a:r>
            <a:r>
              <a:rPr lang="zh-CN" altLang="en-US" dirty="0">
                <a:latin typeface="微软雅黑" panose="020B0503020204020204" pitchFamily="34" charset="-122"/>
                <a:ea typeface="微软雅黑" panose="020B0503020204020204" pitchFamily="34" charset="-122"/>
              </a:rPr>
              <a:t>：在特殊用途计数器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堆栈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缓冲区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寄存器中存储任务执行</a:t>
            </a:r>
            <a:r>
              <a:rPr lang="en-US" altLang="zh-CN" dirty="0">
                <a:latin typeface="微软雅黑" panose="020B0503020204020204" pitchFamily="34" charset="-122"/>
                <a:ea typeface="微软雅黑" panose="020B0503020204020204" pitchFamily="34" charset="-122"/>
              </a:rPr>
              <a:t>context</a:t>
            </a:r>
            <a:r>
              <a:rPr lang="zh-CN" altLang="en-US" dirty="0">
                <a:latin typeface="微软雅黑" panose="020B0503020204020204" pitchFamily="34" charset="-122"/>
                <a:ea typeface="微软雅黑" panose="020B0503020204020204" pitchFamily="34" charset="-122"/>
              </a:rPr>
              <a:t>的组件；</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Memory</a:t>
            </a:r>
            <a:r>
              <a:rPr lang="zh-CN" altLang="en-US" dirty="0">
                <a:latin typeface="微软雅黑" panose="020B0503020204020204" pitchFamily="34" charset="-122"/>
                <a:ea typeface="微软雅黑" panose="020B0503020204020204" pitchFamily="34" charset="-122"/>
              </a:rPr>
              <a:t>：存储用于计算目的的任务数据的组件；</a:t>
            </a:r>
          </a:p>
        </p:txBody>
      </p:sp>
    </p:spTree>
    <p:extLst>
      <p:ext uri="{BB962C8B-B14F-4D97-AF65-F5344CB8AC3E}">
        <p14:creationId xmlns:p14="http://schemas.microsoft.com/office/powerpoint/2010/main" val="3036418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E1931E-A8C5-47CA-A46F-325EBF1DF146}"/>
              </a:ext>
            </a:extLst>
          </p:cNvPr>
          <p:cNvSpPr>
            <a:spLocks noGrp="1"/>
          </p:cNvSpPr>
          <p:nvPr>
            <p:ph type="title"/>
          </p:nvPr>
        </p:nvSpPr>
        <p:spPr/>
        <p:txBody>
          <a:bodyPr/>
          <a:lstStyle/>
          <a:p>
            <a:r>
              <a:rPr lang="en-US" altLang="zh-CN" dirty="0"/>
              <a:t>Hardware-Structure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E22EFB35-5C61-4273-AA24-A44E5DDA880E}"/>
              </a:ext>
            </a:extLst>
          </p:cNvPr>
          <p:cNvSpPr>
            <a:spLocks noGrp="1"/>
          </p:cNvSpPr>
          <p:nvPr>
            <p:ph type="sldNum" sz="quarter" idx="12"/>
          </p:nvPr>
        </p:nvSpPr>
        <p:spPr/>
        <p:txBody>
          <a:bodyPr/>
          <a:lstStyle/>
          <a:p>
            <a:fld id="{F210D295-9B15-4757-888B-4FDF115DEA16}" type="slidenum">
              <a:rPr lang="zh-CN" altLang="en-US" smtClean="0"/>
              <a:t>8</a:t>
            </a:fld>
            <a:endParaRPr lang="zh-CN" altLang="en-US"/>
          </a:p>
        </p:txBody>
      </p:sp>
      <p:sp>
        <p:nvSpPr>
          <p:cNvPr id="4" name="内容占位符 3">
            <a:extLst>
              <a:ext uri="{FF2B5EF4-FFF2-40B4-BE49-F238E27FC236}">
                <a16:creationId xmlns:a16="http://schemas.microsoft.com/office/drawing/2014/main" xmlns="" id="{44250FC4-A467-41E1-A8C9-B04AD5CE9133}"/>
              </a:ext>
            </a:extLst>
          </p:cNvPr>
          <p:cNvSpPr>
            <a:spLocks noGrp="1"/>
          </p:cNvSpPr>
          <p:nvPr>
            <p:ph idx="1"/>
          </p:nvPr>
        </p:nvSpPr>
        <p:spPr/>
        <p:txBody>
          <a:bodyPr/>
          <a:lstStyle/>
          <a:p>
            <a:pPr>
              <a:lnSpc>
                <a:spcPct val="150000"/>
              </a:lnSpc>
            </a:pPr>
            <a:r>
              <a:rPr lang="en-US" altLang="zh-CN" dirty="0"/>
              <a:t>Hardware-Structure</a:t>
            </a:r>
            <a:r>
              <a:rPr lang="zh-CN" altLang="en-US" dirty="0"/>
              <a:t>是嵌套组件</a:t>
            </a:r>
            <a:r>
              <a:rPr lang="zh-CN" altLang="en-US" dirty="0" smtClean="0"/>
              <a:t>的</a:t>
            </a:r>
            <a:r>
              <a:rPr lang="zh-CN" altLang="en-US" dirty="0"/>
              <a:t>多</a:t>
            </a:r>
            <a:r>
              <a:rPr lang="zh-CN" altLang="en-US" dirty="0" smtClean="0"/>
              <a:t>级</a:t>
            </a:r>
            <a:r>
              <a:rPr lang="zh-CN" altLang="en-US" dirty="0"/>
              <a:t>层次结构。</a:t>
            </a:r>
          </a:p>
        </p:txBody>
      </p:sp>
      <p:pic>
        <p:nvPicPr>
          <p:cNvPr id="6" name="图片 5">
            <a:extLst>
              <a:ext uri="{FF2B5EF4-FFF2-40B4-BE49-F238E27FC236}">
                <a16:creationId xmlns:a16="http://schemas.microsoft.com/office/drawing/2014/main" xmlns="" id="{005B3A08-0AD0-4E98-ADAD-148799383BB0}"/>
              </a:ext>
            </a:extLst>
          </p:cNvPr>
          <p:cNvPicPr>
            <a:picLocks noChangeAspect="1"/>
          </p:cNvPicPr>
          <p:nvPr/>
        </p:nvPicPr>
        <p:blipFill>
          <a:blip r:embed="rId2"/>
          <a:stretch>
            <a:fillRect/>
          </a:stretch>
        </p:blipFill>
        <p:spPr>
          <a:xfrm>
            <a:off x="3048824" y="1695635"/>
            <a:ext cx="5781675" cy="2582450"/>
          </a:xfrm>
          <a:prstGeom prst="rect">
            <a:avLst/>
          </a:prstGeom>
        </p:spPr>
      </p:pic>
      <p:sp>
        <p:nvSpPr>
          <p:cNvPr id="7" name="文本框 6">
            <a:extLst>
              <a:ext uri="{FF2B5EF4-FFF2-40B4-BE49-F238E27FC236}">
                <a16:creationId xmlns:a16="http://schemas.microsoft.com/office/drawing/2014/main" xmlns="" id="{62555D08-34E0-4C25-B86D-F91DD83E0ED7}"/>
              </a:ext>
            </a:extLst>
          </p:cNvPr>
          <p:cNvSpPr txBox="1"/>
          <p:nvPr/>
        </p:nvSpPr>
        <p:spPr>
          <a:xfrm>
            <a:off x="846086" y="4282119"/>
            <a:ext cx="10639898" cy="170540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Interoperation rules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Atomicity Rule</a:t>
            </a:r>
            <a:r>
              <a:rPr lang="zh-CN" altLang="en-US" dirty="0">
                <a:latin typeface="微软雅黑" panose="020B0503020204020204" pitchFamily="34" charset="-122"/>
                <a:ea typeface="微软雅黑" panose="020B0503020204020204" pitchFamily="34" charset="-122"/>
              </a:rPr>
              <a:t>：从第</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级中的组件（阵列）的角度来看，第（</a:t>
            </a:r>
            <a:r>
              <a:rPr lang="en-US" altLang="zh-CN" dirty="0">
                <a:latin typeface="微软雅黑" panose="020B0503020204020204" pitchFamily="34" charset="-122"/>
                <a:ea typeface="微软雅黑" panose="020B0503020204020204" pitchFamily="34" charset="-122"/>
              </a:rPr>
              <a:t>i-1</a:t>
            </a:r>
            <a:r>
              <a:rPr lang="zh-CN" altLang="en-US" dirty="0">
                <a:latin typeface="微软雅黑" panose="020B0503020204020204" pitchFamily="34" charset="-122"/>
                <a:ea typeface="微软雅黑" panose="020B0503020204020204" pitchFamily="34" charset="-122"/>
              </a:rPr>
              <a:t>）级中的组件（阵列）是原子的。 相同级别的组件相互之间是原子的；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Locality Rule</a:t>
            </a:r>
            <a:r>
              <a:rPr lang="zh-CN" altLang="en-US" dirty="0">
                <a:latin typeface="微软雅黑" panose="020B0503020204020204" pitchFamily="34" charset="-122"/>
                <a:ea typeface="微软雅黑" panose="020B0503020204020204" pitchFamily="34" charset="-122"/>
              </a:rPr>
              <a:t>：组件（阵列）只能与共享父组件的组件互操作， 此规则适用于大多数组件；</a:t>
            </a:r>
          </a:p>
        </p:txBody>
      </p:sp>
    </p:spTree>
    <p:extLst>
      <p:ext uri="{BB962C8B-B14F-4D97-AF65-F5344CB8AC3E}">
        <p14:creationId xmlns:p14="http://schemas.microsoft.com/office/powerpoint/2010/main" val="3696995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A22056-69F3-4F52-9CEA-9EBD98A55951}"/>
              </a:ext>
            </a:extLst>
          </p:cNvPr>
          <p:cNvSpPr>
            <a:spLocks noGrp="1"/>
          </p:cNvSpPr>
          <p:nvPr>
            <p:ph type="title"/>
          </p:nvPr>
        </p:nvSpPr>
        <p:spPr/>
        <p:txBody>
          <a:bodyPr/>
          <a:lstStyle/>
          <a:p>
            <a:r>
              <a:rPr lang="en-US" altLang="zh-CN" dirty="0"/>
              <a:t>Task-Organization </a:t>
            </a:r>
            <a:r>
              <a:rPr lang="en-US" altLang="zh-CN" dirty="0" err="1"/>
              <a:t>Submodel</a:t>
            </a:r>
            <a:endParaRPr lang="zh-CN" altLang="en-US" dirty="0"/>
          </a:p>
        </p:txBody>
      </p:sp>
      <p:sp>
        <p:nvSpPr>
          <p:cNvPr id="3" name="灯片编号占位符 2">
            <a:extLst>
              <a:ext uri="{FF2B5EF4-FFF2-40B4-BE49-F238E27FC236}">
                <a16:creationId xmlns:a16="http://schemas.microsoft.com/office/drawing/2014/main" xmlns="" id="{9E579FAF-0C40-40F3-8A82-E19AA5C5F60A}"/>
              </a:ext>
            </a:extLst>
          </p:cNvPr>
          <p:cNvSpPr>
            <a:spLocks noGrp="1"/>
          </p:cNvSpPr>
          <p:nvPr>
            <p:ph type="sldNum" sz="quarter" idx="12"/>
          </p:nvPr>
        </p:nvSpPr>
        <p:spPr/>
        <p:txBody>
          <a:bodyPr/>
          <a:lstStyle/>
          <a:p>
            <a:fld id="{F210D295-9B15-4757-888B-4FDF115DEA16}" type="slidenum">
              <a:rPr lang="zh-CN" altLang="en-US" smtClean="0"/>
              <a:t>9</a:t>
            </a:fld>
            <a:endParaRPr lang="zh-CN" altLang="en-US"/>
          </a:p>
        </p:txBody>
      </p:sp>
      <p:sp>
        <p:nvSpPr>
          <p:cNvPr id="4" name="内容占位符 3">
            <a:extLst>
              <a:ext uri="{FF2B5EF4-FFF2-40B4-BE49-F238E27FC236}">
                <a16:creationId xmlns:a16="http://schemas.microsoft.com/office/drawing/2014/main" xmlns="" id="{626A601A-9143-47F6-8277-5C364E47E6A8}"/>
              </a:ext>
            </a:extLst>
          </p:cNvPr>
          <p:cNvSpPr>
            <a:spLocks noGrp="1"/>
          </p:cNvSpPr>
          <p:nvPr>
            <p:ph idx="1"/>
          </p:nvPr>
        </p:nvSpPr>
        <p:spPr>
          <a:xfrm>
            <a:off x="838199" y="1124607"/>
            <a:ext cx="5580355" cy="2914733"/>
          </a:xfrm>
        </p:spPr>
        <p:txBody>
          <a:bodyPr>
            <a:normAutofit/>
          </a:bodyPr>
          <a:lstStyle/>
          <a:p>
            <a:pPr>
              <a:lnSpc>
                <a:spcPct val="150000"/>
              </a:lnSpc>
            </a:pPr>
            <a:r>
              <a:rPr lang="en-US" altLang="zh-CN" sz="1800" dirty="0"/>
              <a:t>GPGPU</a:t>
            </a:r>
            <a:r>
              <a:rPr lang="zh-CN" altLang="en-US" sz="1800" dirty="0"/>
              <a:t>的</a:t>
            </a:r>
            <a:r>
              <a:rPr lang="en-US" altLang="zh-CN" sz="1800" dirty="0"/>
              <a:t>Task-Organization </a:t>
            </a:r>
            <a:r>
              <a:rPr lang="en-US" altLang="zh-CN" sz="1800" dirty="0" err="1"/>
              <a:t>Submodel</a:t>
            </a:r>
            <a:r>
              <a:rPr lang="zh-CN" altLang="en-US" sz="1800" dirty="0"/>
              <a:t>是从</a:t>
            </a:r>
            <a:r>
              <a:rPr lang="en-US" altLang="zh-CN" sz="1800" dirty="0"/>
              <a:t>code structure</a:t>
            </a:r>
            <a:r>
              <a:rPr lang="zh-CN" altLang="en-US" sz="1800" dirty="0"/>
              <a:t>到</a:t>
            </a:r>
            <a:r>
              <a:rPr lang="en-US" altLang="zh-CN" sz="1800" dirty="0"/>
              <a:t>task topology</a:t>
            </a:r>
            <a:r>
              <a:rPr lang="zh-CN" altLang="en-US" sz="1800" dirty="0"/>
              <a:t>的分层映射模型，如图所示。</a:t>
            </a:r>
            <a:endParaRPr lang="en-US" altLang="zh-CN" sz="1800" dirty="0"/>
          </a:p>
          <a:p>
            <a:pPr>
              <a:lnSpc>
                <a:spcPct val="150000"/>
              </a:lnSpc>
            </a:pPr>
            <a:r>
              <a:rPr lang="en-US" altLang="zh-CN" sz="1800" dirty="0"/>
              <a:t>Code structure</a:t>
            </a:r>
            <a:r>
              <a:rPr lang="zh-CN" altLang="en-US" sz="1800" dirty="0"/>
              <a:t>采用包含一组不同层次的</a:t>
            </a:r>
            <a:r>
              <a:rPr lang="en-US" altLang="zh-CN" sz="1800" dirty="0"/>
              <a:t>Script Lists</a:t>
            </a:r>
            <a:r>
              <a:rPr lang="zh-CN" altLang="en-US" sz="1800" dirty="0"/>
              <a:t>的平面结构。</a:t>
            </a:r>
            <a:endParaRPr lang="en-US" altLang="zh-CN" sz="1800" dirty="0"/>
          </a:p>
          <a:p>
            <a:pPr>
              <a:lnSpc>
                <a:spcPct val="150000"/>
              </a:lnSpc>
            </a:pPr>
            <a:r>
              <a:rPr lang="en-US" altLang="zh-CN" sz="1800" dirty="0"/>
              <a:t>Task topology</a:t>
            </a:r>
            <a:r>
              <a:rPr lang="zh-CN" altLang="en-US" sz="1800" dirty="0"/>
              <a:t>是嵌套任务实例的分层拓扑。</a:t>
            </a:r>
          </a:p>
        </p:txBody>
      </p:sp>
      <p:pic>
        <p:nvPicPr>
          <p:cNvPr id="6" name="图片 5">
            <a:extLst>
              <a:ext uri="{FF2B5EF4-FFF2-40B4-BE49-F238E27FC236}">
                <a16:creationId xmlns:a16="http://schemas.microsoft.com/office/drawing/2014/main" xmlns="" id="{A0F134D6-04BF-4A6A-9C37-C682CCC8A271}"/>
              </a:ext>
            </a:extLst>
          </p:cNvPr>
          <p:cNvPicPr>
            <a:picLocks noChangeAspect="1"/>
          </p:cNvPicPr>
          <p:nvPr/>
        </p:nvPicPr>
        <p:blipFill rotWithShape="1">
          <a:blip r:embed="rId2"/>
          <a:srcRect l="2621" t="2852" r="2347" b="1681"/>
          <a:stretch/>
        </p:blipFill>
        <p:spPr>
          <a:xfrm>
            <a:off x="6418555" y="1124607"/>
            <a:ext cx="5347348" cy="5231745"/>
          </a:xfrm>
          <a:prstGeom prst="rect">
            <a:avLst/>
          </a:prstGeom>
        </p:spPr>
      </p:pic>
    </p:spTree>
    <p:extLst>
      <p:ext uri="{BB962C8B-B14F-4D97-AF65-F5344CB8AC3E}">
        <p14:creationId xmlns:p14="http://schemas.microsoft.com/office/powerpoint/2010/main" val="3326490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3811</Words>
  <Application>Microsoft Office PowerPoint</Application>
  <PresentationFormat>宽屏</PresentationFormat>
  <Paragraphs>287</Paragraphs>
  <Slides>59</Slides>
  <Notes>1</Notes>
  <HiddenSlides>1</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等线</vt:lpstr>
      <vt:lpstr>宋体</vt:lpstr>
      <vt:lpstr>微软雅黑</vt:lpstr>
      <vt:lpstr>Arial</vt:lpstr>
      <vt:lpstr>Calibri</vt:lpstr>
      <vt:lpstr>Times New Roman</vt:lpstr>
      <vt:lpstr>Wingdings</vt:lpstr>
      <vt:lpstr>1_Office 主题</vt:lpstr>
      <vt:lpstr>Equation.KSEE3</vt:lpstr>
      <vt:lpstr>A Closer Look at GPGPU Author：LIANG HU and XILONG CHE, Jilin University SI-QING ZHENG, University of Texas at Dallas</vt:lpstr>
      <vt:lpstr>PowerPoint 演示文稿</vt:lpstr>
      <vt:lpstr>GPGPU背景介绍</vt:lpstr>
      <vt:lpstr>GPGPU背景介绍</vt:lpstr>
      <vt:lpstr>GPGPU模型介绍</vt:lpstr>
      <vt:lpstr>GPGPU Model</vt:lpstr>
      <vt:lpstr>Hardware-Structure Submodel</vt:lpstr>
      <vt:lpstr>Hardware-Structure Submodel</vt:lpstr>
      <vt:lpstr>Task-Organization Submodel</vt:lpstr>
      <vt:lpstr>Task-Organization Submodel</vt:lpstr>
      <vt:lpstr>Task-Organization Submodel</vt:lpstr>
      <vt:lpstr>Task-Execute Submodel</vt:lpstr>
      <vt:lpstr>Task-Execute Submodel</vt:lpstr>
      <vt:lpstr>Task-Execute Submodel</vt:lpstr>
      <vt:lpstr>Task-Schedule Submodel</vt:lpstr>
      <vt:lpstr>Task-Schedule Submodel</vt:lpstr>
      <vt:lpstr>Task-Schedule Submodel</vt:lpstr>
      <vt:lpstr>Data-Move Submodel</vt:lpstr>
      <vt:lpstr>Data-Move Submodel</vt:lpstr>
      <vt:lpstr>Data-Move Submodel</vt:lpstr>
      <vt:lpstr>Data-Move Submodel</vt:lpstr>
      <vt:lpstr>GPGPU案例分析</vt:lpstr>
      <vt:lpstr>PowerPoint 演示文稿</vt:lpstr>
      <vt:lpstr>Task Organization</vt:lpstr>
      <vt:lpstr>Task Organization</vt:lpstr>
      <vt:lpstr>Hardware Structure</vt:lpstr>
      <vt:lpstr>Hardware Structure</vt:lpstr>
      <vt:lpstr>Hardware Structure</vt:lpstr>
      <vt:lpstr>Task Execution</vt:lpstr>
      <vt:lpstr>PowerPoint 演示文稿</vt:lpstr>
      <vt:lpstr>Summary</vt:lpstr>
      <vt:lpstr>A Survey and Evaluation of Data Center Network Topologies Author：Brian Lebiednik, Aman Mangal，Niharika Tiwari</vt:lpstr>
      <vt:lpstr>PowerPoint 演示文稿</vt:lpstr>
      <vt:lpstr>背景介绍</vt:lpstr>
      <vt:lpstr>数据中心和数据中心网络</vt:lpstr>
      <vt:lpstr>Ethernet和TCP/IP</vt:lpstr>
      <vt:lpstr>拓扑介绍</vt:lpstr>
      <vt:lpstr>DCell</vt:lpstr>
      <vt:lpstr>BCube</vt:lpstr>
      <vt:lpstr>MDCube</vt:lpstr>
      <vt:lpstr>Scafida</vt:lpstr>
      <vt:lpstr>HCN</vt:lpstr>
      <vt:lpstr>BCN</vt:lpstr>
      <vt:lpstr>Jellyfish</vt:lpstr>
      <vt:lpstr>Google Fat Tree</vt:lpstr>
      <vt:lpstr>Facebook Fat Tree</vt:lpstr>
      <vt:lpstr>F10</vt:lpstr>
      <vt:lpstr>拓扑分类</vt:lpstr>
      <vt:lpstr>Build Approach</vt:lpstr>
      <vt:lpstr>Server-Centric v/s Switch-Centric</vt:lpstr>
      <vt:lpstr>Direct v/s Indirect</vt:lpstr>
      <vt:lpstr>对比实验</vt:lpstr>
      <vt:lpstr>实验拓扑介绍</vt:lpstr>
      <vt:lpstr>流量模型</vt:lpstr>
      <vt:lpstr>实验平台</vt:lpstr>
      <vt:lpstr>Bisection Bandwidth Testing</vt:lpstr>
      <vt:lpstr>Packet Size Testing</vt:lpstr>
      <vt:lpstr>Network Saturation Testing</vt:lpstr>
      <vt:lpstr>Scalability Testing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and Evaluation of Data Center Network Topologies Author：Brian Lebiednik, Aman Mangal，Niharika Tiwari</dc:title>
  <dc:creator>Chou David</dc:creator>
  <cp:lastModifiedBy>David Chou</cp:lastModifiedBy>
  <cp:revision>35</cp:revision>
  <dcterms:created xsi:type="dcterms:W3CDTF">2019-05-26T07:52:00Z</dcterms:created>
  <dcterms:modified xsi:type="dcterms:W3CDTF">2019-06-03T15:31:06Z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