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8" r:id="rId7"/>
    <p:sldId id="266" r:id="rId8"/>
    <p:sldId id="265" r:id="rId9"/>
    <p:sldId id="275" r:id="rId10"/>
    <p:sldId id="271" r:id="rId11"/>
    <p:sldId id="273" r:id="rId12"/>
    <p:sldId id="277" r:id="rId13"/>
    <p:sldId id="269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53062-9D22-4DCE-AFBC-ECDBFAAA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D9E74D-533C-4B58-9996-0983A548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436C1-9751-454A-A434-1ACB429E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E0314-66E5-4FF7-81B3-9A8DF613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4DFFE-6135-48D3-9685-49FEDADF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1E1E-C1B2-4E41-9A5E-83874500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CBAAC-7D8E-4B7C-883E-DE3E92130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EE1F-2A15-4B2D-A65D-5C5F741D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D8DD8-918A-48E6-9F52-AE995F7F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8207C-00A4-4C58-ACA8-8042EF34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6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D9110D-AC7B-4894-BFBC-1454D348C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1CE47-35F5-4816-8FD7-BCAAD1FDB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2A25A-3C86-467F-88AC-0FB1D5E4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D710A-43D8-4F7B-A97D-FDAA4CDC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A8CFE-FD46-4D93-A17E-12772406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635E4-DEF1-45B6-A03B-75E4A69B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F3C92-DF4A-4999-87E3-861A88E3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CEF6D-DDA6-4432-B3AC-6AF63F9B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EE244-2F4A-4463-A761-B6DE1D51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C8F93-D28D-45F9-9B82-1FF41EE0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1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3216C-17EC-406E-ACCE-ABEC49C6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D5551-6CBB-43D2-91A3-37FF20F2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FA944-0B93-42B2-A3E9-2852C884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4B55-BFFB-4720-83A2-D425FBA7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4EDBC-E350-40D8-B15D-27BFAE1A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6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57CEE-AE68-48E2-9FC5-42FB5E63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D68CF-417B-470F-B7D9-077EFA2C1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39CF1-5F92-43B2-9071-ED013F4E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9F3AF-A11F-4B66-B73A-2117498D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3DEC4-7CBF-4CF9-AE55-2FF074F0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07AC9-633D-4876-BA7E-4FF1D8FD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0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657F4-FA44-48B4-962C-2A559613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E74FF-CF38-43C3-9C8E-6FE76E58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174A8-E2CF-495B-AB2B-B0205FC04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7AC62-C75B-4378-B8B1-0F18B1730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20EBFE-51C3-4328-82C8-EFD833DC6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0BEB4F-AF69-4F14-B83B-218CCA36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A11F9-D039-48CA-9213-706FFF3C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3BA5BD-B7F2-4E97-BD0A-7177A365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68B5D-2D8C-43F8-BD01-EB6F7E58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41537-7902-431C-AB59-90080A66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E3DCB3-33C1-4A07-B26C-6962422C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C79C2-4D9E-4ED7-8075-7AF1B7AD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922ECA-C0C4-4509-A023-64281C8F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D9736-2A31-4725-B974-090EBAF2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75183-8FC2-4CC3-81BE-9DBF01A3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4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38C92-61D0-42A4-90CE-2EEF9BD7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F5FA0-9EDF-463F-BEC2-C022A05B0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516CD-E015-43DD-A5ED-1BE568C0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3AB84-9E85-4884-9673-DA3C95BB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AD150-14D4-4754-8700-AB169A27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DBFF2-F2E5-4E4A-89B6-4146B609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02518-3488-45D0-ACA8-3FF8AD6D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FCA8D-15F5-4372-9284-D49717B3E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CF34A-8332-4492-A3A6-7B435703D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ED9C7-7C30-4D89-A88D-08436496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8FCD1-C1DD-4557-AD57-DF72D916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626B3-671A-4BDD-A905-1E2CABE3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2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63B0FD-2D57-414C-8D9F-3F11FF75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D3EC3-3C03-4ECB-BA0B-5904DCF8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4AF8A-EC81-496B-A317-149C25465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4399-84A2-4AA5-A143-7B9746EFB4C2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6F0FC-527D-40C1-93E5-B31D9BB22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D0E87-312C-4D5B-A73F-62C1950D5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29A4-E92E-492E-9B4D-8C9897432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5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3BFF082-0B80-446E-BD41-8648FC7B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-11095"/>
            <a:ext cx="12191998" cy="68690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DEBEC84-D57A-4BA5-AD98-D416192ED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1433512"/>
            <a:ext cx="7345680" cy="2387600"/>
          </a:xfrm>
        </p:spPr>
        <p:txBody>
          <a:bodyPr>
            <a:normAutofit/>
          </a:bodyPr>
          <a:lstStyle/>
          <a:p>
            <a:r>
              <a:rPr lang="en-US" altLang="zh-CN" sz="4900" b="1" dirty="0">
                <a:solidFill>
                  <a:srgbClr val="FFFF00"/>
                </a:solidFill>
              </a:rPr>
              <a:t>《</a:t>
            </a:r>
            <a:r>
              <a:rPr lang="zh-CN" altLang="en-US" sz="4900" b="1" dirty="0">
                <a:solidFill>
                  <a:srgbClr val="FFFF00"/>
                </a:solidFill>
              </a:rPr>
              <a:t>如何检查处理器的错误</a:t>
            </a:r>
            <a:r>
              <a:rPr lang="en-US" altLang="zh-CN" sz="4900" b="1" dirty="0">
                <a:solidFill>
                  <a:srgbClr val="FFFF00"/>
                </a:solidFill>
              </a:rPr>
              <a:t>》</a:t>
            </a:r>
            <a:br>
              <a:rPr lang="en-US" altLang="zh-CN" b="1" dirty="0">
                <a:solidFill>
                  <a:srgbClr val="FFFF00"/>
                </a:solidFill>
              </a:rPr>
            </a:br>
            <a:br>
              <a:rPr lang="en-US" altLang="zh-CN" dirty="0">
                <a:solidFill>
                  <a:srgbClr val="FFFF00"/>
                </a:solidFill>
              </a:rPr>
            </a:br>
            <a:r>
              <a:rPr lang="zh-CN" altLang="en-US" sz="3600" b="1" dirty="0">
                <a:solidFill>
                  <a:srgbClr val="FFC000"/>
                </a:solidFill>
              </a:rPr>
              <a:t>喻啸寒    </a:t>
            </a:r>
            <a:r>
              <a:rPr lang="en-US" altLang="zh-CN" sz="3600" b="1" dirty="0">
                <a:solidFill>
                  <a:srgbClr val="FFC000"/>
                </a:solidFill>
              </a:rPr>
              <a:t>S1810W0802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6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540A-3DA7-4017-8AA3-6ED9D3D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解决方案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C762A-5C48-4E81-9EDB-FB65B8AD2D83}"/>
              </a:ext>
            </a:extLst>
          </p:cNvPr>
          <p:cNvSpPr/>
          <p:nvPr/>
        </p:nvSpPr>
        <p:spPr>
          <a:xfrm>
            <a:off x="5516880" y="1690688"/>
            <a:ext cx="1158240" cy="1036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工作单元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8EC46C-5ECB-46C2-919A-99A06F9BAD02}"/>
              </a:ext>
            </a:extLst>
          </p:cNvPr>
          <p:cNvSpPr/>
          <p:nvPr/>
        </p:nvSpPr>
        <p:spPr>
          <a:xfrm>
            <a:off x="5516880" y="4232257"/>
            <a:ext cx="11582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复制单元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4CF9EC7D-BBE7-4B6D-B599-6D9CC638E9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58935" y="3321205"/>
            <a:ext cx="1284295" cy="33527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F573B6B-671C-4D5D-BA61-607D287D45CC}"/>
              </a:ext>
            </a:extLst>
          </p:cNvPr>
          <p:cNvSpPr/>
          <p:nvPr/>
        </p:nvSpPr>
        <p:spPr>
          <a:xfrm>
            <a:off x="5750560" y="3300884"/>
            <a:ext cx="690880" cy="37592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088F85-AB07-4085-833E-107477157AA8}"/>
              </a:ext>
            </a:extLst>
          </p:cNvPr>
          <p:cNvSpPr/>
          <p:nvPr/>
        </p:nvSpPr>
        <p:spPr>
          <a:xfrm>
            <a:off x="4618672" y="543969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锁步前进</a:t>
            </a:r>
          </a:p>
        </p:txBody>
      </p:sp>
    </p:spTree>
    <p:extLst>
      <p:ext uri="{BB962C8B-B14F-4D97-AF65-F5344CB8AC3E}">
        <p14:creationId xmlns:p14="http://schemas.microsoft.com/office/powerpoint/2010/main" val="107881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540A-3DA7-4017-8AA3-6ED9D3D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再遇困难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EC750B-61EA-4A4D-96F1-7D079638D112}"/>
              </a:ext>
            </a:extLst>
          </p:cNvPr>
          <p:cNvSpPr/>
          <p:nvPr/>
        </p:nvSpPr>
        <p:spPr>
          <a:xfrm>
            <a:off x="4618672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效率太低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9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540A-3DA7-4017-8AA3-6ED9D3D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解决方案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9BF422-5643-4E1A-B4D8-AA32B9C579ED}"/>
              </a:ext>
            </a:extLst>
          </p:cNvPr>
          <p:cNvSpPr/>
          <p:nvPr/>
        </p:nvSpPr>
        <p:spPr>
          <a:xfrm>
            <a:off x="3926172" y="2056370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放宽同步要求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CE3A94-1DC4-4C9C-9E82-30F7CA18ACE3}"/>
              </a:ext>
            </a:extLst>
          </p:cNvPr>
          <p:cNvSpPr/>
          <p:nvPr/>
        </p:nvSpPr>
        <p:spPr>
          <a:xfrm>
            <a:off x="4439935" y="3987632"/>
            <a:ext cx="3312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NSAA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25761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540A-3DA7-4017-8AA3-6ED9D3D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2.    DIVA</a:t>
            </a:r>
            <a:r>
              <a:rPr lang="zh-CN" altLang="en-US" b="1" dirty="0"/>
              <a:t>家庭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EC750B-61EA-4A4D-96F1-7D079638D112}"/>
              </a:ext>
            </a:extLst>
          </p:cNvPr>
          <p:cNvSpPr/>
          <p:nvPr/>
        </p:nvSpPr>
        <p:spPr>
          <a:xfrm>
            <a:off x="2855367" y="1371367"/>
            <a:ext cx="64812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原理：类似</a:t>
            </a: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模块冗余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EDB6F3-EC54-4537-960B-22293BB63F93}"/>
              </a:ext>
            </a:extLst>
          </p:cNvPr>
          <p:cNvSpPr/>
          <p:nvPr/>
        </p:nvSpPr>
        <p:spPr>
          <a:xfrm>
            <a:off x="3263346" y="2294697"/>
            <a:ext cx="2832652" cy="25642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22B85-4976-4E97-9BB9-9E4567A7CAC7}"/>
              </a:ext>
            </a:extLst>
          </p:cNvPr>
          <p:cNvSpPr/>
          <p:nvPr/>
        </p:nvSpPr>
        <p:spPr>
          <a:xfrm>
            <a:off x="7215686" y="2958962"/>
            <a:ext cx="1394792" cy="1235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附属核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0FDA79-54D2-45A8-BD1F-100AE236CE1A}"/>
              </a:ext>
            </a:extLst>
          </p:cNvPr>
          <p:cNvSpPr/>
          <p:nvPr/>
        </p:nvSpPr>
        <p:spPr>
          <a:xfrm>
            <a:off x="1627467" y="4999387"/>
            <a:ext cx="893706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挑战：二者性能接近，同步</a:t>
            </a:r>
            <a:endParaRPr lang="en-US" altLang="zh-C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困难：二者共享寄存器</a:t>
            </a: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影响效率</a:t>
            </a:r>
            <a:endParaRPr lang="en-US" altLang="zh-C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4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540A-3DA7-4017-8AA3-6ED9D3D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解决方案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FBA052-22C4-4BD0-A07E-F009DC9CD08C}"/>
              </a:ext>
            </a:extLst>
          </p:cNvPr>
          <p:cNvSpPr/>
          <p:nvPr/>
        </p:nvSpPr>
        <p:spPr>
          <a:xfrm>
            <a:off x="3311324" y="2811115"/>
            <a:ext cx="1394792" cy="1235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附属核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8B55F9-5DD8-4680-8391-0A120605531E}"/>
              </a:ext>
            </a:extLst>
          </p:cNvPr>
          <p:cNvSpPr/>
          <p:nvPr/>
        </p:nvSpPr>
        <p:spPr>
          <a:xfrm>
            <a:off x="7636690" y="3026461"/>
            <a:ext cx="1073426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3BACC78-955C-4009-9C61-0A33981F54A2}"/>
              </a:ext>
            </a:extLst>
          </p:cNvPr>
          <p:cNvCxnSpPr>
            <a:cxnSpLocks/>
          </p:cNvCxnSpPr>
          <p:nvPr/>
        </p:nvCxnSpPr>
        <p:spPr>
          <a:xfrm flipH="1">
            <a:off x="4926496" y="3409118"/>
            <a:ext cx="2339008" cy="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13295-0DCA-4267-A76E-0CAE7F77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3.  </a:t>
            </a:r>
            <a:r>
              <a:rPr lang="zh-CN" altLang="en-US" b="1" dirty="0"/>
              <a:t>基于软件的故障推测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2C000-736D-4A51-A385-339086FB5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9068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35834-425F-417C-B9CE-C6B7FAF2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000" b="1" dirty="0"/>
              <a:t>展望与未来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8A2726-F8D4-40B0-BD92-AE7C51C86903}"/>
              </a:ext>
            </a:extLst>
          </p:cNvPr>
          <p:cNvSpPr/>
          <p:nvPr/>
        </p:nvSpPr>
        <p:spPr>
          <a:xfrm>
            <a:off x="3233677" y="1690688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更少的时间花费：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68872F-768E-44FC-BFC4-79BD9930B196}"/>
              </a:ext>
            </a:extLst>
          </p:cNvPr>
          <p:cNvSpPr/>
          <p:nvPr/>
        </p:nvSpPr>
        <p:spPr>
          <a:xfrm>
            <a:off x="4618672" y="2614018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时间冗余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9AFC18-2403-4E4D-BD82-A638F4796876}"/>
              </a:ext>
            </a:extLst>
          </p:cNvPr>
          <p:cNvSpPr/>
          <p:nvPr/>
        </p:nvSpPr>
        <p:spPr>
          <a:xfrm>
            <a:off x="3233678" y="3537348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更少的硬件开销：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F9CC8D-FD87-4D1F-8F82-3CE70EC0C8A5}"/>
              </a:ext>
            </a:extLst>
          </p:cNvPr>
          <p:cNvSpPr/>
          <p:nvPr/>
        </p:nvSpPr>
        <p:spPr>
          <a:xfrm>
            <a:off x="4472901" y="4460678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空间冗余</a:t>
            </a:r>
          </a:p>
        </p:txBody>
      </p:sp>
    </p:spTree>
    <p:extLst>
      <p:ext uri="{BB962C8B-B14F-4D97-AF65-F5344CB8AC3E}">
        <p14:creationId xmlns:p14="http://schemas.microsoft.com/office/powerpoint/2010/main" val="2529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FB954-6C5B-48EB-81BA-EC318397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090"/>
            <a:ext cx="10515600" cy="1875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/>
              <a:t>为什么要谈这件事？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5AD05-C967-48FC-B901-A873D5A8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1966273"/>
            <a:ext cx="7498080" cy="42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4FE6-2F55-4B6B-BFEF-EB9A229E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000" dirty="0"/>
              <a:t>处理器有哪些错误？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2325FC-490F-47F2-AA55-6160420BE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185"/>
            <a:ext cx="4122611" cy="2895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818ACF-E330-4E84-8C66-94CB7B0B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446" y="2262185"/>
            <a:ext cx="3896360" cy="2895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52397D-481F-493D-A81A-4F0D82119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1" y="2262185"/>
            <a:ext cx="4023360" cy="28952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C798CC-8FEA-4FF1-9300-51A0BD81DA11}"/>
              </a:ext>
            </a:extLst>
          </p:cNvPr>
          <p:cNvSpPr/>
          <p:nvPr/>
        </p:nvSpPr>
        <p:spPr>
          <a:xfrm>
            <a:off x="583977" y="526730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瞬态故障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BBD828-3EEB-4934-8D0E-99B31632C08C}"/>
              </a:ext>
            </a:extLst>
          </p:cNvPr>
          <p:cNvSpPr/>
          <p:nvPr/>
        </p:nvSpPr>
        <p:spPr>
          <a:xfrm>
            <a:off x="4668300" y="526730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时变故障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30DA79-C0DB-4023-B307-97CCD87C28CB}"/>
              </a:ext>
            </a:extLst>
          </p:cNvPr>
          <p:cNvSpPr/>
          <p:nvPr/>
        </p:nvSpPr>
        <p:spPr>
          <a:xfrm>
            <a:off x="8653301" y="5267300"/>
            <a:ext cx="3054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设计故障</a:t>
            </a:r>
          </a:p>
        </p:txBody>
      </p:sp>
    </p:spTree>
    <p:extLst>
      <p:ext uri="{BB962C8B-B14F-4D97-AF65-F5344CB8AC3E}">
        <p14:creationId xmlns:p14="http://schemas.microsoft.com/office/powerpoint/2010/main" val="38366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4FE6-2F55-4B6B-BFEF-EB9A229E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000" dirty="0"/>
              <a:t>如何解决？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C798CC-8FEA-4FF1-9300-51A0BD81DA11}"/>
              </a:ext>
            </a:extLst>
          </p:cNvPr>
          <p:cNvSpPr/>
          <p:nvPr/>
        </p:nvSpPr>
        <p:spPr>
          <a:xfrm>
            <a:off x="583976" y="526730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时间冗余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BBD828-3EEB-4934-8D0E-99B31632C08C}"/>
              </a:ext>
            </a:extLst>
          </p:cNvPr>
          <p:cNvSpPr/>
          <p:nvPr/>
        </p:nvSpPr>
        <p:spPr>
          <a:xfrm>
            <a:off x="4668303" y="526730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空间冗余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30DA79-C0DB-4023-B307-97CCD87C28CB}"/>
              </a:ext>
            </a:extLst>
          </p:cNvPr>
          <p:cNvSpPr/>
          <p:nvPr/>
        </p:nvSpPr>
        <p:spPr>
          <a:xfrm>
            <a:off x="8702997" y="526730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信息冗余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A0ADCE-ED1C-477A-A03F-90F984F8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2" y="2349096"/>
            <a:ext cx="3484245" cy="28083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2EC6D1-B572-4E59-B0F4-AE573C1A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409" y="2245357"/>
            <a:ext cx="3905250" cy="29289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834572-4818-452B-99AD-9567C594A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1" y="2349096"/>
            <a:ext cx="3863720" cy="27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4FE6-2F55-4B6B-BFEF-EB9A229E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3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/>
              <a:t>一个检查方案可能涉及多种方法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C63F5C-8C9B-43D1-8B81-F51D9D76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524760"/>
            <a:ext cx="7762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5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540A-3DA7-4017-8AA3-6ED9D3D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  </a:t>
            </a:r>
            <a:r>
              <a:rPr lang="zh-CN" altLang="en-US" dirty="0"/>
              <a:t>奇偶性校验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7F0935-0734-4C6B-9545-4301F048F8DC}"/>
              </a:ext>
            </a:extLst>
          </p:cNvPr>
          <p:cNvSpPr/>
          <p:nvPr/>
        </p:nvSpPr>
        <p:spPr>
          <a:xfrm>
            <a:off x="3666488" y="3105204"/>
            <a:ext cx="4859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11100110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301706-F76C-4521-8F04-1378A9E47808}"/>
              </a:ext>
            </a:extLst>
          </p:cNvPr>
          <p:cNvSpPr/>
          <p:nvPr/>
        </p:nvSpPr>
        <p:spPr>
          <a:xfrm>
            <a:off x="3666488" y="4276557"/>
            <a:ext cx="4859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00110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A5D38-D35A-4F83-8F2E-59A018B401F5}"/>
              </a:ext>
            </a:extLst>
          </p:cNvPr>
          <p:cNvSpPr/>
          <p:nvPr/>
        </p:nvSpPr>
        <p:spPr>
          <a:xfrm>
            <a:off x="2426565" y="1658114"/>
            <a:ext cx="7338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奇数个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置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偶数个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置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8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540A-3DA7-4017-8AA3-6ED9D3D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2.  N-</a:t>
            </a:r>
            <a:r>
              <a:rPr lang="zh-CN" altLang="en-US" dirty="0"/>
              <a:t>模块冗余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C762A-5C48-4E81-9EDB-FB65B8AD2D83}"/>
              </a:ext>
            </a:extLst>
          </p:cNvPr>
          <p:cNvSpPr/>
          <p:nvPr/>
        </p:nvSpPr>
        <p:spPr>
          <a:xfrm>
            <a:off x="1564640" y="1724799"/>
            <a:ext cx="1158240" cy="1036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工作单元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8EC46C-5ECB-46C2-919A-99A06F9BAD02}"/>
              </a:ext>
            </a:extLst>
          </p:cNvPr>
          <p:cNvSpPr/>
          <p:nvPr/>
        </p:nvSpPr>
        <p:spPr>
          <a:xfrm>
            <a:off x="1564640" y="4374497"/>
            <a:ext cx="11582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复制单元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21C6F8-78CF-4F02-8CBE-FC4ADBDA1ACA}"/>
              </a:ext>
            </a:extLst>
          </p:cNvPr>
          <p:cNvSpPr/>
          <p:nvPr/>
        </p:nvSpPr>
        <p:spPr>
          <a:xfrm>
            <a:off x="5820924" y="169068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8D49C0-581B-4518-8020-0FEC56166A4F}"/>
              </a:ext>
            </a:extLst>
          </p:cNvPr>
          <p:cNvSpPr/>
          <p:nvPr/>
        </p:nvSpPr>
        <p:spPr>
          <a:xfrm>
            <a:off x="5820924" y="4430992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F3F6C8-F09B-4B96-9A14-7C43B21198E4}"/>
              </a:ext>
            </a:extLst>
          </p:cNvPr>
          <p:cNvCxnSpPr>
            <a:cxnSpLocks/>
          </p:cNvCxnSpPr>
          <p:nvPr/>
        </p:nvCxnSpPr>
        <p:spPr>
          <a:xfrm>
            <a:off x="3505200" y="2149455"/>
            <a:ext cx="1778000" cy="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67220F4-2A89-4029-AAE5-16601A3A9503}"/>
              </a:ext>
            </a:extLst>
          </p:cNvPr>
          <p:cNvCxnSpPr>
            <a:cxnSpLocks/>
          </p:cNvCxnSpPr>
          <p:nvPr/>
        </p:nvCxnSpPr>
        <p:spPr>
          <a:xfrm>
            <a:off x="3545840" y="4892657"/>
            <a:ext cx="17373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20FA1-AFA4-492D-8CC0-79DA5887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3.  </a:t>
            </a:r>
            <a:r>
              <a:rPr lang="zh-CN" altLang="en-US" dirty="0"/>
              <a:t>检查点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2A5793C6-D34C-4518-B91F-E00457909467}"/>
              </a:ext>
            </a:extLst>
          </p:cNvPr>
          <p:cNvSpPr/>
          <p:nvPr/>
        </p:nvSpPr>
        <p:spPr>
          <a:xfrm>
            <a:off x="1663700" y="2209800"/>
            <a:ext cx="457200" cy="45720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3D2D20D-225E-4F86-A66A-869E0C351749}"/>
              </a:ext>
            </a:extLst>
          </p:cNvPr>
          <p:cNvSpPr/>
          <p:nvPr/>
        </p:nvSpPr>
        <p:spPr>
          <a:xfrm>
            <a:off x="2527301" y="2295208"/>
            <a:ext cx="2743200" cy="31496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D8653284-CB8F-4CF8-8625-4FF744296108}"/>
              </a:ext>
            </a:extLst>
          </p:cNvPr>
          <p:cNvSpPr/>
          <p:nvPr/>
        </p:nvSpPr>
        <p:spPr>
          <a:xfrm>
            <a:off x="5547360" y="2306320"/>
            <a:ext cx="2743200" cy="31496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3F6EEBC-0941-49ED-93AC-73B01D0D7855}"/>
              </a:ext>
            </a:extLst>
          </p:cNvPr>
          <p:cNvSpPr/>
          <p:nvPr/>
        </p:nvSpPr>
        <p:spPr>
          <a:xfrm>
            <a:off x="8567420" y="2316480"/>
            <a:ext cx="1582420" cy="386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弧形 23">
            <a:extLst>
              <a:ext uri="{FF2B5EF4-FFF2-40B4-BE49-F238E27FC236}">
                <a16:creationId xmlns:a16="http://schemas.microsoft.com/office/drawing/2014/main" id="{39C91C75-9FDE-4727-9CEA-779E33C7907F}"/>
              </a:ext>
            </a:extLst>
          </p:cNvPr>
          <p:cNvSpPr/>
          <p:nvPr/>
        </p:nvSpPr>
        <p:spPr>
          <a:xfrm rot="5400000">
            <a:off x="4677918" y="-79566"/>
            <a:ext cx="2419604" cy="895096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9" grpId="0" animBg="1"/>
      <p:bldP spid="20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540A-3DA7-4017-8AA3-6ED9D3D8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1.    </a:t>
            </a:r>
            <a:r>
              <a:rPr lang="en-US" altLang="zh-CN" b="1" dirty="0" err="1"/>
              <a:t>MultiMaster</a:t>
            </a:r>
            <a:r>
              <a:rPr lang="zh-CN" altLang="en-US" b="1" dirty="0"/>
              <a:t>检查器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EC750B-61EA-4A4D-96F1-7D079638D112}"/>
              </a:ext>
            </a:extLst>
          </p:cNvPr>
          <p:cNvSpPr/>
          <p:nvPr/>
        </p:nvSpPr>
        <p:spPr>
          <a:xfrm>
            <a:off x="3154329" y="2505670"/>
            <a:ext cx="58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原理：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模块冗余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9BF422-5643-4E1A-B4D8-AA32B9C579ED}"/>
              </a:ext>
            </a:extLst>
          </p:cNvPr>
          <p:cNvSpPr/>
          <p:nvPr/>
        </p:nvSpPr>
        <p:spPr>
          <a:xfrm>
            <a:off x="2541181" y="4198262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困难：工作单元不同步</a:t>
            </a:r>
          </a:p>
        </p:txBody>
      </p:sp>
    </p:spTree>
    <p:extLst>
      <p:ext uri="{BB962C8B-B14F-4D97-AF65-F5344CB8AC3E}">
        <p14:creationId xmlns:p14="http://schemas.microsoft.com/office/powerpoint/2010/main" val="210921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宽屏</PresentationFormat>
  <Paragraphs>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《如何检查处理器的错误》  喻啸寒    S1810W0802</vt:lpstr>
      <vt:lpstr>PowerPoint 演示文稿</vt:lpstr>
      <vt:lpstr>处理器有哪些错误？</vt:lpstr>
      <vt:lpstr>如何解决？</vt:lpstr>
      <vt:lpstr>一个检查方案可能涉及多种方法</vt:lpstr>
      <vt:lpstr>1.  奇偶性校验</vt:lpstr>
      <vt:lpstr>2.  N-模块冗余</vt:lpstr>
      <vt:lpstr>3.  检查点</vt:lpstr>
      <vt:lpstr>1.    MultiMaster检查器</vt:lpstr>
      <vt:lpstr>解决方案</vt:lpstr>
      <vt:lpstr>再遇困难</vt:lpstr>
      <vt:lpstr>解决方案</vt:lpstr>
      <vt:lpstr>2.    DIVA家庭</vt:lpstr>
      <vt:lpstr>解决方案</vt:lpstr>
      <vt:lpstr>3.  基于软件的故障推测</vt:lpstr>
      <vt:lpstr>展望与未来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741279469@qq.com</dc:creator>
  <cp:lastModifiedBy>741279469@qq.com</cp:lastModifiedBy>
  <cp:revision>21</cp:revision>
  <dcterms:created xsi:type="dcterms:W3CDTF">2019-05-27T11:06:17Z</dcterms:created>
  <dcterms:modified xsi:type="dcterms:W3CDTF">2019-05-28T00:01:03Z</dcterms:modified>
</cp:coreProperties>
</file>