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3.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ppt/slides/slide9.xml" ContentType="application/vnd.openxmlformats-officedocument.presentationml.slide+xml"/>
  <Override PartName="/ppt/notesSlides/notesSlide5.xml" ContentType="application/vnd.openxmlformats-officedocument.presentationml.notesSlide+xml"/>
  <Override PartName="/ppt/slides/slide10.xml" ContentType="application/vnd.openxmlformats-officedocument.presentationml.slide+xml"/>
  <Override PartName="/ppt/notesSlides/notesSlide6.xml" ContentType="application/vnd.openxmlformats-officedocument.presentationml.notesSlide+xml"/>
  <Override PartName="/ppt/slides/slide11.xml" ContentType="application/vnd.openxmlformats-officedocument.presentationml.slide+xml"/>
  <Override PartName="/ppt/notesSlides/notesSlide7.xml" ContentType="application/vnd.openxmlformats-officedocument.presentationml.notesSlide+xml"/>
  <Override PartName="/ppt/slides/slide12.xml" ContentType="application/vnd.openxmlformats-officedocument.presentationml.slide+xml"/>
  <Override PartName="/ppt/slides/slide13.xml" ContentType="application/vnd.openxmlformats-officedocument.presentationml.slide+xml"/>
  <Override PartName="/ppt/notesSlides/notesSlide8.xml" ContentType="application/vnd.openxmlformats-officedocument.presentationml.notesSlide+xml"/>
  <Override PartName="/ppt/slides/slide14.xml" ContentType="application/vnd.openxmlformats-officedocument.presentationml.slide+xml"/>
  <Override PartName="/ppt/notesSlides/notesSlide9.xml" ContentType="application/vnd.openxmlformats-officedocument.presentationml.notesSlide+xml"/>
  <Override PartName="/ppt/slides/slide15.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10.xml" ContentType="application/vnd.openxmlformats-officedocument.presentationml.notesSlide+xml"/>
  <Override PartName="/ppt/slides/slide16.xml" ContentType="application/vnd.openxmlformats-officedocument.presentationml.slide+xml"/>
  <Override PartName="/ppt/notesSlides/notesSlide11.xml" ContentType="application/vnd.openxmlformats-officedocument.presentationml.notesSlide+xml"/>
  <Override PartName="/ppt/slides/slide17.xml" ContentType="application/vnd.openxmlformats-officedocument.presentationml.slide+xml"/>
  <Override PartName="/ppt/notesSlides/notesSlide12.xml" ContentType="application/vnd.openxmlformats-officedocument.presentationml.notesSlide+xml"/>
  <Override PartName="/ppt/slides/slide18.xml" ContentType="application/vnd.openxmlformats-officedocument.presentationml.slide+xml"/>
  <Override PartName="/ppt/notesSlides/notesSlide13.xml" ContentType="application/vnd.openxmlformats-officedocument.presentationml.notesSlide+xml"/>
  <Override PartName="/ppt/slides/slide19.xml" ContentType="application/vnd.openxmlformats-officedocument.presentationml.slide+xml"/>
  <Override PartName="/ppt/notesSlides/notesSlide14.xml" ContentType="application/vnd.openxmlformats-officedocument.presentationml.notesSlide+xml"/>
  <Override PartName="/ppt/slides/slide20.xml" ContentType="application/vnd.openxmlformats-officedocument.presentationml.slide+xml"/>
  <Override PartName="/ppt/notesSlides/notesSlide15.xml" ContentType="application/vnd.openxmlformats-officedocument.presentationml.notesSlide+xml"/>
  <Override PartName="/ppt/slides/slide21.xml" ContentType="application/vnd.openxmlformats-officedocument.presentationml.slide+xml"/>
  <Override PartName="/ppt/slides/slide22.xml" ContentType="application/vnd.openxmlformats-officedocument.presentationml.slide+xml"/>
  <Override PartName="/ppt/notesSlides/notesSlide16.xml" ContentType="application/vnd.openxmlformats-officedocument.presentationml.notesSlide+xml"/>
  <Override PartName="/ppt/slides/slide23.xml" ContentType="application/vnd.openxmlformats-officedocument.presentationml.slide+xml"/>
  <Override PartName="/ppt/diagrams/layout2.xml" ContentType="application/vnd.openxmlformats-officedocument.drawingml.diagramLayout+xml"/>
  <Override PartName="/ppt/diagrams/data2.xml" ContentType="application/vnd.openxmlformats-officedocument.drawingml.diagramData+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notesSlides/notesSlide17.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8.xml" ContentType="application/vnd.openxmlformats-officedocument.presentationml.notes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 id="2147483649" r:id="rId2"/>
  </p:sldMasterIdLst>
  <p:notesMasterIdLst>
    <p:notesMasterId r:id="rId3"/>
  </p:notesMasterIdLst>
  <p:sldIdLst>
    <p:sldId id="257" r:id="rId4"/>
    <p:sldId id="258" r:id="rId5"/>
    <p:sldId id="259" r:id="rId6"/>
    <p:sldId id="260" r:id="rId7"/>
    <p:sldId id="261" r:id="rId8"/>
    <p:sldId id="262" r:id="rId9"/>
    <p:sldId id="263" r:id="rId10"/>
    <p:sldId id="264"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type="screen4x3" cy="6858000" cx="9144000"/>
  <p:notesSz cx="6858000" cy="9144000"/>
  <p:defaultTextStyle>
    <a:defPPr>
      <a:defRPr lang="zh-HK"/>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92D14F"/>
    <a:srgbClr val="0174AB"/>
    <a:srgbClr val="666666"/>
    <a:srgbClr val="BFC0C0"/>
    <a:srgbClr val="9F9D9A"/>
    <a:srgbClr val="0A377B"/>
    <a:srgbClr val="000000"/>
    <a:srgbClr val="083F80"/>
    <a:srgbClr val="1F497D"/>
    <a:srgbClr val="967765"/>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0735" autoAdjust="0"/>
    <p:restoredTop sz="78293" autoAdjust="0"/>
  </p:normalViewPr>
  <p:slideViewPr>
    <p:cSldViewPr showGuides="1" snapToGrid="0">
      <p:cViewPr varScale="1">
        <p:scale>
          <a:sx n="54" d="100"/>
          <a:sy n="54" d="100"/>
        </p:scale>
        <p:origin x="-2034" y="-96"/>
      </p:cViewPr>
      <p:guideLst>
        <p:guide orient="horz" pos="255"/>
        <p:guide orient="horz" pos="1139"/>
        <p:guide orient="horz" pos="2319"/>
        <p:guide orient="horz" pos="3226"/>
        <p:guide pos="5125"/>
        <p:guide pos="1519"/>
      </p:guideLst>
    </p:cSldViewPr>
  </p:slideViewPr>
  <p:notesTextViewPr>
    <p:cViewPr>
      <p:scale>
        <a:sx n="1" d="1"/>
        <a:sy n="1" d="1"/>
      </p:scale>
      <p:origin x="0" y="0"/>
    </p:cViewPr>
  </p:notesTextViewPr>
  <p:sorterViewPr>
    <p:cViewPr>
      <p:scale>
        <a:sx n="66" d="100"/>
        <a:sy n="66" d="100"/>
      </p:scale>
      <p:origin x="0" y="0"/>
    </p:cViewPr>
  </p:sorterViewPr>
  <p:notesViewPr>
    <p:cSldViewPr snapToGrid="0">
      <p:cViewPr varScale="1">
        <p:scale>
          <a:sx n="53" d="100"/>
          <a:sy n="53" d="100"/>
        </p:scale>
        <p:origin x="-2904"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tableStyles" Target="tableStyles.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14.png"/></Relationships>
</file>

<file path=ppt/diagrams/_rels/data2.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png"/><Relationship Id="rId4"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image" Target="../media/image18.png"/><Relationship Id="rId4"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43291-9E99-4D37-944E-825ED91286C2}" type="doc">
      <dgm:prSet loTypeId="urn:microsoft.com/office/officeart/2008/layout/SquareAccentList" loCatId="list" qsTypeId="urn:microsoft.com/office/officeart/2005/8/quickstyle/simple1" qsCatId="simple" csTypeId="urn:microsoft.com/office/officeart/2005/8/colors/accent1_2" csCatId="accent1" phldr="1"/>
      <dgm:spPr/>
      <dgm:t>
        <a:bodyPr/>
        <a:lstStyle/>
        <a:p>
          <a:endParaRPr lang="zh-CN" altLang="en-US"/>
        </a:p>
      </dgm:t>
    </dgm:pt>
    <dgm:pt modelId="{11579FC9-517C-41C1-A8A1-D68B399E34FB}">
      <dgm:prSet phldrT="[Text]" custT="1"/>
      <dgm:spPr/>
      <dgm:t>
        <a:bodyPr/>
        <a:lstStyle/>
        <a:p>
          <a:r>
            <a:rPr lang="zh-CN" altLang="en-US" sz="2700" dirty="0" smtClean="0">
              <a:latin typeface="微软雅黑" panose="020B0503020204020204" pitchFamily="34" charset="-122"/>
              <a:ea typeface="微软雅黑" panose="020B0503020204020204" pitchFamily="34" charset="-122"/>
            </a:rPr>
            <a:t>优势</a:t>
          </a:r>
          <a:endParaRPr lang="zh-CN" altLang="en-US" sz="2700" dirty="0">
            <a:latin typeface="微软雅黑" panose="020B0503020204020204" pitchFamily="34" charset="-122"/>
            <a:ea typeface="微软雅黑" panose="020B0503020204020204" pitchFamily="34" charset="-122"/>
          </a:endParaRPr>
        </a:p>
      </dgm:t>
    </dgm:pt>
    <dgm:pt modelId="{A989EF2D-9729-4030-9552-B5F0E13D6BE0}" type="parTrans" cxnId="{C02EDCD8-ABF2-4B0E-8932-475F0845151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C8A6D670-4211-445F-9007-A8BD9E972061}" type="sibTrans" cxnId="{C02EDCD8-ABF2-4B0E-8932-475F0845151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8ED144EF-1FF2-4402-BD93-8E8CEC64D700}">
      <dgm:prSet phldrT="[Text]" custT="1"/>
      <dgm:spPr/>
      <dgm:t>
        <a:bodyPr/>
        <a:lstStyle/>
        <a:p>
          <a:r>
            <a:rPr lang="zh-CN" altLang="en-US" sz="1400" dirty="0" smtClean="0">
              <a:latin typeface="微软雅黑" panose="020B0503020204020204" pitchFamily="34" charset="-122"/>
              <a:ea typeface="微软雅黑" panose="020B0503020204020204" pitchFamily="34" charset="-122"/>
            </a:rPr>
            <a:t>高数据速率和高效频谱使用</a:t>
          </a:r>
          <a:endParaRPr lang="zh-CN" altLang="en-US" sz="1400" dirty="0">
            <a:latin typeface="微软雅黑" panose="020B0503020204020204" pitchFamily="34" charset="-122"/>
            <a:ea typeface="微软雅黑" panose="020B0503020204020204" pitchFamily="34" charset="-122"/>
          </a:endParaRPr>
        </a:p>
      </dgm:t>
    </dgm:pt>
    <dgm:pt modelId="{BE3D8C61-FB37-4846-AB0A-3AB43AEF20FA}" type="parTrans" cxnId="{A7901B0B-318C-4DF6-AC11-C904BC39B43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A24CC59-AEDC-457D-A8EE-9B6D0BDECBA8}" type="sibTrans" cxnId="{A7901B0B-318C-4DF6-AC11-C904BC39B431}">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BD0CA65E-C7D2-403C-8EA7-82510470BA21}">
      <dgm:prSet phldrT="[Text]" custT="1"/>
      <dgm:spPr/>
      <dgm:t>
        <a:bodyPr/>
        <a:lstStyle/>
        <a:p>
          <a:r>
            <a:rPr lang="zh-CN" altLang="en-US" sz="1400" dirty="0" smtClean="0">
              <a:latin typeface="微软雅黑" panose="020B0503020204020204" pitchFamily="34" charset="-122"/>
              <a:ea typeface="微软雅黑" panose="020B0503020204020204" pitchFamily="34" charset="-122"/>
            </a:rPr>
            <a:t>节能</a:t>
          </a:r>
          <a:endParaRPr lang="zh-CN" altLang="en-US" sz="1400" dirty="0">
            <a:latin typeface="微软雅黑" panose="020B0503020204020204" pitchFamily="34" charset="-122"/>
            <a:ea typeface="微软雅黑" panose="020B0503020204020204" pitchFamily="34" charset="-122"/>
          </a:endParaRPr>
        </a:p>
      </dgm:t>
    </dgm:pt>
    <dgm:pt modelId="{3F9F9ED0-A1F9-401A-8967-1F8E241167CA}" type="parTrans" cxnId="{61BBB123-5F06-4B71-9599-FB7A80B6AC24}">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E26D84CB-5209-49F7-AD81-BB64F06D9A30}" type="sibTrans" cxnId="{61BBB123-5F06-4B71-9599-FB7A80B6AC24}">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1950340-5782-445E-AB9C-417D97B70B8D}">
      <dgm:prSet phldrT="[Text]" custT="1"/>
      <dgm:spPr/>
      <dgm:t>
        <a:bodyPr/>
        <a:lstStyle/>
        <a:p>
          <a:r>
            <a:rPr lang="zh-CN" sz="1400" dirty="0" smtClean="0">
              <a:latin typeface="微软雅黑" panose="020B0503020204020204" pitchFamily="34" charset="-122"/>
              <a:ea typeface="微软雅黑" panose="020B0503020204020204" pitchFamily="34" charset="-122"/>
            </a:rPr>
            <a:t>减少对</a:t>
          </a:r>
          <a:r>
            <a:rPr lang="en-US" sz="1400" dirty="0" smtClean="0">
              <a:latin typeface="微软雅黑" panose="020B0503020204020204" pitchFamily="34" charset="-122"/>
              <a:ea typeface="微软雅黑" panose="020B0503020204020204" pitchFamily="34" charset="-122"/>
            </a:rPr>
            <a:t>MBS</a:t>
          </a:r>
          <a:r>
            <a:rPr lang="zh-CN" sz="1400" dirty="0" smtClean="0">
              <a:latin typeface="微软雅黑" panose="020B0503020204020204" pitchFamily="34" charset="-122"/>
              <a:ea typeface="微软雅黑" panose="020B0503020204020204" pitchFamily="34" charset="-122"/>
            </a:rPr>
            <a:t>的拥塞</a:t>
          </a:r>
          <a:endParaRPr lang="zh-CN" altLang="en-US" sz="1400" dirty="0">
            <a:latin typeface="微软雅黑" panose="020B0503020204020204" pitchFamily="34" charset="-122"/>
            <a:ea typeface="微软雅黑" panose="020B0503020204020204" pitchFamily="34" charset="-122"/>
          </a:endParaRPr>
        </a:p>
      </dgm:t>
    </dgm:pt>
    <dgm:pt modelId="{F46B11DA-3FCD-4A3F-8783-1DC6D3364333}" type="parTrans" cxnId="{D0BE8FC7-7231-4766-97DA-AC3F95A3A1C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BB0B3FD-A986-4B9C-8EA0-432D2AC95EEE}" type="sibTrans" cxnId="{D0BE8FC7-7231-4766-97DA-AC3F95A3A1C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0C3AD353-ECAB-46C1-85FD-817B5DC8E758}">
      <dgm:prSet phldrT="[Text]" custT="1"/>
      <dgm:spPr/>
      <dgm:t>
        <a:bodyPr/>
        <a:lstStyle/>
        <a:p>
          <a:r>
            <a:rPr lang="zh-CN" altLang="en-US" sz="2700" dirty="0" smtClean="0">
              <a:latin typeface="微软雅黑" panose="020B0503020204020204" pitchFamily="34" charset="-122"/>
              <a:ea typeface="微软雅黑" panose="020B0503020204020204" pitchFamily="34" charset="-122"/>
            </a:rPr>
            <a:t>缺点</a:t>
          </a:r>
          <a:endParaRPr lang="zh-CN" altLang="en-US" sz="2700" dirty="0">
            <a:latin typeface="微软雅黑" panose="020B0503020204020204" pitchFamily="34" charset="-122"/>
            <a:ea typeface="微软雅黑" panose="020B0503020204020204" pitchFamily="34" charset="-122"/>
          </a:endParaRPr>
        </a:p>
      </dgm:t>
    </dgm:pt>
    <dgm:pt modelId="{B063E9EC-2CD8-4904-A706-33F8ED83A7D3}" type="parTrans" cxnId="{C16D9C75-C951-41DD-A93D-79188A77997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591F8444-4816-40DD-B2D3-E741BF61A5E4}" type="sibTrans" cxnId="{C16D9C75-C951-41DD-A93D-79188A77997B}">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4CBB56BF-EA7F-4431-A948-5AD6152F0872}">
      <dgm:prSet phldrT="[Text]" custT="1"/>
      <dgm:spPr/>
      <dgm:t>
        <a:bodyPr/>
        <a:lstStyle/>
        <a:p>
          <a:r>
            <a:rPr lang="zh-CN" altLang="en-US" sz="1400" dirty="0" smtClean="0">
              <a:latin typeface="微软雅黑" panose="020B0503020204020204" pitchFamily="34" charset="-122"/>
              <a:ea typeface="微软雅黑" panose="020B0503020204020204" pitchFamily="34" charset="-122"/>
            </a:rPr>
            <a:t>频繁的身份验证</a:t>
          </a:r>
          <a:endParaRPr lang="zh-CN" altLang="en-US" sz="1400" dirty="0">
            <a:latin typeface="微软雅黑" panose="020B0503020204020204" pitchFamily="34" charset="-122"/>
            <a:ea typeface="微软雅黑" panose="020B0503020204020204" pitchFamily="34" charset="-122"/>
          </a:endParaRPr>
        </a:p>
      </dgm:t>
    </dgm:pt>
    <dgm:pt modelId="{BABFEB77-D7E0-43F3-9A72-9EFFFEC4ABFE}" type="parTrans" cxnId="{83DE09E1-E563-452B-B3E8-BFD758304AC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FBCD256A-A295-4404-9ACE-F6A3FC6C1F0F}" type="sibTrans" cxnId="{83DE09E1-E563-452B-B3E8-BFD758304AC8}">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B4996274-3911-453F-90D6-B0FC081CB187}">
      <dgm:prSet phldrT="[Text]" custT="1"/>
      <dgm:spPr/>
      <dgm:t>
        <a:bodyPr/>
        <a:lstStyle/>
        <a:p>
          <a:r>
            <a:rPr lang="zh-CN" altLang="en-US" sz="1400" dirty="0" smtClean="0">
              <a:latin typeface="微软雅黑" panose="020B0503020204020204" pitchFamily="34" charset="-122"/>
              <a:ea typeface="微软雅黑" panose="020B0503020204020204" pitchFamily="34" charset="-122"/>
            </a:rPr>
            <a:t>层间干扰</a:t>
          </a:r>
          <a:endParaRPr lang="zh-CN" altLang="en-US" sz="1400" dirty="0">
            <a:latin typeface="微软雅黑" panose="020B0503020204020204" pitchFamily="34" charset="-122"/>
            <a:ea typeface="微软雅黑" panose="020B0503020204020204" pitchFamily="34" charset="-122"/>
          </a:endParaRPr>
        </a:p>
      </dgm:t>
    </dgm:pt>
    <dgm:pt modelId="{7E916BDE-E2E1-4A42-8799-23755DA78AAC}" type="parTrans" cxnId="{CC69C199-D509-4056-B512-E7C272B7927C}">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D5658AD8-82C1-42A0-AA28-27E9F5A10881}" type="sibTrans" cxnId="{CC69C199-D509-4056-B512-E7C272B7927C}">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11B35E2F-F462-4476-A602-7BA651D73852}">
      <dgm:prSet phldrT="[Text]" custT="1"/>
      <dgm:spPr/>
      <dgm:t>
        <a:bodyPr/>
        <a:lstStyle/>
        <a:p>
          <a:r>
            <a:rPr lang="zh-CN" sz="1400" dirty="0" smtClean="0">
              <a:latin typeface="微软雅黑" panose="020B0503020204020204" pitchFamily="34" charset="-122"/>
              <a:ea typeface="微软雅黑" panose="020B0503020204020204" pitchFamily="34" charset="-122"/>
            </a:rPr>
            <a:t>回程</a:t>
          </a:r>
          <a:r>
            <a:rPr lang="zh-CN" sz="1400" smtClean="0">
              <a:latin typeface="微软雅黑" panose="020B0503020204020204" pitchFamily="34" charset="-122"/>
              <a:ea typeface="微软雅黑" panose="020B0503020204020204" pitchFamily="34" charset="-122"/>
            </a:rPr>
            <a:t>数据传输</a:t>
          </a:r>
          <a:r>
            <a:rPr lang="en-US" altLang="zh-CN" sz="1400" smtClean="0">
              <a:latin typeface="微软雅黑" panose="020B0503020204020204" pitchFamily="34" charset="-122"/>
              <a:ea typeface="微软雅黑" panose="020B0503020204020204" pitchFamily="34" charset="-122"/>
            </a:rPr>
            <a:t/>
          </a:r>
          <a:endParaRPr lang="zh-CN" altLang="en-US" sz="1400" dirty="0">
            <a:latin typeface="微软雅黑" panose="020B0503020204020204" pitchFamily="34" charset="-122"/>
            <a:ea typeface="微软雅黑" panose="020B0503020204020204" pitchFamily="34" charset="-122"/>
          </a:endParaRPr>
        </a:p>
      </dgm:t>
    </dgm:pt>
    <dgm:pt modelId="{86F07F3F-1988-446C-8E0E-38C06FA17E50}" type="parTrans" cxnId="{4E064BF0-C09B-42EF-9EFD-EC196D82833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ADECF484-C128-4C4C-9632-12142BA3455F}" type="sibTrans" cxnId="{4E064BF0-C09B-42EF-9EFD-EC196D828336}">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B9140288-C3EE-4B6A-95BB-008A3FF1F611}">
      <dgm:prSet phldrT="[Text]" custT="1"/>
      <dgm:spPr/>
      <dgm:t>
        <a:bodyPr/>
        <a:lstStyle/>
        <a:p>
          <a:r>
            <a:rPr lang="zh-CN" altLang="en-US" sz="1400" smtClean="0">
              <a:latin typeface="微软雅黑" panose="020B0503020204020204" pitchFamily="34" charset="-122"/>
              <a:ea typeface="微软雅黑" panose="020B0503020204020204" pitchFamily="34" charset="-122"/>
            </a:rPr>
            <a:t>即插即用</a:t>
          </a:r>
          <a:endParaRPr lang="zh-CN" altLang="en-US" sz="1400" dirty="0">
            <a:latin typeface="微软雅黑" panose="020B0503020204020204" pitchFamily="34" charset="-122"/>
            <a:ea typeface="微软雅黑" panose="020B0503020204020204" pitchFamily="34" charset="-122"/>
          </a:endParaRPr>
        </a:p>
      </dgm:t>
    </dgm:pt>
    <dgm:pt modelId="{606B5A07-568B-4DFC-A22B-D16059CDB629}" type="parTrans" cxnId="{38556B26-CB49-4FB5-B96D-04BFA3688A76}">
      <dgm:prSet/>
      <dgm:spPr/>
      <dgm:t>
        <a:bodyPr/>
        <a:lstStyle/>
        <a:p>
          <a:endParaRPr lang="zh-CN" altLang="en-US" sz="1400"/>
        </a:p>
      </dgm:t>
    </dgm:pt>
    <dgm:pt modelId="{6973F546-3344-4A8F-ADF3-159D6D897858}" type="sibTrans" cxnId="{38556B26-CB49-4FB5-B96D-04BFA3688A76}">
      <dgm:prSet/>
      <dgm:spPr/>
      <dgm:t>
        <a:bodyPr/>
        <a:lstStyle/>
        <a:p>
          <a:endParaRPr lang="zh-CN" altLang="en-US" sz="1400"/>
        </a:p>
      </dgm:t>
    </dgm:pt>
    <dgm:pt modelId="{545A1F99-9668-420C-A8AA-8B766BEBD349}">
      <dgm:prSet phldrT="[Text]" custT="1"/>
      <dgm:spPr/>
      <dgm:t>
        <a:bodyPr/>
        <a:lstStyle/>
        <a:p>
          <a:r>
            <a:rPr lang="zh-CN" altLang="en-US" sz="1400" smtClean="0">
              <a:latin typeface="微软雅黑" panose="020B0503020204020204" pitchFamily="34" charset="-122"/>
              <a:ea typeface="微软雅黑" panose="020B0503020204020204" pitchFamily="34" charset="-122"/>
            </a:rPr>
            <a:t>省钱</a:t>
          </a:r>
          <a:endParaRPr lang="zh-CN" altLang="en-US" sz="1400" dirty="0">
            <a:latin typeface="微软雅黑" panose="020B0503020204020204" pitchFamily="34" charset="-122"/>
            <a:ea typeface="微软雅黑" panose="020B0503020204020204" pitchFamily="34" charset="-122"/>
          </a:endParaRPr>
        </a:p>
      </dgm:t>
    </dgm:pt>
    <dgm:pt modelId="{8075515F-A947-42D9-A422-DF532A86CABA}" type="parTrans" cxnId="{C70F840A-6EA7-4A3C-A1FE-2BB264DE43C0}">
      <dgm:prSet/>
      <dgm:spPr/>
      <dgm:t>
        <a:bodyPr/>
        <a:lstStyle/>
        <a:p>
          <a:endParaRPr lang="zh-CN" altLang="en-US" sz="1400"/>
        </a:p>
      </dgm:t>
    </dgm:pt>
    <dgm:pt modelId="{ED8F01EA-A9D5-4CFE-BAA4-C9783A3ABBDF}" type="sibTrans" cxnId="{C70F840A-6EA7-4A3C-A1FE-2BB264DE43C0}">
      <dgm:prSet/>
      <dgm:spPr/>
      <dgm:t>
        <a:bodyPr/>
        <a:lstStyle/>
        <a:p>
          <a:endParaRPr lang="zh-CN" altLang="en-US" sz="1400"/>
        </a:p>
      </dgm:t>
    </dgm:pt>
    <dgm:pt modelId="{15940876-4F4D-4D80-9385-7DA82CEF03F0}">
      <dgm:prSet phldrT="[Text]" custT="1"/>
      <dgm:spPr/>
      <dgm:t>
        <a:bodyPr/>
        <a:lstStyle/>
        <a:p>
          <a:r>
            <a:rPr lang="zh-CN" altLang="en-US" sz="1400" smtClean="0">
              <a:latin typeface="微软雅黑" pitchFamily="34" charset="-122"/>
              <a:ea typeface="微软雅黑" pitchFamily="34" charset="-122"/>
            </a:rPr>
            <a:t>有线光纤</a:t>
          </a:r>
          <a:endParaRPr lang="zh-CN" altLang="en-US" sz="1400" dirty="0">
            <a:latin typeface="微软雅黑" pitchFamily="34" charset="-122"/>
            <a:ea typeface="微软雅黑" pitchFamily="34" charset="-122"/>
          </a:endParaRPr>
        </a:p>
      </dgm:t>
    </dgm:pt>
    <dgm:pt modelId="{E7A959CC-FF9B-4B96-B7EA-81CDB2AB35C5}" type="parTrans" cxnId="{66F547B4-2981-432B-B636-D19EA1F4A62F}">
      <dgm:prSet/>
      <dgm:spPr/>
      <dgm:t>
        <a:bodyPr/>
        <a:lstStyle/>
        <a:p>
          <a:endParaRPr lang="zh-CN" altLang="en-US" sz="1400"/>
        </a:p>
      </dgm:t>
    </dgm:pt>
    <dgm:pt modelId="{7BB15C45-00F3-41BA-9A4F-3D88BA3D6C7B}" type="sibTrans" cxnId="{66F547B4-2981-432B-B636-D19EA1F4A62F}">
      <dgm:prSet/>
      <dgm:spPr/>
      <dgm:t>
        <a:bodyPr/>
        <a:lstStyle/>
        <a:p>
          <a:endParaRPr lang="zh-CN" altLang="en-US" sz="1400"/>
        </a:p>
      </dgm:t>
    </dgm:pt>
    <dgm:pt modelId="{01C9B88C-D4BF-466B-A4F4-DA24D00CE01E}">
      <dgm:prSet phldrT="[Text]" custT="1"/>
      <dgm:spPr/>
      <dgm:t>
        <a:bodyPr/>
        <a:lstStyle/>
        <a:p>
          <a:r>
            <a:rPr lang="zh-CN" sz="1400" smtClean="0">
              <a:latin typeface="微软雅黑" pitchFamily="34" charset="-122"/>
              <a:ea typeface="微软雅黑" pitchFamily="34" charset="-122"/>
            </a:rPr>
            <a:t>无线点对多点</a:t>
          </a:r>
          <a:r>
            <a:rPr lang="en-US" sz="1400" smtClean="0">
              <a:latin typeface="微软雅黑" pitchFamily="34" charset="-122"/>
              <a:ea typeface="微软雅黑" pitchFamily="34" charset="-122"/>
            </a:rPr>
            <a:t>(PTMP)</a:t>
          </a:r>
          <a:endParaRPr lang="zh-CN" altLang="en-US" sz="1400" dirty="0">
            <a:latin typeface="微软雅黑" pitchFamily="34" charset="-122"/>
            <a:ea typeface="微软雅黑" pitchFamily="34" charset="-122"/>
          </a:endParaRPr>
        </a:p>
      </dgm:t>
    </dgm:pt>
    <dgm:pt modelId="{05AFC979-CB99-4807-9D06-9A7146696D67}" type="parTrans" cxnId="{46E257E9-6BDF-491C-8630-D244A920C29E}">
      <dgm:prSet/>
      <dgm:spPr/>
      <dgm:t>
        <a:bodyPr/>
        <a:lstStyle/>
        <a:p>
          <a:endParaRPr lang="zh-CN" altLang="en-US" sz="1400"/>
        </a:p>
      </dgm:t>
    </dgm:pt>
    <dgm:pt modelId="{D30D9B49-BAF8-4D41-923D-19F9A1247955}" type="sibTrans" cxnId="{46E257E9-6BDF-491C-8630-D244A920C29E}">
      <dgm:prSet/>
      <dgm:spPr/>
      <dgm:t>
        <a:bodyPr/>
        <a:lstStyle/>
        <a:p>
          <a:endParaRPr lang="zh-CN" altLang="en-US" sz="1400"/>
        </a:p>
      </dgm:t>
    </dgm:pt>
    <dgm:pt modelId="{104AEECD-4C90-4DBE-A2F0-1006EDC72996}">
      <dgm:prSet phldrT="[Text]" custT="1"/>
      <dgm:spPr/>
      <dgm:t>
        <a:bodyPr/>
        <a:lstStyle/>
        <a:p>
          <a:r>
            <a:rPr lang="zh-CN" sz="1400" smtClean="0">
              <a:latin typeface="微软雅黑" pitchFamily="34" charset="-122"/>
              <a:ea typeface="微软雅黑" pitchFamily="34" charset="-122"/>
            </a:rPr>
            <a:t>无线点对点</a:t>
          </a:r>
          <a:r>
            <a:rPr lang="en-US" sz="1400" smtClean="0">
              <a:latin typeface="微软雅黑" pitchFamily="34" charset="-122"/>
              <a:ea typeface="微软雅黑" pitchFamily="34" charset="-122"/>
            </a:rPr>
            <a:t>(PTP)</a:t>
          </a:r>
          <a:endParaRPr lang="zh-CN" altLang="en-US" sz="1400" dirty="0">
            <a:latin typeface="微软雅黑" pitchFamily="34" charset="-122"/>
            <a:ea typeface="微软雅黑" pitchFamily="34" charset="-122"/>
          </a:endParaRPr>
        </a:p>
      </dgm:t>
    </dgm:pt>
    <dgm:pt modelId="{E0FE2EB5-2AB6-4567-BB31-D61D9E05FA50}" type="parTrans" cxnId="{8BE9B2B4-D9A3-485D-B5B4-EE94FC337689}">
      <dgm:prSet/>
      <dgm:spPr/>
      <dgm:t>
        <a:bodyPr/>
        <a:lstStyle/>
        <a:p>
          <a:endParaRPr lang="zh-CN" altLang="en-US" sz="1400"/>
        </a:p>
      </dgm:t>
    </dgm:pt>
    <dgm:pt modelId="{6A37CB0F-CDFD-4285-A0E2-8C3F608966D6}" type="sibTrans" cxnId="{8BE9B2B4-D9A3-485D-B5B4-EE94FC337689}">
      <dgm:prSet/>
      <dgm:spPr/>
      <dgm:t>
        <a:bodyPr/>
        <a:lstStyle/>
        <a:p>
          <a:endParaRPr lang="zh-CN" altLang="en-US" sz="1400"/>
        </a:p>
      </dgm:t>
    </dgm:pt>
    <dgm:pt modelId="{9BE9DD4D-A44B-4C15-930B-2327222420B7}" type="pres">
      <dgm:prSet presAssocID="{3B843291-9E99-4D37-944E-825ED91286C2}" presName="layout" presStyleCnt="0">
        <dgm:presLayoutVars>
          <dgm:chMax/>
          <dgm:chPref/>
          <dgm:dir/>
          <dgm:resizeHandles/>
        </dgm:presLayoutVars>
      </dgm:prSet>
      <dgm:spPr/>
      <dgm:t>
        <a:bodyPr/>
        <a:lstStyle/>
        <a:p>
          <a:endParaRPr lang="zh-CN" altLang="en-US"/>
        </a:p>
      </dgm:t>
    </dgm:pt>
    <dgm:pt modelId="{2853C3A4-DC39-47AE-9F42-F4449E8516F6}" type="pres">
      <dgm:prSet presAssocID="{11579FC9-517C-41C1-A8A1-D68B399E34FB}" presName="root" presStyleCnt="0">
        <dgm:presLayoutVars>
          <dgm:chMax/>
          <dgm:chPref/>
        </dgm:presLayoutVars>
      </dgm:prSet>
      <dgm:spPr/>
    </dgm:pt>
    <dgm:pt modelId="{C8E54E1C-7E89-4E3C-B3C9-B90D088846E8}" type="pres">
      <dgm:prSet presAssocID="{11579FC9-517C-41C1-A8A1-D68B399E34FB}" presName="rootComposite" presStyleCnt="0">
        <dgm:presLayoutVars/>
      </dgm:prSet>
      <dgm:spPr/>
    </dgm:pt>
    <dgm:pt modelId="{3B0CE208-4ADB-4049-8F9D-C80E22856B91}" type="pres">
      <dgm:prSet presAssocID="{11579FC9-517C-41C1-A8A1-D68B399E34FB}" presName="ParentAccent" presStyleLbl="alignNode1" presStyleIdx="0" presStyleCnt="2"/>
      <dgm:spPr/>
    </dgm:pt>
    <dgm:pt modelId="{D89060FE-A9DE-4DD0-A6DE-BFE1B38D1ACE}" type="pres">
      <dgm:prSet presAssocID="{11579FC9-517C-41C1-A8A1-D68B399E34FB}" presName="ParentSmallAccent" presStyleLbl="fgAcc1" presStyleIdx="0" presStyleCnt="2"/>
      <dgm:spPr/>
    </dgm:pt>
    <dgm:pt modelId="{6E59B777-312F-43C5-B168-951216B7F298}" type="pres">
      <dgm:prSet presAssocID="{11579FC9-517C-41C1-A8A1-D68B399E34FB}" presName="Parent" presStyleLbl="revTx" presStyleIdx="0" presStyleCnt="10">
        <dgm:presLayoutVars>
          <dgm:chMax/>
          <dgm:chPref val="4"/>
          <dgm:bulletEnabled val="1"/>
        </dgm:presLayoutVars>
      </dgm:prSet>
      <dgm:spPr/>
      <dgm:t>
        <a:bodyPr/>
        <a:lstStyle/>
        <a:p>
          <a:endParaRPr lang="zh-CN" altLang="en-US"/>
        </a:p>
      </dgm:t>
    </dgm:pt>
    <dgm:pt modelId="{2FB1ABE5-226A-44C4-9021-D4497FF7DE35}" type="pres">
      <dgm:prSet presAssocID="{11579FC9-517C-41C1-A8A1-D68B399E34FB}" presName="childShape" presStyleCnt="0">
        <dgm:presLayoutVars>
          <dgm:chMax val="0"/>
          <dgm:chPref val="0"/>
        </dgm:presLayoutVars>
      </dgm:prSet>
      <dgm:spPr/>
    </dgm:pt>
    <dgm:pt modelId="{8645B3B1-27B1-43F9-ABE6-8FD2CE9F319F}" type="pres">
      <dgm:prSet presAssocID="{8ED144EF-1FF2-4402-BD93-8E8CEC64D700}" presName="childComposite" presStyleCnt="0">
        <dgm:presLayoutVars>
          <dgm:chMax val="0"/>
          <dgm:chPref val="0"/>
        </dgm:presLayoutVars>
      </dgm:prSet>
      <dgm:spPr/>
    </dgm:pt>
    <dgm:pt modelId="{D647C84C-AB71-4B9E-80CC-B8FE066BB304}" type="pres">
      <dgm:prSet presAssocID="{8ED144EF-1FF2-4402-BD93-8E8CEC64D700}" presName="ChildAccent" presStyleLbl="solidFgAcc1" presStyleIdx="0" presStyleCnt="8"/>
      <dgm:spPr/>
    </dgm:pt>
    <dgm:pt modelId="{D08A0425-EA7B-47E1-872A-17D934CA1720}" type="pres">
      <dgm:prSet presAssocID="{8ED144EF-1FF2-4402-BD93-8E8CEC64D700}" presName="Child" presStyleLbl="revTx" presStyleIdx="1" presStyleCnt="10">
        <dgm:presLayoutVars>
          <dgm:chMax val="0"/>
          <dgm:chPref val="0"/>
          <dgm:bulletEnabled val="1"/>
        </dgm:presLayoutVars>
      </dgm:prSet>
      <dgm:spPr/>
      <dgm:t>
        <a:bodyPr/>
        <a:lstStyle/>
        <a:p>
          <a:endParaRPr lang="zh-CN" altLang="en-US"/>
        </a:p>
      </dgm:t>
    </dgm:pt>
    <dgm:pt modelId="{5C30B9DA-3F3C-4B41-9DC7-A16A7DE9A5ED}" type="pres">
      <dgm:prSet presAssocID="{BD0CA65E-C7D2-403C-8EA7-82510470BA21}" presName="childComposite" presStyleCnt="0">
        <dgm:presLayoutVars>
          <dgm:chMax val="0"/>
          <dgm:chPref val="0"/>
        </dgm:presLayoutVars>
      </dgm:prSet>
      <dgm:spPr/>
    </dgm:pt>
    <dgm:pt modelId="{9DE37DB1-C0D9-43CF-BB08-39B43F240C63}" type="pres">
      <dgm:prSet presAssocID="{BD0CA65E-C7D2-403C-8EA7-82510470BA21}" presName="ChildAccent" presStyleLbl="solidFgAcc1" presStyleIdx="1" presStyleCnt="8"/>
      <dgm:spPr/>
    </dgm:pt>
    <dgm:pt modelId="{8B5CCD03-CEAA-4BD7-8FC4-79B604DF6FF3}" type="pres">
      <dgm:prSet presAssocID="{BD0CA65E-C7D2-403C-8EA7-82510470BA21}" presName="Child" presStyleLbl="revTx" presStyleIdx="2" presStyleCnt="10">
        <dgm:presLayoutVars>
          <dgm:chMax val="0"/>
          <dgm:chPref val="0"/>
          <dgm:bulletEnabled val="1"/>
        </dgm:presLayoutVars>
      </dgm:prSet>
      <dgm:spPr/>
      <dgm:t>
        <a:bodyPr/>
        <a:lstStyle/>
        <a:p>
          <a:endParaRPr lang="zh-CN" altLang="en-US"/>
        </a:p>
      </dgm:t>
    </dgm:pt>
    <dgm:pt modelId="{C42BF445-FC3F-418A-A5C7-57585F2D3E4D}" type="pres">
      <dgm:prSet presAssocID="{A1950340-5782-445E-AB9C-417D97B70B8D}" presName="childComposite" presStyleCnt="0">
        <dgm:presLayoutVars>
          <dgm:chMax val="0"/>
          <dgm:chPref val="0"/>
        </dgm:presLayoutVars>
      </dgm:prSet>
      <dgm:spPr/>
    </dgm:pt>
    <dgm:pt modelId="{58C84FD1-2852-4202-B71F-388C08E31346}" type="pres">
      <dgm:prSet presAssocID="{A1950340-5782-445E-AB9C-417D97B70B8D}" presName="ChildAccent" presStyleLbl="solidFgAcc1" presStyleIdx="2" presStyleCnt="8" custLinFactNeighborX="0" custLinFactNeighborY="4361"/>
      <dgm:spPr>
        <a:blipFill rotWithShape="0">
          <a:blip xmlns:r="http://schemas.openxmlformats.org/officeDocument/2006/relationships" r:embed="rId1"/>
          <a:stretch>
            <a:fillRect/>
          </a:stretch>
        </a:blipFill>
      </dgm:spPr>
      <dgm:t>
        <a:bodyPr/>
        <a:lstStyle/>
        <a:p>
          <a:endParaRPr lang="zh-CN" altLang="en-US"/>
        </a:p>
      </dgm:t>
    </dgm:pt>
    <dgm:pt modelId="{A27AE5D0-AB34-4A34-B146-80804025C74B}" type="pres">
      <dgm:prSet presAssocID="{A1950340-5782-445E-AB9C-417D97B70B8D}" presName="Child" presStyleLbl="revTx" presStyleIdx="3" presStyleCnt="10">
        <dgm:presLayoutVars>
          <dgm:chMax val="0"/>
          <dgm:chPref val="0"/>
          <dgm:bulletEnabled val="1"/>
        </dgm:presLayoutVars>
      </dgm:prSet>
      <dgm:spPr/>
      <dgm:t>
        <a:bodyPr/>
        <a:lstStyle/>
        <a:p>
          <a:endParaRPr lang="zh-CN" altLang="en-US"/>
        </a:p>
      </dgm:t>
    </dgm:pt>
    <dgm:pt modelId="{797AC7D3-5CE6-4438-B18D-4238E2CBE910}" type="pres">
      <dgm:prSet presAssocID="{B9140288-C3EE-4B6A-95BB-008A3FF1F611}" presName="childComposite" presStyleCnt="0">
        <dgm:presLayoutVars>
          <dgm:chMax val="0"/>
          <dgm:chPref val="0"/>
        </dgm:presLayoutVars>
      </dgm:prSet>
      <dgm:spPr/>
    </dgm:pt>
    <dgm:pt modelId="{2D06A1BD-C79E-4844-B714-7430C316C6DA}" type="pres">
      <dgm:prSet presAssocID="{B9140288-C3EE-4B6A-95BB-008A3FF1F611}" presName="ChildAccent" presStyleLbl="solidFgAcc1" presStyleIdx="3" presStyleCnt="8"/>
      <dgm:spPr/>
    </dgm:pt>
    <dgm:pt modelId="{78C11C33-DE41-4A4D-88A4-7801EF9AE8FA}" type="pres">
      <dgm:prSet presAssocID="{B9140288-C3EE-4B6A-95BB-008A3FF1F611}" presName="Child" presStyleLbl="revTx" presStyleIdx="4" presStyleCnt="10">
        <dgm:presLayoutVars>
          <dgm:chMax val="0"/>
          <dgm:chPref val="0"/>
          <dgm:bulletEnabled val="1"/>
        </dgm:presLayoutVars>
      </dgm:prSet>
      <dgm:spPr/>
      <dgm:t>
        <a:bodyPr/>
        <a:lstStyle/>
        <a:p>
          <a:endParaRPr lang="zh-CN" altLang="en-US"/>
        </a:p>
      </dgm:t>
    </dgm:pt>
    <dgm:pt modelId="{0A6688CE-1153-46AA-A29A-25267BC86CCB}" type="pres">
      <dgm:prSet presAssocID="{545A1F99-9668-420C-A8AA-8B766BEBD349}" presName="childComposite" presStyleCnt="0">
        <dgm:presLayoutVars>
          <dgm:chMax val="0"/>
          <dgm:chPref val="0"/>
        </dgm:presLayoutVars>
      </dgm:prSet>
      <dgm:spPr/>
    </dgm:pt>
    <dgm:pt modelId="{5E6F3DED-8A34-416C-8AED-0592C64DDF4C}" type="pres">
      <dgm:prSet presAssocID="{545A1F99-9668-420C-A8AA-8B766BEBD349}" presName="ChildAccent" presStyleLbl="solidFgAcc1" presStyleIdx="4" presStyleCnt="8"/>
      <dgm:spPr/>
    </dgm:pt>
    <dgm:pt modelId="{35C0A9F5-86C3-4531-8086-495B4F9DEA74}" type="pres">
      <dgm:prSet presAssocID="{545A1F99-9668-420C-A8AA-8B766BEBD349}" presName="Child" presStyleLbl="revTx" presStyleIdx="5" presStyleCnt="10">
        <dgm:presLayoutVars>
          <dgm:chMax val="0"/>
          <dgm:chPref val="0"/>
          <dgm:bulletEnabled val="1"/>
        </dgm:presLayoutVars>
      </dgm:prSet>
      <dgm:spPr/>
      <dgm:t>
        <a:bodyPr/>
        <a:lstStyle/>
        <a:p>
          <a:endParaRPr lang="zh-CN" altLang="en-US"/>
        </a:p>
      </dgm:t>
    </dgm:pt>
    <dgm:pt modelId="{C6219460-93D2-450C-9BF8-E872D7F514CC}" type="pres">
      <dgm:prSet presAssocID="{0C3AD353-ECAB-46C1-85FD-817B5DC8E758}" presName="root" presStyleCnt="0">
        <dgm:presLayoutVars>
          <dgm:chMax/>
          <dgm:chPref/>
        </dgm:presLayoutVars>
      </dgm:prSet>
      <dgm:spPr/>
    </dgm:pt>
    <dgm:pt modelId="{D06F3391-2BD4-4149-BAA6-C6BED1065E5D}" type="pres">
      <dgm:prSet presAssocID="{0C3AD353-ECAB-46C1-85FD-817B5DC8E758}" presName="rootComposite" presStyleCnt="0">
        <dgm:presLayoutVars/>
      </dgm:prSet>
      <dgm:spPr/>
    </dgm:pt>
    <dgm:pt modelId="{6C093EEB-E80F-4A31-A7A8-ED08D29D5504}" type="pres">
      <dgm:prSet presAssocID="{0C3AD353-ECAB-46C1-85FD-817B5DC8E758}" presName="ParentAccent" presStyleLbl="alignNode1" presStyleIdx="1" presStyleCnt="2"/>
      <dgm:spPr/>
    </dgm:pt>
    <dgm:pt modelId="{93B902E2-0500-4139-BEE3-0449639195D6}" type="pres">
      <dgm:prSet presAssocID="{0C3AD353-ECAB-46C1-85FD-817B5DC8E758}" presName="ParentSmallAccent" presStyleLbl="fgAcc1" presStyleIdx="1" presStyleCnt="2"/>
      <dgm:spPr/>
    </dgm:pt>
    <dgm:pt modelId="{9903ADA2-5DAC-4533-9485-B2870E1EFDA7}" type="pres">
      <dgm:prSet presAssocID="{0C3AD353-ECAB-46C1-85FD-817B5DC8E758}" presName="Parent" presStyleLbl="revTx" presStyleIdx="6" presStyleCnt="10">
        <dgm:presLayoutVars>
          <dgm:chMax/>
          <dgm:chPref val="4"/>
          <dgm:bulletEnabled val="1"/>
        </dgm:presLayoutVars>
      </dgm:prSet>
      <dgm:spPr/>
      <dgm:t>
        <a:bodyPr/>
        <a:lstStyle/>
        <a:p>
          <a:endParaRPr lang="zh-CN" altLang="en-US"/>
        </a:p>
      </dgm:t>
    </dgm:pt>
    <dgm:pt modelId="{69C524DC-CB85-4B08-AAE9-1B6519092881}" type="pres">
      <dgm:prSet presAssocID="{0C3AD353-ECAB-46C1-85FD-817B5DC8E758}" presName="childShape" presStyleCnt="0">
        <dgm:presLayoutVars>
          <dgm:chMax val="0"/>
          <dgm:chPref val="0"/>
        </dgm:presLayoutVars>
      </dgm:prSet>
      <dgm:spPr/>
    </dgm:pt>
    <dgm:pt modelId="{40EB28CC-B983-4C19-BF11-978778E96D45}" type="pres">
      <dgm:prSet presAssocID="{4CBB56BF-EA7F-4431-A948-5AD6152F0872}" presName="childComposite" presStyleCnt="0">
        <dgm:presLayoutVars>
          <dgm:chMax val="0"/>
          <dgm:chPref val="0"/>
        </dgm:presLayoutVars>
      </dgm:prSet>
      <dgm:spPr/>
    </dgm:pt>
    <dgm:pt modelId="{038B29E2-6171-46D5-8B49-8B30A7BDFDC0}" type="pres">
      <dgm:prSet presAssocID="{4CBB56BF-EA7F-4431-A948-5AD6152F0872}" presName="ChildAccent" presStyleLbl="solidFgAcc1" presStyleIdx="5" presStyleCnt="8"/>
      <dgm:spPr/>
    </dgm:pt>
    <dgm:pt modelId="{C2C827A7-0810-46BC-BDF5-EC9AB99A40A4}" type="pres">
      <dgm:prSet presAssocID="{4CBB56BF-EA7F-4431-A948-5AD6152F0872}" presName="Child" presStyleLbl="revTx" presStyleIdx="7" presStyleCnt="10">
        <dgm:presLayoutVars>
          <dgm:chMax val="0"/>
          <dgm:chPref val="0"/>
          <dgm:bulletEnabled val="1"/>
        </dgm:presLayoutVars>
      </dgm:prSet>
      <dgm:spPr/>
      <dgm:t>
        <a:bodyPr/>
        <a:lstStyle/>
        <a:p>
          <a:endParaRPr lang="zh-CN" altLang="en-US"/>
        </a:p>
      </dgm:t>
    </dgm:pt>
    <dgm:pt modelId="{923EE6CE-5439-46AD-919C-ED2DA6987F1C}" type="pres">
      <dgm:prSet presAssocID="{B4996274-3911-453F-90D6-B0FC081CB187}" presName="childComposite" presStyleCnt="0">
        <dgm:presLayoutVars>
          <dgm:chMax val="0"/>
          <dgm:chPref val="0"/>
        </dgm:presLayoutVars>
      </dgm:prSet>
      <dgm:spPr/>
    </dgm:pt>
    <dgm:pt modelId="{B936E678-8239-4B3F-84AE-0ABA8AE56D4C}" type="pres">
      <dgm:prSet presAssocID="{B4996274-3911-453F-90D6-B0FC081CB187}" presName="ChildAccent" presStyleLbl="solidFgAcc1" presStyleIdx="6" presStyleCnt="8"/>
      <dgm:spPr/>
    </dgm:pt>
    <dgm:pt modelId="{8C983D68-C11C-4244-A7E4-7DB391760293}" type="pres">
      <dgm:prSet presAssocID="{B4996274-3911-453F-90D6-B0FC081CB187}" presName="Child" presStyleLbl="revTx" presStyleIdx="8" presStyleCnt="10">
        <dgm:presLayoutVars>
          <dgm:chMax val="0"/>
          <dgm:chPref val="0"/>
          <dgm:bulletEnabled val="1"/>
        </dgm:presLayoutVars>
      </dgm:prSet>
      <dgm:spPr/>
      <dgm:t>
        <a:bodyPr/>
        <a:lstStyle/>
        <a:p>
          <a:endParaRPr lang="zh-CN" altLang="en-US"/>
        </a:p>
      </dgm:t>
    </dgm:pt>
    <dgm:pt modelId="{03601DF6-728C-4CE0-90E2-C08CEDE94C36}" type="pres">
      <dgm:prSet presAssocID="{11B35E2F-F462-4476-A602-7BA651D73852}" presName="childComposite" presStyleCnt="0">
        <dgm:presLayoutVars>
          <dgm:chMax val="0"/>
          <dgm:chPref val="0"/>
        </dgm:presLayoutVars>
      </dgm:prSet>
      <dgm:spPr/>
    </dgm:pt>
    <dgm:pt modelId="{BBBFA428-E616-420C-9387-03C9C7935E13}" type="pres">
      <dgm:prSet presAssocID="{11B35E2F-F462-4476-A602-7BA651D73852}" presName="ChildAccent" presStyleLbl="solidFgAcc1" presStyleIdx="7" presStyleCnt="8"/>
      <dgm:spPr/>
    </dgm:pt>
    <dgm:pt modelId="{1E26813B-4494-48DA-8EA4-EE64D322D14E}" type="pres">
      <dgm:prSet presAssocID="{11B35E2F-F462-4476-A602-7BA651D73852}" presName="Child" presStyleLbl="revTx" presStyleIdx="9" presStyleCnt="10" custLinFactY="1929" custLinFactNeighborX="-494" custLinFactNeighborY="100000">
        <dgm:presLayoutVars>
          <dgm:chMax val="0"/>
          <dgm:chPref val="0"/>
          <dgm:bulletEnabled val="1"/>
        </dgm:presLayoutVars>
      </dgm:prSet>
      <dgm:spPr/>
      <dgm:t>
        <a:bodyPr/>
        <a:lstStyle/>
        <a:p>
          <a:endParaRPr lang="zh-CN" altLang="en-US"/>
        </a:p>
      </dgm:t>
    </dgm:pt>
  </dgm:ptLst>
  <dgm:cxnLst>
    <dgm:cxn modelId="{CC69C199-D509-4056-B512-E7C272B7927C}" srcId="{0C3AD353-ECAB-46C1-85FD-817B5DC8E758}" destId="{B4996274-3911-453F-90D6-B0FC081CB187}" srcOrd="1" destOrd="0" parTransId="{7E916BDE-E2E1-4A42-8799-23755DA78AAC}" sibTransId="{D5658AD8-82C1-42A0-AA28-27E9F5A10881}"/>
    <dgm:cxn modelId="{B31F4124-4361-4715-80AC-66883D6D6D5E}" type="presOf" srcId="{15940876-4F4D-4D80-9385-7DA82CEF03F0}" destId="{1E26813B-4494-48DA-8EA4-EE64D322D14E}" srcOrd="0" destOrd="1" presId="urn:microsoft.com/office/officeart/2008/layout/SquareAccentList"/>
    <dgm:cxn modelId="{A7901B0B-318C-4DF6-AC11-C904BC39B431}" srcId="{11579FC9-517C-41C1-A8A1-D68B399E34FB}" destId="{8ED144EF-1FF2-4402-BD93-8E8CEC64D700}" srcOrd="0" destOrd="0" parTransId="{BE3D8C61-FB37-4846-AB0A-3AB43AEF20FA}" sibTransId="{7A24CC59-AEDC-457D-A8EE-9B6D0BDECBA8}"/>
    <dgm:cxn modelId="{B71C19C9-89F8-4B9D-83C4-2C653CAFA429}" type="presOf" srcId="{3B843291-9E99-4D37-944E-825ED91286C2}" destId="{9BE9DD4D-A44B-4C15-930B-2327222420B7}" srcOrd="0" destOrd="0" presId="urn:microsoft.com/office/officeart/2008/layout/SquareAccentList"/>
    <dgm:cxn modelId="{458439C0-57BF-4AA7-B7CB-960519545949}" type="presOf" srcId="{01C9B88C-D4BF-466B-A4F4-DA24D00CE01E}" destId="{1E26813B-4494-48DA-8EA4-EE64D322D14E}" srcOrd="0" destOrd="2" presId="urn:microsoft.com/office/officeart/2008/layout/SquareAccentList"/>
    <dgm:cxn modelId="{C70F840A-6EA7-4A3C-A1FE-2BB264DE43C0}" srcId="{11579FC9-517C-41C1-A8A1-D68B399E34FB}" destId="{545A1F99-9668-420C-A8AA-8B766BEBD349}" srcOrd="4" destOrd="0" parTransId="{8075515F-A947-42D9-A422-DF532A86CABA}" sibTransId="{ED8F01EA-A9D5-4CFE-BAA4-C9783A3ABBDF}"/>
    <dgm:cxn modelId="{8BE9B2B4-D9A3-485D-B5B4-EE94FC337689}" srcId="{11B35E2F-F462-4476-A602-7BA651D73852}" destId="{104AEECD-4C90-4DBE-A2F0-1006EDC72996}" srcOrd="2" destOrd="0" parTransId="{E0FE2EB5-2AB6-4567-BB31-D61D9E05FA50}" sibTransId="{6A37CB0F-CDFD-4285-A0E2-8C3F608966D6}"/>
    <dgm:cxn modelId="{6F0AA8DA-BD54-4E02-A3F7-FBA8027A7983}" type="presOf" srcId="{A1950340-5782-445E-AB9C-417D97B70B8D}" destId="{A27AE5D0-AB34-4A34-B146-80804025C74B}" srcOrd="0" destOrd="0" presId="urn:microsoft.com/office/officeart/2008/layout/SquareAccentList"/>
    <dgm:cxn modelId="{46E257E9-6BDF-491C-8630-D244A920C29E}" srcId="{11B35E2F-F462-4476-A602-7BA651D73852}" destId="{01C9B88C-D4BF-466B-A4F4-DA24D00CE01E}" srcOrd="1" destOrd="0" parTransId="{05AFC979-CB99-4807-9D06-9A7146696D67}" sibTransId="{D30D9B49-BAF8-4D41-923D-19F9A1247955}"/>
    <dgm:cxn modelId="{8C789ED3-42E6-41CE-A91B-6E1B51035C14}" type="presOf" srcId="{BD0CA65E-C7D2-403C-8EA7-82510470BA21}" destId="{8B5CCD03-CEAA-4BD7-8FC4-79B604DF6FF3}" srcOrd="0" destOrd="0" presId="urn:microsoft.com/office/officeart/2008/layout/SquareAccentList"/>
    <dgm:cxn modelId="{E8B7F961-0DD6-4F9A-9E01-C011E65206B9}" type="presOf" srcId="{4CBB56BF-EA7F-4431-A948-5AD6152F0872}" destId="{C2C827A7-0810-46BC-BDF5-EC9AB99A40A4}" srcOrd="0" destOrd="0" presId="urn:microsoft.com/office/officeart/2008/layout/SquareAccentList"/>
    <dgm:cxn modelId="{83DE09E1-E563-452B-B3E8-BFD758304AC8}" srcId="{0C3AD353-ECAB-46C1-85FD-817B5DC8E758}" destId="{4CBB56BF-EA7F-4431-A948-5AD6152F0872}" srcOrd="0" destOrd="0" parTransId="{BABFEB77-D7E0-43F3-9A72-9EFFFEC4ABFE}" sibTransId="{FBCD256A-A295-4404-9ACE-F6A3FC6C1F0F}"/>
    <dgm:cxn modelId="{D0BE8FC7-7231-4766-97DA-AC3F95A3A1C6}" srcId="{11579FC9-517C-41C1-A8A1-D68B399E34FB}" destId="{A1950340-5782-445E-AB9C-417D97B70B8D}" srcOrd="2" destOrd="0" parTransId="{F46B11DA-3FCD-4A3F-8783-1DC6D3364333}" sibTransId="{1BB0B3FD-A986-4B9C-8EA0-432D2AC95EEE}"/>
    <dgm:cxn modelId="{61BBB123-5F06-4B71-9599-FB7A80B6AC24}" srcId="{11579FC9-517C-41C1-A8A1-D68B399E34FB}" destId="{BD0CA65E-C7D2-403C-8EA7-82510470BA21}" srcOrd="1" destOrd="0" parTransId="{3F9F9ED0-A1F9-401A-8967-1F8E241167CA}" sibTransId="{E26D84CB-5209-49F7-AD81-BB64F06D9A30}"/>
    <dgm:cxn modelId="{66C41461-744E-448C-A335-16C4664DAF89}" type="presOf" srcId="{0C3AD353-ECAB-46C1-85FD-817B5DC8E758}" destId="{9903ADA2-5DAC-4533-9485-B2870E1EFDA7}" srcOrd="0" destOrd="0" presId="urn:microsoft.com/office/officeart/2008/layout/SquareAccentList"/>
    <dgm:cxn modelId="{7064EA65-82BE-448B-B58B-7675E6101030}" type="presOf" srcId="{8ED144EF-1FF2-4402-BD93-8E8CEC64D700}" destId="{D08A0425-EA7B-47E1-872A-17D934CA1720}" srcOrd="0" destOrd="0" presId="urn:microsoft.com/office/officeart/2008/layout/SquareAccentList"/>
    <dgm:cxn modelId="{D7225D03-0A7F-41A0-B7F5-10561D37129B}" type="presOf" srcId="{B9140288-C3EE-4B6A-95BB-008A3FF1F611}" destId="{78C11C33-DE41-4A4D-88A4-7801EF9AE8FA}" srcOrd="0" destOrd="0" presId="urn:microsoft.com/office/officeart/2008/layout/SquareAccentList"/>
    <dgm:cxn modelId="{4E064BF0-C09B-42EF-9EFD-EC196D828336}" srcId="{0C3AD353-ECAB-46C1-85FD-817B5DC8E758}" destId="{11B35E2F-F462-4476-A602-7BA651D73852}" srcOrd="2" destOrd="0" parTransId="{86F07F3F-1988-446C-8E0E-38C06FA17E50}" sibTransId="{ADECF484-C128-4C4C-9632-12142BA3455F}"/>
    <dgm:cxn modelId="{38556B26-CB49-4FB5-B96D-04BFA3688A76}" srcId="{11579FC9-517C-41C1-A8A1-D68B399E34FB}" destId="{B9140288-C3EE-4B6A-95BB-008A3FF1F611}" srcOrd="3" destOrd="0" parTransId="{606B5A07-568B-4DFC-A22B-D16059CDB629}" sibTransId="{6973F546-3344-4A8F-ADF3-159D6D897858}"/>
    <dgm:cxn modelId="{C02EDCD8-ABF2-4B0E-8932-475F0845151B}" srcId="{3B843291-9E99-4D37-944E-825ED91286C2}" destId="{11579FC9-517C-41C1-A8A1-D68B399E34FB}" srcOrd="0" destOrd="0" parTransId="{A989EF2D-9729-4030-9552-B5F0E13D6BE0}" sibTransId="{C8A6D670-4211-445F-9007-A8BD9E972061}"/>
    <dgm:cxn modelId="{66F547B4-2981-432B-B636-D19EA1F4A62F}" srcId="{11B35E2F-F462-4476-A602-7BA651D73852}" destId="{15940876-4F4D-4D80-9385-7DA82CEF03F0}" srcOrd="0" destOrd="0" parTransId="{E7A959CC-FF9B-4B96-B7EA-81CDB2AB35C5}" sibTransId="{7BB15C45-00F3-41BA-9A4F-3D88BA3D6C7B}"/>
    <dgm:cxn modelId="{76A71218-9A78-4435-B369-D69B875639C2}" type="presOf" srcId="{104AEECD-4C90-4DBE-A2F0-1006EDC72996}" destId="{1E26813B-4494-48DA-8EA4-EE64D322D14E}" srcOrd="0" destOrd="3" presId="urn:microsoft.com/office/officeart/2008/layout/SquareAccentList"/>
    <dgm:cxn modelId="{C16D9C75-C951-41DD-A93D-79188A77997B}" srcId="{3B843291-9E99-4D37-944E-825ED91286C2}" destId="{0C3AD353-ECAB-46C1-85FD-817B5DC8E758}" srcOrd="1" destOrd="0" parTransId="{B063E9EC-2CD8-4904-A706-33F8ED83A7D3}" sibTransId="{591F8444-4816-40DD-B2D3-E741BF61A5E4}"/>
    <dgm:cxn modelId="{1A3903BD-8238-49B6-855D-ECFE4326BBD8}" type="presOf" srcId="{B4996274-3911-453F-90D6-B0FC081CB187}" destId="{8C983D68-C11C-4244-A7E4-7DB391760293}" srcOrd="0" destOrd="0" presId="urn:microsoft.com/office/officeart/2008/layout/SquareAccentList"/>
    <dgm:cxn modelId="{8BC196CE-EF53-4BF6-8E01-619D84BCCD11}" type="presOf" srcId="{545A1F99-9668-420C-A8AA-8B766BEBD349}" destId="{35C0A9F5-86C3-4531-8086-495B4F9DEA74}" srcOrd="0" destOrd="0" presId="urn:microsoft.com/office/officeart/2008/layout/SquareAccentList"/>
    <dgm:cxn modelId="{0C71DB55-F792-4ECF-AC01-9C0F30821D74}" type="presOf" srcId="{11B35E2F-F462-4476-A602-7BA651D73852}" destId="{1E26813B-4494-48DA-8EA4-EE64D322D14E}" srcOrd="0" destOrd="0" presId="urn:microsoft.com/office/officeart/2008/layout/SquareAccentList"/>
    <dgm:cxn modelId="{A630F734-A728-49F2-A823-38630530071D}" type="presOf" srcId="{11579FC9-517C-41C1-A8A1-D68B399E34FB}" destId="{6E59B777-312F-43C5-B168-951216B7F298}" srcOrd="0" destOrd="0" presId="urn:microsoft.com/office/officeart/2008/layout/SquareAccentList"/>
    <dgm:cxn modelId="{C2278784-BBB5-4011-9F35-A38557621EBA}" type="presParOf" srcId="{9BE9DD4D-A44B-4C15-930B-2327222420B7}" destId="{2853C3A4-DC39-47AE-9F42-F4449E8516F6}" srcOrd="0" destOrd="0" presId="urn:microsoft.com/office/officeart/2008/layout/SquareAccentList"/>
    <dgm:cxn modelId="{9865B1E9-FF11-4F95-83C8-D1E4F54DBECC}" type="presParOf" srcId="{2853C3A4-DC39-47AE-9F42-F4449E8516F6}" destId="{C8E54E1C-7E89-4E3C-B3C9-B90D088846E8}" srcOrd="0" destOrd="0" presId="urn:microsoft.com/office/officeart/2008/layout/SquareAccentList"/>
    <dgm:cxn modelId="{FBFCACD7-BC9E-4DD8-AADA-DE0306B2CD4A}" type="presParOf" srcId="{C8E54E1C-7E89-4E3C-B3C9-B90D088846E8}" destId="{3B0CE208-4ADB-4049-8F9D-C80E22856B91}" srcOrd="0" destOrd="0" presId="urn:microsoft.com/office/officeart/2008/layout/SquareAccentList"/>
    <dgm:cxn modelId="{E23DE82A-924B-4A09-95FF-8FF85545A98A}" type="presParOf" srcId="{C8E54E1C-7E89-4E3C-B3C9-B90D088846E8}" destId="{D89060FE-A9DE-4DD0-A6DE-BFE1B38D1ACE}" srcOrd="1" destOrd="0" presId="urn:microsoft.com/office/officeart/2008/layout/SquareAccentList"/>
    <dgm:cxn modelId="{8DF6F784-7F9C-43DA-A808-675C0525B1A8}" type="presParOf" srcId="{C8E54E1C-7E89-4E3C-B3C9-B90D088846E8}" destId="{6E59B777-312F-43C5-B168-951216B7F298}" srcOrd="2" destOrd="0" presId="urn:microsoft.com/office/officeart/2008/layout/SquareAccentList"/>
    <dgm:cxn modelId="{82631F35-776C-4D7F-827A-24A153D90160}" type="presParOf" srcId="{2853C3A4-DC39-47AE-9F42-F4449E8516F6}" destId="{2FB1ABE5-226A-44C4-9021-D4497FF7DE35}" srcOrd="1" destOrd="0" presId="urn:microsoft.com/office/officeart/2008/layout/SquareAccentList"/>
    <dgm:cxn modelId="{21325812-754C-4051-8DBF-E207B8439122}" type="presParOf" srcId="{2FB1ABE5-226A-44C4-9021-D4497FF7DE35}" destId="{8645B3B1-27B1-43F9-ABE6-8FD2CE9F319F}" srcOrd="0" destOrd="0" presId="urn:microsoft.com/office/officeart/2008/layout/SquareAccentList"/>
    <dgm:cxn modelId="{2A7E776E-C1D9-44F0-BB76-25B94997770E}" type="presParOf" srcId="{8645B3B1-27B1-43F9-ABE6-8FD2CE9F319F}" destId="{D647C84C-AB71-4B9E-80CC-B8FE066BB304}" srcOrd="0" destOrd="0" presId="urn:microsoft.com/office/officeart/2008/layout/SquareAccentList"/>
    <dgm:cxn modelId="{95502203-DA2F-4D8D-A142-945F88A5077B}" type="presParOf" srcId="{8645B3B1-27B1-43F9-ABE6-8FD2CE9F319F}" destId="{D08A0425-EA7B-47E1-872A-17D934CA1720}" srcOrd="1" destOrd="0" presId="urn:microsoft.com/office/officeart/2008/layout/SquareAccentList"/>
    <dgm:cxn modelId="{348BE81F-86E3-4BD3-9A95-562F93FA8EFF}" type="presParOf" srcId="{2FB1ABE5-226A-44C4-9021-D4497FF7DE35}" destId="{5C30B9DA-3F3C-4B41-9DC7-A16A7DE9A5ED}" srcOrd="1" destOrd="0" presId="urn:microsoft.com/office/officeart/2008/layout/SquareAccentList"/>
    <dgm:cxn modelId="{3A556425-A1F9-41E1-990F-967E5C2F1DA5}" type="presParOf" srcId="{5C30B9DA-3F3C-4B41-9DC7-A16A7DE9A5ED}" destId="{9DE37DB1-C0D9-43CF-BB08-39B43F240C63}" srcOrd="0" destOrd="0" presId="urn:microsoft.com/office/officeart/2008/layout/SquareAccentList"/>
    <dgm:cxn modelId="{AA74A795-85E1-4A5F-BA77-445F9151512A}" type="presParOf" srcId="{5C30B9DA-3F3C-4B41-9DC7-A16A7DE9A5ED}" destId="{8B5CCD03-CEAA-4BD7-8FC4-79B604DF6FF3}" srcOrd="1" destOrd="0" presId="urn:microsoft.com/office/officeart/2008/layout/SquareAccentList"/>
    <dgm:cxn modelId="{F6DA93C4-DD20-4D7C-ACE3-E896EF16E8EE}" type="presParOf" srcId="{2FB1ABE5-226A-44C4-9021-D4497FF7DE35}" destId="{C42BF445-FC3F-418A-A5C7-57585F2D3E4D}" srcOrd="2" destOrd="0" presId="urn:microsoft.com/office/officeart/2008/layout/SquareAccentList"/>
    <dgm:cxn modelId="{C003C0BD-94AD-4785-9A87-F2BFB8B9A851}" type="presParOf" srcId="{C42BF445-FC3F-418A-A5C7-57585F2D3E4D}" destId="{58C84FD1-2852-4202-B71F-388C08E31346}" srcOrd="0" destOrd="0" presId="urn:microsoft.com/office/officeart/2008/layout/SquareAccentList"/>
    <dgm:cxn modelId="{369A46FB-270F-46FA-B836-8A69270BBFAC}" type="presParOf" srcId="{C42BF445-FC3F-418A-A5C7-57585F2D3E4D}" destId="{A27AE5D0-AB34-4A34-B146-80804025C74B}" srcOrd="1" destOrd="0" presId="urn:microsoft.com/office/officeart/2008/layout/SquareAccentList"/>
    <dgm:cxn modelId="{515FE30C-33C1-4DF5-A186-E473493BF5B0}" type="presParOf" srcId="{2FB1ABE5-226A-44C4-9021-D4497FF7DE35}" destId="{797AC7D3-5CE6-4438-B18D-4238E2CBE910}" srcOrd="3" destOrd="0" presId="urn:microsoft.com/office/officeart/2008/layout/SquareAccentList"/>
    <dgm:cxn modelId="{D1168F8A-BC97-4BFD-8980-8A939ADF613A}" type="presParOf" srcId="{797AC7D3-5CE6-4438-B18D-4238E2CBE910}" destId="{2D06A1BD-C79E-4844-B714-7430C316C6DA}" srcOrd="0" destOrd="0" presId="urn:microsoft.com/office/officeart/2008/layout/SquareAccentList"/>
    <dgm:cxn modelId="{42254D4A-E69F-4C95-AD7A-41CC1A6080EA}" type="presParOf" srcId="{797AC7D3-5CE6-4438-B18D-4238E2CBE910}" destId="{78C11C33-DE41-4A4D-88A4-7801EF9AE8FA}" srcOrd="1" destOrd="0" presId="urn:microsoft.com/office/officeart/2008/layout/SquareAccentList"/>
    <dgm:cxn modelId="{8046911F-1CFB-41B9-BFBD-63AD1615A0D0}" type="presParOf" srcId="{2FB1ABE5-226A-44C4-9021-D4497FF7DE35}" destId="{0A6688CE-1153-46AA-A29A-25267BC86CCB}" srcOrd="4" destOrd="0" presId="urn:microsoft.com/office/officeart/2008/layout/SquareAccentList"/>
    <dgm:cxn modelId="{C2810DB5-DBCB-40E2-B7DC-7A98EEA8BAA7}" type="presParOf" srcId="{0A6688CE-1153-46AA-A29A-25267BC86CCB}" destId="{5E6F3DED-8A34-416C-8AED-0592C64DDF4C}" srcOrd="0" destOrd="0" presId="urn:microsoft.com/office/officeart/2008/layout/SquareAccentList"/>
    <dgm:cxn modelId="{AE9ACB40-88A3-48E4-83DC-6FDECCDDC367}" type="presParOf" srcId="{0A6688CE-1153-46AA-A29A-25267BC86CCB}" destId="{35C0A9F5-86C3-4531-8086-495B4F9DEA74}" srcOrd="1" destOrd="0" presId="urn:microsoft.com/office/officeart/2008/layout/SquareAccentList"/>
    <dgm:cxn modelId="{98016F82-E42A-469E-8013-06FB4CCD173B}" type="presParOf" srcId="{9BE9DD4D-A44B-4C15-930B-2327222420B7}" destId="{C6219460-93D2-450C-9BF8-E872D7F514CC}" srcOrd="1" destOrd="0" presId="urn:microsoft.com/office/officeart/2008/layout/SquareAccentList"/>
    <dgm:cxn modelId="{05ED21F5-0A84-4803-9525-3C46BF2AFB20}" type="presParOf" srcId="{C6219460-93D2-450C-9BF8-E872D7F514CC}" destId="{D06F3391-2BD4-4149-BAA6-C6BED1065E5D}" srcOrd="0" destOrd="0" presId="urn:microsoft.com/office/officeart/2008/layout/SquareAccentList"/>
    <dgm:cxn modelId="{97A63788-0B1D-46F9-BE13-D3D2C94558D7}" type="presParOf" srcId="{D06F3391-2BD4-4149-BAA6-C6BED1065E5D}" destId="{6C093EEB-E80F-4A31-A7A8-ED08D29D5504}" srcOrd="0" destOrd="0" presId="urn:microsoft.com/office/officeart/2008/layout/SquareAccentList"/>
    <dgm:cxn modelId="{D96761DC-9786-40E2-A55E-39791DD2E6D7}" type="presParOf" srcId="{D06F3391-2BD4-4149-BAA6-C6BED1065E5D}" destId="{93B902E2-0500-4139-BEE3-0449639195D6}" srcOrd="1" destOrd="0" presId="urn:microsoft.com/office/officeart/2008/layout/SquareAccentList"/>
    <dgm:cxn modelId="{99F6D3B7-6FFE-4AD2-8963-9984276C9591}" type="presParOf" srcId="{D06F3391-2BD4-4149-BAA6-C6BED1065E5D}" destId="{9903ADA2-5DAC-4533-9485-B2870E1EFDA7}" srcOrd="2" destOrd="0" presId="urn:microsoft.com/office/officeart/2008/layout/SquareAccentList"/>
    <dgm:cxn modelId="{BD5E3A3F-CD3E-4FD3-B889-E9B497FD4340}" type="presParOf" srcId="{C6219460-93D2-450C-9BF8-E872D7F514CC}" destId="{69C524DC-CB85-4B08-AAE9-1B6519092881}" srcOrd="1" destOrd="0" presId="urn:microsoft.com/office/officeart/2008/layout/SquareAccentList"/>
    <dgm:cxn modelId="{87F47678-6F20-4EDA-98C9-9EAB96A4707A}" type="presParOf" srcId="{69C524DC-CB85-4B08-AAE9-1B6519092881}" destId="{40EB28CC-B983-4C19-BF11-978778E96D45}" srcOrd="0" destOrd="0" presId="urn:microsoft.com/office/officeart/2008/layout/SquareAccentList"/>
    <dgm:cxn modelId="{1C45F2BC-1E4D-4FEA-9EB7-58149AEDEDFA}" type="presParOf" srcId="{40EB28CC-B983-4C19-BF11-978778E96D45}" destId="{038B29E2-6171-46D5-8B49-8B30A7BDFDC0}" srcOrd="0" destOrd="0" presId="urn:microsoft.com/office/officeart/2008/layout/SquareAccentList"/>
    <dgm:cxn modelId="{66398F5B-B530-4AF4-B7AF-43A4975550C6}" type="presParOf" srcId="{40EB28CC-B983-4C19-BF11-978778E96D45}" destId="{C2C827A7-0810-46BC-BDF5-EC9AB99A40A4}" srcOrd="1" destOrd="0" presId="urn:microsoft.com/office/officeart/2008/layout/SquareAccentList"/>
    <dgm:cxn modelId="{0683BE60-94C8-4D6C-A440-105F0AF6E878}" type="presParOf" srcId="{69C524DC-CB85-4B08-AAE9-1B6519092881}" destId="{923EE6CE-5439-46AD-919C-ED2DA6987F1C}" srcOrd="1" destOrd="0" presId="urn:microsoft.com/office/officeart/2008/layout/SquareAccentList"/>
    <dgm:cxn modelId="{D2B0279B-5272-4099-902C-89AB9913BD53}" type="presParOf" srcId="{923EE6CE-5439-46AD-919C-ED2DA6987F1C}" destId="{B936E678-8239-4B3F-84AE-0ABA8AE56D4C}" srcOrd="0" destOrd="0" presId="urn:microsoft.com/office/officeart/2008/layout/SquareAccentList"/>
    <dgm:cxn modelId="{5043C3FC-AC3F-46AF-838D-09F98B303D04}" type="presParOf" srcId="{923EE6CE-5439-46AD-919C-ED2DA6987F1C}" destId="{8C983D68-C11C-4244-A7E4-7DB391760293}" srcOrd="1" destOrd="0" presId="urn:microsoft.com/office/officeart/2008/layout/SquareAccentList"/>
    <dgm:cxn modelId="{69AF2BE0-05FD-46F0-A473-2B6A515CC2BC}" type="presParOf" srcId="{69C524DC-CB85-4B08-AAE9-1B6519092881}" destId="{03601DF6-728C-4CE0-90E2-C08CEDE94C36}" srcOrd="2" destOrd="0" presId="urn:microsoft.com/office/officeart/2008/layout/SquareAccentList"/>
    <dgm:cxn modelId="{54F5DE47-5703-4FBD-BC85-17EE8C4DD586}" type="presParOf" srcId="{03601DF6-728C-4CE0-90E2-C08CEDE94C36}" destId="{BBBFA428-E616-420C-9387-03C9C7935E13}" srcOrd="0" destOrd="0" presId="urn:microsoft.com/office/officeart/2008/layout/SquareAccentList"/>
    <dgm:cxn modelId="{860DFFB7-185F-458E-9096-070BEA212453}" type="presParOf" srcId="{03601DF6-728C-4CE0-90E2-C08CEDE94C36}" destId="{1E26813B-4494-48DA-8EA4-EE64D322D14E}" srcOrd="1" destOrd="0" presId="urn:microsoft.com/office/officeart/2008/layout/SquareAccentList"/>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E468ECB-9B2D-4ECC-A838-DFA7C1D7DD68}" type="doc">
      <dgm:prSet loTypeId="urn:microsoft.com/office/officeart/2008/layout/HexagonCluster" loCatId="relationship" qsTypeId="urn:microsoft.com/office/officeart/2005/8/quickstyle/simple1" qsCatId="simple" csTypeId="urn:microsoft.com/office/officeart/2005/8/colors/accent1_2" csCatId="accent1" phldr="1"/>
      <dgm:spPr/>
      <dgm:t>
        <a:bodyPr/>
        <a:lstStyle/>
        <a:p>
          <a:endParaRPr lang="zh-CN" altLang="en-US"/>
        </a:p>
      </dgm:t>
    </dgm:pt>
    <dgm:pt modelId="{2454D438-4AE2-4A24-891C-3FA5EF7FAD4C}">
      <dgm:prSet phldrT="[Text]" custT="1"/>
      <dgm:spPr/>
      <dgm:t>
        <a:bodyPr/>
        <a:lstStyle/>
        <a:p>
          <a:r>
            <a:rPr lang="zh-CN" altLang="en-US" sz="1800" dirty="0" smtClean="0">
              <a:latin typeface="微软雅黑" pitchFamily="34" charset="-122"/>
              <a:ea typeface="微软雅黑" pitchFamily="34" charset="-122"/>
            </a:rPr>
            <a:t>智能社会</a:t>
          </a:r>
          <a:endParaRPr lang="zh-CN" altLang="en-US" sz="1800" dirty="0">
            <a:latin typeface="微软雅黑" pitchFamily="34" charset="-122"/>
            <a:ea typeface="微软雅黑" pitchFamily="34" charset="-122"/>
          </a:endParaRPr>
        </a:p>
      </dgm:t>
    </dgm:pt>
    <dgm:pt modelId="{3E6DB9E8-B173-4A15-BC64-74A400D1D745}" type="parTrans" cxnId="{E16F7D41-4321-473F-9BCD-F22AEE0D119C}">
      <dgm:prSet/>
      <dgm:spPr/>
      <dgm:t>
        <a:bodyPr/>
        <a:lstStyle/>
        <a:p>
          <a:endParaRPr lang="zh-CN" altLang="en-US"/>
        </a:p>
      </dgm:t>
    </dgm:pt>
    <dgm:pt modelId="{C2084698-726C-4C21-80ED-536374A8D94B}" type="sibTrans" cxnId="{E16F7D41-4321-473F-9BCD-F22AEE0D119C}">
      <dgm:prSet/>
      <dgm:spPr>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l="-2000" r="-2000"/>
          </a:stretch>
        </a:blipFill>
      </dgm:spPr>
      <dgm:t>
        <a:bodyPr/>
        <a:lstStyle/>
        <a:p>
          <a:endParaRPr lang="zh-CN" altLang="en-US"/>
        </a:p>
      </dgm:t>
    </dgm:pt>
    <dgm:pt modelId="{3DE1C0F3-A76B-4093-8B0F-578E68A73724}">
      <dgm:prSet phldrT="[Text]" custT="1"/>
      <dgm:spPr/>
      <dgm:t>
        <a:bodyPr/>
        <a:lstStyle/>
        <a:p>
          <a:r>
            <a:rPr lang="zh-CN" altLang="en-US" sz="1800" smtClean="0">
              <a:latin typeface="微软雅黑" pitchFamily="34" charset="-122"/>
              <a:ea typeface="微软雅黑" pitchFamily="34" charset="-122"/>
            </a:rPr>
            <a:t>触觉互联网</a:t>
          </a:r>
          <a:endParaRPr lang="zh-CN" altLang="en-US" sz="1800" dirty="0">
            <a:latin typeface="微软雅黑" pitchFamily="34" charset="-122"/>
            <a:ea typeface="微软雅黑" pitchFamily="34" charset="-122"/>
          </a:endParaRPr>
        </a:p>
      </dgm:t>
    </dgm:pt>
    <dgm:pt modelId="{84ACBD53-B822-4C4C-BD85-6F6A7E96D90C}" type="parTrans" cxnId="{8EC32C28-30DB-4B76-A898-05DB930CABF7}">
      <dgm:prSet/>
      <dgm:spPr/>
      <dgm:t>
        <a:bodyPr/>
        <a:lstStyle/>
        <a:p>
          <a:endParaRPr lang="zh-CN" altLang="en-US"/>
        </a:p>
      </dgm:t>
    </dgm:pt>
    <dgm:pt modelId="{7E45351B-57A2-40BF-A7B2-69192F1F401B}" type="sibTrans" cxnId="{8EC32C28-30DB-4B76-A898-05DB930CABF7}">
      <dgm:prSet/>
      <dgm:spPr>
        <a:blipFill>
          <a:blip xmlns:r="http://schemas.openxmlformats.org/officeDocument/2006/relationships" r:embed="rId2">
            <a:extLst>
              <a:ext uri="{28A0092B-C50C-407E-A947-70E740481C1C}">
                <a14:useLocalDpi xmlns:a14="http://schemas.microsoft.com/office/drawing/2010/main" xmlns="" val="0"/>
              </a:ext>
            </a:extLst>
          </a:blip>
          <a:srcRect/>
          <a:stretch>
            <a:fillRect t="-37000" b="-37000"/>
          </a:stretch>
        </a:blipFill>
      </dgm:spPr>
      <dgm:t>
        <a:bodyPr/>
        <a:lstStyle/>
        <a:p>
          <a:endParaRPr lang="zh-CN" altLang="en-US"/>
        </a:p>
      </dgm:t>
    </dgm:pt>
    <dgm:pt modelId="{3EBEE11D-98BB-46C5-B840-AE6C182C9906}">
      <dgm:prSet phldrT="[Text]" custT="1"/>
      <dgm:spPr/>
      <dgm:t>
        <a:bodyPr/>
        <a:lstStyle/>
        <a:p>
          <a:r>
            <a:rPr lang="zh-CN" altLang="en-US" sz="1800" dirty="0" smtClean="0">
              <a:latin typeface="微软雅黑" pitchFamily="34" charset="-122"/>
              <a:ea typeface="微软雅黑" pitchFamily="34" charset="-122"/>
            </a:rPr>
            <a:t>卫生保健系统</a:t>
          </a:r>
          <a:endParaRPr lang="zh-CN" altLang="en-US" sz="1800" dirty="0">
            <a:latin typeface="微软雅黑" pitchFamily="34" charset="-122"/>
            <a:ea typeface="微软雅黑" pitchFamily="34" charset="-122"/>
          </a:endParaRPr>
        </a:p>
      </dgm:t>
    </dgm:pt>
    <dgm:pt modelId="{20585122-F385-4332-8AE1-75300D3A8A06}" type="parTrans" cxnId="{92792288-5689-400E-99E4-1FBEC4844EA6}">
      <dgm:prSet/>
      <dgm:spPr/>
      <dgm:t>
        <a:bodyPr/>
        <a:lstStyle/>
        <a:p>
          <a:endParaRPr lang="zh-CN" altLang="en-US"/>
        </a:p>
      </dgm:t>
    </dgm:pt>
    <dgm:pt modelId="{F188C974-1A2C-4E47-9230-DE0F771D1BB5}" type="sibTrans" cxnId="{92792288-5689-400E-99E4-1FBEC4844EA6}">
      <dgm:prSet/>
      <dgm:spPr>
        <a:blipFill>
          <a:blip xmlns:r="http://schemas.openxmlformats.org/officeDocument/2006/relationships" r:embed="rId3" cstate="print">
            <a:extLst>
              <a:ext uri="{28A0092B-C50C-407E-A947-70E740481C1C}">
                <a14:useLocalDpi xmlns:a14="http://schemas.microsoft.com/office/drawing/2010/main" xmlns="" val="0"/>
              </a:ext>
            </a:extLst>
          </a:blip>
          <a:srcRect/>
          <a:stretch>
            <a:fillRect l="-36000" r="-36000"/>
          </a:stretch>
        </a:blipFill>
      </dgm:spPr>
      <dgm:t>
        <a:bodyPr/>
        <a:lstStyle/>
        <a:p>
          <a:endParaRPr lang="zh-CN" altLang="en-US"/>
        </a:p>
      </dgm:t>
    </dgm:pt>
    <dgm:pt modelId="{80DF6007-619A-4104-B8CD-9E7AE2E3E7CC}">
      <dgm:prSet phldrT="[Text]" custT="1"/>
      <dgm:spPr/>
      <dgm:t>
        <a:bodyPr/>
        <a:lstStyle/>
        <a:p>
          <a:r>
            <a:rPr lang="zh-CN" altLang="en-US" sz="1800" dirty="0" smtClean="0">
              <a:latin typeface="微软雅黑" pitchFamily="34" charset="-122"/>
              <a:ea typeface="微软雅黑" pitchFamily="34" charset="-122"/>
            </a:rPr>
            <a:t>物流和跟踪</a:t>
          </a:r>
          <a:endParaRPr lang="zh-CN" altLang="en-US" sz="1800" dirty="0">
            <a:latin typeface="微软雅黑" pitchFamily="34" charset="-122"/>
            <a:ea typeface="微软雅黑" pitchFamily="34" charset="-122"/>
          </a:endParaRPr>
        </a:p>
      </dgm:t>
    </dgm:pt>
    <dgm:pt modelId="{2CF8088C-EFA8-4834-8128-03C8F1F0C4F5}" type="parTrans" cxnId="{2E0E472C-F440-493A-86F5-3A00AD021C98}">
      <dgm:prSet/>
      <dgm:spPr/>
      <dgm:t>
        <a:bodyPr/>
        <a:lstStyle/>
        <a:p>
          <a:endParaRPr lang="zh-CN" altLang="en-US"/>
        </a:p>
      </dgm:t>
    </dgm:pt>
    <dgm:pt modelId="{17B89AA5-EE23-4D88-A31D-88B6A634156E}" type="sibTrans" cxnId="{2E0E472C-F440-493A-86F5-3A00AD021C98}">
      <dgm:prSet/>
      <dgm:spPr>
        <a:blipFill>
          <a:blip xmlns:r="http://schemas.openxmlformats.org/officeDocument/2006/relationships" r:embed="rId4">
            <a:extLst>
              <a:ext uri="{28A0092B-C50C-407E-A947-70E740481C1C}">
                <a14:useLocalDpi xmlns:a14="http://schemas.microsoft.com/office/drawing/2010/main" xmlns="" val="0"/>
              </a:ext>
            </a:extLst>
          </a:blip>
          <a:srcRect/>
          <a:stretch>
            <a:fillRect l="-49000" r="-49000"/>
          </a:stretch>
        </a:blipFill>
      </dgm:spPr>
      <dgm:t>
        <a:bodyPr/>
        <a:lstStyle/>
        <a:p>
          <a:endParaRPr lang="zh-CN" altLang="en-US"/>
        </a:p>
      </dgm:t>
    </dgm:pt>
    <dgm:pt modelId="{024694CE-F4AC-44A7-ADD3-B867B6F0144B}" type="pres">
      <dgm:prSet presAssocID="{DE468ECB-9B2D-4ECC-A838-DFA7C1D7DD68}" presName="Name0" presStyleCnt="0">
        <dgm:presLayoutVars>
          <dgm:chMax val="21"/>
          <dgm:chPref val="21"/>
        </dgm:presLayoutVars>
      </dgm:prSet>
      <dgm:spPr/>
      <dgm:t>
        <a:bodyPr/>
        <a:lstStyle/>
        <a:p>
          <a:endParaRPr lang="zh-CN" altLang="en-US"/>
        </a:p>
      </dgm:t>
    </dgm:pt>
    <dgm:pt modelId="{FDB89302-4594-4B70-9497-457F413236EE}" type="pres">
      <dgm:prSet presAssocID="{2454D438-4AE2-4A24-891C-3FA5EF7FAD4C}" presName="text1" presStyleCnt="0"/>
      <dgm:spPr/>
    </dgm:pt>
    <dgm:pt modelId="{B4D0DCAF-05E1-4B35-A46D-31DFB7B4D404}" type="pres">
      <dgm:prSet presAssocID="{2454D438-4AE2-4A24-891C-3FA5EF7FAD4C}" presName="textRepeatNode" presStyleLbl="alignNode1" presStyleIdx="0" presStyleCnt="4">
        <dgm:presLayoutVars>
          <dgm:chMax val="0"/>
          <dgm:chPref val="0"/>
          <dgm:bulletEnabled val="1"/>
        </dgm:presLayoutVars>
      </dgm:prSet>
      <dgm:spPr/>
      <dgm:t>
        <a:bodyPr/>
        <a:lstStyle/>
        <a:p>
          <a:endParaRPr lang="zh-CN" altLang="en-US"/>
        </a:p>
      </dgm:t>
    </dgm:pt>
    <dgm:pt modelId="{E3841F1E-46B9-4115-B044-ED6C1BA09C9F}" type="pres">
      <dgm:prSet presAssocID="{2454D438-4AE2-4A24-891C-3FA5EF7FAD4C}" presName="textaccent1" presStyleCnt="0"/>
      <dgm:spPr/>
    </dgm:pt>
    <dgm:pt modelId="{E795CD0B-9ED8-4FE1-82BB-B088745CD290}" type="pres">
      <dgm:prSet presAssocID="{2454D438-4AE2-4A24-891C-3FA5EF7FAD4C}" presName="accentRepeatNode" presStyleLbl="solidAlignAcc1" presStyleIdx="0" presStyleCnt="8" custLinFactX="260844" custLinFactY="180532" custLinFactNeighborX="300000" custLinFactNeighborY="200000"/>
      <dgm:spPr/>
    </dgm:pt>
    <dgm:pt modelId="{0D213CF3-776A-4569-AD6E-02F66A80DB3A}" type="pres">
      <dgm:prSet presAssocID="{C2084698-726C-4C21-80ED-536374A8D94B}" presName="image1" presStyleCnt="0"/>
      <dgm:spPr/>
    </dgm:pt>
    <dgm:pt modelId="{2A238B4A-2DB0-42AE-90DC-6BCBFA62CADD}" type="pres">
      <dgm:prSet presAssocID="{C2084698-726C-4C21-80ED-536374A8D94B}" presName="imageRepeatNode" presStyleLbl="alignAcc1" presStyleIdx="0" presStyleCnt="4" custLinFactX="72718" custLinFactY="-14799" custLinFactNeighborX="100000" custLinFactNeighborY="-100000"/>
      <dgm:spPr/>
      <dgm:t>
        <a:bodyPr/>
        <a:lstStyle/>
        <a:p>
          <a:endParaRPr lang="zh-CN" altLang="en-US"/>
        </a:p>
      </dgm:t>
    </dgm:pt>
    <dgm:pt modelId="{F574C3EC-60CD-4CA0-A813-6C06F8F0B78A}" type="pres">
      <dgm:prSet presAssocID="{C2084698-726C-4C21-80ED-536374A8D94B}" presName="imageaccent1" presStyleCnt="0"/>
      <dgm:spPr/>
    </dgm:pt>
    <dgm:pt modelId="{13E7F718-EC27-412A-922C-3C359E7DA6E4}" type="pres">
      <dgm:prSet presAssocID="{C2084698-726C-4C21-80ED-536374A8D94B}" presName="accentRepeatNode" presStyleLbl="solidAlignAcc1" presStyleIdx="1" presStyleCnt="8" custLinFactY="-353438" custLinFactNeighborX="14877" custLinFactNeighborY="-400000"/>
      <dgm:spPr/>
    </dgm:pt>
    <dgm:pt modelId="{4EB23E39-16F8-4C26-A9F0-8882F7E045D4}" type="pres">
      <dgm:prSet presAssocID="{3DE1C0F3-A76B-4093-8B0F-578E68A73724}" presName="text2" presStyleCnt="0"/>
      <dgm:spPr/>
    </dgm:pt>
    <dgm:pt modelId="{4A78184B-CA3D-4F88-A84F-B21C048A2D35}" type="pres">
      <dgm:prSet presAssocID="{3DE1C0F3-A76B-4093-8B0F-578E68A73724}" presName="textRepeatNode" presStyleLbl="alignNode1" presStyleIdx="1" presStyleCnt="4">
        <dgm:presLayoutVars>
          <dgm:chMax val="0"/>
          <dgm:chPref val="0"/>
          <dgm:bulletEnabled val="1"/>
        </dgm:presLayoutVars>
      </dgm:prSet>
      <dgm:spPr/>
      <dgm:t>
        <a:bodyPr/>
        <a:lstStyle/>
        <a:p>
          <a:endParaRPr lang="zh-CN" altLang="en-US"/>
        </a:p>
      </dgm:t>
    </dgm:pt>
    <dgm:pt modelId="{6068B1F1-81C2-419A-8092-D5204535ED93}" type="pres">
      <dgm:prSet presAssocID="{3DE1C0F3-A76B-4093-8B0F-578E68A73724}" presName="textaccent2" presStyleCnt="0"/>
      <dgm:spPr/>
    </dgm:pt>
    <dgm:pt modelId="{B754B7D0-3F6C-4278-B006-CFBA6A327D80}" type="pres">
      <dgm:prSet presAssocID="{3DE1C0F3-A76B-4093-8B0F-578E68A73724}" presName="accentRepeatNode" presStyleLbl="solidAlignAcc1" presStyleIdx="2" presStyleCnt="8" custLinFactNeighborX="12953" custLinFactNeighborY="20028"/>
      <dgm:spPr/>
    </dgm:pt>
    <dgm:pt modelId="{21AEE167-AD75-41D0-9690-2DEF25FE7C8C}" type="pres">
      <dgm:prSet presAssocID="{7E45351B-57A2-40BF-A7B2-69192F1F401B}" presName="image2" presStyleCnt="0"/>
      <dgm:spPr/>
    </dgm:pt>
    <dgm:pt modelId="{C3CDB903-473C-4474-8CB4-D02168245475}" type="pres">
      <dgm:prSet presAssocID="{7E45351B-57A2-40BF-A7B2-69192F1F401B}" presName="imageRepeatNode" presStyleLbl="alignAcc1" presStyleIdx="1" presStyleCnt="4" custLinFactNeighborX="6195" custLinFactNeighborY="-4165"/>
      <dgm:spPr/>
      <dgm:t>
        <a:bodyPr/>
        <a:lstStyle/>
        <a:p>
          <a:endParaRPr lang="zh-CN" altLang="en-US"/>
        </a:p>
      </dgm:t>
    </dgm:pt>
    <dgm:pt modelId="{54A5549E-6B9E-4E75-8ECE-0B4D1A2ABC64}" type="pres">
      <dgm:prSet presAssocID="{7E45351B-57A2-40BF-A7B2-69192F1F401B}" presName="imageaccent2" presStyleCnt="0"/>
      <dgm:spPr/>
    </dgm:pt>
    <dgm:pt modelId="{AC149F21-2CD6-4878-9410-832198B22EA4}" type="pres">
      <dgm:prSet presAssocID="{7E45351B-57A2-40BF-A7B2-69192F1F401B}" presName="accentRepeatNode" presStyleLbl="solidAlignAcc1" presStyleIdx="3" presStyleCnt="8" custLinFactNeighborX="38858" custLinFactNeighborY="-35049"/>
      <dgm:spPr/>
    </dgm:pt>
    <dgm:pt modelId="{380E5892-3EBA-45D7-A538-2034C55792FE}" type="pres">
      <dgm:prSet presAssocID="{80DF6007-619A-4104-B8CD-9E7AE2E3E7CC}" presName="text3" presStyleCnt="0"/>
      <dgm:spPr/>
    </dgm:pt>
    <dgm:pt modelId="{CA868CA9-641B-4345-80DF-B4F9F13350C3}" type="pres">
      <dgm:prSet presAssocID="{80DF6007-619A-4104-B8CD-9E7AE2E3E7CC}" presName="textRepeatNode" presStyleLbl="alignNode1" presStyleIdx="2" presStyleCnt="4">
        <dgm:presLayoutVars>
          <dgm:chMax val="0"/>
          <dgm:chPref val="0"/>
          <dgm:bulletEnabled val="1"/>
        </dgm:presLayoutVars>
      </dgm:prSet>
      <dgm:spPr/>
      <dgm:t>
        <a:bodyPr/>
        <a:lstStyle/>
        <a:p>
          <a:endParaRPr lang="zh-CN" altLang="en-US"/>
        </a:p>
      </dgm:t>
    </dgm:pt>
    <dgm:pt modelId="{E063DD89-9B99-4D22-8EDA-5672075169ED}" type="pres">
      <dgm:prSet presAssocID="{80DF6007-619A-4104-B8CD-9E7AE2E3E7CC}" presName="textaccent3" presStyleCnt="0"/>
      <dgm:spPr/>
    </dgm:pt>
    <dgm:pt modelId="{96CD1CC5-73E2-4D4A-86B5-EA3B0F880116}" type="pres">
      <dgm:prSet presAssocID="{80DF6007-619A-4104-B8CD-9E7AE2E3E7CC}" presName="accentRepeatNode" presStyleLbl="solidAlignAcc1" presStyleIdx="4" presStyleCnt="8" custLinFactX="-283466" custLinFactY="158845" custLinFactNeighborX="-300000" custLinFactNeighborY="200000"/>
      <dgm:spPr/>
    </dgm:pt>
    <dgm:pt modelId="{F2BE0A38-9912-4DE1-B7CF-A248FF664FA9}" type="pres">
      <dgm:prSet presAssocID="{17B89AA5-EE23-4D88-A31D-88B6A634156E}" presName="image3" presStyleCnt="0"/>
      <dgm:spPr/>
    </dgm:pt>
    <dgm:pt modelId="{458D69B9-7EB9-4B6A-841C-57E1EF29B492}" type="pres">
      <dgm:prSet presAssocID="{17B89AA5-EE23-4D88-A31D-88B6A634156E}" presName="imageRepeatNode" presStyleLbl="alignAcc1" presStyleIdx="2" presStyleCnt="4" custLinFactX="-69426" custLinFactY="7322" custLinFactNeighborX="-100000" custLinFactNeighborY="100000"/>
      <dgm:spPr/>
      <dgm:t>
        <a:bodyPr/>
        <a:lstStyle/>
        <a:p>
          <a:endParaRPr lang="zh-CN" altLang="en-US"/>
        </a:p>
      </dgm:t>
    </dgm:pt>
    <dgm:pt modelId="{461C1716-9273-4BE3-9528-CE35A9AE6097}" type="pres">
      <dgm:prSet presAssocID="{17B89AA5-EE23-4D88-A31D-88B6A634156E}" presName="imageaccent3" presStyleCnt="0"/>
      <dgm:spPr/>
    </dgm:pt>
    <dgm:pt modelId="{37533A26-B577-49CF-8A93-B8FF7CD44499}" type="pres">
      <dgm:prSet presAssocID="{17B89AA5-EE23-4D88-A31D-88B6A634156E}" presName="accentRepeatNode" presStyleLbl="solidAlignAcc1" presStyleIdx="5" presStyleCnt="8" custLinFactX="370765" custLinFactNeighborX="400000" custLinFactNeighborY="-35049"/>
      <dgm:spPr/>
    </dgm:pt>
    <dgm:pt modelId="{03FD47AD-1A0E-41C1-8615-D78D6134A40E}" type="pres">
      <dgm:prSet presAssocID="{3EBEE11D-98BB-46C5-B840-AE6C182C9906}" presName="text4" presStyleCnt="0"/>
      <dgm:spPr/>
    </dgm:pt>
    <dgm:pt modelId="{F5A1BA20-A11D-4AB1-B102-13C6EB9951C9}" type="pres">
      <dgm:prSet presAssocID="{3EBEE11D-98BB-46C5-B840-AE6C182C9906}" presName="textRepeatNode" presStyleLbl="alignNode1" presStyleIdx="3" presStyleCnt="4">
        <dgm:presLayoutVars>
          <dgm:chMax val="0"/>
          <dgm:chPref val="0"/>
          <dgm:bulletEnabled val="1"/>
        </dgm:presLayoutVars>
      </dgm:prSet>
      <dgm:spPr/>
      <dgm:t>
        <a:bodyPr/>
        <a:lstStyle/>
        <a:p>
          <a:endParaRPr lang="zh-CN" altLang="en-US"/>
        </a:p>
      </dgm:t>
    </dgm:pt>
    <dgm:pt modelId="{AE2F5FCC-2163-4D08-B02D-0B65AF41C05C}" type="pres">
      <dgm:prSet presAssocID="{3EBEE11D-98BB-46C5-B840-AE6C182C9906}" presName="textaccent4" presStyleCnt="0"/>
      <dgm:spPr/>
    </dgm:pt>
    <dgm:pt modelId="{37F6958D-6E59-4A1A-ADDF-7A330AD17868}" type="pres">
      <dgm:prSet presAssocID="{3EBEE11D-98BB-46C5-B840-AE6C182C9906}" presName="accentRepeatNode" presStyleLbl="solidAlignAcc1" presStyleIdx="6" presStyleCnt="8" custLinFactX="-282876" custLinFactY="-175526" custLinFactNeighborX="-300000" custLinFactNeighborY="-200000"/>
      <dgm:spPr/>
    </dgm:pt>
    <dgm:pt modelId="{83DE93D3-E15D-4103-9B51-CBCAFACBE0C2}" type="pres">
      <dgm:prSet presAssocID="{F188C974-1A2C-4E47-9230-DE0F771D1BB5}" presName="image4" presStyleCnt="0"/>
      <dgm:spPr/>
    </dgm:pt>
    <dgm:pt modelId="{42FAD64D-B3FB-42F8-B4CC-5261B08F4D0B}" type="pres">
      <dgm:prSet presAssocID="{F188C974-1A2C-4E47-9230-DE0F771D1BB5}" presName="imageRepeatNode" presStyleLbl="alignAcc1" presStyleIdx="3" presStyleCnt="4" custScaleX="85336" custScaleY="78881" custLinFactX="-75267" custLinFactY="3078" custLinFactNeighborX="-100000" custLinFactNeighborY="100000"/>
      <dgm:spPr/>
      <dgm:t>
        <a:bodyPr/>
        <a:lstStyle/>
        <a:p>
          <a:endParaRPr lang="zh-CN" altLang="en-US"/>
        </a:p>
      </dgm:t>
    </dgm:pt>
    <dgm:pt modelId="{C89E4ED2-2B49-444D-B272-B84C235E1C65}" type="pres">
      <dgm:prSet presAssocID="{F188C974-1A2C-4E47-9230-DE0F771D1BB5}" presName="imageaccent4" presStyleCnt="0"/>
      <dgm:spPr/>
    </dgm:pt>
    <dgm:pt modelId="{E2FDEC7E-F46E-46FE-B303-0869589A53D7}" type="pres">
      <dgm:prSet presAssocID="{F188C974-1A2C-4E47-9230-DE0F771D1BB5}" presName="accentRepeatNode" presStyleLbl="solidAlignAcc1" presStyleIdx="7" presStyleCnt="8" custLinFactX="-800000" custLinFactY="558223" custLinFactNeighborX="-810466" custLinFactNeighborY="600000"/>
      <dgm:spPr/>
    </dgm:pt>
  </dgm:ptLst>
  <dgm:cxnLst>
    <dgm:cxn modelId="{2E0E472C-F440-493A-86F5-3A00AD021C98}" srcId="{DE468ECB-9B2D-4ECC-A838-DFA7C1D7DD68}" destId="{80DF6007-619A-4104-B8CD-9E7AE2E3E7CC}" srcOrd="2" destOrd="0" parTransId="{2CF8088C-EFA8-4834-8128-03C8F1F0C4F5}" sibTransId="{17B89AA5-EE23-4D88-A31D-88B6A634156E}"/>
    <dgm:cxn modelId="{B0636EF4-AAD4-4DCA-B658-E9F0948E91B3}" type="presOf" srcId="{3EBEE11D-98BB-46C5-B840-AE6C182C9906}" destId="{F5A1BA20-A11D-4AB1-B102-13C6EB9951C9}" srcOrd="0" destOrd="0" presId="urn:microsoft.com/office/officeart/2008/layout/HexagonCluster"/>
    <dgm:cxn modelId="{D8F8B7CF-06F5-40D7-A13A-E26127FAA80C}" type="presOf" srcId="{3DE1C0F3-A76B-4093-8B0F-578E68A73724}" destId="{4A78184B-CA3D-4F88-A84F-B21C048A2D35}" srcOrd="0" destOrd="0" presId="urn:microsoft.com/office/officeart/2008/layout/HexagonCluster"/>
    <dgm:cxn modelId="{090BC37F-B3FF-48DF-9430-6C37270D3079}" type="presOf" srcId="{7E45351B-57A2-40BF-A7B2-69192F1F401B}" destId="{C3CDB903-473C-4474-8CB4-D02168245475}" srcOrd="0" destOrd="0" presId="urn:microsoft.com/office/officeart/2008/layout/HexagonCluster"/>
    <dgm:cxn modelId="{CD62F5F7-F227-441E-95D0-5169C68B54E9}" type="presOf" srcId="{C2084698-726C-4C21-80ED-536374A8D94B}" destId="{2A238B4A-2DB0-42AE-90DC-6BCBFA62CADD}" srcOrd="0" destOrd="0" presId="urn:microsoft.com/office/officeart/2008/layout/HexagonCluster"/>
    <dgm:cxn modelId="{14A5CE06-AE04-4346-9545-48E69D88719B}" type="presOf" srcId="{DE468ECB-9B2D-4ECC-A838-DFA7C1D7DD68}" destId="{024694CE-F4AC-44A7-ADD3-B867B6F0144B}" srcOrd="0" destOrd="0" presId="urn:microsoft.com/office/officeart/2008/layout/HexagonCluster"/>
    <dgm:cxn modelId="{E16F7D41-4321-473F-9BCD-F22AEE0D119C}" srcId="{DE468ECB-9B2D-4ECC-A838-DFA7C1D7DD68}" destId="{2454D438-4AE2-4A24-891C-3FA5EF7FAD4C}" srcOrd="0" destOrd="0" parTransId="{3E6DB9E8-B173-4A15-BC64-74A400D1D745}" sibTransId="{C2084698-726C-4C21-80ED-536374A8D94B}"/>
    <dgm:cxn modelId="{CAFDA60D-71DD-4DC2-B550-208B6B5C039B}" type="presOf" srcId="{2454D438-4AE2-4A24-891C-3FA5EF7FAD4C}" destId="{B4D0DCAF-05E1-4B35-A46D-31DFB7B4D404}" srcOrd="0" destOrd="0" presId="urn:microsoft.com/office/officeart/2008/layout/HexagonCluster"/>
    <dgm:cxn modelId="{032718C4-E956-4767-8D8C-4DF985CED991}" type="presOf" srcId="{80DF6007-619A-4104-B8CD-9E7AE2E3E7CC}" destId="{CA868CA9-641B-4345-80DF-B4F9F13350C3}" srcOrd="0" destOrd="0" presId="urn:microsoft.com/office/officeart/2008/layout/HexagonCluster"/>
    <dgm:cxn modelId="{91E77EAA-F7AA-4518-9A82-8AB7D684B1D4}" type="presOf" srcId="{17B89AA5-EE23-4D88-A31D-88B6A634156E}" destId="{458D69B9-7EB9-4B6A-841C-57E1EF29B492}" srcOrd="0" destOrd="0" presId="urn:microsoft.com/office/officeart/2008/layout/HexagonCluster"/>
    <dgm:cxn modelId="{92792288-5689-400E-99E4-1FBEC4844EA6}" srcId="{DE468ECB-9B2D-4ECC-A838-DFA7C1D7DD68}" destId="{3EBEE11D-98BB-46C5-B840-AE6C182C9906}" srcOrd="3" destOrd="0" parTransId="{20585122-F385-4332-8AE1-75300D3A8A06}" sibTransId="{F188C974-1A2C-4E47-9230-DE0F771D1BB5}"/>
    <dgm:cxn modelId="{DE611429-6F7A-48CD-9DF0-C59DF35B24AD}" type="presOf" srcId="{F188C974-1A2C-4E47-9230-DE0F771D1BB5}" destId="{42FAD64D-B3FB-42F8-B4CC-5261B08F4D0B}" srcOrd="0" destOrd="0" presId="urn:microsoft.com/office/officeart/2008/layout/HexagonCluster"/>
    <dgm:cxn modelId="{8EC32C28-30DB-4B76-A898-05DB930CABF7}" srcId="{DE468ECB-9B2D-4ECC-A838-DFA7C1D7DD68}" destId="{3DE1C0F3-A76B-4093-8B0F-578E68A73724}" srcOrd="1" destOrd="0" parTransId="{84ACBD53-B822-4C4C-BD85-6F6A7E96D90C}" sibTransId="{7E45351B-57A2-40BF-A7B2-69192F1F401B}"/>
    <dgm:cxn modelId="{8088E229-C4F4-4F66-9397-FFDD64274281}" type="presParOf" srcId="{024694CE-F4AC-44A7-ADD3-B867B6F0144B}" destId="{FDB89302-4594-4B70-9497-457F413236EE}" srcOrd="0" destOrd="0" presId="urn:microsoft.com/office/officeart/2008/layout/HexagonCluster"/>
    <dgm:cxn modelId="{9B088B30-427E-4D95-B947-618B3B241736}" type="presParOf" srcId="{FDB89302-4594-4B70-9497-457F413236EE}" destId="{B4D0DCAF-05E1-4B35-A46D-31DFB7B4D404}" srcOrd="0" destOrd="0" presId="urn:microsoft.com/office/officeart/2008/layout/HexagonCluster"/>
    <dgm:cxn modelId="{FE44B5F3-FA91-444C-8E64-1C20BEC7AFF6}" type="presParOf" srcId="{024694CE-F4AC-44A7-ADD3-B867B6F0144B}" destId="{E3841F1E-46B9-4115-B044-ED6C1BA09C9F}" srcOrd="1" destOrd="0" presId="urn:microsoft.com/office/officeart/2008/layout/HexagonCluster"/>
    <dgm:cxn modelId="{ED100534-7F13-4287-8298-841DBD253FDB}" type="presParOf" srcId="{E3841F1E-46B9-4115-B044-ED6C1BA09C9F}" destId="{E795CD0B-9ED8-4FE1-82BB-B088745CD290}" srcOrd="0" destOrd="0" presId="urn:microsoft.com/office/officeart/2008/layout/HexagonCluster"/>
    <dgm:cxn modelId="{3D7CADE7-61C0-4FAB-BC2A-34E526E1E999}" type="presParOf" srcId="{024694CE-F4AC-44A7-ADD3-B867B6F0144B}" destId="{0D213CF3-776A-4569-AD6E-02F66A80DB3A}" srcOrd="2" destOrd="0" presId="urn:microsoft.com/office/officeart/2008/layout/HexagonCluster"/>
    <dgm:cxn modelId="{0AFD0F9F-B701-4A2C-8E39-AF535FA44A94}" type="presParOf" srcId="{0D213CF3-776A-4569-AD6E-02F66A80DB3A}" destId="{2A238B4A-2DB0-42AE-90DC-6BCBFA62CADD}" srcOrd="0" destOrd="0" presId="urn:microsoft.com/office/officeart/2008/layout/HexagonCluster"/>
    <dgm:cxn modelId="{36EB453C-DE85-4E4C-BC05-913D2ED40F75}" type="presParOf" srcId="{024694CE-F4AC-44A7-ADD3-B867B6F0144B}" destId="{F574C3EC-60CD-4CA0-A813-6C06F8F0B78A}" srcOrd="3" destOrd="0" presId="urn:microsoft.com/office/officeart/2008/layout/HexagonCluster"/>
    <dgm:cxn modelId="{ECCD02AB-74B9-4028-9E04-D4F79BB83C57}" type="presParOf" srcId="{F574C3EC-60CD-4CA0-A813-6C06F8F0B78A}" destId="{13E7F718-EC27-412A-922C-3C359E7DA6E4}" srcOrd="0" destOrd="0" presId="urn:microsoft.com/office/officeart/2008/layout/HexagonCluster"/>
    <dgm:cxn modelId="{FC5D66D2-63E6-4A93-AC66-6562F8CA7A8A}" type="presParOf" srcId="{024694CE-F4AC-44A7-ADD3-B867B6F0144B}" destId="{4EB23E39-16F8-4C26-A9F0-8882F7E045D4}" srcOrd="4" destOrd="0" presId="urn:microsoft.com/office/officeart/2008/layout/HexagonCluster"/>
    <dgm:cxn modelId="{340401B9-1A6C-403B-9E66-D9C56E1BD88C}" type="presParOf" srcId="{4EB23E39-16F8-4C26-A9F0-8882F7E045D4}" destId="{4A78184B-CA3D-4F88-A84F-B21C048A2D35}" srcOrd="0" destOrd="0" presId="urn:microsoft.com/office/officeart/2008/layout/HexagonCluster"/>
    <dgm:cxn modelId="{3F8C9A50-7F51-4604-A7A4-81CEFDE3DC85}" type="presParOf" srcId="{024694CE-F4AC-44A7-ADD3-B867B6F0144B}" destId="{6068B1F1-81C2-419A-8092-D5204535ED93}" srcOrd="5" destOrd="0" presId="urn:microsoft.com/office/officeart/2008/layout/HexagonCluster"/>
    <dgm:cxn modelId="{3B5BFE36-A78C-47C4-AB02-34DEB1DCC8BB}" type="presParOf" srcId="{6068B1F1-81C2-419A-8092-D5204535ED93}" destId="{B754B7D0-3F6C-4278-B006-CFBA6A327D80}" srcOrd="0" destOrd="0" presId="urn:microsoft.com/office/officeart/2008/layout/HexagonCluster"/>
    <dgm:cxn modelId="{FF641797-5FD8-418B-943B-6B9612002632}" type="presParOf" srcId="{024694CE-F4AC-44A7-ADD3-B867B6F0144B}" destId="{21AEE167-AD75-41D0-9690-2DEF25FE7C8C}" srcOrd="6" destOrd="0" presId="urn:microsoft.com/office/officeart/2008/layout/HexagonCluster"/>
    <dgm:cxn modelId="{5C188F13-2A7C-4CF1-9CE7-8254546188A7}" type="presParOf" srcId="{21AEE167-AD75-41D0-9690-2DEF25FE7C8C}" destId="{C3CDB903-473C-4474-8CB4-D02168245475}" srcOrd="0" destOrd="0" presId="urn:microsoft.com/office/officeart/2008/layout/HexagonCluster"/>
    <dgm:cxn modelId="{9B0A4E43-67A4-47DE-8290-6617201BAD16}" type="presParOf" srcId="{024694CE-F4AC-44A7-ADD3-B867B6F0144B}" destId="{54A5549E-6B9E-4E75-8ECE-0B4D1A2ABC64}" srcOrd="7" destOrd="0" presId="urn:microsoft.com/office/officeart/2008/layout/HexagonCluster"/>
    <dgm:cxn modelId="{87DB22D2-A1C1-436F-93E2-0A935CDD922D}" type="presParOf" srcId="{54A5549E-6B9E-4E75-8ECE-0B4D1A2ABC64}" destId="{AC149F21-2CD6-4878-9410-832198B22EA4}" srcOrd="0" destOrd="0" presId="urn:microsoft.com/office/officeart/2008/layout/HexagonCluster"/>
    <dgm:cxn modelId="{43BB51DB-E2CD-4ECA-8D45-C1E6F7B18109}" type="presParOf" srcId="{024694CE-F4AC-44A7-ADD3-B867B6F0144B}" destId="{380E5892-3EBA-45D7-A538-2034C55792FE}" srcOrd="8" destOrd="0" presId="urn:microsoft.com/office/officeart/2008/layout/HexagonCluster"/>
    <dgm:cxn modelId="{08FA75A0-FD2B-4062-A6D9-96090EA90E2B}" type="presParOf" srcId="{380E5892-3EBA-45D7-A538-2034C55792FE}" destId="{CA868CA9-641B-4345-80DF-B4F9F13350C3}" srcOrd="0" destOrd="0" presId="urn:microsoft.com/office/officeart/2008/layout/HexagonCluster"/>
    <dgm:cxn modelId="{4F707F8C-421B-4393-B889-984FD27C2A0E}" type="presParOf" srcId="{024694CE-F4AC-44A7-ADD3-B867B6F0144B}" destId="{E063DD89-9B99-4D22-8EDA-5672075169ED}" srcOrd="9" destOrd="0" presId="urn:microsoft.com/office/officeart/2008/layout/HexagonCluster"/>
    <dgm:cxn modelId="{26AFED1C-84B6-472A-A7E6-62A3C1D9C97D}" type="presParOf" srcId="{E063DD89-9B99-4D22-8EDA-5672075169ED}" destId="{96CD1CC5-73E2-4D4A-86B5-EA3B0F880116}" srcOrd="0" destOrd="0" presId="urn:microsoft.com/office/officeart/2008/layout/HexagonCluster"/>
    <dgm:cxn modelId="{A372D254-83DB-43C0-9E6C-E76FB7730261}" type="presParOf" srcId="{024694CE-F4AC-44A7-ADD3-B867B6F0144B}" destId="{F2BE0A38-9912-4DE1-B7CF-A248FF664FA9}" srcOrd="10" destOrd="0" presId="urn:microsoft.com/office/officeart/2008/layout/HexagonCluster"/>
    <dgm:cxn modelId="{A954408F-C4A2-4F58-A348-D159FFB3FA02}" type="presParOf" srcId="{F2BE0A38-9912-4DE1-B7CF-A248FF664FA9}" destId="{458D69B9-7EB9-4B6A-841C-57E1EF29B492}" srcOrd="0" destOrd="0" presId="urn:microsoft.com/office/officeart/2008/layout/HexagonCluster"/>
    <dgm:cxn modelId="{014C4679-F56D-4F57-8E21-D68FBE9720B9}" type="presParOf" srcId="{024694CE-F4AC-44A7-ADD3-B867B6F0144B}" destId="{461C1716-9273-4BE3-9528-CE35A9AE6097}" srcOrd="11" destOrd="0" presId="urn:microsoft.com/office/officeart/2008/layout/HexagonCluster"/>
    <dgm:cxn modelId="{BE7BD5F7-5B38-41B7-95B3-5B7E1CC5C12A}" type="presParOf" srcId="{461C1716-9273-4BE3-9528-CE35A9AE6097}" destId="{37533A26-B577-49CF-8A93-B8FF7CD44499}" srcOrd="0" destOrd="0" presId="urn:microsoft.com/office/officeart/2008/layout/HexagonCluster"/>
    <dgm:cxn modelId="{1F63BE7E-EB13-4739-9661-D8081C76327F}" type="presParOf" srcId="{024694CE-F4AC-44A7-ADD3-B867B6F0144B}" destId="{03FD47AD-1A0E-41C1-8615-D78D6134A40E}" srcOrd="12" destOrd="0" presId="urn:microsoft.com/office/officeart/2008/layout/HexagonCluster"/>
    <dgm:cxn modelId="{DD8CCD11-2477-45A6-9BC0-22C690208A52}" type="presParOf" srcId="{03FD47AD-1A0E-41C1-8615-D78D6134A40E}" destId="{F5A1BA20-A11D-4AB1-B102-13C6EB9951C9}" srcOrd="0" destOrd="0" presId="urn:microsoft.com/office/officeart/2008/layout/HexagonCluster"/>
    <dgm:cxn modelId="{0D99A397-945A-485C-AAF5-192D906C2920}" type="presParOf" srcId="{024694CE-F4AC-44A7-ADD3-B867B6F0144B}" destId="{AE2F5FCC-2163-4D08-B02D-0B65AF41C05C}" srcOrd="13" destOrd="0" presId="urn:microsoft.com/office/officeart/2008/layout/HexagonCluster"/>
    <dgm:cxn modelId="{F4B3CA45-C5FC-414F-84CE-E559AB6E0578}" type="presParOf" srcId="{AE2F5FCC-2163-4D08-B02D-0B65AF41C05C}" destId="{37F6958D-6E59-4A1A-ADDF-7A330AD17868}" srcOrd="0" destOrd="0" presId="urn:microsoft.com/office/officeart/2008/layout/HexagonCluster"/>
    <dgm:cxn modelId="{5A5568E5-28F6-4B85-A9CE-22D8557DF544}" type="presParOf" srcId="{024694CE-F4AC-44A7-ADD3-B867B6F0144B}" destId="{83DE93D3-E15D-4103-9B51-CBCAFACBE0C2}" srcOrd="14" destOrd="0" presId="urn:microsoft.com/office/officeart/2008/layout/HexagonCluster"/>
    <dgm:cxn modelId="{FCC8B6D1-585E-48DB-BF8D-D46037F20DBB}" type="presParOf" srcId="{83DE93D3-E15D-4103-9B51-CBCAFACBE0C2}" destId="{42FAD64D-B3FB-42F8-B4CC-5261B08F4D0B}" srcOrd="0" destOrd="0" presId="urn:microsoft.com/office/officeart/2008/layout/HexagonCluster"/>
    <dgm:cxn modelId="{CB0E9BBD-6FB4-4E3D-9E28-202DAFEBACCD}" type="presParOf" srcId="{024694CE-F4AC-44A7-ADD3-B867B6F0144B}" destId="{C89E4ED2-2B49-444D-B272-B84C235E1C65}" srcOrd="15" destOrd="0" presId="urn:microsoft.com/office/officeart/2008/layout/HexagonCluster"/>
    <dgm:cxn modelId="{A7356B8C-CC17-491B-8D85-5A0E66242406}" type="presParOf" srcId="{C89E4ED2-2B49-444D-B272-B84C235E1C65}" destId="{E2FDEC7E-F46E-46FE-B303-0869589A53D7}" srcOrd="0" destOrd="0" presId="urn:microsoft.com/office/officeart/2008/layout/HexagonCluster"/>
  </dgm:cxnLst>
  <dgm:bg/>
  <dgm:whole/>
  <dgm:extLst>
    <a:ext uri="http://schemas.microsoft.com/office/drawing/2008/diagram">
      <dsp:dataModelExt xmlns:dsp="http://schemas.microsoft.com/office/drawing/2008/diagram" xmlns="" relId="rId3"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B0CE208-4ADB-4049-8F9D-C80E22856B91}">
      <dsp:nvSpPr>
        <dsp:cNvPr id="0" name=""/>
        <dsp:cNvSpPr/>
      </dsp:nvSpPr>
      <dsp:spPr>
        <a:xfrm>
          <a:off x="2447" y="627959"/>
          <a:ext cx="2971270" cy="34956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9060FE-A9DE-4DD0-A6DE-BFE1B38D1ACE}">
      <dsp:nvSpPr>
        <dsp:cNvPr id="0" name=""/>
        <dsp:cNvSpPr/>
      </dsp:nvSpPr>
      <dsp:spPr>
        <a:xfrm>
          <a:off x="2447" y="759240"/>
          <a:ext cx="218280" cy="21828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E59B777-312F-43C5-B168-951216B7F298}">
      <dsp:nvSpPr>
        <dsp:cNvPr id="0" name=""/>
        <dsp:cNvSpPr/>
      </dsp:nvSpPr>
      <dsp:spPr>
        <a:xfrm>
          <a:off x="2447" y="0"/>
          <a:ext cx="2971270" cy="62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l" defTabSz="1200150">
            <a:lnSpc>
              <a:spcPct val="90000"/>
            </a:lnSpc>
            <a:spcBef>
              <a:spcPct val="0"/>
            </a:spcBef>
            <a:spcAft>
              <a:spcPct val="35000"/>
            </a:spcAft>
          </a:pPr>
          <a:r>
            <a:rPr lang="zh-CN" altLang="en-US" sz="2700" kern="1200" dirty="0" smtClean="0">
              <a:latin typeface="微软雅黑" panose="020B0503020204020204" pitchFamily="34" charset="-122"/>
              <a:ea typeface="微软雅黑" panose="020B0503020204020204" pitchFamily="34" charset="-122"/>
            </a:rPr>
            <a:t>优势</a:t>
          </a:r>
          <a:endParaRPr lang="zh-CN" altLang="en-US" sz="2700" kern="1200" dirty="0">
            <a:latin typeface="微软雅黑" panose="020B0503020204020204" pitchFamily="34" charset="-122"/>
            <a:ea typeface="微软雅黑" panose="020B0503020204020204" pitchFamily="34" charset="-122"/>
          </a:endParaRPr>
        </a:p>
      </dsp:txBody>
      <dsp:txXfrm>
        <a:off x="2447" y="0"/>
        <a:ext cx="2971270" cy="627959"/>
      </dsp:txXfrm>
    </dsp:sp>
    <dsp:sp modelId="{D647C84C-AB71-4B9E-80CC-B8FE066BB304}">
      <dsp:nvSpPr>
        <dsp:cNvPr id="0" name=""/>
        <dsp:cNvSpPr/>
      </dsp:nvSpPr>
      <dsp:spPr>
        <a:xfrm>
          <a:off x="2447" y="1268044"/>
          <a:ext cx="218274" cy="21827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08A0425-EA7B-47E1-872A-17D934CA1720}">
      <dsp:nvSpPr>
        <dsp:cNvPr id="0" name=""/>
        <dsp:cNvSpPr/>
      </dsp:nvSpPr>
      <dsp:spPr>
        <a:xfrm>
          <a:off x="210436" y="1122782"/>
          <a:ext cx="2763281" cy="50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高数据速率和高效频谱使用</a:t>
          </a:r>
          <a:endParaRPr lang="zh-CN" altLang="en-US" sz="1400" kern="1200" dirty="0">
            <a:latin typeface="微软雅黑" panose="020B0503020204020204" pitchFamily="34" charset="-122"/>
            <a:ea typeface="微软雅黑" panose="020B0503020204020204" pitchFamily="34" charset="-122"/>
          </a:endParaRPr>
        </a:p>
      </dsp:txBody>
      <dsp:txXfrm>
        <a:off x="210436" y="1122782"/>
        <a:ext cx="2763281" cy="508799"/>
      </dsp:txXfrm>
    </dsp:sp>
    <dsp:sp modelId="{9DE37DB1-C0D9-43CF-BB08-39B43F240C63}">
      <dsp:nvSpPr>
        <dsp:cNvPr id="0" name=""/>
        <dsp:cNvSpPr/>
      </dsp:nvSpPr>
      <dsp:spPr>
        <a:xfrm>
          <a:off x="2447" y="1776844"/>
          <a:ext cx="218274" cy="21827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B5CCD03-CEAA-4BD7-8FC4-79B604DF6FF3}">
      <dsp:nvSpPr>
        <dsp:cNvPr id="0" name=""/>
        <dsp:cNvSpPr/>
      </dsp:nvSpPr>
      <dsp:spPr>
        <a:xfrm>
          <a:off x="210436" y="1631581"/>
          <a:ext cx="2763281" cy="50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节能</a:t>
          </a:r>
          <a:endParaRPr lang="zh-CN" altLang="en-US" sz="1400" kern="1200" dirty="0">
            <a:latin typeface="微软雅黑" panose="020B0503020204020204" pitchFamily="34" charset="-122"/>
            <a:ea typeface="微软雅黑" panose="020B0503020204020204" pitchFamily="34" charset="-122"/>
          </a:endParaRPr>
        </a:p>
      </dsp:txBody>
      <dsp:txXfrm>
        <a:off x="210436" y="1631581"/>
        <a:ext cx="2763281" cy="508799"/>
      </dsp:txXfrm>
    </dsp:sp>
    <dsp:sp modelId="{58C84FD1-2852-4202-B71F-388C08E31346}">
      <dsp:nvSpPr>
        <dsp:cNvPr id="0" name=""/>
        <dsp:cNvSpPr/>
      </dsp:nvSpPr>
      <dsp:spPr>
        <a:xfrm>
          <a:off x="2447" y="2295162"/>
          <a:ext cx="218274" cy="218274"/>
        </a:xfrm>
        <a:prstGeom prst="rect">
          <a:avLst/>
        </a:prstGeom>
        <a:blipFill rotWithShape="0">
          <a:blip xmlns:r="http://schemas.openxmlformats.org/officeDocument/2006/relationships" r:embed="rId1"/>
          <a:stretch>
            <a:fillRect/>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27AE5D0-AB34-4A34-B146-80804025C74B}">
      <dsp:nvSpPr>
        <dsp:cNvPr id="0" name=""/>
        <dsp:cNvSpPr/>
      </dsp:nvSpPr>
      <dsp:spPr>
        <a:xfrm>
          <a:off x="210436" y="2140381"/>
          <a:ext cx="2763281" cy="50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sz="1400" kern="1200" dirty="0" smtClean="0">
              <a:latin typeface="微软雅黑" panose="020B0503020204020204" pitchFamily="34" charset="-122"/>
              <a:ea typeface="微软雅黑" panose="020B0503020204020204" pitchFamily="34" charset="-122"/>
            </a:rPr>
            <a:t>减少对</a:t>
          </a:r>
          <a:r>
            <a:rPr lang="en-US" sz="1400" kern="1200" dirty="0" smtClean="0">
              <a:latin typeface="微软雅黑" panose="020B0503020204020204" pitchFamily="34" charset="-122"/>
              <a:ea typeface="微软雅黑" panose="020B0503020204020204" pitchFamily="34" charset="-122"/>
            </a:rPr>
            <a:t>MBS</a:t>
          </a:r>
          <a:r>
            <a:rPr lang="zh-CN" sz="1400" kern="1200" dirty="0" smtClean="0">
              <a:latin typeface="微软雅黑" panose="020B0503020204020204" pitchFamily="34" charset="-122"/>
              <a:ea typeface="微软雅黑" panose="020B0503020204020204" pitchFamily="34" charset="-122"/>
            </a:rPr>
            <a:t>的拥塞</a:t>
          </a:r>
          <a:endParaRPr lang="zh-CN" altLang="en-US" sz="1400" kern="1200" dirty="0">
            <a:latin typeface="微软雅黑" panose="020B0503020204020204" pitchFamily="34" charset="-122"/>
            <a:ea typeface="微软雅黑" panose="020B0503020204020204" pitchFamily="34" charset="-122"/>
          </a:endParaRPr>
        </a:p>
      </dsp:txBody>
      <dsp:txXfrm>
        <a:off x="210436" y="2140381"/>
        <a:ext cx="2763281" cy="508799"/>
      </dsp:txXfrm>
    </dsp:sp>
    <dsp:sp modelId="{2D06A1BD-C79E-4844-B714-7430C316C6DA}">
      <dsp:nvSpPr>
        <dsp:cNvPr id="0" name=""/>
        <dsp:cNvSpPr/>
      </dsp:nvSpPr>
      <dsp:spPr>
        <a:xfrm>
          <a:off x="2447" y="2794442"/>
          <a:ext cx="218274" cy="21827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C11C33-DE41-4A4D-88A4-7801EF9AE8FA}">
      <dsp:nvSpPr>
        <dsp:cNvPr id="0" name=""/>
        <dsp:cNvSpPr/>
      </dsp:nvSpPr>
      <dsp:spPr>
        <a:xfrm>
          <a:off x="210436" y="2649180"/>
          <a:ext cx="2763281" cy="50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rPr>
            <a:t>即插即用</a:t>
          </a:r>
          <a:endParaRPr lang="zh-CN" altLang="en-US" sz="1400" kern="1200" dirty="0">
            <a:latin typeface="微软雅黑" panose="020B0503020204020204" pitchFamily="34" charset="-122"/>
            <a:ea typeface="微软雅黑" panose="020B0503020204020204" pitchFamily="34" charset="-122"/>
          </a:endParaRPr>
        </a:p>
      </dsp:txBody>
      <dsp:txXfrm>
        <a:off x="210436" y="2649180"/>
        <a:ext cx="2763281" cy="508799"/>
      </dsp:txXfrm>
    </dsp:sp>
    <dsp:sp modelId="{5E6F3DED-8A34-416C-8AED-0592C64DDF4C}">
      <dsp:nvSpPr>
        <dsp:cNvPr id="0" name=""/>
        <dsp:cNvSpPr/>
      </dsp:nvSpPr>
      <dsp:spPr>
        <a:xfrm>
          <a:off x="2447" y="3303242"/>
          <a:ext cx="218274" cy="21827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C0A9F5-86C3-4531-8086-495B4F9DEA74}">
      <dsp:nvSpPr>
        <dsp:cNvPr id="0" name=""/>
        <dsp:cNvSpPr/>
      </dsp:nvSpPr>
      <dsp:spPr>
        <a:xfrm>
          <a:off x="210436" y="3157980"/>
          <a:ext cx="2763281" cy="50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smtClean="0">
              <a:latin typeface="微软雅黑" panose="020B0503020204020204" pitchFamily="34" charset="-122"/>
              <a:ea typeface="微软雅黑" panose="020B0503020204020204" pitchFamily="34" charset="-122"/>
            </a:rPr>
            <a:t>省钱</a:t>
          </a:r>
          <a:endParaRPr lang="zh-CN" altLang="en-US" sz="1400" kern="1200" dirty="0">
            <a:latin typeface="微软雅黑" panose="020B0503020204020204" pitchFamily="34" charset="-122"/>
            <a:ea typeface="微软雅黑" panose="020B0503020204020204" pitchFamily="34" charset="-122"/>
          </a:endParaRPr>
        </a:p>
      </dsp:txBody>
      <dsp:txXfrm>
        <a:off x="210436" y="3157980"/>
        <a:ext cx="2763281" cy="508799"/>
      </dsp:txXfrm>
    </dsp:sp>
    <dsp:sp modelId="{6C093EEB-E80F-4A31-A7A8-ED08D29D5504}">
      <dsp:nvSpPr>
        <dsp:cNvPr id="0" name=""/>
        <dsp:cNvSpPr/>
      </dsp:nvSpPr>
      <dsp:spPr>
        <a:xfrm>
          <a:off x="3122281" y="627959"/>
          <a:ext cx="2971270" cy="34956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B902E2-0500-4139-BEE3-0449639195D6}">
      <dsp:nvSpPr>
        <dsp:cNvPr id="0" name=""/>
        <dsp:cNvSpPr/>
      </dsp:nvSpPr>
      <dsp:spPr>
        <a:xfrm>
          <a:off x="3122281" y="759240"/>
          <a:ext cx="218280" cy="21828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903ADA2-5DAC-4533-9485-B2870E1EFDA7}">
      <dsp:nvSpPr>
        <dsp:cNvPr id="0" name=""/>
        <dsp:cNvSpPr/>
      </dsp:nvSpPr>
      <dsp:spPr>
        <a:xfrm>
          <a:off x="3122281" y="0"/>
          <a:ext cx="2971270" cy="6279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1435" tIns="34290" rIns="51435" bIns="34290" numCol="1" spcCol="1270" anchor="ctr" anchorCtr="0">
          <a:noAutofit/>
        </a:bodyPr>
        <a:lstStyle/>
        <a:p>
          <a:pPr lvl="0" algn="l" defTabSz="1200150">
            <a:lnSpc>
              <a:spcPct val="90000"/>
            </a:lnSpc>
            <a:spcBef>
              <a:spcPct val="0"/>
            </a:spcBef>
            <a:spcAft>
              <a:spcPct val="35000"/>
            </a:spcAft>
          </a:pPr>
          <a:r>
            <a:rPr lang="zh-CN" altLang="en-US" sz="2700" kern="1200" dirty="0" smtClean="0">
              <a:latin typeface="微软雅黑" panose="020B0503020204020204" pitchFamily="34" charset="-122"/>
              <a:ea typeface="微软雅黑" panose="020B0503020204020204" pitchFamily="34" charset="-122"/>
            </a:rPr>
            <a:t>缺点</a:t>
          </a:r>
          <a:endParaRPr lang="zh-CN" altLang="en-US" sz="2700" kern="1200" dirty="0">
            <a:latin typeface="微软雅黑" panose="020B0503020204020204" pitchFamily="34" charset="-122"/>
            <a:ea typeface="微软雅黑" panose="020B0503020204020204" pitchFamily="34" charset="-122"/>
          </a:endParaRPr>
        </a:p>
      </dsp:txBody>
      <dsp:txXfrm>
        <a:off x="3122281" y="0"/>
        <a:ext cx="2971270" cy="627959"/>
      </dsp:txXfrm>
    </dsp:sp>
    <dsp:sp modelId="{038B29E2-6171-46D5-8B49-8B30A7BDFDC0}">
      <dsp:nvSpPr>
        <dsp:cNvPr id="0" name=""/>
        <dsp:cNvSpPr/>
      </dsp:nvSpPr>
      <dsp:spPr>
        <a:xfrm>
          <a:off x="3122281" y="1268044"/>
          <a:ext cx="218274" cy="21827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2C827A7-0810-46BC-BDF5-EC9AB99A40A4}">
      <dsp:nvSpPr>
        <dsp:cNvPr id="0" name=""/>
        <dsp:cNvSpPr/>
      </dsp:nvSpPr>
      <dsp:spPr>
        <a:xfrm>
          <a:off x="3330270" y="1122782"/>
          <a:ext cx="2763281" cy="50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频繁的身份验证</a:t>
          </a:r>
          <a:endParaRPr lang="zh-CN" altLang="en-US" sz="1400" kern="1200" dirty="0">
            <a:latin typeface="微软雅黑" panose="020B0503020204020204" pitchFamily="34" charset="-122"/>
            <a:ea typeface="微软雅黑" panose="020B0503020204020204" pitchFamily="34" charset="-122"/>
          </a:endParaRPr>
        </a:p>
      </dsp:txBody>
      <dsp:txXfrm>
        <a:off x="3330270" y="1122782"/>
        <a:ext cx="2763281" cy="508799"/>
      </dsp:txXfrm>
    </dsp:sp>
    <dsp:sp modelId="{B936E678-8239-4B3F-84AE-0ABA8AE56D4C}">
      <dsp:nvSpPr>
        <dsp:cNvPr id="0" name=""/>
        <dsp:cNvSpPr/>
      </dsp:nvSpPr>
      <dsp:spPr>
        <a:xfrm>
          <a:off x="3122281" y="1776844"/>
          <a:ext cx="218274" cy="21827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983D68-C11C-4244-A7E4-7DB391760293}">
      <dsp:nvSpPr>
        <dsp:cNvPr id="0" name=""/>
        <dsp:cNvSpPr/>
      </dsp:nvSpPr>
      <dsp:spPr>
        <a:xfrm>
          <a:off x="3330270" y="1631581"/>
          <a:ext cx="2763281" cy="50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altLang="en-US" sz="1400" kern="1200" dirty="0" smtClean="0">
              <a:latin typeface="微软雅黑" panose="020B0503020204020204" pitchFamily="34" charset="-122"/>
              <a:ea typeface="微软雅黑" panose="020B0503020204020204" pitchFamily="34" charset="-122"/>
            </a:rPr>
            <a:t>层间干扰</a:t>
          </a:r>
          <a:endParaRPr lang="zh-CN" altLang="en-US" sz="1400" kern="1200" dirty="0">
            <a:latin typeface="微软雅黑" panose="020B0503020204020204" pitchFamily="34" charset="-122"/>
            <a:ea typeface="微软雅黑" panose="020B0503020204020204" pitchFamily="34" charset="-122"/>
          </a:endParaRPr>
        </a:p>
      </dsp:txBody>
      <dsp:txXfrm>
        <a:off x="3330270" y="1631581"/>
        <a:ext cx="2763281" cy="508799"/>
      </dsp:txXfrm>
    </dsp:sp>
    <dsp:sp modelId="{BBBFA428-E616-420C-9387-03C9C7935E13}">
      <dsp:nvSpPr>
        <dsp:cNvPr id="0" name=""/>
        <dsp:cNvSpPr/>
      </dsp:nvSpPr>
      <dsp:spPr>
        <a:xfrm>
          <a:off x="3122281" y="2285643"/>
          <a:ext cx="218274" cy="218274"/>
        </a:xfrm>
        <a:prstGeom prst="re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E26813B-4494-48DA-8EA4-EE64D322D14E}">
      <dsp:nvSpPr>
        <dsp:cNvPr id="0" name=""/>
        <dsp:cNvSpPr/>
      </dsp:nvSpPr>
      <dsp:spPr>
        <a:xfrm>
          <a:off x="3316620" y="2658995"/>
          <a:ext cx="2763281" cy="5087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l" defTabSz="622300">
            <a:lnSpc>
              <a:spcPct val="90000"/>
            </a:lnSpc>
            <a:spcBef>
              <a:spcPct val="0"/>
            </a:spcBef>
            <a:spcAft>
              <a:spcPct val="35000"/>
            </a:spcAft>
          </a:pPr>
          <a:r>
            <a:rPr lang="zh-CN" sz="1400" kern="1200" dirty="0" smtClean="0">
              <a:latin typeface="微软雅黑" panose="020B0503020204020204" pitchFamily="34" charset="-122"/>
              <a:ea typeface="微软雅黑" panose="020B0503020204020204" pitchFamily="34" charset="-122"/>
            </a:rPr>
            <a:t>回程</a:t>
          </a:r>
          <a:r>
            <a:rPr lang="zh-CN" sz="1400" kern="1200" smtClean="0">
              <a:latin typeface="微软雅黑" panose="020B0503020204020204" pitchFamily="34" charset="-122"/>
              <a:ea typeface="微软雅黑" panose="020B0503020204020204" pitchFamily="34" charset="-122"/>
            </a:rPr>
            <a:t>数据传输</a:t>
          </a:r>
          <a:r>
            <a:rPr lang="en-US" altLang="zh-CN" sz="1400" kern="1200" smtClean="0">
              <a:latin typeface="微软雅黑" panose="020B0503020204020204" pitchFamily="34" charset="-122"/>
              <a:ea typeface="微软雅黑" panose="020B0503020204020204" pitchFamily="34" charset="-122"/>
            </a:rPr>
            <a:t> </a:t>
          </a:r>
          <a:endParaRPr lang="zh-CN" altLang="en-US" sz="1400" kern="1200" dirty="0">
            <a:latin typeface="微软雅黑" panose="020B0503020204020204" pitchFamily="34" charset="-122"/>
            <a:ea typeface="微软雅黑" panose="020B0503020204020204" pitchFamily="34" charset="-122"/>
          </a:endParaRPr>
        </a:p>
        <a:p>
          <a:pPr marL="114300" lvl="1" indent="-114300" algn="l" defTabSz="622300">
            <a:lnSpc>
              <a:spcPct val="90000"/>
            </a:lnSpc>
            <a:spcBef>
              <a:spcPct val="0"/>
            </a:spcBef>
            <a:spcAft>
              <a:spcPct val="15000"/>
            </a:spcAft>
            <a:buChar char="••"/>
          </a:pPr>
          <a:r>
            <a:rPr lang="zh-CN" altLang="en-US" sz="1400" kern="1200" smtClean="0">
              <a:latin typeface="微软雅黑" pitchFamily="34" charset="-122"/>
              <a:ea typeface="微软雅黑" pitchFamily="34" charset="-122"/>
            </a:rPr>
            <a:t>有线光纤</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itchFamily="34" charset="-122"/>
              <a:ea typeface="微软雅黑" pitchFamily="34" charset="-122"/>
            </a:rPr>
            <a:t>无线点对多点</a:t>
          </a:r>
          <a:r>
            <a:rPr lang="en-US" sz="1400" kern="1200" smtClean="0">
              <a:latin typeface="微软雅黑" pitchFamily="34" charset="-122"/>
              <a:ea typeface="微软雅黑" pitchFamily="34" charset="-122"/>
            </a:rPr>
            <a:t>(PTMP)</a:t>
          </a:r>
          <a:endParaRPr lang="zh-CN" altLang="en-US" sz="1400" kern="1200" dirty="0">
            <a:latin typeface="微软雅黑" pitchFamily="34" charset="-122"/>
            <a:ea typeface="微软雅黑" pitchFamily="34" charset="-122"/>
          </a:endParaRPr>
        </a:p>
        <a:p>
          <a:pPr marL="114300" lvl="1" indent="-114300" algn="l" defTabSz="622300">
            <a:lnSpc>
              <a:spcPct val="90000"/>
            </a:lnSpc>
            <a:spcBef>
              <a:spcPct val="0"/>
            </a:spcBef>
            <a:spcAft>
              <a:spcPct val="15000"/>
            </a:spcAft>
            <a:buChar char="••"/>
          </a:pPr>
          <a:r>
            <a:rPr lang="zh-CN" sz="1400" kern="1200" smtClean="0">
              <a:latin typeface="微软雅黑" pitchFamily="34" charset="-122"/>
              <a:ea typeface="微软雅黑" pitchFamily="34" charset="-122"/>
            </a:rPr>
            <a:t>无线点对点</a:t>
          </a:r>
          <a:r>
            <a:rPr lang="en-US" sz="1400" kern="1200" smtClean="0">
              <a:latin typeface="微软雅黑" pitchFamily="34" charset="-122"/>
              <a:ea typeface="微软雅黑" pitchFamily="34" charset="-122"/>
            </a:rPr>
            <a:t>(PTP)</a:t>
          </a:r>
          <a:endParaRPr lang="zh-CN" altLang="en-US" sz="1400" kern="1200" dirty="0">
            <a:latin typeface="微软雅黑" pitchFamily="34" charset="-122"/>
            <a:ea typeface="微软雅黑" pitchFamily="34" charset="-122"/>
          </a:endParaRPr>
        </a:p>
      </dsp:txBody>
      <dsp:txXfrm>
        <a:off x="3316620" y="2658995"/>
        <a:ext cx="2763281" cy="508799"/>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B4D0DCAF-05E1-4B35-A46D-31DFB7B4D404}">
      <dsp:nvSpPr>
        <dsp:cNvPr id="0" name=""/>
        <dsp:cNvSpPr/>
      </dsp:nvSpPr>
      <dsp:spPr>
        <a:xfrm>
          <a:off x="1673476" y="3150630"/>
          <a:ext cx="1889740" cy="1622124"/>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智能社会</a:t>
          </a:r>
          <a:endParaRPr lang="zh-CN" altLang="en-US" sz="1800" kern="1200" dirty="0">
            <a:latin typeface="微软雅黑" pitchFamily="34" charset="-122"/>
            <a:ea typeface="微软雅黑" pitchFamily="34" charset="-122"/>
          </a:endParaRPr>
        </a:p>
      </dsp:txBody>
      <dsp:txXfrm>
        <a:off x="1673476" y="3150630"/>
        <a:ext cx="1889740" cy="1622124"/>
      </dsp:txXfrm>
    </dsp:sp>
    <dsp:sp modelId="{E795CD0B-9ED8-4FE1-82BB-B088745CD290}">
      <dsp:nvSpPr>
        <dsp:cNvPr id="0" name=""/>
        <dsp:cNvSpPr/>
      </dsp:nvSpPr>
      <dsp:spPr>
        <a:xfrm>
          <a:off x="2969852" y="4591331"/>
          <a:ext cx="220608" cy="190233"/>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238B4A-2DB0-42AE-90DC-6BCBFA62CADD}">
      <dsp:nvSpPr>
        <dsp:cNvPr id="0" name=""/>
        <dsp:cNvSpPr/>
      </dsp:nvSpPr>
      <dsp:spPr>
        <a:xfrm>
          <a:off x="3333200" y="406690"/>
          <a:ext cx="1889740" cy="1622124"/>
        </a:xfrm>
        <a:prstGeom prst="hexagon">
          <a:avLst>
            <a:gd name="adj" fmla="val 25000"/>
            <a:gd name="vf" fmla="val 115470"/>
          </a:avLst>
        </a:prstGeom>
        <a:blipFill>
          <a:blip xmlns:r="http://schemas.openxmlformats.org/officeDocument/2006/relationships" r:embed="rId1" cstate="print">
            <a:extLst>
              <a:ext uri="{28A0092B-C50C-407E-A947-70E740481C1C}">
                <a14:useLocalDpi xmlns:a14="http://schemas.microsoft.com/office/drawing/2010/main" xmlns="" val="0"/>
              </a:ext>
            </a:extLst>
          </a:blip>
          <a:srcRect/>
          <a:stretch>
            <a:fillRect l="-2000" r="-2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3E7F718-EC27-412A-922C-3C359E7DA6E4}">
      <dsp:nvSpPr>
        <dsp:cNvPr id="0" name=""/>
        <dsp:cNvSpPr/>
      </dsp:nvSpPr>
      <dsp:spPr>
        <a:xfrm>
          <a:off x="1381627" y="2232769"/>
          <a:ext cx="220608" cy="190233"/>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A78184B-CA3D-4F88-A84F-B21C048A2D35}">
      <dsp:nvSpPr>
        <dsp:cNvPr id="0" name=""/>
        <dsp:cNvSpPr/>
      </dsp:nvSpPr>
      <dsp:spPr>
        <a:xfrm>
          <a:off x="3276010" y="2256448"/>
          <a:ext cx="1889740" cy="1622124"/>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lvl="0" algn="ctr" defTabSz="800100">
            <a:lnSpc>
              <a:spcPct val="90000"/>
            </a:lnSpc>
            <a:spcBef>
              <a:spcPct val="0"/>
            </a:spcBef>
            <a:spcAft>
              <a:spcPct val="35000"/>
            </a:spcAft>
          </a:pPr>
          <a:r>
            <a:rPr lang="zh-CN" altLang="en-US" sz="1800" kern="1200" smtClean="0">
              <a:latin typeface="微软雅黑" pitchFamily="34" charset="-122"/>
              <a:ea typeface="微软雅黑" pitchFamily="34" charset="-122"/>
            </a:rPr>
            <a:t>触觉互联网</a:t>
          </a:r>
          <a:endParaRPr lang="zh-CN" altLang="en-US" sz="1800" kern="1200" dirty="0">
            <a:latin typeface="微软雅黑" pitchFamily="34" charset="-122"/>
            <a:ea typeface="微软雅黑" pitchFamily="34" charset="-122"/>
          </a:endParaRPr>
        </a:p>
      </dsp:txBody>
      <dsp:txXfrm>
        <a:off x="3276010" y="2256448"/>
        <a:ext cx="1889740" cy="1622124"/>
      </dsp:txXfrm>
    </dsp:sp>
    <dsp:sp modelId="{B754B7D0-3F6C-4278-B006-CFBA6A327D80}">
      <dsp:nvSpPr>
        <dsp:cNvPr id="0" name=""/>
        <dsp:cNvSpPr/>
      </dsp:nvSpPr>
      <dsp:spPr>
        <a:xfrm>
          <a:off x="4599099" y="3690020"/>
          <a:ext cx="220608" cy="190233"/>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CDB903-473C-4474-8CB4-D02168245475}">
      <dsp:nvSpPr>
        <dsp:cNvPr id="0" name=""/>
        <dsp:cNvSpPr/>
      </dsp:nvSpPr>
      <dsp:spPr>
        <a:xfrm>
          <a:off x="5003938" y="3080498"/>
          <a:ext cx="1889740" cy="1622124"/>
        </a:xfrm>
        <a:prstGeom prst="hexagon">
          <a:avLst>
            <a:gd name="adj" fmla="val 25000"/>
            <a:gd name="vf" fmla="val 115470"/>
          </a:avLst>
        </a:prstGeom>
        <a:blipFill>
          <a:blip xmlns:r="http://schemas.openxmlformats.org/officeDocument/2006/relationships" r:embed="rId2">
            <a:extLst>
              <a:ext uri="{28A0092B-C50C-407E-A947-70E740481C1C}">
                <a14:useLocalDpi xmlns:a14="http://schemas.microsoft.com/office/drawing/2010/main" xmlns="" val="0"/>
              </a:ext>
            </a:extLst>
          </a:blip>
          <a:srcRect/>
          <a:stretch>
            <a:fillRect t="-37000" b="-37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C149F21-2CD6-4878-9410-832198B22EA4}">
      <dsp:nvSpPr>
        <dsp:cNvPr id="0" name=""/>
        <dsp:cNvSpPr/>
      </dsp:nvSpPr>
      <dsp:spPr>
        <a:xfrm>
          <a:off x="5015881" y="3808041"/>
          <a:ext cx="220608" cy="190233"/>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A868CA9-641B-4345-80DF-B4F9F13350C3}">
      <dsp:nvSpPr>
        <dsp:cNvPr id="0" name=""/>
        <dsp:cNvSpPr/>
      </dsp:nvSpPr>
      <dsp:spPr>
        <a:xfrm>
          <a:off x="1673476" y="1382403"/>
          <a:ext cx="1889740" cy="1622124"/>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物流和跟踪</a:t>
          </a:r>
          <a:endParaRPr lang="zh-CN" altLang="en-US" sz="1800" kern="1200" dirty="0">
            <a:latin typeface="微软雅黑" pitchFamily="34" charset="-122"/>
            <a:ea typeface="微软雅黑" pitchFamily="34" charset="-122"/>
          </a:endParaRPr>
        </a:p>
      </dsp:txBody>
      <dsp:txXfrm>
        <a:off x="1673476" y="1382403"/>
        <a:ext cx="1889740" cy="1622124"/>
      </dsp:txXfrm>
    </dsp:sp>
    <dsp:sp modelId="{96CD1CC5-73E2-4D4A-86B5-EA3B0F880116}">
      <dsp:nvSpPr>
        <dsp:cNvPr id="0" name=""/>
        <dsp:cNvSpPr/>
      </dsp:nvSpPr>
      <dsp:spPr>
        <a:xfrm>
          <a:off x="1672490" y="2098465"/>
          <a:ext cx="220608" cy="190233"/>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8D69B9-7EB9-4B6A-841C-57E1EF29B492}">
      <dsp:nvSpPr>
        <dsp:cNvPr id="0" name=""/>
        <dsp:cNvSpPr/>
      </dsp:nvSpPr>
      <dsp:spPr>
        <a:xfrm>
          <a:off x="74297" y="2229117"/>
          <a:ext cx="1889740" cy="1622124"/>
        </a:xfrm>
        <a:prstGeom prst="hexagon">
          <a:avLst>
            <a:gd name="adj" fmla="val 25000"/>
            <a:gd name="vf" fmla="val 115470"/>
          </a:avLst>
        </a:prstGeom>
        <a:blipFill>
          <a:blip xmlns:r="http://schemas.openxmlformats.org/officeDocument/2006/relationships" r:embed="rId3">
            <a:extLst>
              <a:ext uri="{28A0092B-C50C-407E-A947-70E740481C1C}">
                <a14:useLocalDpi xmlns:a14="http://schemas.microsoft.com/office/drawing/2010/main" xmlns="" val="0"/>
              </a:ext>
            </a:extLst>
          </a:blip>
          <a:srcRect/>
          <a:stretch>
            <a:fillRect l="-49000" r="-49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7533A26-B577-49CF-8A93-B8FF7CD44499}">
      <dsp:nvSpPr>
        <dsp:cNvPr id="0" name=""/>
        <dsp:cNvSpPr/>
      </dsp:nvSpPr>
      <dsp:spPr>
        <a:xfrm>
          <a:off x="5019672" y="1140490"/>
          <a:ext cx="220608" cy="190233"/>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A1BA20-A11D-4AB1-B102-13C6EB9951C9}">
      <dsp:nvSpPr>
        <dsp:cNvPr id="0" name=""/>
        <dsp:cNvSpPr/>
      </dsp:nvSpPr>
      <dsp:spPr>
        <a:xfrm>
          <a:off x="4886868" y="1379832"/>
          <a:ext cx="1889740" cy="1622124"/>
        </a:xfrm>
        <a:prstGeom prst="hexagon">
          <a:avLst>
            <a:gd name="adj" fmla="val 25000"/>
            <a:gd name="vf" fmla="val 115470"/>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2860" rIns="0" bIns="22860" numCol="1" spcCol="1270" anchor="ctr" anchorCtr="0">
          <a:noAutofit/>
        </a:bodyPr>
        <a:lstStyle/>
        <a:p>
          <a:pPr lvl="0" algn="ctr" defTabSz="800100">
            <a:lnSpc>
              <a:spcPct val="90000"/>
            </a:lnSpc>
            <a:spcBef>
              <a:spcPct val="0"/>
            </a:spcBef>
            <a:spcAft>
              <a:spcPct val="35000"/>
            </a:spcAft>
          </a:pPr>
          <a:r>
            <a:rPr lang="zh-CN" altLang="en-US" sz="1800" kern="1200" dirty="0" smtClean="0">
              <a:latin typeface="微软雅黑" pitchFamily="34" charset="-122"/>
              <a:ea typeface="微软雅黑" pitchFamily="34" charset="-122"/>
            </a:rPr>
            <a:t>卫生保健系统</a:t>
          </a:r>
          <a:endParaRPr lang="zh-CN" altLang="en-US" sz="1800" kern="1200" dirty="0">
            <a:latin typeface="微软雅黑" pitchFamily="34" charset="-122"/>
            <a:ea typeface="微软雅黑" pitchFamily="34" charset="-122"/>
          </a:endParaRPr>
        </a:p>
      </dsp:txBody>
      <dsp:txXfrm>
        <a:off x="4886868" y="1379832"/>
        <a:ext cx="1889740" cy="1622124"/>
      </dsp:txXfrm>
    </dsp:sp>
    <dsp:sp modelId="{37F6958D-6E59-4A1A-ADDF-7A330AD17868}">
      <dsp:nvSpPr>
        <dsp:cNvPr id="0" name=""/>
        <dsp:cNvSpPr/>
      </dsp:nvSpPr>
      <dsp:spPr>
        <a:xfrm>
          <a:off x="5226005" y="1381402"/>
          <a:ext cx="220608" cy="190233"/>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2FAD64D-B3FB-42F8-B4CC-5261B08F4D0B}">
      <dsp:nvSpPr>
        <dsp:cNvPr id="0" name=""/>
        <dsp:cNvSpPr/>
      </dsp:nvSpPr>
      <dsp:spPr>
        <a:xfrm>
          <a:off x="3330850" y="3981427"/>
          <a:ext cx="1612629" cy="1279548"/>
        </a:xfrm>
        <a:prstGeom prst="hexagon">
          <a:avLst>
            <a:gd name="adj" fmla="val 25000"/>
            <a:gd name="vf" fmla="val 115470"/>
          </a:avLst>
        </a:prstGeom>
        <a:blipFill>
          <a:blip xmlns:r="http://schemas.openxmlformats.org/officeDocument/2006/relationships" r:embed="rId4" cstate="print">
            <a:extLst>
              <a:ext uri="{28A0092B-C50C-407E-A947-70E740481C1C}">
                <a14:useLocalDpi xmlns:a14="http://schemas.microsoft.com/office/drawing/2010/main" xmlns="" val="0"/>
              </a:ext>
            </a:extLst>
          </a:blip>
          <a:srcRect/>
          <a:stretch>
            <a:fillRect l="-36000" r="-36000"/>
          </a:stretch>
        </a:blip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FDEC7E-F46E-46FE-B303-0869589A53D7}">
      <dsp:nvSpPr>
        <dsp:cNvPr id="0" name=""/>
        <dsp:cNvSpPr/>
      </dsp:nvSpPr>
      <dsp:spPr>
        <a:xfrm>
          <a:off x="3332839" y="4503476"/>
          <a:ext cx="220608" cy="190233"/>
        </a:xfrm>
        <a:prstGeom prst="hexagon">
          <a:avLst>
            <a:gd name="adj" fmla="val 25000"/>
            <a:gd name="vf" fmla="val 115470"/>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exagonCluster">
  <dgm:title val=""/>
  <dgm:desc val=""/>
  <dgm:catLst>
    <dgm:cat type="picture" pri="21000"/>
    <dgm:cat type="relationship" pri="3200"/>
    <dgm:cat type="pictureconvert" pri="21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tyleData>
  <dgm:clr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clrData>
  <dgm:layoutNode name="Name0">
    <dgm:varLst>
      <dgm:chMax val="21"/>
      <dgm:chPref val="21"/>
    </dgm:varLst>
    <dgm:shape xmlns:r="http://schemas.openxmlformats.org/officeDocument/2006/relationships" r:blip="">
      <dgm:adjLst/>
    </dgm:shape>
    <dgm:choose name="Name1">
      <dgm:if name="Name2" axis="ch" ptType="node" func="cnt" op="equ" val="1">
        <dgm:alg type="composite">
          <dgm:param type="ar" val="1.3871"/>
        </dgm:alg>
        <dgm:constrLst>
          <dgm:constr type="primFontSz" for="des" ptType="node" op="equ" val="65"/>
          <dgm:constr type="l" for="ch" forName="text1" refType="w" fact="0.4525"/>
          <dgm:constr type="t" for="ch" forName="text1" refType="h" fact="0.346"/>
          <dgm:constr type="w" for="ch" forName="text1" refType="w" fact="0.5475"/>
          <dgm:constr type="h" for="ch" forName="text1" refType="h" fact="0.654"/>
          <dgm:constr type="l" for="ch" forName="textaccent1" refType="w" fact="0.4652"/>
          <dgm:constr type="t" for="ch" forName="textaccent1" refType="h" fact="0.6348"/>
          <dgm:constr type="w" for="ch" forName="textaccent1" refType="w" fact="0.0639"/>
          <dgm:constr type="h" for="ch" forName="textaccent1" refType="h" fact="0.0765"/>
          <dgm:constr type="l" for="ch" forName="image1" refType="w" fact="0"/>
          <dgm:constr type="t" for="ch" forName="image1" refType="h" fact="0"/>
          <dgm:constr type="w" for="ch" forName="image1" refType="w" fact="0.5468"/>
          <dgm:constr type="h" for="ch" forName="image1" refType="h" fact="0.6538"/>
          <dgm:constr type="l" for="ch" forName="imageaccent1" refType="w" fact="0.3702"/>
          <dgm:constr type="t" for="ch" forName="imageaccent1" refType="h" fact="0.5633"/>
          <dgm:constr type="w" for="ch" forName="imageaccent1" refType="w" fact="0.0639"/>
          <dgm:constr type="h" for="ch" forName="imageaccent1" refType="h" fact="0.0765"/>
        </dgm:constrLst>
      </dgm:if>
      <dgm:if name="Name3" axis="ch" ptType="node" func="cnt" op="equ" val="2">
        <dgm:alg type="composite">
          <dgm:param type="ar" val="2.6443"/>
        </dgm:alg>
        <dgm:constrLst>
          <dgm:constr type="primFontSz" for="des" ptType="node" op="equ" val="65"/>
          <dgm:constr type="l" for="ch" forName="text1" refType="w" fact="0.2383"/>
          <dgm:constr type="t" for="ch" forName="text1" refType="h" fact="0.3501"/>
          <dgm:constr type="w" for="ch" forName="text1" refType="w" fact="0.285"/>
          <dgm:constr type="h" for="ch" forName="text1" refType="h" fact="0.6499"/>
          <dgm:constr type="l" for="ch" forName="textaccent1" refType="w" fact="0.2472"/>
          <dgm:constr type="t" for="ch" forName="textaccent1" refType="h" fact="0.6371"/>
          <dgm:constr type="w" for="ch" forName="textaccent1" refType="w" fact="0.0333"/>
          <dgm:constr type="h" for="ch" forName="textaccent1" refType="h" fact="0.076"/>
          <dgm:constr type="l" for="ch" forName="image1" refType="w" fact="0"/>
          <dgm:constr type="t" for="ch" forName="image1" refType="h" fact="0"/>
          <dgm:constr type="w" for="ch" forName="image1" refType="w" fact="0.285"/>
          <dgm:constr type="h" for="ch" forName="image1" refType="h" fact="0.6499"/>
          <dgm:constr type="l" for="ch" forName="imageaccent1" refType="w" fact="0.1942"/>
          <dgm:constr type="t" for="ch" forName="imageaccent1" refType="h" fact="0.5602"/>
          <dgm:constr type="w" for="ch" forName="imageaccent1" refType="w" fact="0.0333"/>
          <dgm:constr type="h" for="ch" forName="imageaccent1" refType="h" fact="0.076"/>
          <dgm:constr type="l" for="ch" forName="text2" refType="w" fact="0.4767"/>
          <dgm:constr type="t" for="ch" forName="text2" refType="h" fact="0"/>
          <dgm:constr type="w" for="ch" forName="text2" refType="w" fact="0.285"/>
          <dgm:constr type="h" for="ch" forName="text2" refType="h" fact="0.6499"/>
          <dgm:constr type="l" for="ch" forName="textaccent2" refType="w" fact="0.6709"/>
          <dgm:constr type="t" for="ch" forName="textaccent2" refType="h" fact="0.5602"/>
          <dgm:constr type="w" for="ch" forName="textaccent2" refType="w" fact="0.0333"/>
          <dgm:constr type="h" for="ch" forName="textaccent2" refType="h" fact="0.076"/>
          <dgm:constr type="l" for="ch" forName="image2" refType="w" fact="0.715"/>
          <dgm:constr type="t" for="ch" forName="image2" refType="h" fact="0.3501"/>
          <dgm:constr type="w" for="ch" forName="image2" refType="w" fact="0.285"/>
          <dgm:constr type="h" for="ch" forName="image2" refType="h" fact="0.6499"/>
          <dgm:constr type="l" for="ch" forName="imageaccent2" refType="w" fact="0.7239"/>
          <dgm:constr type="t" for="ch" forName="imageaccent2" refType="h" fact="0.6371"/>
          <dgm:constr type="w" for="ch" forName="imageaccent2" refType="w" fact="0.0333"/>
          <dgm:constr type="h" for="ch" forName="imageaccent2" refType="h" fact="0.076"/>
        </dgm:constrLst>
      </dgm:if>
      <dgm:if name="Name4" axis="ch" ptType="node" func="cnt" op="equ" val="3">
        <dgm:alg type="composite">
          <dgm:param type="ar" val="1.5623"/>
        </dgm:alg>
        <dgm:constrLst>
          <dgm:constr type="primFontSz" for="des" ptType="node" op="equ" val="65"/>
          <dgm:constr type="l" for="ch" forName="text1" refType="w" fact="0.2402"/>
          <dgm:constr type="t" for="ch" forName="text1" refType="h" fact="0.6215"/>
          <dgm:constr type="w" for="ch" forName="text1" refType="w" fact="0.281"/>
          <dgm:constr type="h" for="ch" forName="text1" refType="h" fact="0.3785"/>
          <dgm:constr type="l" for="ch" forName="textaccent1" refType="w" fact="0.2475"/>
          <dgm:constr type="t" for="ch" forName="textaccent1" refType="h" fact="0.7886"/>
          <dgm:constr type="w" for="ch" forName="textaccent1" refType="w" fact="0.0329"/>
          <dgm:constr type="h" for="ch" forName="textaccent1" refType="h" fact="0.0443"/>
          <dgm:constr type="l" for="ch" forName="image1" refType="w" fact="0"/>
          <dgm:constr type="t" for="ch" forName="image1" refType="h" fact="0.4182"/>
          <dgm:constr type="w" for="ch" forName="image1" refType="w" fact="0.281"/>
          <dgm:constr type="h" for="ch" forName="image1" refType="h" fact="0.3785"/>
          <dgm:constr type="l" for="ch" forName="imageaccent1" refType="w" fact="0.1913"/>
          <dgm:constr type="t" for="ch" forName="imageaccent1" refType="h" fact="0.7467"/>
          <dgm:constr type="w" for="ch" forName="imageaccent1" refType="w" fact="0.0329"/>
          <dgm:constr type="h" for="ch" forName="imageaccent1" refType="h" fact="0.0443"/>
          <dgm:constr type="l" for="ch" forName="text2" refType="w" fact="0.4796"/>
          <dgm:constr type="t" for="ch" forName="text2" refType="h" fact="0.4137"/>
          <dgm:constr type="w" for="ch" forName="text2" refType="w" fact="0.281"/>
          <dgm:constr type="h" for="ch" forName="text2" refType="h" fact="0.3785"/>
          <dgm:constr type="l" for="ch" forName="textaccent2" refType="w" fact="0.6717"/>
          <dgm:constr type="t" for="ch" forName="textaccent2" refType="h" fact="0.7418"/>
          <dgm:constr type="w" for="ch" forName="textaccent2" refType="w" fact="0.0329"/>
          <dgm:constr type="h" for="ch" forName="textaccent2" refType="h" fact="0.0443"/>
          <dgm:constr type="l" for="ch" forName="image2" refType="w" fact="0.719"/>
          <dgm:constr type="t" for="ch" forName="image2" refType="h" fact="0.6215"/>
          <dgm:constr type="w" for="ch" forName="image2" refType="w" fact="0.281"/>
          <dgm:constr type="h" for="ch" forName="image2" refType="h" fact="0.3785"/>
          <dgm:constr type="l" for="ch" forName="imageaccent2" refType="w" fact="0.7263"/>
          <dgm:constr type="t" for="ch" forName="imageaccent2" refType="h" fact="0.7886"/>
          <dgm:constr type="w" for="ch" forName="imageaccent2" refType="w" fact="0.0329"/>
          <dgm:constr type="h" for="ch" forName="imageaccent2" refType="h" fact="0.0443"/>
          <dgm:constr type="l" for="ch" forName="text3" refType="w" fact="0.2402"/>
          <dgm:constr type="t" for="ch" forName="text3" refType="h" fact="0.2068"/>
          <dgm:constr type="w" for="ch" forName="text3" refType="w" fact="0.281"/>
          <dgm:constr type="h" for="ch" forName="text3" refType="h" fact="0.3785"/>
          <dgm:constr type="l" for="ch" forName="textaccent3" refType="w" fact="0.4307"/>
          <dgm:constr type="t" for="ch" forName="textaccent3" refType="h" fact="0.215"/>
          <dgm:constr type="w" for="ch" forName="textaccent3" refType="w" fact="0.0329"/>
          <dgm:constr type="h" for="ch" forName="textaccent3" refType="h" fact="0.0443"/>
          <dgm:constr type="l" for="ch" forName="image3" refType="w" fact="0.4796"/>
          <dgm:constr type="t" for="ch" forName="image3" refType="h" fact="0"/>
          <dgm:constr type="w" for="ch" forName="image3" refType="w" fact="0.281"/>
          <dgm:constr type="h" for="ch" forName="image3" refType="h" fact="0.3785"/>
          <dgm:constr type="l" for="ch" forName="imageaccent3" refType="w" fact="0.4879"/>
          <dgm:constr type="t" for="ch" forName="imageaccent3" refType="h" fact="0.1662"/>
          <dgm:constr type="w" for="ch" forName="imageaccent3" refType="w" fact="0.0329"/>
          <dgm:constr type="h" for="ch" forName="imageaccent3" refType="h" fact="0.0443"/>
        </dgm:constrLst>
      </dgm:if>
      <dgm:if name="Name5" axis="ch" ptType="node" func="cnt" op="equ" val="4">
        <dgm:alg type="composite">
          <dgm:param type="ar" val="1.943"/>
        </dgm:alg>
        <dgm:constrLst>
          <dgm:constr type="primFontSz" for="des" ptType="node" op="equ" val="65"/>
          <dgm:constr type="l" for="ch" forName="image2" refType="w" fact="0.5787"/>
          <dgm:constr type="t" for="ch" forName="image2" refType="h" fact="0.6208"/>
          <dgm:constr type="w" for="ch" forName="image2" refType="w" fact="0.227"/>
          <dgm:constr type="h" for="ch" forName="image2" refType="h" fact="0.3786"/>
          <dgm:constr type="l" for="ch" forName="text4" refType="w" fact="0.5787"/>
          <dgm:constr type="t" for="ch" forName="text4" refType="h" fact="0.2081"/>
          <dgm:constr type="w" for="ch" forName="text4" refType="w" fact="0.227"/>
          <dgm:constr type="h" for="ch" forName="text4" refType="h" fact="0.3786"/>
          <dgm:constr type="l" for="ch" forName="text2" refType="w" fact="0.3852"/>
          <dgm:constr type="t" for="ch" forName="text2" refType="h" fact="0.4127"/>
          <dgm:constr type="w" for="ch" forName="text2" refType="w" fact="0.227"/>
          <dgm:constr type="h" for="ch" forName="text2" refType="h" fact="0.3786"/>
          <dgm:constr type="l" for="ch" forName="image3" refType="w" fact="0.3852"/>
          <dgm:constr type="t" for="ch" forName="image3" refType="h" fact="0"/>
          <dgm:constr type="w" for="ch" forName="image3" refType="w" fact="0.227"/>
          <dgm:constr type="h" for="ch" forName="image3" refType="h" fact="0.3786"/>
          <dgm:constr type="l" for="ch" forName="text1" refType="w" fact="0.1927"/>
          <dgm:constr type="t" for="ch" forName="text1" refType="h" fact="0.6214"/>
          <dgm:constr type="w" for="ch" forName="text1" refType="w" fact="0.227"/>
          <dgm:constr type="h" for="ch" forName="text1" refType="h" fact="0.3786"/>
          <dgm:constr type="l" for="ch" forName="textaccent1" refType="w" fact="0.1998"/>
          <dgm:constr type="t" for="ch" forName="textaccent1" refType="h" fact="0.7887"/>
          <dgm:constr type="w" for="ch" forName="textaccent1" refType="w" fact="0.0265"/>
          <dgm:constr type="h" for="ch" forName="textaccent1" refType="h" fact="0.0444"/>
          <dgm:constr type="l" for="ch" forName="image1" refType="w" fact="0"/>
          <dgm:constr type="t" for="ch" forName="image1" refType="h" fact="0.4156"/>
          <dgm:constr type="w" for="ch" forName="image1" refType="w" fact="0.227"/>
          <dgm:constr type="h" for="ch" forName="image1" refType="h" fact="0.3786"/>
          <dgm:constr type="l" for="ch" forName="imageaccent1" refType="w" fact="0.1537"/>
          <dgm:constr type="t" for="ch" forName="imageaccent1" refType="h" fact="0.7417"/>
          <dgm:constr type="w" for="ch" forName="imageaccent1" refType="w" fact="0.0265"/>
          <dgm:constr type="h" for="ch" forName="imageaccent1" refType="h" fact="0.0444"/>
          <dgm:constr type="l" for="ch" forName="textaccent2" refType="w" fact="0.5407"/>
          <dgm:constr type="t" for="ch" forName="textaccent2" refType="h" fact="0.7384"/>
          <dgm:constr type="w" for="ch" forName="textaccent2" refType="w" fact="0.0265"/>
          <dgm:constr type="h" for="ch" forName="textaccent2" refType="h" fact="0.0444"/>
          <dgm:constr type="l" for="ch" forName="imageaccent2" refType="w" fact="0.5839"/>
          <dgm:constr type="t" for="ch" forName="imageaccent2" refType="h" fact="0.7904"/>
          <dgm:constr type="w" for="ch" forName="imageaccent2" refType="w" fact="0.0265"/>
          <dgm:constr type="h" for="ch" forName="imageaccent2" refType="h" fact="0.0444"/>
          <dgm:constr type="l" for="ch" forName="text3" refType="w" fact="0.1927"/>
          <dgm:constr type="t" for="ch" forName="text3" refType="h" fact="0.2087"/>
          <dgm:constr type="w" for="ch" forName="text3" refType="w" fact="0.227"/>
          <dgm:constr type="h" for="ch" forName="text3" refType="h" fact="0.3786"/>
          <dgm:constr type="l" for="ch" forName="textaccent3" refType="w" fact="0.3472"/>
          <dgm:constr type="t" for="ch" forName="textaccent3" refType="h" fact="0.2165"/>
          <dgm:constr type="w" for="ch" forName="textaccent3" refType="w" fact="0.0265"/>
          <dgm:constr type="h" for="ch" forName="textaccent3" refType="h" fact="0.0444"/>
          <dgm:constr type="l" for="ch" forName="imageaccent3" refType="w" fact="0.3904"/>
          <dgm:constr type="t" for="ch" forName="imageaccent3" refType="h" fact="0.1678"/>
          <dgm:constr type="w" for="ch" forName="imageaccent3" refType="w" fact="0.0265"/>
          <dgm:constr type="h" for="ch" forName="imageaccent3" refType="h" fact="0.0444"/>
          <dgm:constr type="l" for="ch" forName="textaccent4" refType="w" fact="0.7739"/>
          <dgm:constr type="t" for="ch" forName="textaccent4" refType="h" fact="0.3752"/>
          <dgm:constr type="w" for="ch" forName="textaccent4" refType="w" fact="0.0265"/>
          <dgm:constr type="h" for="ch" forName="textaccent4" refType="h" fact="0.0444"/>
          <dgm:constr type="l" for="ch" forName="image4" refType="w" fact="0.773"/>
          <dgm:constr type="t" for="ch" forName="image4" refType="h" fact="0.4162"/>
          <dgm:constr type="w" for="ch" forName="image4" refType="w" fact="0.227"/>
          <dgm:constr type="h" for="ch" forName="image4" refType="h" fact="0.3786"/>
          <dgm:constr type="l" for="ch" forName="imageaccent4" refType="w" fact="0.8188"/>
          <dgm:constr type="t" for="ch" forName="imageaccent4" refType="h" fact="0.4229"/>
          <dgm:constr type="w" for="ch" forName="imageaccent4" refType="w" fact="0.0265"/>
          <dgm:constr type="h" for="ch" forName="imageaccent4" refType="h" fact="0.0444"/>
        </dgm:constrLst>
      </dgm:if>
      <dgm:if name="Name6" axis="ch" ptType="node" func="cnt" op="equ" val="5">
        <dgm:alg type="composite">
          <dgm:param type="ar" val="2.3203"/>
        </dgm:alg>
        <dgm:constrLst>
          <dgm:constr type="primFontSz" for="des" ptType="node" op="equ" val="65"/>
          <dgm:constr type="l" for="ch" forName="image4" refType="w" fact="0.6491"/>
          <dgm:constr type="t" for="ch" forName="image4" refType="h" fact="0.4193"/>
          <dgm:constr type="w" for="ch" forName="image4" refType="w" fact="0.1886"/>
          <dgm:constr type="h" for="ch" forName="image4" refType="h" fact="0.3757"/>
          <dgm:constr type="l" for="ch" forName="text5" refType="w" fact="0.6491"/>
          <dgm:constr type="t" for="ch" forName="text5" refType="h" fact="0.004"/>
          <dgm:constr type="w" for="ch" forName="text5" refType="w" fact="0.1886"/>
          <dgm:constr type="h" for="ch" forName="text5" refType="h" fact="0.3757"/>
          <dgm:constr type="l" for="ch" forName="image5" refType="w" fact="0.8114"/>
          <dgm:constr type="t" for="ch" forName="image5" refType="h" fact="0.2136"/>
          <dgm:constr type="w" for="ch" forName="image5" refType="w" fact="0.1886"/>
          <dgm:constr type="h" for="ch" forName="image5" refType="h" fact="0.3757"/>
          <dgm:constr type="l" for="ch" forName="image2" refType="w" fact="0.4868"/>
          <dgm:constr type="t" for="ch" forName="image2" refType="h" fact="0.6235"/>
          <dgm:constr type="w" for="ch" forName="image2" refType="w" fact="0.1886"/>
          <dgm:constr type="h" for="ch" forName="image2" refType="h" fact="0.3757"/>
          <dgm:constr type="l" for="ch" forName="text4" refType="w" fact="0.4868"/>
          <dgm:constr type="t" for="ch" forName="text4" refType="h" fact="0.2081"/>
          <dgm:constr type="w" for="ch" forName="text4" refType="w" fact="0.1886"/>
          <dgm:constr type="h" for="ch" forName="text4" refType="h" fact="0.3757"/>
          <dgm:constr type="l" for="ch" forName="text2" refType="w" fact="0.3246"/>
          <dgm:constr type="t" for="ch" forName="text2" refType="h" fact="0.4154"/>
          <dgm:constr type="w" for="ch" forName="text2" refType="w" fact="0.1886"/>
          <dgm:constr type="h" for="ch" forName="text2" refType="h" fact="0.3757"/>
          <dgm:constr type="l" for="ch" forName="image3" refType="w" fact="0.3246"/>
          <dgm:constr type="t" for="ch" forName="image3" refType="h" fact="0"/>
          <dgm:constr type="w" for="ch" forName="image3" refType="w" fact="0.1886"/>
          <dgm:constr type="h" for="ch" forName="image3" refType="h" fact="0.3757"/>
          <dgm:constr type="l" for="ch" forName="text1" refType="w" fact="0.1623"/>
          <dgm:constr type="t" for="ch" forName="text1" refType="h" fact="0.6243"/>
          <dgm:constr type="w" for="ch" forName="text1" refType="w" fact="0.1886"/>
          <dgm:constr type="h" for="ch" forName="text1" refType="h" fact="0.3757"/>
          <dgm:constr type="l" for="ch" forName="text3" refType="w" fact="0.1623"/>
          <dgm:constr type="t" for="ch" forName="text3" refType="h" fact="0.2089"/>
          <dgm:constr type="w" for="ch" forName="text3" refType="w" fact="0.1886"/>
          <dgm:constr type="h" for="ch" forName="text3" refType="h" fact="0.3757"/>
          <dgm:constr type="l" for="ch" forName="textaccent1" refType="w" fact="0.1668"/>
          <dgm:constr type="t" for="ch" forName="textaccent1" refType="h" fact="0.7923"/>
          <dgm:constr type="w" for="ch" forName="textaccent1" refType="w" fact="0.022"/>
          <dgm:constr type="h" for="ch" forName="textaccent1" refType="h" fact="0.044"/>
          <dgm:constr type="l" for="ch" forName="image1" refType="w" fact="0"/>
          <dgm:constr type="t" for="ch" forName="image1" refType="h" fact="0.4166"/>
          <dgm:constr type="w" for="ch" forName="image1" refType="w" fact="0.1886"/>
          <dgm:constr type="h" for="ch" forName="image1" refType="h" fact="0.3757"/>
          <dgm:constr type="l" for="ch" forName="imageaccent1" refType="w" fact="0.1292"/>
          <dgm:constr type="t" for="ch" forName="imageaccent1" refType="h" fact="0.7424"/>
          <dgm:constr type="w" for="ch" forName="imageaccent1" refType="w" fact="0.022"/>
          <dgm:constr type="h" for="ch" forName="imageaccent1" refType="h" fact="0.044"/>
          <dgm:constr type="l" for="ch" forName="textaccent2" refType="w" fact="0.4544"/>
          <dgm:constr type="t" for="ch" forName="textaccent2" refType="h" fact="0.7404"/>
          <dgm:constr type="w" for="ch" forName="textaccent2" refType="w" fact="0.022"/>
          <dgm:constr type="h" for="ch" forName="textaccent2" refType="h" fact="0.044"/>
          <dgm:constr type="l" for="ch" forName="imageaccent2" refType="w" fact="0.4914"/>
          <dgm:constr type="t" for="ch" forName="imageaccent2" refType="h" fact="0.7907"/>
          <dgm:constr type="w" for="ch" forName="imageaccent2" refType="w" fact="0.022"/>
          <dgm:constr type="h" for="ch" forName="imageaccent2" refType="h" fact="0.044"/>
          <dgm:constr type="l" for="ch" forName="textaccent3" refType="w" fact="0.2915"/>
          <dgm:constr type="t" for="ch" forName="textaccent3" refType="h" fact="0.216"/>
          <dgm:constr type="w" for="ch" forName="textaccent3" refType="w" fact="0.022"/>
          <dgm:constr type="h" for="ch" forName="textaccent3" refType="h" fact="0.044"/>
          <dgm:constr type="l" for="ch" forName="imageaccent3" refType="w" fact="0.3299"/>
          <dgm:constr type="t" for="ch" forName="imageaccent3" refType="h" fact="0.1665"/>
          <dgm:constr type="w" for="ch" forName="imageaccent3" refType="w" fact="0.022"/>
          <dgm:constr type="h" for="ch" forName="imageaccent3" refType="h" fact="0.044"/>
          <dgm:constr type="l" for="ch" forName="textaccent4" refType="w" fact="0.65"/>
          <dgm:constr type="t" for="ch" forName="textaccent4" refType="h" fact="0.3746"/>
          <dgm:constr type="w" for="ch" forName="textaccent4" refType="w" fact="0.022"/>
          <dgm:constr type="h" for="ch" forName="textaccent4" refType="h" fact="0.044"/>
          <dgm:constr type="l" for="ch" forName="imageaccent4" refType="w" fact="0.6859"/>
          <dgm:constr type="t" for="ch" forName="imageaccent4" refType="h" fact="0.4261"/>
          <dgm:constr type="w" for="ch" forName="imageaccent4" refType="w" fact="0.022"/>
          <dgm:constr type="h" for="ch" forName="imageaccent4" refType="h" fact="0.044"/>
          <dgm:constr type="l" for="ch" forName="textaccent5" refType="w" fact="0.8123"/>
          <dgm:constr type="t" for="ch" forName="textaccent5" refType="h" fact="0.1724"/>
          <dgm:constr type="w" for="ch" forName="textaccent5" refType="w" fact="0.022"/>
          <dgm:constr type="h" for="ch" forName="textaccent5" refType="h" fact="0.044"/>
          <dgm:constr type="l" for="ch" forName="imageaccent5" refType="w" fact="0.849"/>
          <dgm:constr type="t" for="ch" forName="imageaccent5" refType="h" fact="0.222"/>
          <dgm:constr type="w" for="ch" forName="imageaccent5" refType="w" fact="0.022"/>
          <dgm:constr type="h" for="ch" forName="imageaccent5" refType="h" fact="0.044"/>
        </dgm:constrLst>
      </dgm:if>
      <dgm:if name="Name7" axis="ch" ptType="node" func="cnt" op="equ" val="6">
        <dgm:alg type="composite">
          <dgm:param type="ar" val="1.9179"/>
        </dgm:alg>
        <dgm:constrLst>
          <dgm:constr type="primFontSz" for="des" ptType="node" op="equ" val="65"/>
          <dgm:constr type="l" for="ch" forName="image4" refType="w" fact="0.6491"/>
          <dgm:constr type="t" for="ch" forName="image4" refType="h" fact="0.3466"/>
          <dgm:constr type="w" for="ch" forName="image4" refType="w" fact="0.1886"/>
          <dgm:constr type="h" for="ch" forName="image4" refType="h" fact="0.3106"/>
          <dgm:constr type="l" for="ch" forName="text5" refType="w" fact="0.6491"/>
          <dgm:constr type="t" for="ch" forName="text5" refType="h" fact="0.0033"/>
          <dgm:constr type="w" for="ch" forName="text5" refType="w" fact="0.1886"/>
          <dgm:constr type="h" for="ch" forName="text5" refType="h" fact="0.3106"/>
          <dgm:constr type="l" for="ch" forName="image5" refType="w" fact="0.8114"/>
          <dgm:constr type="t" for="ch" forName="image5" refType="h" fact="0.1766"/>
          <dgm:constr type="w" for="ch" forName="image5" refType="w" fact="0.1886"/>
          <dgm:constr type="h" for="ch" forName="image5" refType="h" fact="0.3106"/>
          <dgm:constr type="l" for="ch" forName="image2" refType="w" fact="0.4868"/>
          <dgm:constr type="t" for="ch" forName="image2" refType="h" fact="0.5154"/>
          <dgm:constr type="w" for="ch" forName="image2" refType="w" fact="0.1886"/>
          <dgm:constr type="h" for="ch" forName="image2" refType="h" fact="0.3106"/>
          <dgm:constr type="l" for="ch" forName="text4" refType="w" fact="0.4868"/>
          <dgm:constr type="t" for="ch" forName="text4" refType="h" fact="0.172"/>
          <dgm:constr type="w" for="ch" forName="text4" refType="w" fact="0.1886"/>
          <dgm:constr type="h" for="ch" forName="text4" refType="h" fact="0.3106"/>
          <dgm:constr type="l" for="ch" forName="text2" refType="w" fact="0.3246"/>
          <dgm:constr type="t" for="ch" forName="text2" refType="h" fact="0.3434"/>
          <dgm:constr type="w" for="ch" forName="text2" refType="w" fact="0.1886"/>
          <dgm:constr type="h" for="ch" forName="text2" refType="h" fact="0.3106"/>
          <dgm:constr type="l" for="ch" forName="image3" refType="w" fact="0.3246"/>
          <dgm:constr type="t" for="ch" forName="image3" refType="h" fact="0"/>
          <dgm:constr type="w" for="ch" forName="image3" refType="w" fact="0.1886"/>
          <dgm:constr type="h" for="ch" forName="image3" refType="h" fact="0.3106"/>
          <dgm:constr type="l" for="ch" forName="text1" refType="w" fact="0.1623"/>
          <dgm:constr type="t" for="ch" forName="text1" refType="h" fact="0.516"/>
          <dgm:constr type="w" for="ch" forName="text1" refType="w" fact="0.1886"/>
          <dgm:constr type="h" for="ch" forName="text1" refType="h" fact="0.3106"/>
          <dgm:constr type="l" for="ch" forName="text3" refType="w" fact="0.1623"/>
          <dgm:constr type="t" for="ch" forName="text3" refType="h" fact="0.1727"/>
          <dgm:constr type="w" for="ch" forName="text3" refType="w" fact="0.1886"/>
          <dgm:constr type="h" for="ch" forName="text3" refType="h" fact="0.3106"/>
          <dgm:constr type="l" for="ch" forName="textaccent1" refType="w" fact="0.1668"/>
          <dgm:constr type="t" for="ch" forName="textaccent1" refType="h" fact="0.6549"/>
          <dgm:constr type="w" for="ch" forName="textaccent1" refType="w" fact="0.022"/>
          <dgm:constr type="h" for="ch" forName="textaccent1" refType="h" fact="0.0364"/>
          <dgm:constr type="l" for="ch" forName="image1" refType="w" fact="0"/>
          <dgm:constr type="t" for="ch" forName="image1" refType="h" fact="0.3443"/>
          <dgm:constr type="w" for="ch" forName="image1" refType="w" fact="0.1886"/>
          <dgm:constr type="h" for="ch" forName="image1" refType="h" fact="0.3106"/>
          <dgm:constr type="l" for="ch" forName="imageaccent1" refType="w" fact="0.1292"/>
          <dgm:constr type="t" for="ch" forName="imageaccent1" refType="h" fact="0.6137"/>
          <dgm:constr type="w" for="ch" forName="imageaccent1" refType="w" fact="0.022"/>
          <dgm:constr type="h" for="ch" forName="imageaccent1" refType="h" fact="0.0364"/>
          <dgm:constr type="l" for="ch" forName="textaccent2" refType="w" fact="0.4544"/>
          <dgm:constr type="t" for="ch" forName="textaccent2" refType="h" fact="0.612"/>
          <dgm:constr type="w" for="ch" forName="textaccent2" refType="w" fact="0.022"/>
          <dgm:constr type="h" for="ch" forName="textaccent2" refType="h" fact="0.0364"/>
          <dgm:constr type="l" for="ch" forName="imageaccent2" refType="w" fact="0.4914"/>
          <dgm:constr type="t" for="ch" forName="imageaccent2" refType="h" fact="0.6536"/>
          <dgm:constr type="w" for="ch" forName="imageaccent2" refType="w" fact="0.022"/>
          <dgm:constr type="h" for="ch" forName="imageaccent2" refType="h" fact="0.0364"/>
          <dgm:constr type="l" for="ch" forName="textaccent3" refType="w" fact="0.2915"/>
          <dgm:constr type="t" for="ch" forName="textaccent3" refType="h" fact="0.1786"/>
          <dgm:constr type="w" for="ch" forName="textaccent3" refType="w" fact="0.022"/>
          <dgm:constr type="h" for="ch" forName="textaccent3" refType="h" fact="0.0364"/>
          <dgm:constr type="l" for="ch" forName="imageaccent3" refType="w" fact="0.3299"/>
          <dgm:constr type="t" for="ch" forName="imageaccent3" refType="h" fact="0.1376"/>
          <dgm:constr type="w" for="ch" forName="imageaccent3" refType="w" fact="0.022"/>
          <dgm:constr type="h" for="ch" forName="imageaccent3" refType="h" fact="0.0364"/>
          <dgm:constr type="l" for="ch" forName="textaccent4" refType="w" fact="0.65"/>
          <dgm:constr type="t" for="ch" forName="textaccent4" refType="h" fact="0.3096"/>
          <dgm:constr type="w" for="ch" forName="textaccent4" refType="w" fact="0.022"/>
          <dgm:constr type="h" for="ch" forName="textaccent4" refType="h" fact="0.0364"/>
          <dgm:constr type="l" for="ch" forName="imageaccent4" refType="w" fact="0.6859"/>
          <dgm:constr type="t" for="ch" forName="imageaccent4" refType="h" fact="0.3522"/>
          <dgm:constr type="w" for="ch" forName="imageaccent4" refType="w" fact="0.022"/>
          <dgm:constr type="h" for="ch" forName="imageaccent4" refType="h" fact="0.0364"/>
          <dgm:constr type="l" for="ch" forName="textaccent5" refType="w" fact="0.8123"/>
          <dgm:constr type="t" for="ch" forName="textaccent5" refType="h" fact="0.1425"/>
          <dgm:constr type="w" for="ch" forName="textaccent5" refType="w" fact="0.022"/>
          <dgm:constr type="h" for="ch" forName="textaccent5" refType="h" fact="0.0364"/>
          <dgm:constr type="l" for="ch" forName="imageaccent5" refType="w" fact="0.849"/>
          <dgm:constr type="t" for="ch" forName="imageaccent5" refType="h" fact="0.1835"/>
          <dgm:constr type="w" for="ch" forName="imageaccent5" refType="w" fact="0.022"/>
          <dgm:constr type="h" for="ch" forName="imageaccent5" refType="h" fact="0.0364"/>
          <dgm:constr type="l" for="ch" forName="image6" refType="w" fact="0.6491"/>
          <dgm:constr type="t" for="ch" forName="image6" refType="h" fact="0.6894"/>
          <dgm:constr type="w" for="ch" forName="image6" refType="w" fact="0.1886"/>
          <dgm:constr type="h" for="ch" forName="image6" refType="h" fact="0.3106"/>
          <dgm:constr type="l" for="ch" forName="text6" refType="w" fact="0.8114"/>
          <dgm:constr type="t" for="ch" forName="text6" refType="h" fact="0.5194"/>
          <dgm:constr type="w" for="ch" forName="text6" refType="w" fact="0.1886"/>
          <dgm:constr type="h" for="ch" forName="text6" refType="h" fact="0.3106"/>
          <dgm:constr type="l" for="ch" forName="imageaccent6" refType="w" fact="0.8138"/>
          <dgm:constr type="t" for="ch" forName="imageaccent6" refType="h" fact="0.8257"/>
          <dgm:constr type="w" for="ch" forName="imageaccent6" refType="w" fact="0.022"/>
          <dgm:constr type="h" for="ch" forName="imageaccent6" refType="h" fact="0.0364"/>
          <dgm:constr type="l" for="ch" forName="textaccent6" refType="w" fact="0.8488"/>
          <dgm:constr type="t" for="ch" forName="textaccent6" refType="h" fact="0.7914"/>
          <dgm:constr type="w" for="ch" forName="textaccent6" refType="w" fact="0.022"/>
          <dgm:constr type="h" for="ch" forName="textaccent6" refType="h" fact="0.0364"/>
        </dgm:constrLst>
      </dgm:if>
      <dgm:if name="Name8" axis="ch" ptType="node" func="cnt" op="equ" val="7">
        <dgm:alg type="composite">
          <dgm:param type="ar" val="1.6382"/>
        </dgm:alg>
        <dgm:constrLst>
          <dgm:constr type="primFontSz" for="des" ptType="node" op="equ" val="65"/>
          <dgm:constr type="l" for="ch" forName="image4" refType="w" fact="0.6491"/>
          <dgm:constr type="t" for="ch" forName="image4" refType="h" fact="0.2961"/>
          <dgm:constr type="w" for="ch" forName="image4" refType="w" fact="0.1886"/>
          <dgm:constr type="h" for="ch" forName="image4" refType="h" fact="0.2653"/>
          <dgm:constr type="l" for="ch" forName="text5" refType="w" fact="0.6491"/>
          <dgm:constr type="t" for="ch" forName="text5" refType="h" fact="0.0028"/>
          <dgm:constr type="w" for="ch" forName="text5" refType="w" fact="0.1886"/>
          <dgm:constr type="h" for="ch" forName="text5" refType="h" fact="0.2653"/>
          <dgm:constr type="l" for="ch" forName="image5" refType="w" fact="0.8114"/>
          <dgm:constr type="t" for="ch" forName="image5" refType="h" fact="0.1508"/>
          <dgm:constr type="w" for="ch" forName="image5" refType="w" fact="0.1886"/>
          <dgm:constr type="h" for="ch" forName="image5" refType="h" fact="0.2653"/>
          <dgm:constr type="l" for="ch" forName="image2" refType="w" fact="0.4868"/>
          <dgm:constr type="t" for="ch" forName="image2" refType="h" fact="0.4402"/>
          <dgm:constr type="w" for="ch" forName="image2" refType="w" fact="0.1886"/>
          <dgm:constr type="h" for="ch" forName="image2" refType="h" fact="0.2653"/>
          <dgm:constr type="l" for="ch" forName="text4" refType="w" fact="0.4868"/>
          <dgm:constr type="t" for="ch" forName="text4" refType="h" fact="0.1469"/>
          <dgm:constr type="w" for="ch" forName="text4" refType="w" fact="0.1886"/>
          <dgm:constr type="h" for="ch" forName="text4" refType="h" fact="0.2653"/>
          <dgm:constr type="l" for="ch" forName="text2" refType="w" fact="0.3246"/>
          <dgm:constr type="t" for="ch" forName="text2" refType="h" fact="0.2933"/>
          <dgm:constr type="w" for="ch" forName="text2" refType="w" fact="0.1886"/>
          <dgm:constr type="h" for="ch" forName="text2" refType="h" fact="0.2653"/>
          <dgm:constr type="l" for="ch" forName="image3" refType="w" fact="0.3246"/>
          <dgm:constr type="t" for="ch" forName="image3" refType="h" fact="0"/>
          <dgm:constr type="w" for="ch" forName="image3" refType="w" fact="0.1886"/>
          <dgm:constr type="h" for="ch" forName="image3" refType="h" fact="0.2653"/>
          <dgm:constr type="l" for="ch" forName="text1" refType="w" fact="0.1623"/>
          <dgm:constr type="t" for="ch" forName="text1" refType="h" fact="0.4408"/>
          <dgm:constr type="w" for="ch" forName="text1" refType="w" fact="0.1886"/>
          <dgm:constr type="h" for="ch" forName="text1" refType="h" fact="0.2653"/>
          <dgm:constr type="l" for="ch" forName="text3" refType="w" fact="0.1623"/>
          <dgm:constr type="t" for="ch" forName="text3" refType="h" fact="0.1475"/>
          <dgm:constr type="w" for="ch" forName="text3" refType="w" fact="0.1886"/>
          <dgm:constr type="h" for="ch" forName="text3" refType="h" fact="0.2653"/>
          <dgm:constr type="l" for="ch" forName="textaccent1" refType="w" fact="0.1668"/>
          <dgm:constr type="t" for="ch" forName="textaccent1" refType="h" fact="0.5594"/>
          <dgm:constr type="w" for="ch" forName="textaccent1" refType="w" fact="0.022"/>
          <dgm:constr type="h" for="ch" forName="textaccent1" refType="h" fact="0.0311"/>
          <dgm:constr type="l" for="ch" forName="image1" refType="w" fact="0"/>
          <dgm:constr type="t" for="ch" forName="image1" refType="h" fact="0.2941"/>
          <dgm:constr type="w" for="ch" forName="image1" refType="w" fact="0.1886"/>
          <dgm:constr type="h" for="ch" forName="image1" refType="h" fact="0.2653"/>
          <dgm:constr type="l" for="ch" forName="imageaccent1" refType="w" fact="0.1292"/>
          <dgm:constr type="t" for="ch" forName="imageaccent1" refType="h" fact="0.5242"/>
          <dgm:constr type="w" for="ch" forName="imageaccent1" refType="w" fact="0.022"/>
          <dgm:constr type="h" for="ch" forName="imageaccent1" refType="h" fact="0.0311"/>
          <dgm:constr type="l" for="ch" forName="textaccent2" refType="w" fact="0.4544"/>
          <dgm:constr type="t" for="ch" forName="textaccent2" refType="h" fact="0.5228"/>
          <dgm:constr type="w" for="ch" forName="textaccent2" refType="w" fact="0.022"/>
          <dgm:constr type="h" for="ch" forName="textaccent2" refType="h" fact="0.0311"/>
          <dgm:constr type="l" for="ch" forName="imageaccent2" refType="w" fact="0.4914"/>
          <dgm:constr type="t" for="ch" forName="imageaccent2" refType="h" fact="0.5583"/>
          <dgm:constr type="w" for="ch" forName="imageaccent2" refType="w" fact="0.022"/>
          <dgm:constr type="h" for="ch" forName="imageaccent2" refType="h" fact="0.0311"/>
          <dgm:constr type="l" for="ch" forName="textaccent3" refType="w" fact="0.2907"/>
          <dgm:constr type="t" for="ch" forName="textaccent3" refType="h" fact="0.1511"/>
          <dgm:constr type="w" for="ch" forName="textaccent3" refType="w" fact="0.022"/>
          <dgm:constr type="h" for="ch" forName="textaccent3" refType="h" fact="0.0311"/>
          <dgm:constr type="l" for="ch" forName="imageaccent3" refType="w" fact="0.3299"/>
          <dgm:constr type="t" for="ch" forName="imageaccent3" refType="h" fact="0.1175"/>
          <dgm:constr type="w" for="ch" forName="imageaccent3" refType="w" fact="0.022"/>
          <dgm:constr type="h" for="ch" forName="imageaccent3" refType="h" fact="0.0311"/>
          <dgm:constr type="l" for="ch" forName="textaccent4" refType="w" fact="0.65"/>
          <dgm:constr type="t" for="ch" forName="textaccent4" refType="h" fact="0.2645"/>
          <dgm:constr type="w" for="ch" forName="textaccent4" refType="w" fact="0.022"/>
          <dgm:constr type="h" for="ch" forName="textaccent4" refType="h" fact="0.0311"/>
          <dgm:constr type="l" for="ch" forName="imageaccent4" refType="w" fact="0.6859"/>
          <dgm:constr type="t" for="ch" forName="imageaccent4" refType="h" fact="0.3008"/>
          <dgm:constr type="w" for="ch" forName="imageaccent4" refType="w" fact="0.022"/>
          <dgm:constr type="h" for="ch" forName="imageaccent4" refType="h" fact="0.0311"/>
          <dgm:constr type="l" for="ch" forName="textaccent5" refType="w" fact="0.8123"/>
          <dgm:constr type="t" for="ch" forName="textaccent5" refType="h" fact="0.1217"/>
          <dgm:constr type="w" for="ch" forName="textaccent5" refType="w" fact="0.022"/>
          <dgm:constr type="h" for="ch" forName="textaccent5" refType="h" fact="0.0311"/>
          <dgm:constr type="l" for="ch" forName="imageaccent5" refType="w" fact="0.849"/>
          <dgm:constr type="t" for="ch" forName="imageaccent5" refType="h" fact="0.1567"/>
          <dgm:constr type="w" for="ch" forName="imageaccent5" refType="w" fact="0.022"/>
          <dgm:constr type="h" for="ch" forName="imageaccent5" refType="h" fact="0.0311"/>
          <dgm:constr type="l" for="ch" forName="image6" refType="w" fact="0.6491"/>
          <dgm:constr type="t" for="ch" forName="image6" refType="h" fact="0.5889"/>
          <dgm:constr type="w" for="ch" forName="image6" refType="w" fact="0.1886"/>
          <dgm:constr type="h" for="ch" forName="image6" refType="h" fact="0.2653"/>
          <dgm:constr type="l" for="ch" forName="text6" refType="w" fact="0.8114"/>
          <dgm:constr type="t" for="ch" forName="text6" refType="h" fact="0.4436"/>
          <dgm:constr type="w" for="ch" forName="text6" refType="w" fact="0.1886"/>
          <dgm:constr type="h" for="ch" forName="text6" refType="h" fact="0.2653"/>
          <dgm:constr type="l" for="ch" forName="imageaccent6" refType="w" fact="0.8138"/>
          <dgm:constr type="t" for="ch" forName="imageaccent6" refType="h" fact="0.7053"/>
          <dgm:constr type="w" for="ch" forName="imageaccent6" refType="w" fact="0.022"/>
          <dgm:constr type="h" for="ch" forName="imageaccent6" refType="h" fact="0.0311"/>
          <dgm:constr type="l" for="ch" forName="textaccent6" refType="w" fact="0.8488"/>
          <dgm:constr type="t" for="ch" forName="textaccent6" refType="h" fact="0.676"/>
          <dgm:constr type="w" for="ch" forName="textaccent6" refType="w" fact="0.022"/>
          <dgm:constr type="h" for="ch" forName="textaccent6" refType="h" fact="0.0311"/>
          <dgm:constr type="l" for="ch" forName="text7" refType="w" fact="0.3244"/>
          <dgm:constr type="t" for="ch" forName="text7" refType="h" fact="0.5872"/>
          <dgm:constr type="w" for="ch" forName="text7" refType="w" fact="0.1886"/>
          <dgm:constr type="h" for="ch" forName="text7" refType="h" fact="0.2653"/>
          <dgm:constr type="l" for="ch" forName="image7" refType="w" fact="0.1622"/>
          <dgm:constr type="t" for="ch" forName="image7" refType="h" fact="0.7347"/>
          <dgm:constr type="w" for="ch" forName="image7" refType="w" fact="0.1886"/>
          <dgm:constr type="h" for="ch" forName="image7" refType="h" fact="0.2653"/>
          <dgm:constr type="l" for="ch" forName="imageaccent7" refType="w" fact="0.2905"/>
          <dgm:constr type="t" for="ch" forName="imageaccent7" refType="h" fact="0.7384"/>
          <dgm:constr type="w" for="ch" forName="imageaccent7" refType="w" fact="0.022"/>
          <dgm:constr type="h" for="ch" forName="imageaccent7" refType="h" fact="0.0311"/>
          <dgm:constr type="l" for="ch" forName="textaccent7" refType="w" fact="0.3298"/>
          <dgm:constr type="t" for="ch" forName="textaccent7" refType="h" fact="0.7048"/>
          <dgm:constr type="w" for="ch" forName="textaccent7" refType="w" fact="0.022"/>
          <dgm:constr type="h" for="ch" forName="textaccent7" refType="h" fact="0.0311"/>
        </dgm:constrLst>
      </dgm:if>
      <dgm:if name="Name9" axis="ch" ptType="node" func="cnt" op="equ" val="8">
        <dgm:alg type="composite">
          <dgm:param type="ar" val="1.8974"/>
        </dgm:alg>
        <dgm:constrLst>
          <dgm:constr type="primFontSz" for="des" ptType="node" op="equ" val="65"/>
          <dgm:constr type="l" for="ch" forName="image4" refType="w" fact="0.5589"/>
          <dgm:constr type="t" for="ch" forName="image4" refType="h" fact="0.2952"/>
          <dgm:constr type="w" for="ch" forName="image4" refType="w" fact="0.1624"/>
          <dgm:constr type="h" for="ch" forName="image4" refType="h" fact="0.2645"/>
          <dgm:constr type="l" for="ch" forName="text5" refType="w" fact="0.5589"/>
          <dgm:constr type="t" for="ch" forName="text5" refType="h" fact="0.0028"/>
          <dgm:constr type="w" for="ch" forName="text5" refType="w" fact="0.1624"/>
          <dgm:constr type="h" for="ch" forName="text5" refType="h" fact="0.2645"/>
          <dgm:constr type="l" for="ch" forName="image5" refType="w" fact="0.6986"/>
          <dgm:constr type="t" for="ch" forName="image5" refType="h" fact="0.1504"/>
          <dgm:constr type="w" for="ch" forName="image5" refType="w" fact="0.1624"/>
          <dgm:constr type="h" for="ch" forName="image5" refType="h" fact="0.2645"/>
          <dgm:constr type="l" for="ch" forName="image2" refType="w" fact="0.4192"/>
          <dgm:constr type="t" for="ch" forName="image2" refType="h" fact="0.439"/>
          <dgm:constr type="w" for="ch" forName="image2" refType="w" fact="0.1624"/>
          <dgm:constr type="h" for="ch" forName="image2" refType="h" fact="0.2645"/>
          <dgm:constr type="l" for="ch" forName="text4" refType="w" fact="0.4192"/>
          <dgm:constr type="t" for="ch" forName="text4" refType="h" fact="0.1465"/>
          <dgm:constr type="w" for="ch" forName="text4" refType="w" fact="0.1624"/>
          <dgm:constr type="h" for="ch" forName="text4" refType="h" fact="0.2645"/>
          <dgm:constr type="l" for="ch" forName="text2" refType="w" fact="0.2794"/>
          <dgm:constr type="t" for="ch" forName="text2" refType="h" fact="0.2925"/>
          <dgm:constr type="w" for="ch" forName="text2" refType="w" fact="0.1624"/>
          <dgm:constr type="h" for="ch" forName="text2" refType="h" fact="0.2645"/>
          <dgm:constr type="l" for="ch" forName="image3" refType="w" fact="0.2794"/>
          <dgm:constr type="t" for="ch" forName="image3" refType="h" fact="0"/>
          <dgm:constr type="w" for="ch" forName="image3" refType="w" fact="0.1624"/>
          <dgm:constr type="h" for="ch" forName="image3" refType="h" fact="0.2645"/>
          <dgm:constr type="l" for="ch" forName="text1" refType="w" fact="0.1397"/>
          <dgm:constr type="t" for="ch" forName="text1" refType="h" fact="0.4395"/>
          <dgm:constr type="w" for="ch" forName="text1" refType="w" fact="0.1624"/>
          <dgm:constr type="h" for="ch" forName="text1" refType="h" fact="0.2645"/>
          <dgm:constr type="l" for="ch" forName="text3" refType="w" fact="0.1397"/>
          <dgm:constr type="t" for="ch" forName="text3" refType="h" fact="0.1471"/>
          <dgm:constr type="w" for="ch" forName="text3" refType="w" fact="0.1624"/>
          <dgm:constr type="h" for="ch" forName="text3" refType="h" fact="0.2645"/>
          <dgm:constr type="l" for="ch" forName="textaccent1" refType="w" fact="0.1436"/>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4"/>
          <dgm:constr type="h" for="ch" forName="image1" refType="h" fact="0.2645"/>
          <dgm:constr type="l" for="ch" forName="imageaccent1" refType="w" fact="0.1112"/>
          <dgm:constr type="t" for="ch" forName="imageaccent1" refType="h" fact="0.5227"/>
          <dgm:constr type="w" for="ch" forName="imageaccent1" refType="w" fact="0.0189"/>
          <dgm:constr type="h" for="ch" forName="imageaccent1" refType="h" fact="0.031"/>
          <dgm:constr type="l" for="ch" forName="textaccent2" refType="w" fact="0.3912"/>
          <dgm:constr type="t" for="ch" forName="textaccent2" refType="h" fact="0.5213"/>
          <dgm:constr type="w" for="ch" forName="textaccent2" refType="w" fact="0.0189"/>
          <dgm:constr type="h" for="ch" forName="textaccent2" refType="h" fact="0.031"/>
          <dgm:constr type="l" for="ch" forName="imageaccent2" refType="w" fact="0.4231"/>
          <dgm:constr type="t" for="ch" forName="imageaccent2" refType="h" fact="0.5567"/>
          <dgm:constr type="w" for="ch" forName="imageaccent2" refType="w" fact="0.0189"/>
          <dgm:constr type="h" for="ch" forName="imageaccent2" refType="h" fact="0.031"/>
          <dgm:constr type="l" for="ch" forName="textaccent3" refType="w" fact="0.2502"/>
          <dgm:constr type="t" for="ch" forName="textaccent3" refType="h" fact="0.1507"/>
          <dgm:constr type="w" for="ch" forName="textaccent3" refType="w" fact="0.0189"/>
          <dgm:constr type="h" for="ch" forName="textaccent3" refType="h" fact="0.031"/>
          <dgm:constr type="l" for="ch" forName="imageaccent3" refType="w" fact="0.2841"/>
          <dgm:constr type="t" for="ch" forName="imageaccent3" refType="h" fact="0.1172"/>
          <dgm:constr type="w" for="ch" forName="imageaccent3" refType="w" fact="0.0189"/>
          <dgm:constr type="h" for="ch" forName="imageaccent3" refType="h" fact="0.031"/>
          <dgm:constr type="l" for="ch" forName="textaccent4" refType="w" fact="0.5596"/>
          <dgm:constr type="t" for="ch" forName="textaccent4" refType="h" fact="0.2637"/>
          <dgm:constr type="w" for="ch" forName="textaccent4" refType="w" fact="0.0189"/>
          <dgm:constr type="h" for="ch" forName="textaccent4" refType="h" fact="0.031"/>
          <dgm:constr type="l" for="ch" forName="imageaccent4" refType="w" fact="0.5905"/>
          <dgm:constr type="t" for="ch" forName="imageaccent4" refType="h" fact="0.3"/>
          <dgm:constr type="w" for="ch" forName="imageaccent4" refType="w" fact="0.0189"/>
          <dgm:constr type="h" for="ch" forName="imageaccent4" refType="h" fact="0.031"/>
          <dgm:constr type="l" for="ch" forName="textaccent5" refType="w" fact="0.6993"/>
          <dgm:constr type="t" for="ch" forName="textaccent5" refType="h" fact="0.1214"/>
          <dgm:constr type="w" for="ch" forName="textaccent5" refType="w" fact="0.0189"/>
          <dgm:constr type="h" for="ch" forName="textaccent5" refType="h" fact="0.031"/>
          <dgm:constr type="l" for="ch" forName="imageaccent5" refType="w" fact="0.731"/>
          <dgm:constr type="t" for="ch" forName="imageaccent5" refType="h" fact="0.1563"/>
          <dgm:constr type="w" for="ch" forName="imageaccent5" refType="w" fact="0.0189"/>
          <dgm:constr type="h" for="ch" forName="imageaccent5" refType="h" fact="0.031"/>
          <dgm:constr type="l" for="ch" forName="image6" refType="w" fact="0.5589"/>
          <dgm:constr type="t" for="ch" forName="image6" refType="h" fact="0.5872"/>
          <dgm:constr type="w" for="ch" forName="image6" refType="w" fact="0.1624"/>
          <dgm:constr type="h" for="ch" forName="image6" refType="h" fact="0.2645"/>
          <dgm:constr type="l" for="ch" forName="text6" refType="w" fact="0.6986"/>
          <dgm:constr type="t" for="ch" forName="text6" refType="h" fact="0.4424"/>
          <dgm:constr type="w" for="ch" forName="text6" refType="w" fact="0.1624"/>
          <dgm:constr type="h" for="ch" forName="text6" refType="h" fact="0.2645"/>
          <dgm:constr type="l" for="ch" forName="imageaccent6" refType="w" fact="0.7007"/>
          <dgm:constr type="t" for="ch" forName="imageaccent6" refType="h" fact="0.7033"/>
          <dgm:constr type="w" for="ch" forName="imageaccent6" refType="w" fact="0.0189"/>
          <dgm:constr type="h" for="ch" forName="imageaccent6" refType="h" fact="0.031"/>
          <dgm:constr type="l" for="ch" forName="textaccent6" refType="w" fact="0.7308"/>
          <dgm:constr type="t" for="ch" forName="textaccent6" refType="h" fact="0.6741"/>
          <dgm:constr type="w" for="ch" forName="textaccent6" refType="w" fact="0.0189"/>
          <dgm:constr type="h" for="ch" forName="textaccent6" refType="h" fact="0.031"/>
          <dgm:constr type="l" for="ch" forName="text7" refType="w" fact="0.2793"/>
          <dgm:constr type="t" for="ch" forName="text7" refType="h" fact="0.5856"/>
          <dgm:constr type="w" for="ch" forName="text7" refType="w" fact="0.1624"/>
          <dgm:constr type="h" for="ch" forName="text7" refType="h" fact="0.2645"/>
          <dgm:constr type="l" for="ch" forName="image7" refType="w" fact="0.1396"/>
          <dgm:constr type="t" for="ch" forName="image7" refType="h" fact="0.7326"/>
          <dgm:constr type="w" for="ch" forName="image7" refType="w" fact="0.1624"/>
          <dgm:constr type="h" for="ch" forName="image7" refType="h" fact="0.2645"/>
          <dgm:constr type="l" for="ch" forName="imageaccent7" refType="w" fact="0.2501"/>
          <dgm:constr type="t" for="ch" forName="imageaccent7" refType="h" fact="0.7363"/>
          <dgm:constr type="w" for="ch" forName="imageaccent7" refType="w" fact="0.0189"/>
          <dgm:constr type="h" for="ch" forName="imageaccent7" refType="h" fact="0.031"/>
          <dgm:constr type="l" for="ch" forName="textaccent7" refType="w" fact="0.284"/>
          <dgm:constr type="t" for="ch" forName="textaccent7" refType="h" fact="0.7028"/>
          <dgm:constr type="w" for="ch" forName="textaccent7" refType="w" fact="0.0189"/>
          <dgm:constr type="h" for="ch" forName="textaccent7" refType="h" fact="0.031"/>
          <dgm:constr type="l" for="ch" forName="image8" refType="w" fact="0.6979"/>
          <dgm:constr type="t" for="ch" forName="image8" refType="h" fact="0.7355"/>
          <dgm:constr type="w" for="ch" forName="image8" refType="w" fact="0.1624"/>
          <dgm:constr type="h" for="ch" forName="image8" refType="h" fact="0.2645"/>
          <dgm:constr type="l" for="ch" forName="text8" refType="w" fact="0.8376"/>
          <dgm:constr type="t" for="ch" forName="text8" refType="h" fact="0.5906"/>
          <dgm:constr type="w" for="ch" forName="text8" refType="w" fact="0.1624"/>
          <dgm:constr type="h" for="ch" forName="text8" refType="h" fact="0.2645"/>
          <dgm:constr type="l" for="ch" forName="imageaccent8" refType="w" fact="0.8397"/>
          <dgm:constr type="t" for="ch" forName="imageaccent8" refType="h" fact="0.8516"/>
          <dgm:constr type="w" for="ch" forName="imageaccent8" refType="w" fact="0.0189"/>
          <dgm:constr type="h" for="ch" forName="imageaccent8" refType="h" fact="0.031"/>
          <dgm:constr type="l" for="ch" forName="textaccent8" refType="w" fact="0.8698"/>
          <dgm:constr type="t" for="ch" forName="textaccent8" refType="h" fact="0.8223"/>
          <dgm:constr type="w" for="ch" forName="textaccent8" refType="w" fact="0.0189"/>
          <dgm:constr type="h" for="ch" forName="textaccent8" refType="h" fact="0.031"/>
        </dgm:constrLst>
      </dgm:if>
      <dgm:if name="Name10" axis="ch" ptType="node" func="cnt" op="equ" val="9">
        <dgm:alg type="composite">
          <dgm:param type="ar" val="1.8986"/>
        </dgm:alg>
        <dgm:constrLst>
          <dgm:constr type="primFontSz" for="des" ptType="node" op="equ" val="65"/>
          <dgm:constr type="l" for="ch" forName="image4" refType="w" fact="0.5585"/>
          <dgm:constr type="t" for="ch" forName="image4" refType="h" fact="0.2952"/>
          <dgm:constr type="w" for="ch" forName="image4" refType="w" fact="0.1623"/>
          <dgm:constr type="h" for="ch" forName="image4" refType="h" fact="0.2645"/>
          <dgm:constr type="l" for="ch" forName="text5" refType="w" fact="0.5585"/>
          <dgm:constr type="t" for="ch" forName="text5" refType="h" fact="0.0028"/>
          <dgm:constr type="w" for="ch" forName="text5" refType="w" fact="0.1623"/>
          <dgm:constr type="h" for="ch" forName="text5" refType="h" fact="0.2645"/>
          <dgm:constr type="l" for="ch" forName="image5" refType="w" fact="0.6982"/>
          <dgm:constr type="t" for="ch" forName="image5" refType="h" fact="0.1504"/>
          <dgm:constr type="w" for="ch" forName="image5" refType="w" fact="0.1623"/>
          <dgm:constr type="h" for="ch" forName="image5" refType="h" fact="0.2645"/>
          <dgm:constr type="l" for="ch" forName="image2" refType="w" fact="0.4189"/>
          <dgm:constr type="t" for="ch" forName="image2" refType="h" fact="0.439"/>
          <dgm:constr type="w" for="ch" forName="image2" refType="w" fact="0.1623"/>
          <dgm:constr type="h" for="ch" forName="image2" refType="h" fact="0.2645"/>
          <dgm:constr type="l" for="ch" forName="text4" refType="w" fact="0.4189"/>
          <dgm:constr type="t" for="ch" forName="text4" refType="h" fact="0.1465"/>
          <dgm:constr type="w" for="ch" forName="text4" refType="w" fact="0.1623"/>
          <dgm:constr type="h" for="ch" forName="text4" refType="h" fact="0.2645"/>
          <dgm:constr type="l" for="ch" forName="text2" refType="w" fact="0.2793"/>
          <dgm:constr type="t" for="ch" forName="text2" refType="h" fact="0.2925"/>
          <dgm:constr type="w" for="ch" forName="text2" refType="w" fact="0.1623"/>
          <dgm:constr type="h" for="ch" forName="text2" refType="h" fact="0.2645"/>
          <dgm:constr type="l" for="ch" forName="image3" refType="w" fact="0.2793"/>
          <dgm:constr type="t" for="ch" forName="image3" refType="h" fact="0"/>
          <dgm:constr type="w" for="ch" forName="image3" refType="w" fact="0.1623"/>
          <dgm:constr type="h" for="ch" forName="image3" refType="h" fact="0.2645"/>
          <dgm:constr type="l" for="ch" forName="text1" refType="w" fact="0.1396"/>
          <dgm:constr type="t" for="ch" forName="text1" refType="h" fact="0.4395"/>
          <dgm:constr type="w" for="ch" forName="text1" refType="w" fact="0.1623"/>
          <dgm:constr type="h" for="ch" forName="text1" refType="h" fact="0.2645"/>
          <dgm:constr type="l" for="ch" forName="text3" refType="w" fact="0.1396"/>
          <dgm:constr type="t" for="ch" forName="text3" refType="h" fact="0.1471"/>
          <dgm:constr type="w" for="ch" forName="text3" refType="w" fact="0.1623"/>
          <dgm:constr type="h" for="ch" forName="text3" refType="h" fact="0.2645"/>
          <dgm:constr type="l" for="ch" forName="textaccent1" refType="w" fact="0.1435"/>
          <dgm:constr type="t" for="ch" forName="textaccent1" refType="h" fact="0.5578"/>
          <dgm:constr type="w" for="ch" forName="textaccent1" refType="w" fact="0.0189"/>
          <dgm:constr type="h" for="ch" forName="textaccent1" refType="h" fact="0.031"/>
          <dgm:constr type="l" for="ch" forName="image1" refType="w" fact="0"/>
          <dgm:constr type="t" for="ch" forName="image1" refType="h" fact="0.2933"/>
          <dgm:constr type="w" for="ch" forName="image1" refType="w" fact="0.1623"/>
          <dgm:constr type="h" for="ch" forName="image1" refType="h" fact="0.2645"/>
          <dgm:constr type="l" for="ch" forName="imageaccent1" refType="w" fact="0.1111"/>
          <dgm:constr type="t" for="ch" forName="imageaccent1" refType="h" fact="0.5227"/>
          <dgm:constr type="w" for="ch" forName="imageaccent1" refType="w" fact="0.0189"/>
          <dgm:constr type="h" for="ch" forName="imageaccent1" refType="h" fact="0.031"/>
          <dgm:constr type="l" for="ch" forName="textaccent2" refType="w" fact="0.391"/>
          <dgm:constr type="t" for="ch" forName="textaccent2" refType="h" fact="0.5213"/>
          <dgm:constr type="w" for="ch" forName="textaccent2" refType="w" fact="0.0189"/>
          <dgm:constr type="h" for="ch" forName="textaccent2" refType="h" fact="0.031"/>
          <dgm:constr type="l" for="ch" forName="imageaccent2" refType="w" fact="0.4228"/>
          <dgm:constr type="t" for="ch" forName="imageaccent2" refType="h" fact="0.5567"/>
          <dgm:constr type="w" for="ch" forName="imageaccent2" refType="w" fact="0.0189"/>
          <dgm:constr type="h" for="ch" forName="imageaccent2" refType="h" fact="0.031"/>
          <dgm:constr type="l" for="ch" forName="textaccent3" refType="w" fact="0.2501"/>
          <dgm:constr type="t" for="ch" forName="textaccent3" refType="h" fact="0.1507"/>
          <dgm:constr type="w" for="ch" forName="textaccent3" refType="w" fact="0.0189"/>
          <dgm:constr type="h" for="ch" forName="textaccent3" refType="h" fact="0.031"/>
          <dgm:constr type="l" for="ch" forName="imageaccent3" refType="w" fact="0.2839"/>
          <dgm:constr type="t" for="ch" forName="imageaccent3" refType="h" fact="0.1172"/>
          <dgm:constr type="w" for="ch" forName="imageaccent3" refType="w" fact="0.0189"/>
          <dgm:constr type="h" for="ch" forName="imageaccent3" refType="h" fact="0.031"/>
          <dgm:constr type="l" for="ch" forName="textaccent4" refType="w" fact="0.5593"/>
          <dgm:constr type="t" for="ch" forName="textaccent4" refType="h" fact="0.2637"/>
          <dgm:constr type="w" for="ch" forName="textaccent4" refType="w" fact="0.0189"/>
          <dgm:constr type="h" for="ch" forName="textaccent4" refType="h" fact="0.031"/>
          <dgm:constr type="l" for="ch" forName="imageaccent4" refType="w" fact="0.5901"/>
          <dgm:constr type="t" for="ch" forName="imageaccent4" refType="h" fact="0.3"/>
          <dgm:constr type="w" for="ch" forName="imageaccent4" refType="w" fact="0.0189"/>
          <dgm:constr type="h" for="ch" forName="imageaccent4" refType="h" fact="0.031"/>
          <dgm:constr type="l" for="ch" forName="textaccent5" refType="w" fact="0.6989"/>
          <dgm:constr type="t" for="ch" forName="textaccent5" refType="h" fact="0.1214"/>
          <dgm:constr type="w" for="ch" forName="textaccent5" refType="w" fact="0.0189"/>
          <dgm:constr type="h" for="ch" forName="textaccent5" refType="h" fact="0.031"/>
          <dgm:constr type="l" for="ch" forName="imageaccent5" refType="w" fact="0.7305"/>
          <dgm:constr type="t" for="ch" forName="imageaccent5" refType="h" fact="0.1563"/>
          <dgm:constr type="w" for="ch" forName="imageaccent5" refType="w" fact="0.0189"/>
          <dgm:constr type="h" for="ch" forName="imageaccent5" refType="h" fact="0.031"/>
          <dgm:constr type="l" for="ch" forName="image6" refType="w" fact="0.5585"/>
          <dgm:constr type="t" for="ch" forName="image6" refType="h" fact="0.5872"/>
          <dgm:constr type="w" for="ch" forName="image6" refType="w" fact="0.1623"/>
          <dgm:constr type="h" for="ch" forName="image6" refType="h" fact="0.2645"/>
          <dgm:constr type="l" for="ch" forName="text6" refType="w" fact="0.6982"/>
          <dgm:constr type="t" for="ch" forName="text6" refType="h" fact="0.4424"/>
          <dgm:constr type="w" for="ch" forName="text6" refType="w" fact="0.1623"/>
          <dgm:constr type="h" for="ch" forName="text6" refType="h" fact="0.2645"/>
          <dgm:constr type="l" for="ch" forName="imageaccent6" refType="w" fact="0.7002"/>
          <dgm:constr type="t" for="ch" forName="imageaccent6" refType="h" fact="0.7033"/>
          <dgm:constr type="w" for="ch" forName="imageaccent6" refType="w" fact="0.0189"/>
          <dgm:constr type="h" for="ch" forName="imageaccent6" refType="h" fact="0.031"/>
          <dgm:constr type="l" for="ch" forName="textaccent6" refType="w" fact="0.7303"/>
          <dgm:constr type="t" for="ch" forName="textaccent6" refType="h" fact="0.6741"/>
          <dgm:constr type="w" for="ch" forName="textaccent6" refType="w" fact="0.0189"/>
          <dgm:constr type="h" for="ch" forName="textaccent6" refType="h" fact="0.031"/>
          <dgm:constr type="l" for="ch" forName="text7" refType="w" fact="0.2792"/>
          <dgm:constr type="t" for="ch" forName="text7" refType="h" fact="0.5856"/>
          <dgm:constr type="w" for="ch" forName="text7" refType="w" fact="0.1623"/>
          <dgm:constr type="h" for="ch" forName="text7" refType="h" fact="0.2645"/>
          <dgm:constr type="l" for="ch" forName="image7" refType="w" fact="0.1395"/>
          <dgm:constr type="t" for="ch" forName="image7" refType="h" fact="0.7326"/>
          <dgm:constr type="w" for="ch" forName="image7" refType="w" fact="0.1623"/>
          <dgm:constr type="h" for="ch" forName="image7" refType="h" fact="0.2645"/>
          <dgm:constr type="l" for="ch" forName="imageaccent7" refType="w" fact="0.25"/>
          <dgm:constr type="t" for="ch" forName="imageaccent7" refType="h" fact="0.7363"/>
          <dgm:constr type="w" for="ch" forName="imageaccent7" refType="w" fact="0.0189"/>
          <dgm:constr type="h" for="ch" forName="imageaccent7" refType="h" fact="0.031"/>
          <dgm:constr type="l" for="ch" forName="textaccent7" refType="w" fact="0.2838"/>
          <dgm:constr type="t" for="ch" forName="textaccent7" refType="h" fact="0.7028"/>
          <dgm:constr type="w" for="ch" forName="textaccent7" refType="w" fact="0.0189"/>
          <dgm:constr type="h" for="ch" forName="textaccent7" refType="h" fact="0.031"/>
          <dgm:constr type="l" for="ch" forName="image8" refType="w" fact="0.6975"/>
          <dgm:constr type="t" for="ch" forName="image8" refType="h" fact="0.7355"/>
          <dgm:constr type="w" for="ch" forName="image8" refType="w" fact="0.1623"/>
          <dgm:constr type="h" for="ch" forName="image8" refType="h" fact="0.2645"/>
          <dgm:constr type="l" for="ch" forName="text8" refType="w" fact="0.8371"/>
          <dgm:constr type="t" for="ch" forName="text8" refType="h" fact="0.5906"/>
          <dgm:constr type="w" for="ch" forName="text8" refType="w" fact="0.1623"/>
          <dgm:constr type="h" for="ch" forName="text8" refType="h" fact="0.2645"/>
          <dgm:constr type="l" for="ch" forName="imageaccent8" refType="w" fact="0.8392"/>
          <dgm:constr type="t" for="ch" forName="imageaccent8" refType="h" fact="0.8516"/>
          <dgm:constr type="w" for="ch" forName="imageaccent8" refType="w" fact="0.0189"/>
          <dgm:constr type="h" for="ch" forName="imageaccent8" refType="h" fact="0.031"/>
          <dgm:constr type="l" for="ch" forName="textaccent8" refType="w" fact="0.8693"/>
          <dgm:constr type="t" for="ch" forName="textaccent8" refType="h" fact="0.8223"/>
          <dgm:constr type="w" for="ch" forName="textaccent8" refType="w" fact="0.0189"/>
          <dgm:constr type="h" for="ch" forName="textaccent8" refType="h" fact="0.031"/>
          <dgm:constr type="l" for="ch" forName="text9" refType="w" fact="0.8377"/>
          <dgm:constr type="t" for="ch" forName="text9" refType="h" fact="0.0057"/>
          <dgm:constr type="w" for="ch" forName="text9" refType="w" fact="0.1623"/>
          <dgm:constr type="h" for="ch" forName="text9" refType="h" fact="0.2645"/>
          <dgm:constr type="l" for="ch" forName="textaccent9" refType="w" fact="0.95"/>
          <dgm:constr type="t" for="ch" forName="textaccent9" refType="h" fact="0.2383"/>
          <dgm:constr type="w" for="ch" forName="textaccent9" refType="w" fact="0.0189"/>
          <dgm:constr type="h" for="ch" forName="textaccent9" refType="h" fact="0.031"/>
          <dgm:constr type="l" for="ch" forName="image9" refType="w" fact="0.8377"/>
          <dgm:constr type="t" for="ch" forName="image9" refType="h" fact="0.2977"/>
          <dgm:constr type="w" for="ch" forName="image9" refType="w" fact="0.1623"/>
          <dgm:constr type="h" for="ch" forName="image9" refType="h" fact="0.2645"/>
          <dgm:constr type="l" for="ch" forName="imageaccent9" refType="w" fact="0.95"/>
          <dgm:constr type="t" for="ch" forName="imageaccent9" refType="h" fact="0.2993"/>
          <dgm:constr type="w" for="ch" forName="imageaccent9" refType="w" fact="0.0189"/>
          <dgm:constr type="h" for="ch" forName="imageaccent9" refType="h" fact="0.031"/>
        </dgm:constrLst>
      </dgm:if>
      <dgm:if name="Name11" axis="ch" ptType="node" func="cnt" op="equ" val="10">
        <dgm:alg type="composite">
          <dgm:param type="ar" val="1.6608"/>
        </dgm:alg>
        <dgm:constrLst>
          <dgm:constr type="primFontSz" for="des" ptType="node" op="equ" val="65"/>
          <dgm:constr type="l" for="ch" forName="image4" refType="w" fact="0.5585"/>
          <dgm:constr type="t" for="ch" forName="image4" refType="h" fact="0.2583"/>
          <dgm:constr type="w" for="ch" forName="image4" refType="w" fact="0.1623"/>
          <dgm:constr type="h" for="ch" forName="image4" refType="h" fact="0.2314"/>
          <dgm:constr type="l" for="ch" forName="text5" refType="w" fact="0.5585"/>
          <dgm:constr type="t" for="ch" forName="text5" refType="h" fact="0.0024"/>
          <dgm:constr type="w" for="ch" forName="text5" refType="w" fact="0.1623"/>
          <dgm:constr type="h" for="ch" forName="text5" refType="h" fact="0.2314"/>
          <dgm:constr type="l" for="ch" forName="image5" refType="w" fact="0.6982"/>
          <dgm:constr type="t" for="ch" forName="image5" refType="h" fact="0.1316"/>
          <dgm:constr type="w" for="ch" forName="image5" refType="w" fact="0.1623"/>
          <dgm:constr type="h" for="ch" forName="image5" refType="h" fact="0.2314"/>
          <dgm:constr type="l" for="ch" forName="image2" refType="w" fact="0.4189"/>
          <dgm:constr type="t" for="ch" forName="image2" refType="h" fact="0.384"/>
          <dgm:constr type="w" for="ch" forName="image2" refType="w" fact="0.1623"/>
          <dgm:constr type="h" for="ch" forName="image2" refType="h" fact="0.2314"/>
          <dgm:constr type="l" for="ch" forName="text4" refType="w" fact="0.4189"/>
          <dgm:constr type="t" for="ch" forName="text4" refType="h" fact="0.1282"/>
          <dgm:constr type="w" for="ch" forName="text4" refType="w" fact="0.1623"/>
          <dgm:constr type="h" for="ch" forName="text4" refType="h" fact="0.2314"/>
          <dgm:constr type="l" for="ch" forName="text2" refType="w" fact="0.2793"/>
          <dgm:constr type="t" for="ch" forName="text2" refType="h" fact="0.2558"/>
          <dgm:constr type="w" for="ch" forName="text2" refType="w" fact="0.1623"/>
          <dgm:constr type="h" for="ch" forName="text2" refType="h" fact="0.2314"/>
          <dgm:constr type="l" for="ch" forName="image3" refType="w" fact="0.2793"/>
          <dgm:constr type="t" for="ch" forName="image3" refType="h" fact="0"/>
          <dgm:constr type="w" for="ch" forName="image3" refType="w" fact="0.1623"/>
          <dgm:constr type="h" for="ch" forName="image3" refType="h" fact="0.2314"/>
          <dgm:constr type="l" for="ch" forName="text1" refType="w" fact="0.1396"/>
          <dgm:constr type="t" for="ch" forName="text1" refType="h" fact="0.3845"/>
          <dgm:constr type="w" for="ch" forName="text1" refType="w" fact="0.1623"/>
          <dgm:constr type="h" for="ch" forName="text1" refType="h" fact="0.2314"/>
          <dgm:constr type="l" for="ch" forName="text3" refType="w" fact="0.1396"/>
          <dgm:constr type="t" for="ch" forName="text3" refType="h" fact="0.1286"/>
          <dgm:constr type="w" for="ch" forName="text3" refType="w" fact="0.1623"/>
          <dgm:constr type="h" for="ch" forName="text3" refType="h" fact="0.2314"/>
          <dgm:constr type="l" for="ch" forName="textaccent1" refType="w" fact="0.1435"/>
          <dgm:constr type="t" for="ch" forName="textaccent1" refType="h" fact="0.488"/>
          <dgm:constr type="w" for="ch" forName="textaccent1" refType="w" fact="0.0189"/>
          <dgm:constr type="h" for="ch" forName="textaccent1" refType="h" fact="0.0271"/>
          <dgm:constr type="l" for="ch" forName="image1" refType="w" fact="0"/>
          <dgm:constr type="t" for="ch" forName="image1" refType="h" fact="0.2566"/>
          <dgm:constr type="w" for="ch" forName="image1" refType="w" fact="0.1623"/>
          <dgm:constr type="h" for="ch" forName="image1" refType="h" fact="0.2314"/>
          <dgm:constr type="l" for="ch" forName="imageaccent1" refType="w" fact="0.1111"/>
          <dgm:constr type="t" for="ch" forName="imageaccent1" refType="h" fact="0.4572"/>
          <dgm:constr type="w" for="ch" forName="imageaccent1" refType="w" fact="0.0189"/>
          <dgm:constr type="h" for="ch" forName="imageaccent1" refType="h" fact="0.0271"/>
          <dgm:constr type="l" for="ch" forName="textaccent2" refType="w" fact="0.391"/>
          <dgm:constr type="t" for="ch" forName="textaccent2" refType="h" fact="0.456"/>
          <dgm:constr type="w" for="ch" forName="textaccent2" refType="w" fact="0.0189"/>
          <dgm:constr type="h" for="ch" forName="textaccent2" refType="h" fact="0.0271"/>
          <dgm:constr type="l" for="ch" forName="imageaccent2" refType="w" fact="0.4228"/>
          <dgm:constr type="t" for="ch" forName="imageaccent2" refType="h" fact="0.487"/>
          <dgm:constr type="w" for="ch" forName="imageaccent2" refType="w" fact="0.0189"/>
          <dgm:constr type="h" for="ch" forName="imageaccent2" refType="h" fact="0.0271"/>
          <dgm:constr type="l" for="ch" forName="textaccent3" refType="w" fact="0.2501"/>
          <dgm:constr type="t" for="ch" forName="textaccent3" refType="h" fact="0.1318"/>
          <dgm:constr type="w" for="ch" forName="textaccent3" refType="w" fact="0.0189"/>
          <dgm:constr type="h" for="ch" forName="textaccent3" refType="h" fact="0.0271"/>
          <dgm:constr type="l" for="ch" forName="imageaccent3" refType="w" fact="0.2839"/>
          <dgm:constr type="t" for="ch" forName="imageaccent3" refType="h" fact="0.1025"/>
          <dgm:constr type="w" for="ch" forName="imageaccent3" refType="w" fact="0.0189"/>
          <dgm:constr type="h" for="ch" forName="imageaccent3" refType="h" fact="0.0271"/>
          <dgm:constr type="l" for="ch" forName="textaccent4" refType="w" fact="0.5593"/>
          <dgm:constr type="t" for="ch" forName="textaccent4" refType="h" fact="0.2307"/>
          <dgm:constr type="w" for="ch" forName="textaccent4" refType="w" fact="0.0189"/>
          <dgm:constr type="h" for="ch" forName="textaccent4" refType="h" fact="0.0271"/>
          <dgm:constr type="l" for="ch" forName="imageaccent4" refType="w" fact="0.5901"/>
          <dgm:constr type="t" for="ch" forName="imageaccent4" refType="h" fact="0.2624"/>
          <dgm:constr type="w" for="ch" forName="imageaccent4" refType="w" fact="0.0189"/>
          <dgm:constr type="h" for="ch" forName="imageaccent4" refType="h" fact="0.0271"/>
          <dgm:constr type="l" for="ch" forName="textaccent5" refType="w" fact="0.6989"/>
          <dgm:constr type="t" for="ch" forName="textaccent5" refType="h" fact="0.1062"/>
          <dgm:constr type="w" for="ch" forName="textaccent5" refType="w" fact="0.0189"/>
          <dgm:constr type="h" for="ch" forName="textaccent5" refType="h" fact="0.0271"/>
          <dgm:constr type="l" for="ch" forName="imageaccent5" refType="w" fact="0.7305"/>
          <dgm:constr type="t" for="ch" forName="imageaccent5" refType="h" fact="0.1367"/>
          <dgm:constr type="w" for="ch" forName="imageaccent5" refType="w" fact="0.0189"/>
          <dgm:constr type="h" for="ch" forName="imageaccent5" refType="h" fact="0.0271"/>
          <dgm:constr type="l" for="ch" forName="image6" refType="w" fact="0.5585"/>
          <dgm:constr type="t" for="ch" forName="image6" refType="h" fact="0.5137"/>
          <dgm:constr type="w" for="ch" forName="image6" refType="w" fact="0.1623"/>
          <dgm:constr type="h" for="ch" forName="image6" refType="h" fact="0.2314"/>
          <dgm:constr type="l" for="ch" forName="text6" refType="w" fact="0.6982"/>
          <dgm:constr type="t" for="ch" forName="text6" refType="h" fact="0.387"/>
          <dgm:constr type="w" for="ch" forName="text6" refType="w" fact="0.1623"/>
          <dgm:constr type="h" for="ch" forName="text6" refType="h" fact="0.2314"/>
          <dgm:constr type="l" for="ch" forName="imageaccent6" refType="w" fact="0.7002"/>
          <dgm:constr type="t" for="ch" forName="imageaccent6" refType="h" fact="0.6152"/>
          <dgm:constr type="w" for="ch" forName="imageaccent6" refType="w" fact="0.0189"/>
          <dgm:constr type="h" for="ch" forName="imageaccent6" refType="h" fact="0.0271"/>
          <dgm:constr type="l" for="ch" forName="textaccent6" refType="w" fact="0.7303"/>
          <dgm:constr type="t" for="ch" forName="textaccent6" refType="h" fact="0.5897"/>
          <dgm:constr type="w" for="ch" forName="textaccent6" refType="w" fact="0.0189"/>
          <dgm:constr type="h" for="ch" forName="textaccent6" refType="h" fact="0.0271"/>
          <dgm:constr type="l" for="ch" forName="text7" refType="w" fact="0.2792"/>
          <dgm:constr type="t" for="ch" forName="text7" refType="h" fact="0.5122"/>
          <dgm:constr type="w" for="ch" forName="text7" refType="w" fact="0.1623"/>
          <dgm:constr type="h" for="ch" forName="text7" refType="h" fact="0.2314"/>
          <dgm:constr type="l" for="ch" forName="image7" refType="w" fact="0.1395"/>
          <dgm:constr type="t" for="ch" forName="image7" refType="h" fact="0.6409"/>
          <dgm:constr type="w" for="ch" forName="image7" refType="w" fact="0.1623"/>
          <dgm:constr type="h" for="ch" forName="image7" refType="h" fact="0.2314"/>
          <dgm:constr type="l" for="ch" forName="imageaccent7" refType="w" fact="0.25"/>
          <dgm:constr type="t" for="ch" forName="imageaccent7" refType="h" fact="0.6441"/>
          <dgm:constr type="w" for="ch" forName="imageaccent7" refType="w" fact="0.0189"/>
          <dgm:constr type="h" for="ch" forName="imageaccent7" refType="h" fact="0.0271"/>
          <dgm:constr type="l" for="ch" forName="textaccent7" refType="w" fact="0.2838"/>
          <dgm:constr type="t" for="ch" forName="textaccent7" refType="h" fact="0.6148"/>
          <dgm:constr type="w" for="ch" forName="textaccent7" refType="w" fact="0.0189"/>
          <dgm:constr type="h" for="ch" forName="textaccent7" refType="h" fact="0.0271"/>
          <dgm:constr type="l" for="ch" forName="image8" refType="w" fact="0.6975"/>
          <dgm:constr type="t" for="ch" forName="image8" refType="h" fact="0.6433"/>
          <dgm:constr type="w" for="ch" forName="image8" refType="w" fact="0.1623"/>
          <dgm:constr type="h" for="ch" forName="image8" refType="h" fact="0.2314"/>
          <dgm:constr type="l" for="ch" forName="text8" refType="w" fact="0.8371"/>
          <dgm:constr type="t" for="ch" forName="text8" refType="h" fact="0.5167"/>
          <dgm:constr type="w" for="ch" forName="text8" refType="w" fact="0.1623"/>
          <dgm:constr type="h" for="ch" forName="text8" refType="h" fact="0.2314"/>
          <dgm:constr type="l" for="ch" forName="imageaccent8" refType="w" fact="0.8392"/>
          <dgm:constr type="t" for="ch" forName="imageaccent8" refType="h" fact="0.7449"/>
          <dgm:constr type="w" for="ch" forName="imageaccent8" refType="w" fact="0.0189"/>
          <dgm:constr type="h" for="ch" forName="imageaccent8" refType="h" fact="0.0271"/>
          <dgm:constr type="l" for="ch" forName="textaccent8" refType="w" fact="0.8693"/>
          <dgm:constr type="t" for="ch" forName="textaccent8" refType="h" fact="0.7194"/>
          <dgm:constr type="w" for="ch" forName="textaccent8" refType="w" fact="0.0189"/>
          <dgm:constr type="h" for="ch" forName="textaccent8" refType="h" fact="0.0271"/>
          <dgm:constr type="l" for="ch" forName="text9" refType="w" fact="0.8377"/>
          <dgm:constr type="t" for="ch" forName="text9" refType="h" fact="0.005"/>
          <dgm:constr type="w" for="ch" forName="text9" refType="w" fact="0.1623"/>
          <dgm:constr type="h" for="ch" forName="text9" refType="h" fact="0.2314"/>
          <dgm:constr type="l" for="ch" forName="textaccent9" refType="w" fact="0.95"/>
          <dgm:constr type="t" for="ch" forName="textaccent9" refType="h" fact="0.2084"/>
          <dgm:constr type="w" for="ch" forName="textaccent9" refType="w" fact="0.0189"/>
          <dgm:constr type="h" for="ch" forName="textaccent9" refType="h" fact="0.0271"/>
          <dgm:constr type="l" for="ch" forName="image9" refType="w" fact="0.8377"/>
          <dgm:constr type="t" for="ch" forName="image9" refType="h" fact="0.2604"/>
          <dgm:constr type="w" for="ch" forName="image9" refType="w" fact="0.1623"/>
          <dgm:constr type="h" for="ch" forName="image9" refType="h" fact="0.2314"/>
          <dgm:constr type="l" for="ch" forName="imageaccent9" refType="w" fact="0.95"/>
          <dgm:constr type="t" for="ch" forName="imageaccent9" refType="h" fact="0.2618"/>
          <dgm:constr type="w" for="ch" forName="imageaccent9" refType="w" fact="0.0189"/>
          <dgm:constr type="h" for="ch" forName="imageaccent9" refType="h" fact="0.0271"/>
          <dgm:constr type="l" for="ch" forName="image10" refType="w" fact="0.2786"/>
          <dgm:constr type="t" for="ch" forName="image10" refType="h" fact="0.7686"/>
          <dgm:constr type="w" for="ch" forName="image10" refType="w" fact="0.1623"/>
          <dgm:constr type="h" for="ch" forName="image10" refType="h" fact="0.2314"/>
          <dgm:constr type="l" for="ch" forName="text10" refType="w" fact="0.4183"/>
          <dgm:constr type="t" for="ch" forName="text10" refType="h" fact="0.6419"/>
          <dgm:constr type="w" for="ch" forName="text10" refType="w" fact="0.1623"/>
          <dgm:constr type="h" for="ch" forName="text10" refType="h" fact="0.2314"/>
          <dgm:constr type="l" for="ch" forName="imageaccent10" refType="w" fact="0.4203"/>
          <dgm:constr type="t" for="ch" forName="imageaccent10" refType="h" fact="0.8701"/>
          <dgm:constr type="w" for="ch" forName="imageaccent10" refType="w" fact="0.0189"/>
          <dgm:constr type="h" for="ch" forName="imageaccent10" refType="h" fact="0.0271"/>
          <dgm:constr type="l" for="ch" forName="textaccent10" refType="w" fact="0.4504"/>
          <dgm:constr type="t" for="ch" forName="textaccent10" refType="h" fact="0.8446"/>
          <dgm:constr type="w" for="ch" forName="textaccent10" refType="w" fact="0.0189"/>
          <dgm:constr type="h" for="ch" forName="textaccent10" refType="h" fact="0.0271"/>
        </dgm:constrLst>
      </dgm:if>
      <dgm:if name="Name12" axis="ch" ptType="node" func="cnt" op="equ" val="11">
        <dgm:alg type="composite">
          <dgm:param type="ar" val="1.4704"/>
        </dgm:alg>
        <dgm:constrLst>
          <dgm:constr type="primFontSz" for="des" ptType="node" op="equ" val="65"/>
          <dgm:constr type="l" for="ch" forName="image4" refType="w" fact="0.5585"/>
          <dgm:constr type="t" for="ch" forName="image4" refType="h" fact="0.2287"/>
          <dgm:constr type="w" for="ch" forName="image4" refType="w" fact="0.1623"/>
          <dgm:constr type="h" for="ch" forName="image4" refType="h" fact="0.2049"/>
          <dgm:constr type="l" for="ch" forName="text5" refType="w" fact="0.5585"/>
          <dgm:constr type="t" for="ch" forName="text5" refType="h" fact="0.0022"/>
          <dgm:constr type="w" for="ch" forName="text5" refType="w" fact="0.1623"/>
          <dgm:constr type="h" for="ch" forName="text5" refType="h" fact="0.2049"/>
          <dgm:constr type="l" for="ch" forName="image5" refType="w" fact="0.6982"/>
          <dgm:constr type="t" for="ch" forName="image5" refType="h" fact="0.1165"/>
          <dgm:constr type="w" for="ch" forName="image5" refType="w" fact="0.1623"/>
          <dgm:constr type="h" for="ch" forName="image5" refType="h" fact="0.2049"/>
          <dgm:constr type="l" for="ch" forName="image2" refType="w" fact="0.4189"/>
          <dgm:constr type="t" for="ch" forName="image2" refType="h" fact="0.34"/>
          <dgm:constr type="w" for="ch" forName="image2" refType="w" fact="0.1623"/>
          <dgm:constr type="h" for="ch" forName="image2" refType="h" fact="0.2049"/>
          <dgm:constr type="l" for="ch" forName="text4" refType="w" fact="0.4189"/>
          <dgm:constr type="t" for="ch" forName="text4" refType="h" fact="0.1135"/>
          <dgm:constr type="w" for="ch" forName="text4" refType="w" fact="0.1623"/>
          <dgm:constr type="h" for="ch" forName="text4" refType="h" fact="0.2049"/>
          <dgm:constr type="l" for="ch" forName="text2" refType="w" fact="0.2793"/>
          <dgm:constr type="t" for="ch" forName="text2" refType="h" fact="0.2265"/>
          <dgm:constr type="w" for="ch" forName="text2" refType="w" fact="0.1623"/>
          <dgm:constr type="h" for="ch" forName="text2" refType="h" fact="0.2049"/>
          <dgm:constr type="l" for="ch" forName="image3" refType="w" fact="0.2793"/>
          <dgm:constr type="t" for="ch" forName="image3" refType="h" fact="0"/>
          <dgm:constr type="w" for="ch" forName="image3" refType="w" fact="0.1623"/>
          <dgm:constr type="h" for="ch" forName="image3" refType="h" fact="0.2049"/>
          <dgm:constr type="l" for="ch" forName="text1" refType="w" fact="0.1396"/>
          <dgm:constr type="t" for="ch" forName="text1" refType="h" fact="0.3404"/>
          <dgm:constr type="w" for="ch" forName="text1" refType="w" fact="0.1623"/>
          <dgm:constr type="h" for="ch" forName="text1" refType="h" fact="0.2049"/>
          <dgm:constr type="l" for="ch" forName="text3" refType="w" fact="0.1396"/>
          <dgm:constr type="t" for="ch" forName="text3" refType="h" fact="0.1139"/>
          <dgm:constr type="w" for="ch" forName="text3" refType="w" fact="0.1623"/>
          <dgm:constr type="h" for="ch" forName="text3" refType="h" fact="0.2049"/>
          <dgm:constr type="l" for="ch" forName="textaccent1" refType="w" fact="0.1435"/>
          <dgm:constr type="t" for="ch" forName="textaccent1" refType="h" fact="0.432"/>
          <dgm:constr type="w" for="ch" forName="textaccent1" refType="w" fact="0.0189"/>
          <dgm:constr type="h" for="ch" forName="textaccent1" refType="h" fact="0.024"/>
          <dgm:constr type="l" for="ch" forName="image1" refType="w" fact="0"/>
          <dgm:constr type="t" for="ch" forName="image1" refType="h" fact="0.2272"/>
          <dgm:constr type="w" for="ch" forName="image1" refType="w" fact="0.1623"/>
          <dgm:constr type="h" for="ch" forName="image1" refType="h" fact="0.2049"/>
          <dgm:constr type="l" for="ch" forName="imageaccent1" refType="w" fact="0.1111"/>
          <dgm:constr type="t" for="ch" forName="imageaccent1" refType="h" fact="0.4048"/>
          <dgm:constr type="w" for="ch" forName="imageaccent1" refType="w" fact="0.0189"/>
          <dgm:constr type="h" for="ch" forName="imageaccent1" refType="h" fact="0.024"/>
          <dgm:constr type="l" for="ch" forName="textaccent2" refType="w" fact="0.391"/>
          <dgm:constr type="t" for="ch" forName="textaccent2" refType="h" fact="0.4038"/>
          <dgm:constr type="w" for="ch" forName="textaccent2" refType="w" fact="0.0189"/>
          <dgm:constr type="h" for="ch" forName="textaccent2" refType="h" fact="0.024"/>
          <dgm:constr type="l" for="ch" forName="imageaccent2" refType="w" fact="0.4228"/>
          <dgm:constr type="t" for="ch" forName="imageaccent2" refType="h" fact="0.4312"/>
          <dgm:constr type="w" for="ch" forName="imageaccent2" refType="w" fact="0.0189"/>
          <dgm:constr type="h" for="ch" forName="imageaccent2" refType="h" fact="0.024"/>
          <dgm:constr type="l" for="ch" forName="textaccent3" refType="w" fact="0.2501"/>
          <dgm:constr type="t" for="ch" forName="textaccent3" refType="h" fact="0.1167"/>
          <dgm:constr type="w" for="ch" forName="textaccent3" refType="w" fact="0.0189"/>
          <dgm:constr type="h" for="ch" forName="textaccent3" refType="h" fact="0.024"/>
          <dgm:constr type="l" for="ch" forName="imageaccent3" refType="w" fact="0.2839"/>
          <dgm:constr type="t" for="ch" forName="imageaccent3" refType="h" fact="0.0908"/>
          <dgm:constr type="w" for="ch" forName="imageaccent3" refType="w" fact="0.0189"/>
          <dgm:constr type="h" for="ch" forName="imageaccent3" refType="h" fact="0.024"/>
          <dgm:constr type="l" for="ch" forName="textaccent4" refType="w" fact="0.5593"/>
          <dgm:constr type="t" for="ch" forName="textaccent4" refType="h" fact="0.2042"/>
          <dgm:constr type="w" for="ch" forName="textaccent4" refType="w" fact="0.0189"/>
          <dgm:constr type="h" for="ch" forName="textaccent4" refType="h" fact="0.024"/>
          <dgm:constr type="l" for="ch" forName="imageaccent4" refType="w" fact="0.5901"/>
          <dgm:constr type="t" for="ch" forName="imageaccent4" refType="h" fact="0.2323"/>
          <dgm:constr type="w" for="ch" forName="imageaccent4" refType="w" fact="0.0189"/>
          <dgm:constr type="h" for="ch" forName="imageaccent4" refType="h" fact="0.024"/>
          <dgm:constr type="l" for="ch" forName="textaccent5" refType="w" fact="0.6989"/>
          <dgm:constr type="t" for="ch" forName="textaccent5" refType="h" fact="0.094"/>
          <dgm:constr type="w" for="ch" forName="textaccent5" refType="w" fact="0.0189"/>
          <dgm:constr type="h" for="ch" forName="textaccent5" refType="h" fact="0.024"/>
          <dgm:constr type="l" for="ch" forName="imageaccent5" refType="w" fact="0.7305"/>
          <dgm:constr type="t" for="ch" forName="imageaccent5" refType="h" fact="0.121"/>
          <dgm:constr type="w" for="ch" forName="imageaccent5" refType="w" fact="0.0189"/>
          <dgm:constr type="h" for="ch" forName="imageaccent5" refType="h" fact="0.024"/>
          <dgm:constr type="l" for="ch" forName="image6" refType="w" fact="0.5585"/>
          <dgm:constr type="t" for="ch" forName="image6" refType="h" fact="0.4548"/>
          <dgm:constr type="w" for="ch" forName="image6" refType="w" fact="0.1623"/>
          <dgm:constr type="h" for="ch" forName="image6" refType="h" fact="0.2049"/>
          <dgm:constr type="l" for="ch" forName="text6" refType="w" fact="0.6982"/>
          <dgm:constr type="t" for="ch" forName="text6" refType="h" fact="0.3426"/>
          <dgm:constr type="w" for="ch" forName="text6" refType="w" fact="0.1623"/>
          <dgm:constr type="h" for="ch" forName="text6" refType="h" fact="0.2049"/>
          <dgm:constr type="l" for="ch" forName="imageaccent6" refType="w" fact="0.7002"/>
          <dgm:constr type="t" for="ch" forName="imageaccent6" refType="h" fact="0.5447"/>
          <dgm:constr type="w" for="ch" forName="imageaccent6" refType="w" fact="0.0189"/>
          <dgm:constr type="h" for="ch" forName="imageaccent6" refType="h" fact="0.024"/>
          <dgm:constr type="l" for="ch" forName="textaccent6" refType="w" fact="0.7303"/>
          <dgm:constr type="t" for="ch" forName="textaccent6" refType="h" fact="0.5221"/>
          <dgm:constr type="w" for="ch" forName="textaccent6" refType="w" fact="0.0189"/>
          <dgm:constr type="h" for="ch" forName="textaccent6" refType="h" fact="0.024"/>
          <dgm:constr type="l" for="ch" forName="text7" refType="w" fact="0.2792"/>
          <dgm:constr type="t" for="ch" forName="text7" refType="h" fact="0.4535"/>
          <dgm:constr type="w" for="ch" forName="text7" refType="w" fact="0.1623"/>
          <dgm:constr type="h" for="ch" forName="text7" refType="h" fact="0.2049"/>
          <dgm:constr type="l" for="ch" forName="image7" refType="w" fact="0.1395"/>
          <dgm:constr type="t" for="ch" forName="image7" refType="h" fact="0.5674"/>
          <dgm:constr type="w" for="ch" forName="image7" refType="w" fact="0.1623"/>
          <dgm:constr type="h" for="ch" forName="image7" refType="h" fact="0.2049"/>
          <dgm:constr type="l" for="ch" forName="imageaccent7" refType="w" fact="0.25"/>
          <dgm:constr type="t" for="ch" forName="imageaccent7" refType="h" fact="0.5703"/>
          <dgm:constr type="w" for="ch" forName="imageaccent7" refType="w" fact="0.0189"/>
          <dgm:constr type="h" for="ch" forName="imageaccent7" refType="h" fact="0.024"/>
          <dgm:constr type="l" for="ch" forName="textaccent7" refType="w" fact="0.2838"/>
          <dgm:constr type="t" for="ch" forName="textaccent7" refType="h" fact="0.5443"/>
          <dgm:constr type="w" for="ch" forName="textaccent7" refType="w" fact="0.0189"/>
          <dgm:constr type="h" for="ch" forName="textaccent7" refType="h" fact="0.024"/>
          <dgm:constr type="l" for="ch" forName="image8" refType="w" fact="0.6975"/>
          <dgm:constr type="t" for="ch" forName="image8" refType="h" fact="0.5696"/>
          <dgm:constr type="w" for="ch" forName="image8" refType="w" fact="0.1623"/>
          <dgm:constr type="h" for="ch" forName="image8" refType="h" fact="0.2049"/>
          <dgm:constr type="l" for="ch" forName="text8" refType="w" fact="0.8371"/>
          <dgm:constr type="t" for="ch" forName="text8" refType="h" fact="0.4574"/>
          <dgm:constr type="w" for="ch" forName="text8" refType="w" fact="0.1623"/>
          <dgm:constr type="h" for="ch" forName="text8" refType="h" fact="0.2049"/>
          <dgm:constr type="l" for="ch" forName="imageaccent8" refType="w" fact="0.8392"/>
          <dgm:constr type="t" for="ch" forName="imageaccent8" refType="h" fact="0.6595"/>
          <dgm:constr type="w" for="ch" forName="imageaccent8" refType="w" fact="0.0189"/>
          <dgm:constr type="h" for="ch" forName="imageaccent8" refType="h" fact="0.024"/>
          <dgm:constr type="l" for="ch" forName="textaccent8" refType="w" fact="0.8693"/>
          <dgm:constr type="t" for="ch" forName="textaccent8" refType="h" fact="0.6369"/>
          <dgm:constr type="w" for="ch" forName="textaccent8" refType="w" fact="0.0189"/>
          <dgm:constr type="h" for="ch" forName="textaccent8" refType="h" fact="0.024"/>
          <dgm:constr type="l" for="ch" forName="text9" refType="w" fact="0.8377"/>
          <dgm:constr type="t" for="ch" forName="text9" refType="h" fact="0.0044"/>
          <dgm:constr type="w" for="ch" forName="text9" refType="w" fact="0.1623"/>
          <dgm:constr type="h" for="ch" forName="text9" refType="h" fact="0.2049"/>
          <dgm:constr type="l" for="ch" forName="textaccent9" refType="w" fact="0.95"/>
          <dgm:constr type="t" for="ch" forName="textaccent9" refType="h" fact="0.1846"/>
          <dgm:constr type="w" for="ch" forName="textaccent9" refType="w" fact="0.0189"/>
          <dgm:constr type="h" for="ch" forName="textaccent9" refType="h" fact="0.024"/>
          <dgm:constr type="l" for="ch" forName="image9" refType="w" fact="0.8377"/>
          <dgm:constr type="t" for="ch" forName="image9" refType="h" fact="0.2306"/>
          <dgm:constr type="w" for="ch" forName="image9" refType="w" fact="0.1623"/>
          <dgm:constr type="h" for="ch" forName="image9" refType="h" fact="0.2049"/>
          <dgm:constr type="l" for="ch" forName="imageaccent9" refType="w" fact="0.95"/>
          <dgm:constr type="t" for="ch" forName="imageaccent9" refType="h" fact="0.2318"/>
          <dgm:constr type="w" for="ch" forName="imageaccent9" refType="w" fact="0.0189"/>
          <dgm:constr type="h" for="ch" forName="imageaccent9" refType="h" fact="0.024"/>
          <dgm:constr type="l" for="ch" forName="image10" refType="w" fact="0.2786"/>
          <dgm:constr type="t" for="ch" forName="image10" refType="h" fact="0.6805"/>
          <dgm:constr type="w" for="ch" forName="image10" refType="w" fact="0.1623"/>
          <dgm:constr type="h" for="ch" forName="image10" refType="h" fact="0.2049"/>
          <dgm:constr type="l" for="ch" forName="text10" refType="w" fact="0.4183"/>
          <dgm:constr type="t" for="ch" forName="text10" refType="h" fact="0.5683"/>
          <dgm:constr type="w" for="ch" forName="text10" refType="w" fact="0.1623"/>
          <dgm:constr type="h" for="ch" forName="text10" refType="h" fact="0.2049"/>
          <dgm:constr type="l" for="ch" forName="imageaccent10" refType="w" fact="0.4203"/>
          <dgm:constr type="t" for="ch" forName="imageaccent10" refType="h" fact="0.7704"/>
          <dgm:constr type="w" for="ch" forName="imageaccent10" refType="w" fact="0.0189"/>
          <dgm:constr type="h" for="ch" forName="imageaccent10" refType="h" fact="0.024"/>
          <dgm:constr type="l" for="ch" forName="textaccent10" refType="w" fact="0.4504"/>
          <dgm:constr type="t" for="ch" forName="textaccent10" refType="h" fact="0.7478"/>
          <dgm:constr type="w" for="ch" forName="textaccent10" refType="w" fact="0.0189"/>
          <dgm:constr type="h" for="ch" forName="textaccent10" refType="h" fact="0.024"/>
          <dgm:constr type="l" for="ch" forName="text11" refType="w" fact="0.6971"/>
          <dgm:constr type="t" for="ch" forName="text11" refType="h" fact="0.7951"/>
          <dgm:constr type="w" for="ch" forName="text11" refType="w" fact="0.1623"/>
          <dgm:constr type="h" for="ch" forName="text11" refType="h" fact="0.2049"/>
          <dgm:constr type="l" for="ch" forName="image11" refType="w" fact="0.5575"/>
          <dgm:constr type="t" for="ch" forName="image11" refType="h" fact="0.6816"/>
          <dgm:constr type="w" for="ch" forName="image11" refType="w" fact="0.1623"/>
          <dgm:constr type="h" for="ch" forName="image11" refType="h" fact="0.2049"/>
          <dgm:constr type="l" for="ch" forName="imageaccent11" refType="w" fact="0.6692"/>
          <dgm:constr type="t" for="ch" forName="imageaccent11" refType="h" fact="0.8589"/>
          <dgm:constr type="w" for="ch" forName="imageaccent11" refType="w" fact="0.0189"/>
          <dgm:constr type="h" for="ch" forName="imageaccent11" refType="h" fact="0.024"/>
          <dgm:constr type="l" for="ch" forName="textaccent11" refType="w" fact="0.701"/>
          <dgm:constr type="t" for="ch" forName="textaccent11" refType="h" fact="0.8863"/>
          <dgm:constr type="w" for="ch" forName="textaccent11" refType="w" fact="0.0189"/>
          <dgm:constr type="h" for="ch" forName="textaccent11" refType="h" fact="0.024"/>
        </dgm:constrLst>
      </dgm:if>
      <dgm:else name="Name13">
        <dgm:alg type="composite">
          <dgm:param type="ar" val="1.675"/>
        </dgm:alg>
        <dgm:constrLst>
          <dgm:constr type="primFontSz" for="des" ptType="node" op="equ" val="65"/>
          <dgm:constr type="l" for="ch" forName="image4" refType="w" fact="0.4903"/>
          <dgm:constr type="t" for="ch" forName="image4" refType="h" fact="0.2287"/>
          <dgm:constr type="w" for="ch" forName="image4" refType="w" fact="0.1425"/>
          <dgm:constr type="h" for="ch" forName="image4" refType="h" fact="0.2049"/>
          <dgm:constr type="l" for="ch" forName="text5" refType="w" fact="0.4903"/>
          <dgm:constr type="t" for="ch" forName="text5" refType="h" fact="0.0022"/>
          <dgm:constr type="w" for="ch" forName="text5" refType="w" fact="0.1425"/>
          <dgm:constr type="h" for="ch" forName="text5" refType="h" fact="0.2049"/>
          <dgm:constr type="l" for="ch" forName="image5" refType="w" fact="0.6129"/>
          <dgm:constr type="t" for="ch" forName="image5" refType="h" fact="0.1165"/>
          <dgm:constr type="w" for="ch" forName="image5" refType="w" fact="0.1425"/>
          <dgm:constr type="h" for="ch" forName="image5" refType="h" fact="0.2049"/>
          <dgm:constr type="l" for="ch" forName="image2" refType="w" fact="0.3677"/>
          <dgm:constr type="t" for="ch" forName="image2" refType="h" fact="0.34"/>
          <dgm:constr type="w" for="ch" forName="image2" refType="w" fact="0.1425"/>
          <dgm:constr type="h" for="ch" forName="image2" refType="h" fact="0.2049"/>
          <dgm:constr type="l" for="ch" forName="text4" refType="w" fact="0.3677"/>
          <dgm:constr type="t" for="ch" forName="text4" refType="h" fact="0.1135"/>
          <dgm:constr type="w" for="ch" forName="text4" refType="w" fact="0.1425"/>
          <dgm:constr type="h" for="ch" forName="text4" refType="h" fact="0.2049"/>
          <dgm:constr type="l" for="ch" forName="text2" refType="w" fact="0.2452"/>
          <dgm:constr type="t" for="ch" forName="text2" refType="h" fact="0.2265"/>
          <dgm:constr type="w" for="ch" forName="text2" refType="w" fact="0.1425"/>
          <dgm:constr type="h" for="ch" forName="text2" refType="h" fact="0.2049"/>
          <dgm:constr type="l" for="ch" forName="image3" refType="w" fact="0.2452"/>
          <dgm:constr type="t" for="ch" forName="image3" refType="h" fact="0"/>
          <dgm:constr type="w" for="ch" forName="image3" refType="w" fact="0.1425"/>
          <dgm:constr type="h" for="ch" forName="image3" refType="h" fact="0.2049"/>
          <dgm:constr type="l" for="ch" forName="text1" refType="w" fact="0.1226"/>
          <dgm:constr type="t" for="ch" forName="text1" refType="h" fact="0.3404"/>
          <dgm:constr type="w" for="ch" forName="text1" refType="w" fact="0.1425"/>
          <dgm:constr type="h" for="ch" forName="text1" refType="h" fact="0.2049"/>
          <dgm:constr type="l" for="ch" forName="text3" refType="w" fact="0.1226"/>
          <dgm:constr type="t" for="ch" forName="text3" refType="h" fact="0.1139"/>
          <dgm:constr type="w" for="ch" forName="text3" refType="w" fact="0.1425"/>
          <dgm:constr type="h" for="ch" forName="text3" refType="h" fact="0.2049"/>
          <dgm:constr type="l" for="ch" forName="textaccent1" refType="w" fact="0.126"/>
          <dgm:constr type="t" for="ch" forName="textaccent1" refType="h" fact="0.432"/>
          <dgm:constr type="w" for="ch" forName="textaccent1" refType="w" fact="0.0166"/>
          <dgm:constr type="h" for="ch" forName="textaccent1" refType="h" fact="0.024"/>
          <dgm:constr type="l" for="ch" forName="image1" refType="w" fact="0"/>
          <dgm:constr type="t" for="ch" forName="image1" refType="h" fact="0.2272"/>
          <dgm:constr type="w" for="ch" forName="image1" refType="w" fact="0.1425"/>
          <dgm:constr type="h" for="ch" forName="image1" refType="h" fact="0.2049"/>
          <dgm:constr type="l" for="ch" forName="imageaccent1" refType="w" fact="0.0976"/>
          <dgm:constr type="t" for="ch" forName="imageaccent1" refType="h" fact="0.4048"/>
          <dgm:constr type="w" for="ch" forName="imageaccent1" refType="w" fact="0.0166"/>
          <dgm:constr type="h" for="ch" forName="imageaccent1" refType="h" fact="0.024"/>
          <dgm:constr type="l" for="ch" forName="textaccent2" refType="w" fact="0.3432"/>
          <dgm:constr type="t" for="ch" forName="textaccent2" refType="h" fact="0.4038"/>
          <dgm:constr type="w" for="ch" forName="textaccent2" refType="w" fact="0.0166"/>
          <dgm:constr type="h" for="ch" forName="textaccent2" refType="h" fact="0.024"/>
          <dgm:constr type="l" for="ch" forName="imageaccent2" refType="w" fact="0.3712"/>
          <dgm:constr type="t" for="ch" forName="imageaccent2" refType="h" fact="0.4312"/>
          <dgm:constr type="w" for="ch" forName="imageaccent2" refType="w" fact="0.0166"/>
          <dgm:constr type="h" for="ch" forName="imageaccent2" refType="h" fact="0.024"/>
          <dgm:constr type="l" for="ch" forName="textaccent3" refType="w" fact="0.2196"/>
          <dgm:constr type="t" for="ch" forName="textaccent3" refType="h" fact="0.1167"/>
          <dgm:constr type="w" for="ch" forName="textaccent3" refType="w" fact="0.0166"/>
          <dgm:constr type="h" for="ch" forName="textaccent3" refType="h" fact="0.024"/>
          <dgm:constr type="l" for="ch" forName="imageaccent3" refType="w" fact="0.2492"/>
          <dgm:constr type="t" for="ch" forName="imageaccent3" refType="h" fact="0.0908"/>
          <dgm:constr type="w" for="ch" forName="imageaccent3" refType="w" fact="0.0166"/>
          <dgm:constr type="h" for="ch" forName="imageaccent3" refType="h" fact="0.024"/>
          <dgm:constr type="l" for="ch" forName="textaccent4" refType="w" fact="0.491"/>
          <dgm:constr type="t" for="ch" forName="textaccent4" refType="h" fact="0.2042"/>
          <dgm:constr type="w" for="ch" forName="textaccent4" refType="w" fact="0.0166"/>
          <dgm:constr type="h" for="ch" forName="textaccent4" refType="h" fact="0.024"/>
          <dgm:constr type="l" for="ch" forName="imageaccent4" refType="w" fact="0.5181"/>
          <dgm:constr type="t" for="ch" forName="imageaccent4" refType="h" fact="0.2323"/>
          <dgm:constr type="w" for="ch" forName="imageaccent4" refType="w" fact="0.0166"/>
          <dgm:constr type="h" for="ch" forName="imageaccent4" refType="h" fact="0.024"/>
          <dgm:constr type="l" for="ch" forName="textaccent5" refType="w" fact="0.6136"/>
          <dgm:constr type="t" for="ch" forName="textaccent5" refType="h" fact="0.094"/>
          <dgm:constr type="w" for="ch" forName="textaccent5" refType="w" fact="0.0166"/>
          <dgm:constr type="h" for="ch" forName="textaccent5" refType="h" fact="0.024"/>
          <dgm:constr type="l" for="ch" forName="imageaccent5" refType="w" fact="0.6413"/>
          <dgm:constr type="t" for="ch" forName="imageaccent5" refType="h" fact="0.121"/>
          <dgm:constr type="w" for="ch" forName="imageaccent5" refType="w" fact="0.0166"/>
          <dgm:constr type="h" for="ch" forName="imageaccent5" refType="h" fact="0.024"/>
          <dgm:constr type="l" for="ch" forName="image6" refType="w" fact="0.4903"/>
          <dgm:constr type="t" for="ch" forName="image6" refType="h" fact="0.4548"/>
          <dgm:constr type="w" for="ch" forName="image6" refType="w" fact="0.1425"/>
          <dgm:constr type="h" for="ch" forName="image6" refType="h" fact="0.2049"/>
          <dgm:constr type="l" for="ch" forName="text6" refType="w" fact="0.6129"/>
          <dgm:constr type="t" for="ch" forName="text6" refType="h" fact="0.3426"/>
          <dgm:constr type="w" for="ch" forName="text6" refType="w" fact="0.1425"/>
          <dgm:constr type="h" for="ch" forName="text6" refType="h" fact="0.2049"/>
          <dgm:constr type="l" for="ch" forName="imageaccent6" refType="w" fact="0.6147"/>
          <dgm:constr type="t" for="ch" forName="imageaccent6" refType="h" fact="0.5447"/>
          <dgm:constr type="w" for="ch" forName="imageaccent6" refType="w" fact="0.0166"/>
          <dgm:constr type="h" for="ch" forName="imageaccent6" refType="h" fact="0.024"/>
          <dgm:constr type="l" for="ch" forName="textaccent6" refType="w" fact="0.6411"/>
          <dgm:constr type="t" for="ch" forName="textaccent6" refType="h" fact="0.5221"/>
          <dgm:constr type="w" for="ch" forName="textaccent6" refType="w" fact="0.0166"/>
          <dgm:constr type="h" for="ch" forName="textaccent6" refType="h" fact="0.024"/>
          <dgm:constr type="l" for="ch" forName="text7" refType="w" fact="0.2451"/>
          <dgm:constr type="t" for="ch" forName="text7" refType="h" fact="0.4535"/>
          <dgm:constr type="w" for="ch" forName="text7" refType="w" fact="0.1425"/>
          <dgm:constr type="h" for="ch" forName="text7" refType="h" fact="0.2049"/>
          <dgm:constr type="l" for="ch" forName="image7" refType="w" fact="0.1225"/>
          <dgm:constr type="t" for="ch" forName="image7" refType="h" fact="0.5674"/>
          <dgm:constr type="w" for="ch" forName="image7" refType="w" fact="0.1425"/>
          <dgm:constr type="h" for="ch" forName="image7" refType="h" fact="0.2049"/>
          <dgm:constr type="l" for="ch" forName="imageaccent7" refType="w" fact="0.2195"/>
          <dgm:constr type="t" for="ch" forName="imageaccent7" refType="h" fact="0.5703"/>
          <dgm:constr type="w" for="ch" forName="imageaccent7" refType="w" fact="0.0166"/>
          <dgm:constr type="h" for="ch" forName="imageaccent7" refType="h" fact="0.024"/>
          <dgm:constr type="l" for="ch" forName="textaccent7" refType="w" fact="0.2491"/>
          <dgm:constr type="t" for="ch" forName="textaccent7" refType="h" fact="0.5443"/>
          <dgm:constr type="w" for="ch" forName="textaccent7" refType="w" fact="0.0166"/>
          <dgm:constr type="h" for="ch" forName="textaccent7" refType="h" fact="0.024"/>
          <dgm:constr type="l" for="ch" forName="image8" refType="w" fact="0.6123"/>
          <dgm:constr type="t" for="ch" forName="image8" refType="h" fact="0.5696"/>
          <dgm:constr type="w" for="ch" forName="image8" refType="w" fact="0.1425"/>
          <dgm:constr type="h" for="ch" forName="image8" refType="h" fact="0.2049"/>
          <dgm:constr type="l" for="ch" forName="text8" refType="w" fact="0.7349"/>
          <dgm:constr type="t" for="ch" forName="text8" refType="h" fact="0.4574"/>
          <dgm:constr type="w" for="ch" forName="text8" refType="w" fact="0.1425"/>
          <dgm:constr type="h" for="ch" forName="text8" refType="h" fact="0.2049"/>
          <dgm:constr type="l" for="ch" forName="imageaccent8" refType="w" fact="0.7367"/>
          <dgm:constr type="t" for="ch" forName="imageaccent8" refType="h" fact="0.6595"/>
          <dgm:constr type="w" for="ch" forName="imageaccent8" refType="w" fact="0.0166"/>
          <dgm:constr type="h" for="ch" forName="imageaccent8" refType="h" fact="0.024"/>
          <dgm:constr type="l" for="ch" forName="textaccent8" refType="w" fact="0.7631"/>
          <dgm:constr type="t" for="ch" forName="textaccent8" refType="h" fact="0.6369"/>
          <dgm:constr type="w" for="ch" forName="textaccent8" refType="w" fact="0.0166"/>
          <dgm:constr type="h" for="ch" forName="textaccent8" refType="h" fact="0.024"/>
          <dgm:constr type="l" for="ch" forName="text9" refType="w" fact="0.7354"/>
          <dgm:constr type="t" for="ch" forName="text9" refType="h" fact="0.0044"/>
          <dgm:constr type="w" for="ch" forName="text9" refType="w" fact="0.1425"/>
          <dgm:constr type="h" for="ch" forName="text9" refType="h" fact="0.2049"/>
          <dgm:constr type="l" for="ch" forName="textaccent9" refType="w" fact="0.8339"/>
          <dgm:constr type="t" for="ch" forName="textaccent9" refType="h" fact="0.1846"/>
          <dgm:constr type="w" for="ch" forName="textaccent9" refType="w" fact="0.0166"/>
          <dgm:constr type="h" for="ch" forName="textaccent9" refType="h" fact="0.024"/>
          <dgm:constr type="l" for="ch" forName="image9" refType="w" fact="0.7354"/>
          <dgm:constr type="t" for="ch" forName="image9" refType="h" fact="0.2306"/>
          <dgm:constr type="w" for="ch" forName="image9" refType="w" fact="0.1425"/>
          <dgm:constr type="h" for="ch" forName="image9" refType="h" fact="0.2049"/>
          <dgm:constr type="l" for="ch" forName="imageaccent9" refType="w" fact="0.8339"/>
          <dgm:constr type="t" for="ch" forName="imageaccent9" refType="h" fact="0.2318"/>
          <dgm:constr type="w" for="ch" forName="imageaccent9" refType="w" fact="0.0166"/>
          <dgm:constr type="h" for="ch" forName="imageaccent9" refType="h" fact="0.024"/>
          <dgm:constr type="l" for="ch" forName="image10" refType="w" fact="0.2446"/>
          <dgm:constr type="t" for="ch" forName="image10" refType="h" fact="0.6805"/>
          <dgm:constr type="w" for="ch" forName="image10" refType="w" fact="0.1425"/>
          <dgm:constr type="h" for="ch" forName="image10" refType="h" fact="0.2049"/>
          <dgm:constr type="l" for="ch" forName="text10" refType="w" fact="0.3672"/>
          <dgm:constr type="t" for="ch" forName="text10" refType="h" fact="0.5683"/>
          <dgm:constr type="w" for="ch" forName="text10" refType="w" fact="0.1425"/>
          <dgm:constr type="h" for="ch" forName="text10" refType="h" fact="0.2049"/>
          <dgm:constr type="l" for="ch" forName="imageaccent10" refType="w" fact="0.369"/>
          <dgm:constr type="t" for="ch" forName="imageaccent10" refType="h" fact="0.7704"/>
          <dgm:constr type="w" for="ch" forName="imageaccent10" refType="w" fact="0.0166"/>
          <dgm:constr type="h" for="ch" forName="imageaccent10" refType="h" fact="0.024"/>
          <dgm:constr type="l" for="ch" forName="textaccent10" refType="w" fact="0.3954"/>
          <dgm:constr type="t" for="ch" forName="textaccent10" refType="h" fact="0.7478"/>
          <dgm:constr type="w" for="ch" forName="textaccent10" refType="w" fact="0.0166"/>
          <dgm:constr type="h" for="ch" forName="textaccent10" refType="h" fact="0.024"/>
          <dgm:constr type="l" for="ch" forName="text11" refType="w" fact="0.612"/>
          <dgm:constr type="t" for="ch" forName="text11" refType="h" fact="0.7951"/>
          <dgm:constr type="w" for="ch" forName="text11" refType="w" fact="0.1425"/>
          <dgm:constr type="h" for="ch" forName="text11" refType="h" fact="0.2049"/>
          <dgm:constr type="l" for="ch" forName="image11" refType="w" fact="0.4894"/>
          <dgm:constr type="t" for="ch" forName="image11" refType="h" fact="0.6816"/>
          <dgm:constr type="w" for="ch" forName="image11" refType="w" fact="0.1425"/>
          <dgm:constr type="h" for="ch" forName="image11" refType="h" fact="0.2049"/>
          <dgm:constr type="l" for="ch" forName="imageaccent11" refType="w" fact="0.5874"/>
          <dgm:constr type="t" for="ch" forName="imageaccent11" refType="h" fact="0.8589"/>
          <dgm:constr type="w" for="ch" forName="imageaccent11" refType="w" fact="0.0166"/>
          <dgm:constr type="h" for="ch" forName="imageaccent11" refType="h" fact="0.024"/>
          <dgm:constr type="l" for="ch" forName="textaccent11" refType="w" fact="0.6154"/>
          <dgm:constr type="t" for="ch" forName="textaccent11" refType="h" fact="0.8863"/>
          <dgm:constr type="w" for="ch" forName="textaccent11" refType="w" fact="0.0166"/>
          <dgm:constr type="h" for="ch" forName="textaccent11" refType="h" fact="0.024"/>
          <dgm:constr type="l" for="ch" forName="text12" refType="w" fact="0.735"/>
          <dgm:constr type="t" for="ch" forName="text12" refType="h" fact="0.684"/>
          <dgm:constr type="w" for="ch" forName="text12" refType="w" fact="0.1425"/>
          <dgm:constr type="h" for="ch" forName="text12" refType="h" fact="0.2049"/>
          <dgm:constr type="l" for="ch" forName="image12" refType="w" fact="0.8575"/>
          <dgm:constr type="t" for="ch" forName="image12" refType="h" fact="0.5718"/>
          <dgm:constr type="w" for="ch" forName="image12" refType="w" fact="0.1425"/>
          <dgm:constr type="h" for="ch" forName="image12" refType="h" fact="0.2049"/>
          <dgm:constr type="l" for="ch" forName="textaccent12" refType="w" fact="0.8594"/>
          <dgm:constr type="t" for="ch" forName="textaccent12" refType="h" fact="0.7739"/>
          <dgm:constr type="w" for="ch" forName="textaccent12" refType="w" fact="0.0166"/>
          <dgm:constr type="h" for="ch" forName="textaccent12" refType="h" fact="0.024"/>
          <dgm:constr type="l" for="ch" forName="imageaccent12" refType="w" fact="0.8858"/>
          <dgm:constr type="t" for="ch" forName="imageaccent12" refType="h" fact="0.7513"/>
          <dgm:constr type="w" for="ch" forName="imageaccent12" refType="w" fact="0.0166"/>
          <dgm:constr type="h" for="ch" forName="imageaccent12" refType="h" fact="0.024"/>
        </dgm:constrLst>
      </dgm:else>
    </dgm:choose>
    <dgm:forEach name="wrapper" axis="self" ptType="parTrans">
      <dgm:forEach name="wrapper2" axis="self" ptType="sibTrans" st="2">
        <dgm:forEach name="textRepeat" axis="self">
          <dgm:layoutNode name="textRepeatNode" styleLbl="alignNode1">
            <dgm:varLst>
              <dgm:chMax val="0"/>
              <dgm:chPref val="0"/>
              <dgm:bulletEnabled val="1"/>
            </dgm:varLst>
            <dgm:alg type="tx"/>
            <dgm:shape xmlns:r="http://schemas.openxmlformats.org/officeDocument/2006/relationships" type="hexagon" r:blip="">
              <dgm:adjLst>
                <dgm:adj idx="1" val="0.25"/>
                <dgm:adj idx="2" val="1.1547"/>
              </dgm:adjLst>
            </dgm:shape>
            <dgm:presOf axis="desOrSelf" ptType="node"/>
            <dgm:constrLst>
              <dgm:constr type="lMarg" refType="primFontSz" fact="0"/>
              <dgm:constr type="rMarg" refType="primFontSz" fact="0"/>
              <dgm:constr type="tMarg" refType="primFontSz" fact="0.1"/>
              <dgm:constr type="bMarg" refType="primFontSz" fact="0.1"/>
            </dgm:constrLst>
            <dgm:ruleLst>
              <dgm:rule type="primFontSz" val="5" fact="NaN" max="NaN"/>
            </dgm:ruleLst>
          </dgm:layoutNode>
        </dgm:forEach>
        <dgm:forEach name="accentRepeat" axis="self">
          <dgm:layoutNode name="accentRepeatNode" styleLbl="solidAlignAcc1">
            <dgm:alg type="sp"/>
            <dgm:shape xmlns:r="http://schemas.openxmlformats.org/officeDocument/2006/relationships" type="hexagon" r:blip="">
              <dgm:adjLst>
                <dgm:adj idx="1" val="0.25"/>
                <dgm:adj idx="2" val="1.1547"/>
              </dgm:adjLst>
            </dgm:shape>
            <dgm:presOf/>
          </dgm:layoutNode>
        </dgm:forEach>
        <dgm:forEach name="imageRepeat" axis="self">
          <dgm:layoutNode name="imageRepeatNode" styleLbl="alignAcc1">
            <dgm:alg type="sp"/>
            <dgm:shape xmlns:r="http://schemas.openxmlformats.org/officeDocument/2006/relationships" type="hexagon" r:blip="" blipPhldr="1">
              <dgm:adjLst>
                <dgm:adj idx="1" val="0.25"/>
                <dgm:adj idx="2" val="1.1547"/>
              </dgm:adjLst>
            </dgm:shape>
            <dgm:presOf axis="self"/>
          </dgm:layoutNode>
        </dgm:forEach>
      </dgm:forEach>
    </dgm:forEach>
    <dgm:forEach name="Name14" axis="ch" ptType="node" cnt="1">
      <dgm:layoutNode name="text1">
        <dgm:alg type="sp"/>
        <dgm:shape xmlns:r="http://schemas.openxmlformats.org/officeDocument/2006/relationships" r:blip="">
          <dgm:adjLst/>
        </dgm:shape>
        <dgm:presOf/>
        <dgm:constrLst/>
        <dgm:forEach name="Name15" ref="textRepeat"/>
      </dgm:layoutNode>
      <dgm:layoutNode name="textaccent1">
        <dgm:alg type="sp"/>
        <dgm:shape xmlns:r="http://schemas.openxmlformats.org/officeDocument/2006/relationships" r:blip="">
          <dgm:adjLst/>
        </dgm:shape>
        <dgm:presOf/>
        <dgm:constrLst/>
        <dgm:forEach name="Name16" ref="accentRepeat"/>
      </dgm:layoutNode>
    </dgm:forEach>
    <dgm:forEach name="Name17" axis="ch" ptType="sibTrans" hideLastTrans="0" cnt="1">
      <dgm:layoutNode name="image1">
        <dgm:alg type="sp"/>
        <dgm:shape xmlns:r="http://schemas.openxmlformats.org/officeDocument/2006/relationships" r:blip="">
          <dgm:adjLst/>
        </dgm:shape>
        <dgm:presOf/>
        <dgm:constrLst/>
        <dgm:forEach name="Name18" ref="imageRepeat"/>
      </dgm:layoutNode>
      <dgm:layoutNode name="imageaccent1">
        <dgm:alg type="sp"/>
        <dgm:shape xmlns:r="http://schemas.openxmlformats.org/officeDocument/2006/relationships" r:blip="">
          <dgm:adjLst/>
        </dgm:shape>
        <dgm:presOf/>
        <dgm:constrLst/>
        <dgm:forEach name="Name19" ref="accentRepeat"/>
      </dgm:layoutNode>
    </dgm:forEach>
    <dgm:forEach name="Name20" axis="ch" ptType="node" st="2" cnt="1">
      <dgm:layoutNode name="text2">
        <dgm:alg type="sp"/>
        <dgm:shape xmlns:r="http://schemas.openxmlformats.org/officeDocument/2006/relationships" r:blip="">
          <dgm:adjLst/>
        </dgm:shape>
        <dgm:presOf/>
        <dgm:constrLst/>
        <dgm:forEach name="Name21" ref="textRepeat"/>
      </dgm:layoutNode>
      <dgm:layoutNode name="textaccent2">
        <dgm:alg type="sp"/>
        <dgm:shape xmlns:r="http://schemas.openxmlformats.org/officeDocument/2006/relationships" r:blip="">
          <dgm:adjLst/>
        </dgm:shape>
        <dgm:presOf/>
        <dgm:constrLst/>
        <dgm:forEach name="Name22" ref="accentRepeat"/>
      </dgm:layoutNode>
    </dgm:forEach>
    <dgm:forEach name="Name23" axis="ch" ptType="sibTrans" hideLastTrans="0" st="2" cnt="1">
      <dgm:layoutNode name="image2">
        <dgm:alg type="sp"/>
        <dgm:shape xmlns:r="http://schemas.openxmlformats.org/officeDocument/2006/relationships" r:blip="">
          <dgm:adjLst/>
        </dgm:shape>
        <dgm:presOf/>
        <dgm:constrLst/>
        <dgm:forEach name="Name24" ref="imageRepeat"/>
      </dgm:layoutNode>
      <dgm:layoutNode name="imageaccent2">
        <dgm:alg type="sp"/>
        <dgm:shape xmlns:r="http://schemas.openxmlformats.org/officeDocument/2006/relationships" r:blip="">
          <dgm:adjLst/>
        </dgm:shape>
        <dgm:presOf/>
        <dgm:constrLst/>
        <dgm:forEach name="Name25" ref="accentRepeat"/>
      </dgm:layoutNode>
    </dgm:forEach>
    <dgm:forEach name="Name26" axis="ch" ptType="node" st="3" cnt="1">
      <dgm:layoutNode name="text3">
        <dgm:alg type="sp"/>
        <dgm:shape xmlns:r="http://schemas.openxmlformats.org/officeDocument/2006/relationships" r:blip="">
          <dgm:adjLst/>
        </dgm:shape>
        <dgm:presOf/>
        <dgm:constrLst/>
        <dgm:forEach name="Name27" ref="textRepeat"/>
      </dgm:layoutNode>
      <dgm:layoutNode name="textaccent3">
        <dgm:alg type="sp"/>
        <dgm:shape xmlns:r="http://schemas.openxmlformats.org/officeDocument/2006/relationships" r:blip="">
          <dgm:adjLst/>
        </dgm:shape>
        <dgm:presOf/>
        <dgm:constrLst/>
        <dgm:forEach name="Name28" ref="accentRepeat"/>
      </dgm:layoutNode>
    </dgm:forEach>
    <dgm:forEach name="Name29" axis="ch" ptType="sibTrans" hideLastTrans="0" st="3" cnt="1">
      <dgm:layoutNode name="image3">
        <dgm:alg type="sp"/>
        <dgm:shape xmlns:r="http://schemas.openxmlformats.org/officeDocument/2006/relationships" r:blip="">
          <dgm:adjLst/>
        </dgm:shape>
        <dgm:presOf/>
        <dgm:constrLst/>
        <dgm:forEach name="Name30" ref="imageRepeat"/>
      </dgm:layoutNode>
      <dgm:layoutNode name="imageaccent3">
        <dgm:alg type="sp"/>
        <dgm:shape xmlns:r="http://schemas.openxmlformats.org/officeDocument/2006/relationships" r:blip="">
          <dgm:adjLst/>
        </dgm:shape>
        <dgm:presOf/>
        <dgm:constrLst/>
        <dgm:forEach name="Name31" ref="accentRepeat"/>
      </dgm:layoutNode>
    </dgm:forEach>
    <dgm:forEach name="Name32" axis="ch" ptType="node" st="4" cnt="1">
      <dgm:layoutNode name="text4">
        <dgm:alg type="sp"/>
        <dgm:shape xmlns:r="http://schemas.openxmlformats.org/officeDocument/2006/relationships" r:blip="">
          <dgm:adjLst/>
        </dgm:shape>
        <dgm:presOf/>
        <dgm:constrLst/>
        <dgm:forEach name="Name33" ref="textRepeat"/>
      </dgm:layoutNode>
      <dgm:layoutNode name="textaccent4">
        <dgm:alg type="sp"/>
        <dgm:shape xmlns:r="http://schemas.openxmlformats.org/officeDocument/2006/relationships" r:blip="">
          <dgm:adjLst/>
        </dgm:shape>
        <dgm:presOf/>
        <dgm:constrLst/>
        <dgm:forEach name="Name34" ref="accentRepeat"/>
      </dgm:layoutNode>
    </dgm:forEach>
    <dgm:forEach name="Name35" axis="ch" ptType="sibTrans" hideLastTrans="0" st="4" cnt="1">
      <dgm:layoutNode name="image4">
        <dgm:alg type="sp"/>
        <dgm:shape xmlns:r="http://schemas.openxmlformats.org/officeDocument/2006/relationships" r:blip="">
          <dgm:adjLst/>
        </dgm:shape>
        <dgm:presOf/>
        <dgm:constrLst/>
        <dgm:forEach name="Name36" ref="imageRepeat"/>
      </dgm:layoutNode>
      <dgm:layoutNode name="imageaccent4">
        <dgm:alg type="sp"/>
        <dgm:shape xmlns:r="http://schemas.openxmlformats.org/officeDocument/2006/relationships" r:blip="">
          <dgm:adjLst/>
        </dgm:shape>
        <dgm:presOf/>
        <dgm:constrLst/>
        <dgm:forEach name="Name37" ref="accentRepeat"/>
      </dgm:layoutNode>
    </dgm:forEach>
    <dgm:forEach name="Name38" axis="ch" ptType="node" st="5" cnt="1">
      <dgm:layoutNode name="text5">
        <dgm:alg type="sp"/>
        <dgm:shape xmlns:r="http://schemas.openxmlformats.org/officeDocument/2006/relationships" r:blip="">
          <dgm:adjLst/>
        </dgm:shape>
        <dgm:presOf/>
        <dgm:constrLst/>
        <dgm:forEach name="Name39" ref="textRepeat"/>
      </dgm:layoutNode>
      <dgm:layoutNode name="textaccent5">
        <dgm:alg type="sp"/>
        <dgm:shape xmlns:r="http://schemas.openxmlformats.org/officeDocument/2006/relationships" r:blip="">
          <dgm:adjLst/>
        </dgm:shape>
        <dgm:presOf/>
        <dgm:constrLst/>
        <dgm:forEach name="Name40" ref="accentRepeat"/>
      </dgm:layoutNode>
    </dgm:forEach>
    <dgm:forEach name="Name41" axis="ch" ptType="sibTrans" hideLastTrans="0" st="5" cnt="1">
      <dgm:layoutNode name="image5">
        <dgm:alg type="sp"/>
        <dgm:shape xmlns:r="http://schemas.openxmlformats.org/officeDocument/2006/relationships" r:blip="">
          <dgm:adjLst/>
        </dgm:shape>
        <dgm:presOf/>
        <dgm:constrLst/>
        <dgm:forEach name="Name42" ref="imageRepeat"/>
      </dgm:layoutNode>
      <dgm:layoutNode name="imageaccent5">
        <dgm:alg type="sp"/>
        <dgm:shape xmlns:r="http://schemas.openxmlformats.org/officeDocument/2006/relationships" r:blip="">
          <dgm:adjLst/>
        </dgm:shape>
        <dgm:presOf/>
        <dgm:constrLst/>
        <dgm:forEach name="Name43" ref="accentRepeat"/>
      </dgm:layoutNode>
    </dgm:forEach>
    <dgm:forEach name="Name44" axis="ch" ptType="node" st="6" cnt="1">
      <dgm:layoutNode name="text6">
        <dgm:alg type="sp"/>
        <dgm:shape xmlns:r="http://schemas.openxmlformats.org/officeDocument/2006/relationships" r:blip="">
          <dgm:adjLst/>
        </dgm:shape>
        <dgm:presOf/>
        <dgm:constrLst/>
        <dgm:forEach name="Name45" ref="textRepeat"/>
      </dgm:layoutNode>
      <dgm:layoutNode name="textaccent6">
        <dgm:alg type="sp"/>
        <dgm:shape xmlns:r="http://schemas.openxmlformats.org/officeDocument/2006/relationships" r:blip="">
          <dgm:adjLst/>
        </dgm:shape>
        <dgm:presOf/>
        <dgm:constrLst/>
        <dgm:forEach name="Name46" ref="accentRepeat"/>
      </dgm:layoutNode>
    </dgm:forEach>
    <dgm:forEach name="Name47" axis="ch" ptType="sibTrans" hideLastTrans="0" st="6" cnt="1">
      <dgm:layoutNode name="image6">
        <dgm:alg type="sp"/>
        <dgm:shape xmlns:r="http://schemas.openxmlformats.org/officeDocument/2006/relationships" r:blip="">
          <dgm:adjLst/>
        </dgm:shape>
        <dgm:presOf/>
        <dgm:constrLst/>
        <dgm:forEach name="Name48" ref="imageRepeat"/>
      </dgm:layoutNode>
      <dgm:layoutNode name="imageaccent6">
        <dgm:alg type="sp"/>
        <dgm:shape xmlns:r="http://schemas.openxmlformats.org/officeDocument/2006/relationships" r:blip="">
          <dgm:adjLst/>
        </dgm:shape>
        <dgm:presOf/>
        <dgm:constrLst/>
        <dgm:forEach name="Name49" ref="accentRepeat"/>
      </dgm:layoutNode>
    </dgm:forEach>
    <dgm:forEach name="Name50" axis="ch" ptType="node" st="7" cnt="1">
      <dgm:layoutNode name="text7">
        <dgm:alg type="sp"/>
        <dgm:shape xmlns:r="http://schemas.openxmlformats.org/officeDocument/2006/relationships" r:blip="">
          <dgm:adjLst/>
        </dgm:shape>
        <dgm:presOf/>
        <dgm:constrLst/>
        <dgm:forEach name="Name51" ref="textRepeat"/>
      </dgm:layoutNode>
      <dgm:layoutNode name="textaccent7">
        <dgm:alg type="sp"/>
        <dgm:shape xmlns:r="http://schemas.openxmlformats.org/officeDocument/2006/relationships" r:blip="">
          <dgm:adjLst/>
        </dgm:shape>
        <dgm:presOf/>
        <dgm:constrLst/>
        <dgm:forEach name="Name52" ref="accentRepeat"/>
      </dgm:layoutNode>
    </dgm:forEach>
    <dgm:forEach name="Name53" axis="ch" ptType="sibTrans" hideLastTrans="0" st="7" cnt="1">
      <dgm:layoutNode name="image7">
        <dgm:alg type="sp"/>
        <dgm:shape xmlns:r="http://schemas.openxmlformats.org/officeDocument/2006/relationships" r:blip="">
          <dgm:adjLst/>
        </dgm:shape>
        <dgm:presOf/>
        <dgm:constrLst/>
        <dgm:forEach name="Name54" ref="imageRepeat"/>
      </dgm:layoutNode>
      <dgm:layoutNode name="imageaccent7">
        <dgm:alg type="sp"/>
        <dgm:shape xmlns:r="http://schemas.openxmlformats.org/officeDocument/2006/relationships" r:blip="">
          <dgm:adjLst/>
        </dgm:shape>
        <dgm:presOf/>
        <dgm:constrLst/>
        <dgm:forEach name="Name55" ref="accentRepeat"/>
      </dgm:layoutNode>
    </dgm:forEach>
    <dgm:forEach name="Name56" axis="ch" ptType="node" st="8" cnt="1">
      <dgm:layoutNode name="text8">
        <dgm:alg type="sp"/>
        <dgm:shape xmlns:r="http://schemas.openxmlformats.org/officeDocument/2006/relationships" r:blip="">
          <dgm:adjLst/>
        </dgm:shape>
        <dgm:presOf/>
        <dgm:constrLst/>
        <dgm:forEach name="Name57" ref="textRepeat"/>
      </dgm:layoutNode>
      <dgm:layoutNode name="textaccent8">
        <dgm:alg type="sp"/>
        <dgm:shape xmlns:r="http://schemas.openxmlformats.org/officeDocument/2006/relationships" r:blip="">
          <dgm:adjLst/>
        </dgm:shape>
        <dgm:presOf/>
        <dgm:constrLst/>
        <dgm:forEach name="Name58" ref="accentRepeat"/>
      </dgm:layoutNode>
    </dgm:forEach>
    <dgm:forEach name="Name59" axis="ch" ptType="sibTrans" hideLastTrans="0" st="8" cnt="1">
      <dgm:layoutNode name="image8">
        <dgm:alg type="sp"/>
        <dgm:shape xmlns:r="http://schemas.openxmlformats.org/officeDocument/2006/relationships" r:blip="">
          <dgm:adjLst/>
        </dgm:shape>
        <dgm:presOf/>
        <dgm:constrLst/>
        <dgm:forEach name="Name60" ref="imageRepeat"/>
      </dgm:layoutNode>
      <dgm:layoutNode name="imageaccent8">
        <dgm:alg type="sp"/>
        <dgm:shape xmlns:r="http://schemas.openxmlformats.org/officeDocument/2006/relationships" r:blip="">
          <dgm:adjLst/>
        </dgm:shape>
        <dgm:presOf/>
        <dgm:constrLst/>
        <dgm:forEach name="Name61" ref="accentRepeat"/>
      </dgm:layoutNode>
    </dgm:forEach>
    <dgm:forEach name="Name62" axis="ch" ptType="node" st="9" cnt="1">
      <dgm:layoutNode name="text9">
        <dgm:alg type="sp"/>
        <dgm:shape xmlns:r="http://schemas.openxmlformats.org/officeDocument/2006/relationships" r:blip="">
          <dgm:adjLst/>
        </dgm:shape>
        <dgm:presOf/>
        <dgm:constrLst/>
        <dgm:forEach name="Name63" ref="textRepeat"/>
      </dgm:layoutNode>
      <dgm:layoutNode name="textaccent9">
        <dgm:alg type="sp"/>
        <dgm:shape xmlns:r="http://schemas.openxmlformats.org/officeDocument/2006/relationships" r:blip="">
          <dgm:adjLst/>
        </dgm:shape>
        <dgm:presOf/>
        <dgm:constrLst/>
        <dgm:forEach name="Name64" ref="accentRepeat"/>
      </dgm:layoutNode>
    </dgm:forEach>
    <dgm:forEach name="Name65" axis="ch" ptType="sibTrans" hideLastTrans="0" st="9" cnt="1">
      <dgm:layoutNode name="image9">
        <dgm:alg type="sp"/>
        <dgm:shape xmlns:r="http://schemas.openxmlformats.org/officeDocument/2006/relationships" r:blip="">
          <dgm:adjLst/>
        </dgm:shape>
        <dgm:presOf/>
        <dgm:constrLst/>
        <dgm:forEach name="Name66" ref="imageRepeat"/>
      </dgm:layoutNode>
      <dgm:layoutNode name="imageaccent9">
        <dgm:alg type="sp"/>
        <dgm:shape xmlns:r="http://schemas.openxmlformats.org/officeDocument/2006/relationships" r:blip="">
          <dgm:adjLst/>
        </dgm:shape>
        <dgm:presOf/>
        <dgm:constrLst/>
        <dgm:forEach name="Name67" ref="accentRepeat"/>
      </dgm:layoutNode>
    </dgm:forEach>
    <dgm:forEach name="Name68" axis="ch" ptType="node" st="10" cnt="1">
      <dgm:layoutNode name="text10">
        <dgm:alg type="sp"/>
        <dgm:shape xmlns:r="http://schemas.openxmlformats.org/officeDocument/2006/relationships" r:blip="">
          <dgm:adjLst/>
        </dgm:shape>
        <dgm:presOf/>
        <dgm:constrLst/>
        <dgm:forEach name="Name69" ref="textRepeat"/>
      </dgm:layoutNode>
      <dgm:layoutNode name="textaccent10">
        <dgm:alg type="sp"/>
        <dgm:shape xmlns:r="http://schemas.openxmlformats.org/officeDocument/2006/relationships" r:blip="">
          <dgm:adjLst/>
        </dgm:shape>
        <dgm:presOf/>
        <dgm:constrLst/>
        <dgm:forEach name="Name70" ref="accentRepeat"/>
      </dgm:layoutNode>
    </dgm:forEach>
    <dgm:forEach name="Name71" axis="ch" ptType="sibTrans" hideLastTrans="0" st="10" cnt="1">
      <dgm:layoutNode name="image10">
        <dgm:alg type="sp"/>
        <dgm:shape xmlns:r="http://schemas.openxmlformats.org/officeDocument/2006/relationships" r:blip="">
          <dgm:adjLst/>
        </dgm:shape>
        <dgm:presOf/>
        <dgm:constrLst/>
        <dgm:forEach name="Name72" ref="imageRepeat"/>
      </dgm:layoutNode>
      <dgm:layoutNode name="imageaccent10">
        <dgm:alg type="sp"/>
        <dgm:shape xmlns:r="http://schemas.openxmlformats.org/officeDocument/2006/relationships" r:blip="">
          <dgm:adjLst/>
        </dgm:shape>
        <dgm:presOf/>
        <dgm:constrLst/>
        <dgm:forEach name="Name73" ref="accentRepeat"/>
      </dgm:layoutNode>
    </dgm:forEach>
    <dgm:forEach name="Name74" axis="ch" ptType="node" st="11" cnt="1">
      <dgm:layoutNode name="text11">
        <dgm:alg type="sp"/>
        <dgm:shape xmlns:r="http://schemas.openxmlformats.org/officeDocument/2006/relationships" r:blip="">
          <dgm:adjLst/>
        </dgm:shape>
        <dgm:presOf/>
        <dgm:constrLst/>
        <dgm:forEach name="Name75" ref="textRepeat"/>
      </dgm:layoutNode>
      <dgm:layoutNode name="textaccent11">
        <dgm:alg type="sp"/>
        <dgm:shape xmlns:r="http://schemas.openxmlformats.org/officeDocument/2006/relationships" r:blip="">
          <dgm:adjLst/>
        </dgm:shape>
        <dgm:presOf/>
        <dgm:constrLst/>
        <dgm:forEach name="Name76" ref="accentRepeat"/>
      </dgm:layoutNode>
    </dgm:forEach>
    <dgm:forEach name="Name77" axis="ch" ptType="sibTrans" hideLastTrans="0" st="11" cnt="1">
      <dgm:layoutNode name="image11">
        <dgm:alg type="sp"/>
        <dgm:shape xmlns:r="http://schemas.openxmlformats.org/officeDocument/2006/relationships" r:blip="">
          <dgm:adjLst/>
        </dgm:shape>
        <dgm:presOf/>
        <dgm:constrLst/>
        <dgm:forEach name="Name78" ref="imageRepeat"/>
      </dgm:layoutNode>
      <dgm:layoutNode name="imageaccent11">
        <dgm:alg type="sp"/>
        <dgm:shape xmlns:r="http://schemas.openxmlformats.org/officeDocument/2006/relationships" r:blip="">
          <dgm:adjLst/>
        </dgm:shape>
        <dgm:presOf/>
        <dgm:constrLst/>
        <dgm:forEach name="Name79" ref="accentRepeat"/>
      </dgm:layoutNode>
    </dgm:forEach>
    <dgm:forEach name="Name80" axis="ch" ptType="node" st="12" cnt="1">
      <dgm:layoutNode name="text12">
        <dgm:alg type="sp"/>
        <dgm:shape xmlns:r="http://schemas.openxmlformats.org/officeDocument/2006/relationships" r:blip="">
          <dgm:adjLst/>
        </dgm:shape>
        <dgm:presOf/>
        <dgm:constrLst/>
        <dgm:forEach name="Name81" ref="textRepeat"/>
      </dgm:layoutNode>
      <dgm:layoutNode name="textaccent12">
        <dgm:alg type="sp"/>
        <dgm:shape xmlns:r="http://schemas.openxmlformats.org/officeDocument/2006/relationships" r:blip="">
          <dgm:adjLst/>
        </dgm:shape>
        <dgm:presOf/>
        <dgm:constrLst/>
        <dgm:forEach name="Name82" ref="accentRepeat"/>
      </dgm:layoutNode>
    </dgm:forEach>
    <dgm:forEach name="Name83" axis="ch" ptType="sibTrans" hideLastTrans="0" st="12" cnt="1">
      <dgm:layoutNode name="image12">
        <dgm:alg type="sp"/>
        <dgm:shape xmlns:r="http://schemas.openxmlformats.org/officeDocument/2006/relationships" r:blip="">
          <dgm:adjLst/>
        </dgm:shape>
        <dgm:presOf/>
        <dgm:constrLst/>
        <dgm:forEach name="Name84" ref="imageRepeat"/>
      </dgm:layoutNode>
      <dgm:layoutNode name="imageaccent12">
        <dgm:alg type="sp"/>
        <dgm:shape xmlns:r="http://schemas.openxmlformats.org/officeDocument/2006/relationships" r:blip="">
          <dgm:adjLst/>
        </dgm:shape>
        <dgm:presOf/>
        <dgm:constrLst/>
        <dgm:forEach name="Name85" ref="accentRepea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80" name=""/>
        <p:cNvGrpSpPr/>
        <p:nvPr/>
      </p:nvGrpSpPr>
      <p:grpSpPr>
        <a:xfrm>
          <a:off x="0" y="0"/>
          <a:ext cx="0" cy="0"/>
          <a:chOff x="0" y="0"/>
          <a:chExt cx="0" cy="0"/>
        </a:xfrm>
      </p:grpSpPr>
      <p:sp>
        <p:nvSpPr>
          <p:cNvPr id="10491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91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85FFB745-E151-4CC8-A5DF-0D77EADBA92E}" type="datetimeFigureOut">
              <a:rPr altLang="en-US" lang="zh-CN" smtClean="0"/>
              <a:t>2019/5/21</a:t>
            </a:fld>
            <a:endParaRPr altLang="en-US" lang="zh-CN"/>
          </a:p>
        </p:txBody>
      </p:sp>
      <p:sp>
        <p:nvSpPr>
          <p:cNvPr id="1049128" name="Slide Image Placeholder 3"/>
          <p:cNvSpPr>
            <a:spLocks noChangeAspect="1" noRot="1" noGrp="1"/>
          </p:cNvSpPr>
          <p:nvPr>
            <p:ph type="sldImg" idx="2"/>
          </p:nvPr>
        </p:nvSpPr>
        <p:spPr>
          <a:xfrm>
            <a:off x="1371600" y="1143000"/>
            <a:ext cx="4114800" cy="3086100"/>
          </a:xfrm>
          <a:prstGeom prst="rect"/>
          <a:noFill/>
          <a:ln w="12700">
            <a:solidFill>
              <a:prstClr val="black"/>
            </a:solidFill>
          </a:ln>
        </p:spPr>
        <p:txBody>
          <a:bodyPr anchor="ctr" bIns="45720" lIns="91440" rIns="91440" rtlCol="0" tIns="45720" vert="horz"/>
          <a:p>
            <a:endParaRPr altLang="en-US" lang="zh-CN"/>
          </a:p>
        </p:txBody>
      </p:sp>
      <p:sp>
        <p:nvSpPr>
          <p:cNvPr id="10491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altLang="en-US" lang="zh-CN"/>
          </a:p>
        </p:txBody>
      </p:sp>
      <p:sp>
        <p:nvSpPr>
          <p:cNvPr id="10491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91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82CD99BC-6284-4AD9-B8A1-A36EC4026B37}" type="slidenum">
              <a:rPr altLang="en-US" lang="zh-CN" smtClean="0"/>
              <a:t>‹#›</a:t>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90" name="幻灯片图像占位符 1"/>
          <p:cNvSpPr>
            <a:spLocks noChangeAspect="1" noRot="1" noGrp="1"/>
          </p:cNvSpPr>
          <p:nvPr>
            <p:ph type="sldImg"/>
          </p:nvPr>
        </p:nvSpPr>
        <p:spPr/>
      </p:sp>
      <p:sp>
        <p:nvSpPr>
          <p:cNvPr id="1048591" name="备注占位符 2"/>
          <p:cNvSpPr>
            <a:spLocks noGrp="1"/>
          </p:cNvSpPr>
          <p:nvPr>
            <p:ph type="body" idx="1"/>
          </p:nvPr>
        </p:nvSpPr>
        <p:spPr/>
        <p:txBody>
          <a:bodyPr>
            <a:normAutofit/>
          </a:bodyPr>
          <a:p>
            <a:pPr algn="l" defTabSz="914400" eaLnBrk="1" fontAlgn="auto" hangingPunct="1" indent="0" latinLnBrk="0" marL="0" marR="0" rtl="0">
              <a:lnSpc>
                <a:spcPct val="100000"/>
              </a:lnSpc>
              <a:spcBef>
                <a:spcPts val="0"/>
              </a:spcBef>
              <a:spcAft>
                <a:spcPts val="0"/>
              </a:spcAft>
              <a:buClrTx/>
              <a:buSzTx/>
              <a:buFontTx/>
              <a:buNone/>
            </a:pPr>
            <a:r>
              <a:rPr altLang="zh-CN" sz="1200" kern="1200" lang="zh-CN" smtClean="0">
                <a:solidFill>
                  <a:schemeClr val="tx1"/>
                </a:solidFill>
                <a:latin typeface="+mn-lt"/>
                <a:ea typeface="+mn-ea"/>
                <a:cs typeface="+mn-cs"/>
              </a:rPr>
              <a:t>今天</a:t>
            </a:r>
            <a:r>
              <a:rPr altLang="zh-CN" sz="1200" kern="1200" lang="zh-CN" smtClean="0">
                <a:solidFill>
                  <a:schemeClr val="tx1"/>
                </a:solidFill>
                <a:latin typeface="+mn-lt"/>
                <a:ea typeface="+mn-ea"/>
                <a:cs typeface="+mn-cs"/>
              </a:rPr>
              <a:t>我要讲述的论文题目为“关于</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的调查</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下一代移动通信的现状”。我将从以下几个部分来讲述这篇论文。</a:t>
            </a:r>
          </a:p>
          <a:p>
            <a:endParaRPr altLang="en-US" lang="zh-CN"/>
          </a:p>
        </p:txBody>
      </p:sp>
      <p:sp>
        <p:nvSpPr>
          <p:cNvPr id="1048592" name="灯片编号占位符 3"/>
          <p:cNvSpPr>
            <a:spLocks noGrp="1"/>
          </p:cNvSpPr>
          <p:nvPr>
            <p:ph type="sldNum" sz="quarter" idx="10"/>
          </p:nvPr>
        </p:nvSpPr>
        <p:spPr/>
        <p:txBody>
          <a:bodyPr/>
          <a:p>
            <a:fld id="{82CD99BC-6284-4AD9-B8A1-A36EC4026B37}" type="slidenum">
              <a:rPr altLang="en-US" lang="zh-CN" smtClean="0"/>
              <a:t>1</a:t>
            </a:fld>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789" name="幻灯片图像占位符 1"/>
          <p:cNvSpPr>
            <a:spLocks noChangeAspect="1" noRot="1" noGrp="1"/>
          </p:cNvSpPr>
          <p:nvPr>
            <p:ph type="sldImg"/>
          </p:nvPr>
        </p:nvSpPr>
        <p:spPr/>
      </p:sp>
      <p:sp>
        <p:nvSpPr>
          <p:cNvPr id="1048790" name="备注占位符 2"/>
          <p:cNvSpPr>
            <a:spLocks noGrp="1"/>
          </p:cNvSpPr>
          <p:nvPr>
            <p:ph type="body" idx="1"/>
          </p:nvPr>
        </p:nvSpPr>
        <p:spPr/>
        <p:txBody>
          <a:bodyPr>
            <a:normAutofit lnSpcReduction="10000"/>
          </a:bodyPr>
          <a:p>
            <a:r>
              <a:rPr altLang="zh-CN" sz="1200" kern="1200" lang="zh-CN" smtClean="0">
                <a:solidFill>
                  <a:schemeClr val="tx1"/>
                </a:solidFill>
                <a:latin typeface="+mn-lt"/>
                <a:ea typeface="+mn-ea"/>
                <a:cs typeface="+mn-cs"/>
              </a:rPr>
              <a:t>对于基于小基站部署的两层架构来说，</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和</a:t>
            </a:r>
            <a:r>
              <a:rPr altLang="zh-CN" sz="1200" kern="1200" lang="en-US" smtClean="0">
                <a:solidFill>
                  <a:schemeClr val="tx1"/>
                </a:solidFill>
                <a:latin typeface="+mn-lt"/>
                <a:ea typeface="+mn-ea"/>
                <a:cs typeface="+mn-cs"/>
              </a:rPr>
              <a:t>UEs</a:t>
            </a:r>
            <a:r>
              <a:rPr altLang="zh-CN" sz="1200" kern="1200" lang="zh-CN" smtClean="0">
                <a:solidFill>
                  <a:schemeClr val="tx1"/>
                </a:solidFill>
                <a:latin typeface="+mn-lt"/>
                <a:ea typeface="+mn-ea"/>
                <a:cs typeface="+mn-cs"/>
              </a:rPr>
              <a:t>之间的小物理分离导致更高的数据速率和更好的室内覆盖率。而且，由于直接与</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通信的设备越少，</a:t>
            </a:r>
            <a:r>
              <a:rPr altLang="zh-CN" b="1" sz="1200" kern="1200" lang="zh-CN" smtClean="0">
                <a:solidFill>
                  <a:schemeClr val="tx1"/>
                </a:solidFill>
                <a:latin typeface="+mn-lt"/>
                <a:ea typeface="+mn-ea"/>
                <a:cs typeface="+mn-cs"/>
              </a:rPr>
              <a:t>频谱的使用效率变高</a:t>
            </a:r>
            <a:r>
              <a:rPr altLang="zh-CN" sz="1200" kern="1200" lang="zh-CN" smtClean="0">
                <a:solidFill>
                  <a:schemeClr val="tx1"/>
                </a:solidFill>
                <a:latin typeface="+mn-lt"/>
                <a:ea typeface="+mn-ea"/>
                <a:cs typeface="+mn-cs"/>
              </a:rPr>
              <a:t>。</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的使用将大量的用户设备从</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中卸载下来，从而使</a:t>
            </a:r>
            <a:r>
              <a:rPr altLang="zh-CN" b="1" sz="1200" kern="1200" lang="en-US" smtClean="0">
                <a:solidFill>
                  <a:schemeClr val="tx1"/>
                </a:solidFill>
                <a:latin typeface="+mn-lt"/>
                <a:ea typeface="+mn-ea"/>
                <a:cs typeface="+mn-cs"/>
              </a:rPr>
              <a:t>MBS</a:t>
            </a:r>
            <a:r>
              <a:rPr altLang="zh-CN" b="1" sz="1200" kern="1200" lang="zh-CN" smtClean="0">
                <a:solidFill>
                  <a:schemeClr val="tx1"/>
                </a:solidFill>
                <a:latin typeface="+mn-lt"/>
                <a:ea typeface="+mn-ea"/>
                <a:cs typeface="+mn-cs"/>
              </a:rPr>
              <a:t>的负载变轻</a:t>
            </a:r>
            <a:r>
              <a:rPr altLang="zh-CN" sz="1200" kern="1200" lang="zh-CN" smtClean="0">
                <a:solidFill>
                  <a:schemeClr val="tx1"/>
                </a:solidFill>
                <a:latin typeface="+mn-lt"/>
                <a:ea typeface="+mn-ea"/>
                <a:cs typeface="+mn-cs"/>
              </a:rPr>
              <a:t>、拥塞更少，提高了系统容量。小基站的即插即用功能</a:t>
            </a:r>
            <a:r>
              <a:rPr altLang="zh-CN" b="1" sz="1200" kern="1200" lang="zh-CN" smtClean="0">
                <a:solidFill>
                  <a:schemeClr val="tx1"/>
                </a:solidFill>
                <a:latin typeface="+mn-lt"/>
                <a:ea typeface="+mn-ea"/>
                <a:cs typeface="+mn-cs"/>
              </a:rPr>
              <a:t>提高了按需网络容量</a:t>
            </a:r>
            <a:r>
              <a:rPr altLang="zh-CN" sz="1200" kern="1200" lang="zh-CN" smtClean="0">
                <a:solidFill>
                  <a:schemeClr val="tx1"/>
                </a:solidFill>
                <a:latin typeface="+mn-lt"/>
                <a:ea typeface="+mn-ea"/>
                <a:cs typeface="+mn-cs"/>
              </a:rPr>
              <a:t>，而且与</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相比，安装</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而不进行任何繁琐的规划更为</a:t>
            </a:r>
            <a:r>
              <a:rPr altLang="zh-CN" b="1" sz="1200" kern="1200" lang="zh-CN" smtClean="0">
                <a:solidFill>
                  <a:schemeClr val="tx1"/>
                </a:solidFill>
                <a:latin typeface="+mn-lt"/>
                <a:ea typeface="+mn-ea"/>
                <a:cs typeface="+mn-cs"/>
              </a:rPr>
              <a:t>经济</a:t>
            </a:r>
            <a:r>
              <a:rPr altLang="zh-CN" sz="1200" kern="1200" lang="zh-CN" smtClean="0">
                <a:solidFill>
                  <a:schemeClr val="tx1"/>
                </a:solidFill>
                <a:latin typeface="+mn-lt"/>
                <a:ea typeface="+mn-ea"/>
                <a:cs typeface="+mn-cs"/>
              </a:rPr>
              <a:t>，而且运行管理成本也远低于与</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相关的成本。</a:t>
            </a:r>
          </a:p>
          <a:p>
            <a:r>
              <a:rPr altLang="zh-CN" sz="1200" kern="1200" lang="zh-CN" smtClean="0">
                <a:solidFill>
                  <a:schemeClr val="tx1"/>
                </a:solidFill>
                <a:latin typeface="+mn-lt"/>
                <a:ea typeface="+mn-ea"/>
                <a:cs typeface="+mn-cs"/>
              </a:rPr>
              <a:t>尽管上面提到了许多显著的好处，但是仍然存在一些现实的问题，比如实现成本和操作可靠性。小基站确实给基础设施带来了与</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相比更低的初始成本</a:t>
            </a:r>
            <a:r>
              <a:rPr altLang="zh-CN" sz="1200" kern="1200" lang="zh-CN" smtClean="0">
                <a:solidFill>
                  <a:schemeClr val="tx1"/>
                </a:solidFill>
                <a:latin typeface="+mn-lt"/>
                <a:ea typeface="+mn-ea"/>
                <a:cs typeface="+mn-cs"/>
              </a:rPr>
              <a:t>。</a:t>
            </a:r>
            <a:r>
              <a:rPr altLang="en-US" sz="1200" kern="1200" lang="zh-CN" smtClean="0">
                <a:solidFill>
                  <a:schemeClr val="tx1"/>
                </a:solidFill>
                <a:latin typeface="+mn-lt"/>
                <a:ea typeface="+mn-ea"/>
                <a:cs typeface="+mn-cs"/>
              </a:rPr>
              <a:t>但是</a:t>
            </a:r>
            <a:r>
              <a:rPr altLang="zh-CN" sz="1200" kern="1200" lang="zh-CN" smtClean="0">
                <a:solidFill>
                  <a:schemeClr val="tx1"/>
                </a:solidFill>
                <a:latin typeface="+mn-lt"/>
                <a:ea typeface="+mn-ea"/>
                <a:cs typeface="+mn-cs"/>
              </a:rPr>
              <a:t>，</a:t>
            </a:r>
            <a:r>
              <a:rPr altLang="zh-CN" sz="1200" kern="1200" lang="zh-CN" smtClean="0">
                <a:solidFill>
                  <a:schemeClr val="tx1"/>
                </a:solidFill>
                <a:latin typeface="+mn-lt"/>
                <a:ea typeface="+mn-ea"/>
                <a:cs typeface="+mn-cs"/>
              </a:rPr>
              <a:t>频繁的切换操作会带来</a:t>
            </a:r>
            <a:r>
              <a:rPr altLang="zh-CN" b="1" sz="1200" kern="1200" lang="zh-CN" smtClean="0">
                <a:solidFill>
                  <a:schemeClr val="tx1"/>
                </a:solidFill>
                <a:latin typeface="+mn-lt"/>
                <a:ea typeface="+mn-ea"/>
                <a:cs typeface="+mn-cs"/>
              </a:rPr>
              <a:t>频繁的身份验证</a:t>
            </a:r>
            <a:r>
              <a:rPr altLang="zh-CN" sz="1200" kern="1200" lang="zh-CN" smtClean="0">
                <a:solidFill>
                  <a:schemeClr val="tx1"/>
                </a:solidFill>
                <a:latin typeface="+mn-lt"/>
                <a:ea typeface="+mn-ea"/>
                <a:cs typeface="+mn-cs"/>
              </a:rPr>
              <a:t>。小</a:t>
            </a:r>
            <a:r>
              <a:rPr altLang="zh-CN" sz="1200" kern="1200" lang="zh-CN" smtClean="0">
                <a:solidFill>
                  <a:schemeClr val="tx1"/>
                </a:solidFill>
                <a:latin typeface="+mn-lt"/>
                <a:ea typeface="+mn-ea"/>
                <a:cs typeface="+mn-cs"/>
              </a:rPr>
              <a:t>基站的部署还会导致几种类型的干扰，如</a:t>
            </a:r>
            <a:r>
              <a:rPr altLang="zh-CN" sz="1200" kern="1200" lang="en-US" smtClean="0">
                <a:solidFill>
                  <a:schemeClr val="tx1"/>
                </a:solidFill>
                <a:latin typeface="+mn-lt"/>
                <a:ea typeface="+mn-ea"/>
                <a:cs typeface="+mn-cs"/>
              </a:rPr>
              <a:t>:</a:t>
            </a:r>
            <a:r>
              <a:rPr altLang="zh-CN" b="1" sz="1200" kern="1200" lang="zh-CN" smtClean="0">
                <a:solidFill>
                  <a:schemeClr val="tx1"/>
                </a:solidFill>
                <a:latin typeface="+mn-lt"/>
                <a:ea typeface="+mn-ea"/>
                <a:cs typeface="+mn-cs"/>
              </a:rPr>
              <a:t>层间干扰</a:t>
            </a:r>
            <a:r>
              <a:rPr altLang="zh-CN" sz="1200" kern="1200" lang="zh-CN" smtClean="0">
                <a:solidFill>
                  <a:schemeClr val="tx1"/>
                </a:solidFill>
                <a:latin typeface="+mn-lt"/>
                <a:ea typeface="+mn-ea"/>
                <a:cs typeface="+mn-cs"/>
              </a:rPr>
              <a:t>（从</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到</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的干扰，从</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到</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的</a:t>
            </a:r>
            <a:r>
              <a:rPr altLang="zh-CN" sz="1200" kern="1200" lang="en-US" smtClean="0">
                <a:solidFill>
                  <a:schemeClr val="tx1"/>
                </a:solidFill>
                <a:latin typeface="+mn-lt"/>
                <a:ea typeface="+mn-ea"/>
                <a:cs typeface="+mn-cs"/>
              </a:rPr>
              <a:t>UEs</a:t>
            </a:r>
            <a:r>
              <a:rPr altLang="zh-CN" sz="1200" kern="1200" lang="zh-CN" smtClean="0">
                <a:solidFill>
                  <a:schemeClr val="tx1"/>
                </a:solidFill>
                <a:latin typeface="+mn-lt"/>
                <a:ea typeface="+mn-ea"/>
                <a:cs typeface="+mn-cs"/>
              </a:rPr>
              <a:t>的干扰，以及从</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到</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的</a:t>
            </a:r>
            <a:r>
              <a:rPr altLang="zh-CN" sz="1200" kern="1200" lang="en-US" smtClean="0">
                <a:solidFill>
                  <a:schemeClr val="tx1"/>
                </a:solidFill>
                <a:latin typeface="+mn-lt"/>
                <a:ea typeface="+mn-ea"/>
                <a:cs typeface="+mn-cs"/>
              </a:rPr>
              <a:t>UEs</a:t>
            </a:r>
            <a:r>
              <a:rPr altLang="zh-CN" sz="1200" kern="1200" lang="zh-CN" smtClean="0">
                <a:solidFill>
                  <a:schemeClr val="tx1"/>
                </a:solidFill>
                <a:latin typeface="+mn-lt"/>
                <a:ea typeface="+mn-ea"/>
                <a:cs typeface="+mn-cs"/>
              </a:rPr>
              <a:t>的干扰）以及</a:t>
            </a:r>
            <a:r>
              <a:rPr altLang="zh-CN" b="1" sz="1200" kern="1200" lang="zh-CN" smtClean="0">
                <a:solidFill>
                  <a:schemeClr val="tx1"/>
                </a:solidFill>
                <a:latin typeface="+mn-lt"/>
                <a:ea typeface="+mn-ea"/>
                <a:cs typeface="+mn-cs"/>
              </a:rPr>
              <a:t>层内干扰</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即</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对其他</a:t>
            </a:r>
            <a:r>
              <a:rPr altLang="zh-CN" sz="1200" kern="1200" lang="en-US" smtClean="0">
                <a:solidFill>
                  <a:schemeClr val="tx1"/>
                </a:solidFill>
                <a:latin typeface="+mn-lt"/>
                <a:ea typeface="+mn-ea"/>
                <a:cs typeface="+mn-cs"/>
              </a:rPr>
              <a:t>SBSs</a:t>
            </a:r>
            <a:r>
              <a:rPr altLang="zh-CN" sz="1200" kern="1200" lang="zh-CN" smtClean="0">
                <a:solidFill>
                  <a:schemeClr val="tx1"/>
                </a:solidFill>
                <a:latin typeface="+mn-lt"/>
                <a:ea typeface="+mn-ea"/>
                <a:cs typeface="+mn-cs"/>
              </a:rPr>
              <a:t>的干扰</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。从</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到核心网络的</a:t>
            </a:r>
            <a:r>
              <a:rPr altLang="zh-CN" b="1" sz="1200" kern="1200" lang="zh-CN" smtClean="0">
                <a:solidFill>
                  <a:schemeClr val="tx1"/>
                </a:solidFill>
                <a:latin typeface="+mn-lt"/>
                <a:ea typeface="+mn-ea"/>
                <a:cs typeface="+mn-cs"/>
              </a:rPr>
              <a:t>数据传输</a:t>
            </a:r>
            <a:r>
              <a:rPr altLang="zh-CN" sz="1200" kern="1200" lang="zh-CN" smtClean="0">
                <a:solidFill>
                  <a:schemeClr val="tx1"/>
                </a:solidFill>
                <a:latin typeface="+mn-lt"/>
                <a:ea typeface="+mn-ea"/>
                <a:cs typeface="+mn-cs"/>
              </a:rPr>
              <a:t>是也是一项具有挑战性的任务，一般来说，向核心网络传输</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回程</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数据有三种方法，分别为</a:t>
            </a:r>
            <a:r>
              <a:rPr altLang="zh-CN" b="1" sz="1200" kern="1200" lang="zh-CN" smtClean="0">
                <a:solidFill>
                  <a:schemeClr val="tx1"/>
                </a:solidFill>
                <a:latin typeface="+mn-lt"/>
                <a:ea typeface="+mn-ea"/>
                <a:cs typeface="+mn-cs"/>
              </a:rPr>
              <a:t>有线光纤</a:t>
            </a:r>
            <a:r>
              <a:rPr altLang="zh-CN" sz="1200" kern="1200" lang="zh-CN" smtClean="0">
                <a:solidFill>
                  <a:schemeClr val="tx1"/>
                </a:solidFill>
                <a:latin typeface="+mn-lt"/>
                <a:ea typeface="+mn-ea"/>
                <a:cs typeface="+mn-cs"/>
              </a:rPr>
              <a:t>（通过建立每个</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到</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的有线光纤连接</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然而，这既费时又昂贵）。</a:t>
            </a:r>
            <a:r>
              <a:rPr altLang="zh-CN" b="1" sz="1200" kern="1200" lang="zh-CN" smtClean="0">
                <a:solidFill>
                  <a:schemeClr val="tx1"/>
                </a:solidFill>
                <a:latin typeface="+mn-lt"/>
                <a:ea typeface="+mn-ea"/>
                <a:cs typeface="+mn-cs"/>
              </a:rPr>
              <a:t>无线点对多点</a:t>
            </a:r>
            <a:r>
              <a:rPr altLang="zh-CN" sz="1200" kern="1200" lang="en-US" smtClean="0">
                <a:solidFill>
                  <a:schemeClr val="tx1"/>
                </a:solidFill>
                <a:latin typeface="+mn-lt"/>
                <a:ea typeface="+mn-ea"/>
                <a:cs typeface="+mn-cs"/>
              </a:rPr>
              <a:t>(PTMP)</a:t>
            </a:r>
            <a:r>
              <a:rPr altLang="zh-CN" sz="1200" kern="1200" lang="zh-CN" smtClean="0">
                <a:solidFill>
                  <a:schemeClr val="tx1"/>
                </a:solidFill>
                <a:latin typeface="+mn-lt"/>
                <a:ea typeface="+mn-ea"/>
                <a:cs typeface="+mn-cs"/>
              </a:rPr>
              <a:t>（通过在</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上部署</a:t>
            </a:r>
            <a:r>
              <a:rPr altLang="zh-CN" sz="1200" kern="1200" lang="en-US" smtClean="0">
                <a:solidFill>
                  <a:schemeClr val="tx1"/>
                </a:solidFill>
                <a:latin typeface="+mn-lt"/>
                <a:ea typeface="+mn-ea"/>
                <a:cs typeface="+mn-cs"/>
              </a:rPr>
              <a:t>PTMP- bs</a:t>
            </a:r>
            <a:r>
              <a:rPr altLang="zh-CN" sz="1200" kern="1200" lang="zh-CN" smtClean="0">
                <a:solidFill>
                  <a:schemeClr val="tx1"/>
                </a:solidFill>
                <a:latin typeface="+mn-lt"/>
                <a:ea typeface="+mn-ea"/>
                <a:cs typeface="+mn-cs"/>
              </a:rPr>
              <a:t>与</a:t>
            </a:r>
            <a:r>
              <a:rPr altLang="zh-CN" sz="1200" kern="1200" lang="en-US" smtClean="0">
                <a:solidFill>
                  <a:schemeClr val="tx1"/>
                </a:solidFill>
                <a:latin typeface="+mn-lt"/>
                <a:ea typeface="+mn-ea"/>
                <a:cs typeface="+mn-cs"/>
              </a:rPr>
              <a:t>SBSs</a:t>
            </a:r>
            <a:r>
              <a:rPr altLang="zh-CN" sz="1200" kern="1200" lang="zh-CN" smtClean="0">
                <a:solidFill>
                  <a:schemeClr val="tx1"/>
                </a:solidFill>
                <a:latin typeface="+mn-lt"/>
                <a:ea typeface="+mn-ea"/>
                <a:cs typeface="+mn-cs"/>
              </a:rPr>
              <a:t>通信并将数据传输到核心网络）。</a:t>
            </a:r>
            <a:r>
              <a:rPr altLang="zh-CN" b="1" sz="1200" kern="1200" lang="zh-CN" smtClean="0">
                <a:solidFill>
                  <a:schemeClr val="tx1"/>
                </a:solidFill>
                <a:latin typeface="+mn-lt"/>
                <a:ea typeface="+mn-ea"/>
                <a:cs typeface="+mn-cs"/>
              </a:rPr>
              <a:t>无线点对点</a:t>
            </a:r>
            <a:r>
              <a:rPr altLang="zh-CN" sz="1200" kern="1200" lang="en-US" smtClean="0">
                <a:solidFill>
                  <a:schemeClr val="tx1"/>
                </a:solidFill>
                <a:latin typeface="+mn-lt"/>
                <a:ea typeface="+mn-ea"/>
                <a:cs typeface="+mn-cs"/>
              </a:rPr>
              <a:t>(PTP)</a:t>
            </a:r>
            <a:r>
              <a:rPr altLang="zh-CN" sz="1200" kern="1200" lang="zh-CN" smtClean="0">
                <a:solidFill>
                  <a:schemeClr val="tx1"/>
                </a:solidFill>
                <a:latin typeface="+mn-lt"/>
                <a:ea typeface="+mn-ea"/>
                <a:cs typeface="+mn-cs"/>
              </a:rPr>
              <a:t>（在视线环境下使用定向天线</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因此，它提供了高容量的</a:t>
            </a:r>
            <a:r>
              <a:rPr altLang="zh-CN" sz="1200" kern="1200" lang="en-US" smtClean="0">
                <a:solidFill>
                  <a:schemeClr val="tx1"/>
                </a:solidFill>
                <a:latin typeface="+mn-lt"/>
                <a:ea typeface="+mn-ea"/>
                <a:cs typeface="+mn-cs"/>
              </a:rPr>
              <a:t>PTP</a:t>
            </a:r>
            <a:r>
              <a:rPr altLang="zh-CN" sz="1200" kern="1200" lang="zh-CN" smtClean="0">
                <a:solidFill>
                  <a:schemeClr val="tx1"/>
                </a:solidFill>
                <a:latin typeface="+mn-lt"/>
                <a:ea typeface="+mn-ea"/>
                <a:cs typeface="+mn-cs"/>
              </a:rPr>
              <a:t>链路</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与有线光纤相同</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，成本显著降低）。作者在文中提出了两种基于无线</a:t>
            </a:r>
            <a:r>
              <a:rPr altLang="zh-CN" sz="1200" kern="1200" lang="en-US" smtClean="0">
                <a:solidFill>
                  <a:schemeClr val="tx1"/>
                </a:solidFill>
                <a:latin typeface="+mn-lt"/>
                <a:ea typeface="+mn-ea"/>
                <a:cs typeface="+mn-cs"/>
              </a:rPr>
              <a:t>PTMP</a:t>
            </a:r>
            <a:r>
              <a:rPr altLang="zh-CN" sz="1200" kern="1200" lang="zh-CN" smtClean="0">
                <a:solidFill>
                  <a:schemeClr val="tx1"/>
                </a:solidFill>
                <a:latin typeface="+mn-lt"/>
                <a:ea typeface="+mn-ea"/>
                <a:cs typeface="+mn-cs"/>
              </a:rPr>
              <a:t>方法。第一种所有</a:t>
            </a:r>
            <a:r>
              <a:rPr altLang="zh-CN" sz="1200" kern="1200" lang="en-US" smtClean="0">
                <a:solidFill>
                  <a:schemeClr val="tx1"/>
                </a:solidFill>
                <a:latin typeface="+mn-lt"/>
                <a:ea typeface="+mn-ea"/>
                <a:cs typeface="+mn-cs"/>
              </a:rPr>
              <a:t>SBSs</a:t>
            </a:r>
            <a:r>
              <a:rPr altLang="zh-CN" sz="1200" kern="1200" lang="zh-CN" smtClean="0">
                <a:solidFill>
                  <a:schemeClr val="tx1"/>
                </a:solidFill>
                <a:latin typeface="+mn-lt"/>
                <a:ea typeface="+mn-ea"/>
                <a:cs typeface="+mn-cs"/>
              </a:rPr>
              <a:t>使用</a:t>
            </a:r>
            <a:r>
              <a:rPr altLang="zh-CN" sz="1200" kern="1200" lang="en-US" smtClean="0">
                <a:solidFill>
                  <a:schemeClr val="tx1"/>
                </a:solidFill>
                <a:latin typeface="+mn-lt"/>
                <a:ea typeface="+mn-ea"/>
                <a:cs typeface="+mn-cs"/>
              </a:rPr>
              <a:t>mmWave</a:t>
            </a:r>
            <a:r>
              <a:rPr altLang="zh-CN" sz="1200" kern="1200" lang="zh-CN" smtClean="0">
                <a:solidFill>
                  <a:schemeClr val="tx1"/>
                </a:solidFill>
                <a:latin typeface="+mn-lt"/>
                <a:ea typeface="+mn-ea"/>
                <a:cs typeface="+mn-cs"/>
              </a:rPr>
              <a:t>将数据发送到</a:t>
            </a:r>
            <a:r>
              <a:rPr altLang="zh-CN" sz="1200" kern="1200" lang="en-US" smtClean="0">
                <a:solidFill>
                  <a:schemeClr val="tx1"/>
                </a:solidFill>
                <a:latin typeface="+mn-lt"/>
                <a:ea typeface="+mn-ea"/>
                <a:cs typeface="+mn-cs"/>
              </a:rPr>
              <a:t>MBS, MBS</a:t>
            </a:r>
            <a:r>
              <a:rPr altLang="zh-CN" sz="1200" kern="1200" lang="zh-CN" smtClean="0">
                <a:solidFill>
                  <a:schemeClr val="tx1"/>
                </a:solidFill>
                <a:latin typeface="+mn-lt"/>
                <a:ea typeface="+mn-ea"/>
                <a:cs typeface="+mn-cs"/>
              </a:rPr>
              <a:t>最终聚合接收到的数据，使用光纤将数据转发到核心网络。第二个方法为所有小基站使用</a:t>
            </a:r>
            <a:r>
              <a:rPr altLang="zh-CN" sz="1200" kern="1200" lang="en-US" smtClean="0">
                <a:solidFill>
                  <a:schemeClr val="tx1"/>
                </a:solidFill>
                <a:latin typeface="+mn-lt"/>
                <a:ea typeface="+mn-ea"/>
                <a:cs typeface="+mn-cs"/>
              </a:rPr>
              <a:t>mmWave</a:t>
            </a:r>
            <a:r>
              <a:rPr altLang="zh-CN" sz="1200" kern="1200" lang="zh-CN" smtClean="0">
                <a:solidFill>
                  <a:schemeClr val="tx1"/>
                </a:solidFill>
                <a:latin typeface="+mn-lt"/>
                <a:ea typeface="+mn-ea"/>
                <a:cs typeface="+mn-cs"/>
              </a:rPr>
              <a:t>协同地将数据转发到指定的</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，该</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使用光纤将数据传输到核心网络，而不需要显式地使用</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a:t>
            </a:r>
          </a:p>
          <a:p>
            <a:endParaRPr altLang="en-US" lang="zh-CN"/>
          </a:p>
        </p:txBody>
      </p:sp>
      <p:sp>
        <p:nvSpPr>
          <p:cNvPr id="1048791" name="灯片编号占位符 3"/>
          <p:cNvSpPr>
            <a:spLocks noGrp="1"/>
          </p:cNvSpPr>
          <p:nvPr>
            <p:ph type="sldNum" sz="quarter" idx="10"/>
          </p:nvPr>
        </p:nvSpPr>
        <p:spPr/>
        <p:txBody>
          <a:bodyPr/>
          <a:p>
            <a:fld id="{82CD99BC-6284-4AD9-B8A1-A36EC4026B37}" type="slidenum">
              <a:rPr altLang="en-US" lang="zh-CN" smtClean="0"/>
              <a:t>15</a:t>
            </a:fld>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802" name="幻灯片图像占位符 1"/>
          <p:cNvSpPr>
            <a:spLocks noChangeAspect="1" noRot="1" noGrp="1"/>
          </p:cNvSpPr>
          <p:nvPr>
            <p:ph type="sldImg"/>
          </p:nvPr>
        </p:nvSpPr>
        <p:spPr/>
      </p:sp>
      <p:sp>
        <p:nvSpPr>
          <p:cNvPr id="1048803" name="备注占位符 2"/>
          <p:cNvSpPr>
            <a:spLocks noGrp="1"/>
          </p:cNvSpPr>
          <p:nvPr>
            <p:ph type="body" idx="1"/>
          </p:nvPr>
        </p:nvSpPr>
        <p:spPr/>
        <p:txBody>
          <a:bodyPr>
            <a:normAutofit/>
          </a:bodyPr>
          <a:p>
            <a:r>
              <a:rPr altLang="en-US" lang="zh-CN" smtClean="0"/>
              <a:t>通常情况下，蜂窝网络的能量效率不高，因为它们在电路、冷却系统中消耗能量，也在空气中辐射。因此，在蜂窝网络中有效地部署</a:t>
            </a:r>
            <a:r>
              <a:rPr altLang="zh-CN" lang="en-US" smtClean="0"/>
              <a:t>CRN</a:t>
            </a:r>
            <a:r>
              <a:rPr altLang="en-US" lang="zh-CN" smtClean="0"/>
              <a:t>非常重要。此外，空间频率复用与中断概率之间存在着权衡，这需要选择一种有效的频谱感知算法。</a:t>
            </a:r>
            <a:endParaRPr altLang="en-US" lang="zh-CN"/>
          </a:p>
        </p:txBody>
      </p:sp>
      <p:sp>
        <p:nvSpPr>
          <p:cNvPr id="1048804" name="灯片编号占位符 3"/>
          <p:cNvSpPr>
            <a:spLocks noGrp="1"/>
          </p:cNvSpPr>
          <p:nvPr>
            <p:ph type="sldNum" sz="quarter" idx="10"/>
          </p:nvPr>
        </p:nvSpPr>
        <p:spPr/>
        <p:txBody>
          <a:bodyPr/>
          <a:p>
            <a:fld id="{82CD99BC-6284-4AD9-B8A1-A36EC4026B37}" type="slidenum">
              <a:rPr altLang="en-US" lang="zh-CN" smtClean="0"/>
              <a:t>16</a:t>
            </a:fld>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815" name="幻灯片图像占位符 1"/>
          <p:cNvSpPr>
            <a:spLocks noChangeAspect="1" noRot="1" noGrp="1"/>
          </p:cNvSpPr>
          <p:nvPr>
            <p:ph type="sldImg"/>
          </p:nvPr>
        </p:nvSpPr>
        <p:spPr/>
      </p:sp>
      <p:sp>
        <p:nvSpPr>
          <p:cNvPr id="1048816" name="备注占位符 2"/>
          <p:cNvSpPr>
            <a:spLocks noGrp="1"/>
          </p:cNvSpPr>
          <p:nvPr>
            <p:ph type="body" idx="1"/>
          </p:nvPr>
        </p:nvSpPr>
        <p:spPr/>
        <p:txBody>
          <a:bodyPr>
            <a:normAutofit/>
          </a:bodyPr>
          <a:p>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安全性与私密性</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在</a:t>
            </a:r>
            <a:r>
              <a:rPr altLang="zh-CN" sz="1200" kern="1200" lang="en-US" smtClean="0">
                <a:solidFill>
                  <a:schemeClr val="tx1"/>
                </a:solidFill>
                <a:latin typeface="+mn-lt"/>
                <a:ea typeface="+mn-ea"/>
                <a:cs typeface="+mn-cs"/>
              </a:rPr>
              <a:t>D2D</a:t>
            </a:r>
            <a:r>
              <a:rPr altLang="zh-CN" sz="1200" kern="1200" lang="zh-CN" smtClean="0">
                <a:solidFill>
                  <a:schemeClr val="tx1"/>
                </a:solidFill>
                <a:latin typeface="+mn-lt"/>
                <a:ea typeface="+mn-ea"/>
                <a:cs typeface="+mn-cs"/>
              </a:rPr>
              <a:t>通信中，</a:t>
            </a:r>
            <a:r>
              <a:rPr altLang="zh-CN" sz="1200" kern="1200" lang="en-US" smtClean="0">
                <a:solidFill>
                  <a:schemeClr val="tx1"/>
                </a:solidFill>
                <a:latin typeface="+mn-lt"/>
                <a:ea typeface="+mn-ea"/>
                <a:cs typeface="+mn-cs"/>
              </a:rPr>
              <a:t>D-UEs</a:t>
            </a:r>
            <a:r>
              <a:rPr altLang="zh-CN" sz="1200" kern="1200" lang="zh-CN" smtClean="0">
                <a:solidFill>
                  <a:schemeClr val="tx1"/>
                </a:solidFill>
                <a:latin typeface="+mn-lt"/>
                <a:ea typeface="+mn-ea"/>
                <a:cs typeface="+mn-cs"/>
              </a:rPr>
              <a:t>可能会将其他</a:t>
            </a:r>
            <a:r>
              <a:rPr altLang="zh-CN" sz="1200" kern="1200" lang="en-US" smtClean="0">
                <a:solidFill>
                  <a:schemeClr val="tx1"/>
                </a:solidFill>
                <a:latin typeface="+mn-lt"/>
                <a:ea typeface="+mn-ea"/>
                <a:cs typeface="+mn-cs"/>
              </a:rPr>
              <a:t>ue</a:t>
            </a:r>
            <a:r>
              <a:rPr altLang="zh-CN" sz="1200" kern="1200" lang="zh-CN" smtClean="0">
                <a:solidFill>
                  <a:schemeClr val="tx1"/>
                </a:solidFill>
                <a:latin typeface="+mn-lt"/>
                <a:ea typeface="+mn-ea"/>
                <a:cs typeface="+mn-cs"/>
              </a:rPr>
              <a:t>的帮助作为中继节点</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因此，需要以安全和保护隐私的方式通信和传输数据。因此，设计节能和建立信任的协议是一个悬而未决的问题。</a:t>
            </a:r>
          </a:p>
          <a:p>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网络编码方案</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当</a:t>
            </a:r>
            <a:r>
              <a:rPr altLang="zh-CN" sz="1200" kern="1200" lang="en-US" smtClean="0">
                <a:solidFill>
                  <a:schemeClr val="tx1"/>
                </a:solidFill>
                <a:latin typeface="+mn-lt"/>
                <a:ea typeface="+mn-ea"/>
                <a:cs typeface="+mn-cs"/>
              </a:rPr>
              <a:t>D2D</a:t>
            </a:r>
            <a:r>
              <a:rPr altLang="zh-CN" sz="1200" kern="1200" lang="zh-CN" smtClean="0">
                <a:solidFill>
                  <a:schemeClr val="tx1"/>
                </a:solidFill>
                <a:latin typeface="+mn-lt"/>
                <a:ea typeface="+mn-ea"/>
                <a:cs typeface="+mn-cs"/>
              </a:rPr>
              <a:t>通信使用中继节点时，可以利用一种高效的网络编码方案来提高吞吐量。</a:t>
            </a:r>
          </a:p>
          <a:p>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多模式选择</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在目前的</a:t>
            </a:r>
            <a:r>
              <a:rPr altLang="zh-CN" sz="1200" kern="1200" lang="en-US" smtClean="0">
                <a:solidFill>
                  <a:schemeClr val="tx1"/>
                </a:solidFill>
                <a:latin typeface="+mn-lt"/>
                <a:ea typeface="+mn-ea"/>
                <a:cs typeface="+mn-cs"/>
              </a:rPr>
              <a:t>D2D</a:t>
            </a:r>
            <a:r>
              <a:rPr altLang="zh-CN" sz="1200" kern="1200" lang="zh-CN" smtClean="0">
                <a:solidFill>
                  <a:schemeClr val="tx1"/>
                </a:solidFill>
                <a:latin typeface="+mn-lt"/>
                <a:ea typeface="+mn-ea"/>
                <a:cs typeface="+mn-cs"/>
              </a:rPr>
              <a:t>通信设计中，</a:t>
            </a:r>
            <a:r>
              <a:rPr altLang="zh-CN" sz="1200" kern="1200" lang="en-US" smtClean="0">
                <a:solidFill>
                  <a:schemeClr val="tx1"/>
                </a:solidFill>
                <a:latin typeface="+mn-lt"/>
                <a:ea typeface="+mn-ea"/>
                <a:cs typeface="+mn-cs"/>
              </a:rPr>
              <a:t>UEs</a:t>
            </a:r>
            <a:r>
              <a:rPr altLang="zh-CN" sz="1200" kern="1200" lang="zh-CN" smtClean="0">
                <a:solidFill>
                  <a:schemeClr val="tx1"/>
                </a:solidFill>
                <a:latin typeface="+mn-lt"/>
                <a:ea typeface="+mn-ea"/>
                <a:cs typeface="+mn-cs"/>
              </a:rPr>
              <a:t>既可以进行</a:t>
            </a:r>
            <a:r>
              <a:rPr altLang="zh-CN" sz="1200" kern="1200" lang="en-US" smtClean="0">
                <a:solidFill>
                  <a:schemeClr val="tx1"/>
                </a:solidFill>
                <a:latin typeface="+mn-lt"/>
                <a:ea typeface="+mn-ea"/>
                <a:cs typeface="+mn-cs"/>
              </a:rPr>
              <a:t>D2D</a:t>
            </a:r>
            <a:r>
              <a:rPr altLang="zh-CN" sz="1200" kern="1200" lang="zh-CN" smtClean="0">
                <a:solidFill>
                  <a:schemeClr val="tx1"/>
                </a:solidFill>
                <a:latin typeface="+mn-lt"/>
                <a:ea typeface="+mn-ea"/>
                <a:cs typeface="+mn-cs"/>
              </a:rPr>
              <a:t>通信，也可以与</a:t>
            </a:r>
            <a:r>
              <a:rPr altLang="zh-CN" sz="1200" kern="1200" lang="en-US" smtClean="0">
                <a:solidFill>
                  <a:schemeClr val="tx1"/>
                </a:solidFill>
                <a:latin typeface="+mn-lt"/>
                <a:ea typeface="+mn-ea"/>
                <a:cs typeface="+mn-cs"/>
              </a:rPr>
              <a:t>BS</a:t>
            </a:r>
            <a:r>
              <a:rPr altLang="zh-CN" sz="1200" kern="1200" lang="zh-CN" smtClean="0">
                <a:solidFill>
                  <a:schemeClr val="tx1"/>
                </a:solidFill>
                <a:latin typeface="+mn-lt"/>
                <a:ea typeface="+mn-ea"/>
                <a:cs typeface="+mn-cs"/>
              </a:rPr>
              <a:t>通信</a:t>
            </a:r>
            <a:r>
              <a:rPr altLang="en-US" sz="1200" kern="1200" lang="zh-CN" smtClean="0">
                <a:solidFill>
                  <a:schemeClr val="tx1"/>
                </a:solidFill>
                <a:latin typeface="+mn-lt"/>
                <a:ea typeface="+mn-ea"/>
                <a:cs typeface="+mn-cs"/>
              </a:rPr>
              <a:t>；</a:t>
            </a:r>
            <a:r>
              <a:rPr altLang="zh-CN" sz="1200" kern="1200" lang="zh-CN" smtClean="0">
                <a:solidFill>
                  <a:schemeClr val="tx1"/>
                </a:solidFill>
                <a:latin typeface="+mn-lt"/>
                <a:ea typeface="+mn-ea"/>
                <a:cs typeface="+mn-cs"/>
              </a:rPr>
              <a:t>然而，这是没有效率的。因此，有必要设计一个系统，使</a:t>
            </a:r>
            <a:r>
              <a:rPr altLang="zh-CN" sz="1200" kern="1200" lang="en-US" smtClean="0">
                <a:solidFill>
                  <a:schemeClr val="tx1"/>
                </a:solidFill>
                <a:latin typeface="+mn-lt"/>
                <a:ea typeface="+mn-ea"/>
                <a:cs typeface="+mn-cs"/>
              </a:rPr>
              <a:t>UE</a:t>
            </a:r>
            <a:r>
              <a:rPr altLang="zh-CN" sz="1200" kern="1200" lang="zh-CN" smtClean="0">
                <a:solidFill>
                  <a:schemeClr val="tx1"/>
                </a:solidFill>
                <a:latin typeface="+mn-lt"/>
                <a:ea typeface="+mn-ea"/>
                <a:cs typeface="+mn-cs"/>
              </a:rPr>
              <a:t>能够使用两种通信模式同时进行。</a:t>
            </a:r>
          </a:p>
          <a:p>
            <a:endParaRPr altLang="en-US" lang="zh-CN"/>
          </a:p>
        </p:txBody>
      </p:sp>
      <p:sp>
        <p:nvSpPr>
          <p:cNvPr id="1048817" name="灯片编号占位符 3"/>
          <p:cNvSpPr>
            <a:spLocks noGrp="1"/>
          </p:cNvSpPr>
          <p:nvPr>
            <p:ph type="sldNum" sz="quarter" idx="10"/>
          </p:nvPr>
        </p:nvSpPr>
        <p:spPr/>
        <p:txBody>
          <a:bodyPr/>
          <a:p>
            <a:fld id="{82CD99BC-6284-4AD9-B8A1-A36EC4026B37}" type="slidenum">
              <a:rPr altLang="en-US" lang="zh-CN" smtClean="0"/>
              <a:t>17</a:t>
            </a:fld>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829" name="幻灯片图像占位符 1"/>
          <p:cNvSpPr>
            <a:spLocks noChangeAspect="1" noRot="1" noGrp="1"/>
          </p:cNvSpPr>
          <p:nvPr>
            <p:ph type="sldImg"/>
          </p:nvPr>
        </p:nvSpPr>
        <p:spPr/>
      </p:sp>
      <p:sp>
        <p:nvSpPr>
          <p:cNvPr id="1048830" name="备注占位符 2"/>
          <p:cNvSpPr>
            <a:spLocks noGrp="1"/>
          </p:cNvSpPr>
          <p:nvPr>
            <p:ph type="body" idx="1"/>
          </p:nvPr>
        </p:nvSpPr>
        <p:spPr/>
        <p:txBody>
          <a:bodyPr>
            <a:normAutofit/>
          </a:bodyPr>
          <a:p>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实时性能</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由于</a:t>
            </a:r>
            <a:r>
              <a:rPr altLang="zh-CN" sz="1200" kern="1200" lang="en-US" smtClean="0">
                <a:solidFill>
                  <a:schemeClr val="tx1"/>
                </a:solidFill>
                <a:latin typeface="+mn-lt"/>
                <a:ea typeface="+mn-ea"/>
                <a:cs typeface="+mn-cs"/>
              </a:rPr>
              <a:t>C-RANs</a:t>
            </a:r>
            <a:r>
              <a:rPr altLang="zh-CN" sz="1200" kern="1200" lang="zh-CN" smtClean="0">
                <a:solidFill>
                  <a:schemeClr val="tx1"/>
                </a:solidFill>
                <a:latin typeface="+mn-lt"/>
                <a:ea typeface="+mn-ea"/>
                <a:cs typeface="+mn-cs"/>
              </a:rPr>
              <a:t>将代替</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为用户提供所有服务，因此需要</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尽可能快地传输和处理云中的所有数据</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否则，使用</a:t>
            </a:r>
            <a:r>
              <a:rPr altLang="zh-CN" sz="1200" kern="1200" lang="en-US" smtClean="0">
                <a:solidFill>
                  <a:schemeClr val="tx1"/>
                </a:solidFill>
                <a:latin typeface="+mn-lt"/>
                <a:ea typeface="+mn-ea"/>
                <a:cs typeface="+mn-cs"/>
              </a:rPr>
              <a:t>C-RAN</a:t>
            </a:r>
            <a:r>
              <a:rPr altLang="zh-CN" sz="1200" kern="1200" lang="zh-CN" smtClean="0">
                <a:solidFill>
                  <a:schemeClr val="tx1"/>
                </a:solidFill>
                <a:latin typeface="+mn-lt"/>
                <a:ea typeface="+mn-ea"/>
                <a:cs typeface="+mn-cs"/>
              </a:rPr>
              <a:t>很难找到实时问题的解决方案</a:t>
            </a:r>
            <a:r>
              <a:rPr altLang="zh-CN" sz="1200" kern="1200" lang="en-US" smtClean="0">
                <a:solidFill>
                  <a:schemeClr val="tx1"/>
                </a:solidFill>
                <a:latin typeface="+mn-lt"/>
                <a:ea typeface="+mn-ea"/>
                <a:cs typeface="+mn-cs"/>
              </a:rPr>
              <a:t>[97]</a:t>
            </a:r>
            <a:r>
              <a:rPr altLang="zh-CN" sz="1200" kern="1200" lang="zh-CN" smtClean="0">
                <a:solidFill>
                  <a:schemeClr val="tx1"/>
                </a:solidFill>
                <a:latin typeface="+mn-lt"/>
                <a:ea typeface="+mn-ea"/>
                <a:cs typeface="+mn-cs"/>
              </a:rPr>
              <a:t>。</a:t>
            </a:r>
          </a:p>
          <a:p>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可靠性</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云提供商不保证其硬件和软件的无故障执行。因此，很难使用</a:t>
            </a:r>
            <a:r>
              <a:rPr altLang="zh-CN" sz="1200" kern="1200" lang="en-US" smtClean="0">
                <a:solidFill>
                  <a:schemeClr val="tx1"/>
                </a:solidFill>
                <a:latin typeface="+mn-lt"/>
                <a:ea typeface="+mn-ea"/>
                <a:cs typeface="+mn-cs"/>
              </a:rPr>
              <a:t>C-RAN</a:t>
            </a:r>
            <a:r>
              <a:rPr altLang="zh-CN" sz="1200" kern="1200" lang="zh-CN" smtClean="0">
                <a:solidFill>
                  <a:schemeClr val="tx1"/>
                </a:solidFill>
                <a:latin typeface="+mn-lt"/>
                <a:ea typeface="+mn-ea"/>
                <a:cs typeface="+mn-cs"/>
              </a:rPr>
              <a:t>模拟无错误的</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a:t>
            </a:r>
          </a:p>
          <a:p>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安全性</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云的资源在多个用户之间共享，从不受单个权限的控制。因此，恶意用户可能很容易访问</a:t>
            </a:r>
            <a:r>
              <a:rPr altLang="zh-CN" sz="1200" kern="1200" lang="en-US" smtClean="0">
                <a:solidFill>
                  <a:schemeClr val="tx1"/>
                </a:solidFill>
                <a:latin typeface="+mn-lt"/>
                <a:ea typeface="+mn-ea"/>
                <a:cs typeface="+mn-cs"/>
              </a:rPr>
              <a:t>C-RAN</a:t>
            </a:r>
            <a:r>
              <a:rPr altLang="zh-CN" sz="1200" kern="1200" lang="zh-CN" smtClean="0">
                <a:solidFill>
                  <a:schemeClr val="tx1"/>
                </a:solidFill>
                <a:latin typeface="+mn-lt"/>
                <a:ea typeface="+mn-ea"/>
                <a:cs typeface="+mn-cs"/>
              </a:rPr>
              <a:t>的控制层，从而导致更严重的问题。</a:t>
            </a:r>
          </a:p>
          <a:p>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可管理性</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很明显，任何云用户都可以访问不安全的</a:t>
            </a:r>
            <a:r>
              <a:rPr altLang="zh-CN" sz="1200" kern="1200" lang="en-US" smtClean="0">
                <a:solidFill>
                  <a:schemeClr val="tx1"/>
                </a:solidFill>
                <a:latin typeface="+mn-lt"/>
                <a:ea typeface="+mn-ea"/>
                <a:cs typeface="+mn-cs"/>
              </a:rPr>
              <a:t>C-RAN</a:t>
            </a:r>
            <a:r>
              <a:rPr altLang="zh-CN" sz="1200" kern="1200" lang="zh-CN" smtClean="0">
                <a:solidFill>
                  <a:schemeClr val="tx1"/>
                </a:solidFill>
                <a:latin typeface="+mn-lt"/>
                <a:ea typeface="+mn-ea"/>
                <a:cs typeface="+mn-cs"/>
              </a:rPr>
              <a:t>，这对</a:t>
            </a:r>
            <a:r>
              <a:rPr altLang="zh-CN" sz="1200" kern="1200" lang="en-US" smtClean="0">
                <a:solidFill>
                  <a:schemeClr val="tx1"/>
                </a:solidFill>
                <a:latin typeface="+mn-lt"/>
                <a:ea typeface="+mn-ea"/>
                <a:cs typeface="+mn-cs"/>
              </a:rPr>
              <a:t>C-RANs</a:t>
            </a:r>
            <a:r>
              <a:rPr altLang="zh-CN" sz="1200" kern="1200" lang="zh-CN" smtClean="0">
                <a:solidFill>
                  <a:schemeClr val="tx1"/>
                </a:solidFill>
                <a:latin typeface="+mn-lt"/>
                <a:ea typeface="+mn-ea"/>
                <a:cs typeface="+mn-cs"/>
              </a:rPr>
              <a:t>的可管理性提出了额外的挑战。此外，云资源在特定时间间隔的动态分配是一个关键问题</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否则，</a:t>
            </a:r>
            <a:r>
              <a:rPr altLang="zh-CN" sz="1200" kern="1200" lang="en-US" smtClean="0">
                <a:solidFill>
                  <a:schemeClr val="tx1"/>
                </a:solidFill>
                <a:latin typeface="+mn-lt"/>
                <a:ea typeface="+mn-ea"/>
                <a:cs typeface="+mn-cs"/>
              </a:rPr>
              <a:t>C-RAN</a:t>
            </a:r>
            <a:r>
              <a:rPr altLang="zh-CN" sz="1200" kern="1200" lang="zh-CN" smtClean="0">
                <a:solidFill>
                  <a:schemeClr val="tx1"/>
                </a:solidFill>
                <a:latin typeface="+mn-lt"/>
                <a:ea typeface="+mn-ea"/>
                <a:cs typeface="+mn-cs"/>
              </a:rPr>
              <a:t>可能会面临额外的延迟</a:t>
            </a:r>
            <a:endParaRPr altLang="en-US" lang="zh-CN"/>
          </a:p>
        </p:txBody>
      </p:sp>
      <p:sp>
        <p:nvSpPr>
          <p:cNvPr id="1048831" name="灯片编号占位符 3"/>
          <p:cNvSpPr>
            <a:spLocks noGrp="1"/>
          </p:cNvSpPr>
          <p:nvPr>
            <p:ph type="sldNum" sz="quarter" idx="10"/>
          </p:nvPr>
        </p:nvSpPr>
        <p:spPr/>
        <p:txBody>
          <a:bodyPr/>
          <a:p>
            <a:fld id="{82CD99BC-6284-4AD9-B8A1-A36EC4026B37}" type="slidenum">
              <a:rPr altLang="en-US" lang="zh-CN" smtClean="0"/>
              <a:t>18</a:t>
            </a:fld>
            <a:endParaRPr altLang="en-US"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867" name="幻灯片图像占位符 1"/>
          <p:cNvSpPr>
            <a:spLocks noChangeAspect="1" noRot="1" noGrp="1"/>
          </p:cNvSpPr>
          <p:nvPr>
            <p:ph type="sldImg"/>
          </p:nvPr>
        </p:nvSpPr>
        <p:spPr/>
      </p:sp>
      <p:sp>
        <p:nvSpPr>
          <p:cNvPr id="1048868" name="备注占位符 2"/>
          <p:cNvSpPr>
            <a:spLocks noGrp="1"/>
          </p:cNvSpPr>
          <p:nvPr>
            <p:ph type="body" idx="1"/>
          </p:nvPr>
        </p:nvSpPr>
        <p:spPr/>
        <p:txBody>
          <a:bodyPr>
            <a:normAutofit/>
          </a:bodyPr>
          <a:p>
            <a:pPr algn="l" defTabSz="914400" eaLnBrk="1" fontAlgn="auto" hangingPunct="1" indent="0" latinLnBrk="0" lvl="0" marL="0" marR="0" rtl="0">
              <a:lnSpc>
                <a:spcPct val="100000"/>
              </a:lnSpc>
              <a:spcBef>
                <a:spcPts val="0"/>
              </a:spcBef>
              <a:spcAft>
                <a:spcPts val="0"/>
              </a:spcAft>
              <a:buClrTx/>
              <a:buSzTx/>
              <a:buFontTx/>
              <a:buNone/>
            </a:pPr>
            <a:r>
              <a:rPr altLang="en-US" sz="1200" lang="zh-CN" smtClean="0">
                <a:solidFill>
                  <a:srgbClr val="666666"/>
                </a:solidFill>
                <a:latin typeface="微软雅黑" panose="020B0503020204020204" pitchFamily="34" charset="-122"/>
                <a:ea typeface="微软雅黑" panose="020B0503020204020204" pitchFamily="34" charset="-122"/>
              </a:rPr>
              <a:t>对于高度移动的用户的切换机制，</a:t>
            </a:r>
            <a:r>
              <a:rPr altLang="zh-CN" sz="1200" lang="en-US" smtClean="0">
                <a:solidFill>
                  <a:srgbClr val="666666"/>
                </a:solidFill>
                <a:latin typeface="微软雅黑" panose="020B0503020204020204" pitchFamily="34" charset="-122"/>
                <a:ea typeface="微软雅黑" panose="020B0503020204020204" pitchFamily="34" charset="-122"/>
              </a:rPr>
              <a:t>UE</a:t>
            </a:r>
            <a:r>
              <a:rPr altLang="en-US" sz="1200" lang="zh-CN" smtClean="0">
                <a:solidFill>
                  <a:srgbClr val="666666"/>
                </a:solidFill>
                <a:latin typeface="微软雅黑" panose="020B0503020204020204" pitchFamily="34" charset="-122"/>
                <a:ea typeface="微软雅黑" panose="020B0503020204020204" pitchFamily="34" charset="-122"/>
              </a:rPr>
              <a:t>在测量报告中向当前</a:t>
            </a:r>
            <a:r>
              <a:rPr altLang="zh-CN" sz="1200" lang="en-US" smtClean="0">
                <a:solidFill>
                  <a:srgbClr val="666666"/>
                </a:solidFill>
                <a:latin typeface="微软雅黑" panose="020B0503020204020204" pitchFamily="34" charset="-122"/>
                <a:ea typeface="微软雅黑" panose="020B0503020204020204" pitchFamily="34" charset="-122"/>
              </a:rPr>
              <a:t>MBS</a:t>
            </a:r>
            <a:r>
              <a:rPr altLang="en-US" sz="1200" lang="zh-CN" smtClean="0">
                <a:solidFill>
                  <a:srgbClr val="666666"/>
                </a:solidFill>
                <a:latin typeface="微软雅黑" panose="020B0503020204020204" pitchFamily="34" charset="-122"/>
                <a:ea typeface="微软雅黑" panose="020B0503020204020204" pitchFamily="34" charset="-122"/>
              </a:rPr>
              <a:t>发送一些参数（例如，</a:t>
            </a:r>
            <a:r>
              <a:rPr altLang="zh-CN" sz="1200" lang="en-US" smtClean="0">
                <a:solidFill>
                  <a:srgbClr val="666666"/>
                </a:solidFill>
                <a:latin typeface="微软雅黑" panose="020B0503020204020204" pitchFamily="34" charset="-122"/>
                <a:ea typeface="微软雅黑" panose="020B0503020204020204" pitchFamily="34" charset="-122"/>
              </a:rPr>
              <a:t>QoS</a:t>
            </a:r>
            <a:r>
              <a:rPr altLang="en-US" sz="1200" lang="zh-CN" smtClean="0">
                <a:solidFill>
                  <a:srgbClr val="666666"/>
                </a:solidFill>
                <a:latin typeface="微软雅黑" panose="020B0503020204020204" pitchFamily="34" charset="-122"/>
                <a:ea typeface="微软雅黑" panose="020B0503020204020204" pitchFamily="34" charset="-122"/>
              </a:rPr>
              <a:t>，信号干扰比（</a:t>
            </a:r>
            <a:r>
              <a:rPr altLang="zh-CN" sz="1200" lang="en-US" smtClean="0">
                <a:solidFill>
                  <a:srgbClr val="666666"/>
                </a:solidFill>
                <a:latin typeface="微软雅黑" panose="020B0503020204020204" pitchFamily="34" charset="-122"/>
                <a:ea typeface="微软雅黑" panose="020B0503020204020204" pitchFamily="34" charset="-122"/>
              </a:rPr>
              <a:t>SIR</a:t>
            </a:r>
            <a:r>
              <a:rPr altLang="en-US" sz="1200" lang="zh-CN" smtClean="0">
                <a:solidFill>
                  <a:srgbClr val="666666"/>
                </a:solidFill>
                <a:latin typeface="微软雅黑" panose="020B0503020204020204" pitchFamily="34" charset="-122"/>
                <a:ea typeface="微软雅黑" panose="020B0503020204020204" pitchFamily="34" charset="-122"/>
              </a:rPr>
              <a:t>）和切换时间） </a:t>
            </a:r>
            <a:r>
              <a:rPr altLang="zh-CN" sz="1200" lang="en-US" smtClean="0">
                <a:solidFill>
                  <a:srgbClr val="666666"/>
                </a:solidFill>
                <a:latin typeface="微软雅黑" panose="020B0503020204020204" pitchFamily="34" charset="-122"/>
                <a:ea typeface="微软雅黑" panose="020B0503020204020204" pitchFamily="34" charset="-122"/>
              </a:rPr>
              <a:t>MBS</a:t>
            </a:r>
            <a:r>
              <a:rPr altLang="en-US" sz="1200" lang="zh-CN" smtClean="0">
                <a:solidFill>
                  <a:srgbClr val="666666"/>
                </a:solidFill>
                <a:latin typeface="微软雅黑" panose="020B0503020204020204" pitchFamily="34" charset="-122"/>
                <a:ea typeface="微软雅黑" panose="020B0503020204020204" pitchFamily="34" charset="-122"/>
              </a:rPr>
              <a:t>从</a:t>
            </a:r>
            <a:r>
              <a:rPr altLang="zh-CN" sz="1200" lang="en-US" smtClean="0">
                <a:solidFill>
                  <a:srgbClr val="666666"/>
                </a:solidFill>
                <a:latin typeface="微软雅黑" panose="020B0503020204020204" pitchFamily="34" charset="-122"/>
                <a:ea typeface="微软雅黑" panose="020B0503020204020204" pitchFamily="34" charset="-122"/>
              </a:rPr>
              <a:t>UE</a:t>
            </a:r>
            <a:r>
              <a:rPr altLang="en-US" sz="1200" lang="zh-CN" smtClean="0">
                <a:solidFill>
                  <a:srgbClr val="666666"/>
                </a:solidFill>
                <a:latin typeface="微软雅黑" panose="020B0503020204020204" pitchFamily="34" charset="-122"/>
                <a:ea typeface="微软雅黑" panose="020B0503020204020204" pitchFamily="34" charset="-122"/>
              </a:rPr>
              <a:t>收集若干参数，如果</a:t>
            </a:r>
            <a:r>
              <a:rPr altLang="zh-CN" sz="1200" lang="en-US" smtClean="0">
                <a:solidFill>
                  <a:srgbClr val="666666"/>
                </a:solidFill>
                <a:latin typeface="微软雅黑" panose="020B0503020204020204" pitchFamily="34" charset="-122"/>
                <a:ea typeface="微软雅黑" panose="020B0503020204020204" pitchFamily="34" charset="-122"/>
              </a:rPr>
              <a:t>MBS</a:t>
            </a:r>
            <a:r>
              <a:rPr altLang="en-US" sz="1200" lang="zh-CN" smtClean="0">
                <a:solidFill>
                  <a:srgbClr val="666666"/>
                </a:solidFill>
                <a:latin typeface="微软雅黑" panose="020B0503020204020204" pitchFamily="34" charset="-122"/>
                <a:ea typeface="微软雅黑" panose="020B0503020204020204" pitchFamily="34" charset="-122"/>
              </a:rPr>
              <a:t>发现接收到的参数值低于阈值，那么它将找到一个新的</a:t>
            </a:r>
            <a:r>
              <a:rPr altLang="zh-CN" sz="1200" lang="en-US" smtClean="0">
                <a:solidFill>
                  <a:srgbClr val="666666"/>
                </a:solidFill>
                <a:latin typeface="微软雅黑" panose="020B0503020204020204" pitchFamily="34" charset="-122"/>
                <a:ea typeface="微软雅黑" panose="020B0503020204020204" pitchFamily="34" charset="-122"/>
              </a:rPr>
              <a:t>SBS</a:t>
            </a:r>
            <a:r>
              <a:rPr altLang="en-US" sz="1200" lang="zh-CN" smtClean="0">
                <a:solidFill>
                  <a:srgbClr val="666666"/>
                </a:solidFill>
                <a:latin typeface="微软雅黑" panose="020B0503020204020204" pitchFamily="34" charset="-122"/>
                <a:ea typeface="微软雅黑" panose="020B0503020204020204" pitchFamily="34" charset="-122"/>
              </a:rPr>
              <a:t>或</a:t>
            </a:r>
            <a:r>
              <a:rPr altLang="zh-CN" sz="1200" lang="en-US" smtClean="0">
                <a:solidFill>
                  <a:srgbClr val="666666"/>
                </a:solidFill>
                <a:latin typeface="微软雅黑" panose="020B0503020204020204" pitchFamily="34" charset="-122"/>
                <a:ea typeface="微软雅黑" panose="020B0503020204020204" pitchFamily="34" charset="-122"/>
              </a:rPr>
              <a:t>MBS</a:t>
            </a:r>
            <a:r>
              <a:rPr altLang="en-US" sz="1200" lang="zh-CN" smtClean="0">
                <a:solidFill>
                  <a:srgbClr val="666666"/>
                </a:solidFill>
                <a:latin typeface="微软雅黑" panose="020B0503020204020204" pitchFamily="34" charset="-122"/>
                <a:ea typeface="微软雅黑" panose="020B0503020204020204" pitchFamily="34" charset="-122"/>
              </a:rPr>
              <a:t>用于切换，并通知</a:t>
            </a:r>
            <a:r>
              <a:rPr altLang="zh-CN" sz="1200" lang="en-US" smtClean="0">
                <a:solidFill>
                  <a:srgbClr val="666666"/>
                </a:solidFill>
                <a:latin typeface="微软雅黑" panose="020B0503020204020204" pitchFamily="34" charset="-122"/>
                <a:ea typeface="微软雅黑" panose="020B0503020204020204" pitchFamily="34" charset="-122"/>
              </a:rPr>
              <a:t>UE</a:t>
            </a:r>
            <a:r>
              <a:rPr altLang="en-US" sz="1200" lang="zh-CN" smtClean="0">
                <a:solidFill>
                  <a:srgbClr val="666666"/>
                </a:solidFill>
                <a:latin typeface="微软雅黑" panose="020B0503020204020204" pitchFamily="34" charset="-122"/>
                <a:ea typeface="微软雅黑" panose="020B0503020204020204" pitchFamily="34" charset="-122"/>
              </a:rPr>
              <a:t>。</a:t>
            </a:r>
            <a:endParaRPr altLang="zh-CN" sz="1200" lang="en-US" smtClean="0">
              <a:solidFill>
                <a:srgbClr val="666666"/>
              </a:solidFill>
              <a:latin typeface="微软雅黑" panose="020B0503020204020204" pitchFamily="34" charset="-122"/>
              <a:ea typeface="微软雅黑" panose="020B0503020204020204" pitchFamily="34" charset="-122"/>
            </a:endParaRPr>
          </a:p>
          <a:p>
            <a:pPr algn="l" defTabSz="914400" eaLnBrk="1" fontAlgn="auto" hangingPunct="1" indent="0" latinLnBrk="0" lvl="0" marL="0" marR="0" rtl="0">
              <a:lnSpc>
                <a:spcPct val="100000"/>
              </a:lnSpc>
              <a:spcBef>
                <a:spcPts val="0"/>
              </a:spcBef>
              <a:spcAft>
                <a:spcPts val="0"/>
              </a:spcAft>
              <a:buClrTx/>
              <a:buSzTx/>
              <a:buFontTx/>
              <a:buNone/>
            </a:pPr>
            <a:r>
              <a:rPr altLang="en-US" sz="1200" lang="zh-CN" smtClean="0">
                <a:solidFill>
                  <a:srgbClr val="666666"/>
                </a:solidFill>
                <a:latin typeface="微软雅黑" panose="020B0503020204020204" pitchFamily="34" charset="-122"/>
                <a:ea typeface="微软雅黑" panose="020B0503020204020204" pitchFamily="34" charset="-122"/>
              </a:rPr>
              <a:t>进行监控以保护网络和检测入侵者；专注于物理层面的安全，物理层安全协议考虑</a:t>
            </a:r>
            <a:r>
              <a:rPr altLang="zh-CN" sz="1200" lang="en-US" smtClean="0">
                <a:solidFill>
                  <a:srgbClr val="666666"/>
                </a:solidFill>
                <a:latin typeface="微软雅黑" panose="020B0503020204020204" pitchFamily="34" charset="-122"/>
                <a:ea typeface="微软雅黑" panose="020B0503020204020204" pitchFamily="34" charset="-122"/>
              </a:rPr>
              <a:t>UE</a:t>
            </a:r>
            <a:r>
              <a:rPr altLang="en-US" sz="1200" lang="zh-CN" smtClean="0">
                <a:solidFill>
                  <a:srgbClr val="666666"/>
                </a:solidFill>
                <a:latin typeface="微软雅黑" panose="020B0503020204020204" pitchFamily="34" charset="-122"/>
                <a:ea typeface="微软雅黑" panose="020B0503020204020204" pitchFamily="34" charset="-122"/>
              </a:rPr>
              <a:t>的位置，并为</a:t>
            </a:r>
            <a:r>
              <a:rPr altLang="zh-CN" sz="1200" lang="en-US" smtClean="0">
                <a:solidFill>
                  <a:srgbClr val="666666"/>
                </a:solidFill>
                <a:latin typeface="微软雅黑" panose="020B0503020204020204" pitchFamily="34" charset="-122"/>
                <a:ea typeface="微软雅黑" panose="020B0503020204020204" pitchFamily="34" charset="-122"/>
              </a:rPr>
              <a:t>UE</a:t>
            </a:r>
            <a:r>
              <a:rPr altLang="en-US" sz="1200" lang="zh-CN" smtClean="0">
                <a:solidFill>
                  <a:srgbClr val="666666"/>
                </a:solidFill>
                <a:latin typeface="微软雅黑" panose="020B0503020204020204" pitchFamily="34" charset="-122"/>
                <a:ea typeface="微软雅黑" panose="020B0503020204020204" pitchFamily="34" charset="-122"/>
              </a:rPr>
              <a:t>提供安全选择</a:t>
            </a:r>
            <a:r>
              <a:rPr altLang="zh-CN" sz="1200" lang="en-US" smtClean="0">
                <a:solidFill>
                  <a:srgbClr val="666666"/>
                </a:solidFill>
                <a:latin typeface="微软雅黑" panose="020B0503020204020204" pitchFamily="34" charset="-122"/>
                <a:ea typeface="微软雅黑" panose="020B0503020204020204" pitchFamily="34" charset="-122"/>
              </a:rPr>
              <a:t>MBS</a:t>
            </a:r>
            <a:r>
              <a:rPr altLang="en-US" sz="1200" lang="zh-CN" smtClean="0">
                <a:solidFill>
                  <a:srgbClr val="666666"/>
                </a:solidFill>
                <a:latin typeface="微软雅黑" panose="020B0503020204020204" pitchFamily="34" charset="-122"/>
                <a:ea typeface="微软雅黑" panose="020B0503020204020204" pitchFamily="34" charset="-122"/>
              </a:rPr>
              <a:t>或</a:t>
            </a:r>
            <a:r>
              <a:rPr altLang="zh-CN" sz="1200" lang="en-US" smtClean="0">
                <a:solidFill>
                  <a:srgbClr val="666666"/>
                </a:solidFill>
                <a:latin typeface="微软雅黑" panose="020B0503020204020204" pitchFamily="34" charset="-122"/>
                <a:ea typeface="微软雅黑" panose="020B0503020204020204" pitchFamily="34" charset="-122"/>
              </a:rPr>
              <a:t>SBS</a:t>
            </a:r>
            <a:r>
              <a:rPr altLang="en-US" sz="1200" lang="zh-CN" smtClean="0">
                <a:solidFill>
                  <a:srgbClr val="666666"/>
                </a:solidFill>
                <a:latin typeface="微软雅黑" panose="020B0503020204020204" pitchFamily="34" charset="-122"/>
                <a:ea typeface="微软雅黑" panose="020B0503020204020204" pitchFamily="34" charset="-122"/>
              </a:rPr>
              <a:t>的最佳方式，而不会使网络过载； 用于安全和私有</a:t>
            </a:r>
            <a:r>
              <a:rPr altLang="zh-CN" sz="1200" lang="en-US" smtClean="0">
                <a:solidFill>
                  <a:srgbClr val="666666"/>
                </a:solidFill>
                <a:latin typeface="微软雅黑" panose="020B0503020204020204" pitchFamily="34" charset="-122"/>
                <a:ea typeface="微软雅黑" panose="020B0503020204020204" pitchFamily="34" charset="-122"/>
              </a:rPr>
              <a:t>D2D</a:t>
            </a:r>
            <a:r>
              <a:rPr altLang="en-US" sz="1200" lang="zh-CN" smtClean="0">
                <a:solidFill>
                  <a:srgbClr val="666666"/>
                </a:solidFill>
                <a:latin typeface="微软雅黑" panose="020B0503020204020204" pitchFamily="34" charset="-122"/>
                <a:ea typeface="微软雅黑" panose="020B0503020204020204" pitchFamily="34" charset="-122"/>
              </a:rPr>
              <a:t>通信的方法，称为近距离接入；基于加密的视频共享方案；</a:t>
            </a:r>
            <a:endParaRPr altLang="zh-CN" sz="1200" lang="en-US" smtClean="0">
              <a:solidFill>
                <a:srgbClr val="666666"/>
              </a:solidFill>
              <a:latin typeface="微软雅黑" panose="020B0503020204020204" pitchFamily="34" charset="-122"/>
              <a:ea typeface="微软雅黑" panose="020B0503020204020204" pitchFamily="34" charset="-122"/>
            </a:endParaRPr>
          </a:p>
          <a:p>
            <a:pPr algn="just" lvl="0"/>
            <a:r>
              <a:rPr altLang="en-US" sz="1200" lang="zh-CN" smtClean="0">
                <a:solidFill>
                  <a:srgbClr val="666666"/>
                </a:solidFill>
                <a:latin typeface="微软雅黑" panose="020B0503020204020204" pitchFamily="34" charset="-122"/>
                <a:ea typeface="微软雅黑" panose="020B0503020204020204" pitchFamily="34" charset="-122"/>
              </a:rPr>
              <a:t>基于毫米波的小基站提出一种基于帧的媒体访问控制（</a:t>
            </a:r>
            <a:r>
              <a:rPr altLang="zh-CN" sz="1200" lang="en-US" smtClean="0">
                <a:solidFill>
                  <a:srgbClr val="666666"/>
                </a:solidFill>
                <a:latin typeface="微软雅黑" panose="020B0503020204020204" pitchFamily="34" charset="-122"/>
                <a:ea typeface="微软雅黑" panose="020B0503020204020204" pitchFamily="34" charset="-122"/>
              </a:rPr>
              <a:t>FD-MAC</a:t>
            </a:r>
            <a:r>
              <a:rPr altLang="en-US" sz="1200" lang="zh-CN" smtClean="0">
                <a:solidFill>
                  <a:srgbClr val="666666"/>
                </a:solidFill>
                <a:latin typeface="微软雅黑" panose="020B0503020204020204" pitchFamily="34" charset="-122"/>
                <a:ea typeface="微软雅黑" panose="020B0503020204020204" pitchFamily="34" charset="-122"/>
              </a:rPr>
              <a:t>）协议。 由两个阶段组成：（</a:t>
            </a:r>
            <a:r>
              <a:rPr altLang="zh-CN" sz="1200" lang="en-US" smtClean="0">
                <a:solidFill>
                  <a:srgbClr val="666666"/>
                </a:solidFill>
                <a:latin typeface="微软雅黑" panose="020B0503020204020204" pitchFamily="34" charset="-122"/>
                <a:ea typeface="微软雅黑" panose="020B0503020204020204" pitchFamily="34" charset="-122"/>
              </a:rPr>
              <a:t>i</a:t>
            </a:r>
            <a:r>
              <a:rPr altLang="en-US" sz="1200" lang="zh-CN" smtClean="0">
                <a:solidFill>
                  <a:srgbClr val="666666"/>
                </a:solidFill>
                <a:latin typeface="微软雅黑" panose="020B0503020204020204" pitchFamily="34" charset="-122"/>
                <a:ea typeface="微软雅黑" panose="020B0503020204020204" pitchFamily="34" charset="-122"/>
              </a:rPr>
              <a:t>）调度阶段，</a:t>
            </a:r>
            <a:r>
              <a:rPr altLang="zh-CN" sz="1200" lang="en-US" smtClean="0">
                <a:solidFill>
                  <a:srgbClr val="666666"/>
                </a:solidFill>
                <a:latin typeface="微软雅黑" panose="020B0503020204020204" pitchFamily="34" charset="-122"/>
                <a:ea typeface="微软雅黑" panose="020B0503020204020204" pitchFamily="34" charset="-122"/>
              </a:rPr>
              <a:t>SBS</a:t>
            </a:r>
            <a:r>
              <a:rPr altLang="en-US" sz="1200" lang="zh-CN" smtClean="0">
                <a:solidFill>
                  <a:srgbClr val="666666"/>
                </a:solidFill>
                <a:latin typeface="微软雅黑" panose="020B0503020204020204" pitchFamily="34" charset="-122"/>
                <a:ea typeface="微软雅黑" panose="020B0503020204020204" pitchFamily="34" charset="-122"/>
              </a:rPr>
              <a:t>从支持的</a:t>
            </a:r>
            <a:r>
              <a:rPr altLang="zh-CN" sz="1200" lang="en-US" smtClean="0">
                <a:solidFill>
                  <a:srgbClr val="666666"/>
                </a:solidFill>
                <a:latin typeface="微软雅黑" panose="020B0503020204020204" pitchFamily="34" charset="-122"/>
                <a:ea typeface="微软雅黑" panose="020B0503020204020204" pitchFamily="34" charset="-122"/>
              </a:rPr>
              <a:t>UEs</a:t>
            </a:r>
            <a:r>
              <a:rPr altLang="en-US" sz="1200" lang="zh-CN" smtClean="0">
                <a:solidFill>
                  <a:srgbClr val="666666"/>
                </a:solidFill>
                <a:latin typeface="微软雅黑" panose="020B0503020204020204" pitchFamily="34" charset="-122"/>
                <a:ea typeface="微软雅黑" panose="020B0503020204020204" pitchFamily="34" charset="-122"/>
              </a:rPr>
              <a:t>收集流量需求并计算数据传输的调度（</a:t>
            </a:r>
            <a:r>
              <a:rPr altLang="zh-CN" sz="1200" lang="en-US" smtClean="0">
                <a:solidFill>
                  <a:srgbClr val="666666"/>
                </a:solidFill>
                <a:latin typeface="微软雅黑" panose="020B0503020204020204" pitchFamily="34" charset="-122"/>
                <a:ea typeface="微软雅黑" panose="020B0503020204020204" pitchFamily="34" charset="-122"/>
              </a:rPr>
              <a:t>ii</a:t>
            </a:r>
            <a:r>
              <a:rPr altLang="en-US" sz="1200" lang="zh-CN" smtClean="0">
                <a:solidFill>
                  <a:srgbClr val="666666"/>
                </a:solidFill>
                <a:latin typeface="微软雅黑" panose="020B0503020204020204" pitchFamily="34" charset="-122"/>
                <a:ea typeface="微软雅黑" panose="020B0503020204020204" pitchFamily="34" charset="-122"/>
              </a:rPr>
              <a:t>）传输阶段，</a:t>
            </a:r>
            <a:r>
              <a:rPr altLang="zh-CN" sz="1200" lang="en-US" smtClean="0">
                <a:solidFill>
                  <a:srgbClr val="666666"/>
                </a:solidFill>
                <a:latin typeface="微软雅黑" panose="020B0503020204020204" pitchFamily="34" charset="-122"/>
                <a:ea typeface="微软雅黑" panose="020B0503020204020204" pitchFamily="34" charset="-122"/>
              </a:rPr>
              <a:t>UEs</a:t>
            </a:r>
            <a:r>
              <a:rPr altLang="en-US" sz="1200" lang="zh-CN" smtClean="0">
                <a:solidFill>
                  <a:srgbClr val="666666"/>
                </a:solidFill>
                <a:latin typeface="微软雅黑" panose="020B0503020204020204" pitchFamily="34" charset="-122"/>
                <a:ea typeface="微软雅黑" panose="020B0503020204020204" pitchFamily="34" charset="-122"/>
              </a:rPr>
              <a:t>按照调度开始并发传输，使用图边缘着色算法计算的调度由一系列拓扑和一系列时间间隔组成，用于指示每个拓扑应该维持多长时间。</a:t>
            </a:r>
            <a:endParaRPr altLang="zh-HK" sz="1200" lang="zh-HK" smtClean="0">
              <a:solidFill>
                <a:srgbClr val="666666"/>
              </a:solidFill>
              <a:latin typeface="微软雅黑" panose="020B0503020204020204" pitchFamily="34" charset="-122"/>
              <a:ea typeface="微软雅黑" panose="020B0503020204020204" pitchFamily="34" charset="-122"/>
            </a:endParaRPr>
          </a:p>
          <a:p>
            <a:pPr algn="l" defTabSz="914400" eaLnBrk="1" fontAlgn="auto" hangingPunct="1" indent="0" latinLnBrk="0" lvl="0" marL="0" marR="0" rtl="0">
              <a:lnSpc>
                <a:spcPct val="100000"/>
              </a:lnSpc>
              <a:spcBef>
                <a:spcPts val="0"/>
              </a:spcBef>
              <a:spcAft>
                <a:spcPts val="0"/>
              </a:spcAft>
              <a:buClrTx/>
              <a:buSzTx/>
              <a:buFontTx/>
              <a:buNone/>
            </a:pPr>
            <a:endParaRPr altLang="zh-HK" sz="1200" lang="zh-HK" smtClean="0">
              <a:solidFill>
                <a:srgbClr val="666666"/>
              </a:solidFill>
              <a:latin typeface="微软雅黑" panose="020B0503020204020204" pitchFamily="34" charset="-122"/>
              <a:ea typeface="微软雅黑" panose="020B0503020204020204" pitchFamily="34" charset="-122"/>
            </a:endParaRPr>
          </a:p>
          <a:p>
            <a:endParaRPr altLang="en-US" lang="zh-CN"/>
          </a:p>
        </p:txBody>
      </p:sp>
      <p:sp>
        <p:nvSpPr>
          <p:cNvPr id="1048869" name="灯片编号占位符 3"/>
          <p:cNvSpPr>
            <a:spLocks noGrp="1"/>
          </p:cNvSpPr>
          <p:nvPr>
            <p:ph type="sldNum" sz="quarter" idx="10"/>
          </p:nvPr>
        </p:nvSpPr>
        <p:spPr/>
        <p:txBody>
          <a:bodyPr/>
          <a:p>
            <a:fld id="{82CD99BC-6284-4AD9-B8A1-A36EC4026B37}" type="slidenum">
              <a:rPr altLang="en-US" lang="zh-CN" smtClean="0"/>
              <a:t>19</a:t>
            </a:fld>
            <a:endParaRPr altLang="en-US" 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894" name="幻灯片图像占位符 1"/>
          <p:cNvSpPr>
            <a:spLocks noChangeAspect="1" noRot="1" noGrp="1"/>
          </p:cNvSpPr>
          <p:nvPr>
            <p:ph type="sldImg"/>
          </p:nvPr>
        </p:nvSpPr>
        <p:spPr/>
      </p:sp>
      <p:sp>
        <p:nvSpPr>
          <p:cNvPr id="1048895" name="备注占位符 2"/>
          <p:cNvSpPr>
            <a:spLocks noGrp="1"/>
          </p:cNvSpPr>
          <p:nvPr>
            <p:ph type="body" idx="1"/>
          </p:nvPr>
        </p:nvSpPr>
        <p:spPr/>
        <p:txBody>
          <a:bodyPr>
            <a:normAutofit/>
          </a:bodyPr>
          <a:p>
            <a:r>
              <a:rPr altLang="zh-CN" sz="1200" kern="1200" lang="zh-CN" smtClean="0">
                <a:solidFill>
                  <a:schemeClr val="tx1"/>
                </a:solidFill>
                <a:latin typeface="+mn-lt"/>
                <a:ea typeface="+mn-ea"/>
                <a:cs typeface="+mn-cs"/>
              </a:rPr>
              <a:t>当一个全双工无线电接收来自另一个无线电的信号时，它也通过自己的传输接收干扰信号，从而产生自干扰。</a:t>
            </a:r>
            <a:endParaRPr altLang="en-US" lang="zh-CN"/>
          </a:p>
        </p:txBody>
      </p:sp>
      <p:sp>
        <p:nvSpPr>
          <p:cNvPr id="1048896" name="灯片编号占位符 3"/>
          <p:cNvSpPr>
            <a:spLocks noGrp="1"/>
          </p:cNvSpPr>
          <p:nvPr>
            <p:ph type="sldNum" sz="quarter" idx="10"/>
          </p:nvPr>
        </p:nvSpPr>
        <p:spPr/>
        <p:txBody>
          <a:bodyPr/>
          <a:p>
            <a:fld id="{82CD99BC-6284-4AD9-B8A1-A36EC4026B37}" type="slidenum">
              <a:rPr altLang="en-US" lang="zh-CN" smtClean="0"/>
              <a:t>20</a:t>
            </a:fld>
            <a:endParaRPr altLang="en-US" 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945" name="幻灯片图像占位符 1"/>
          <p:cNvSpPr>
            <a:spLocks noChangeAspect="1" noRot="1" noGrp="1"/>
          </p:cNvSpPr>
          <p:nvPr>
            <p:ph type="sldImg"/>
          </p:nvPr>
        </p:nvSpPr>
        <p:spPr/>
      </p:sp>
      <p:sp>
        <p:nvSpPr>
          <p:cNvPr id="1048946" name="备注占位符 2"/>
          <p:cNvSpPr>
            <a:spLocks noGrp="1"/>
          </p:cNvSpPr>
          <p:nvPr>
            <p:ph type="body" idx="1"/>
          </p:nvPr>
        </p:nvSpPr>
        <p:spPr/>
        <p:txBody>
          <a:bodyPr>
            <a:normAutofit/>
          </a:bodyPr>
          <a:p>
            <a:endParaRPr altLang="en-US" lang="zh-CN"/>
          </a:p>
        </p:txBody>
      </p:sp>
      <p:sp>
        <p:nvSpPr>
          <p:cNvPr id="1048947" name="灯片编号占位符 3"/>
          <p:cNvSpPr>
            <a:spLocks noGrp="1"/>
          </p:cNvSpPr>
          <p:nvPr>
            <p:ph type="sldNum" sz="quarter" idx="10"/>
          </p:nvPr>
        </p:nvSpPr>
        <p:spPr/>
        <p:txBody>
          <a:bodyPr/>
          <a:p>
            <a:fld id="{82CD99BC-6284-4AD9-B8A1-A36EC4026B37}" type="slidenum">
              <a:rPr altLang="en-US" lang="zh-CN" smtClean="0"/>
              <a:t>22</a:t>
            </a:fld>
            <a:endParaRPr altLang="en-US" 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965" name="幻灯片图像占位符 1"/>
          <p:cNvSpPr>
            <a:spLocks noChangeAspect="1" noRot="1" noGrp="1"/>
          </p:cNvSpPr>
          <p:nvPr>
            <p:ph type="sldImg"/>
          </p:nvPr>
        </p:nvSpPr>
        <p:spPr/>
      </p:sp>
      <p:sp>
        <p:nvSpPr>
          <p:cNvPr id="1048966" name="备注占位符 2"/>
          <p:cNvSpPr>
            <a:spLocks noGrp="1"/>
          </p:cNvSpPr>
          <p:nvPr>
            <p:ph type="body" idx="1"/>
          </p:nvPr>
        </p:nvSpPr>
        <p:spPr/>
        <p:txBody>
          <a:bodyPr>
            <a:normAutofit fontScale="92500" lnSpcReduction="10000"/>
          </a:bodyPr>
          <a:p>
            <a:r>
              <a:rPr altLang="zh-CN" b="1" sz="1200" kern="1200" lang="zh-CN" smtClean="0">
                <a:solidFill>
                  <a:schemeClr val="tx1"/>
                </a:solidFill>
                <a:latin typeface="+mn-lt"/>
                <a:ea typeface="+mn-ea"/>
                <a:cs typeface="+mn-cs"/>
              </a:rPr>
              <a:t>智能</a:t>
            </a:r>
            <a:r>
              <a:rPr altLang="zh-CN" b="1" sz="1200" kern="1200" lang="zh-CN" smtClean="0">
                <a:solidFill>
                  <a:schemeClr val="tx1"/>
                </a:solidFill>
                <a:latin typeface="+mn-lt"/>
                <a:ea typeface="+mn-ea"/>
                <a:cs typeface="+mn-cs"/>
              </a:rPr>
              <a:t>社会</a:t>
            </a:r>
            <a:r>
              <a:rPr altLang="zh-CN" sz="1200" kern="1200" lang="zh-CN" smtClean="0">
                <a:solidFill>
                  <a:schemeClr val="tx1"/>
                </a:solidFill>
                <a:latin typeface="+mn-lt"/>
                <a:ea typeface="+mn-ea"/>
                <a:cs typeface="+mn-cs"/>
              </a:rPr>
              <a:t>。它是一个抽象术语，用于连接虚拟家庭、办公室和商店。因此，每一个数字和电子服务</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设备，例如温度维护、警报、打印机、液晶显示器、空调、体育锻炼设备和门锁，都将以某种方式相互连接，从而通过协作行动增强用户体验。</a:t>
            </a:r>
          </a:p>
          <a:p>
            <a:r>
              <a:rPr altLang="zh-CN" b="1" sz="1200" kern="1200" lang="zh-CN" smtClean="0">
                <a:solidFill>
                  <a:schemeClr val="tx1"/>
                </a:solidFill>
                <a:latin typeface="+mn-lt"/>
                <a:ea typeface="+mn-ea"/>
                <a:cs typeface="+mn-cs"/>
              </a:rPr>
              <a:t>互联网的触觉</a:t>
            </a:r>
            <a:r>
              <a:rPr altLang="zh-CN" sz="1200" kern="1200" lang="zh-CN" smtClean="0">
                <a:solidFill>
                  <a:schemeClr val="tx1"/>
                </a:solidFill>
                <a:latin typeface="+mn-lt"/>
                <a:ea typeface="+mn-ea"/>
                <a:cs typeface="+mn-cs"/>
              </a:rPr>
              <a:t>。触觉互联网改善了用户在虚拟环境中的体验，只需要几毫秒的交互延迟。未来的应用，如自动车辆排队、自组织运输、为身体有障碍的病人获得虚拟感觉的能力、同步的远程智能电网、远程机器人和定制</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全景图像处理，将使用触觉互联网协议</a:t>
            </a:r>
            <a:r>
              <a:rPr altLang="zh-CN" sz="1200" kern="1200" lang="en-US" smtClean="0">
                <a:solidFill>
                  <a:schemeClr val="tx1"/>
                </a:solidFill>
                <a:latin typeface="+mn-lt"/>
                <a:ea typeface="+mn-ea"/>
                <a:cs typeface="+mn-cs"/>
              </a:rPr>
              <a:t>[47]</a:t>
            </a:r>
            <a:r>
              <a:rPr altLang="zh-CN" sz="1200" kern="1200" lang="zh-CN" smtClean="0">
                <a:solidFill>
                  <a:schemeClr val="tx1"/>
                </a:solidFill>
                <a:latin typeface="+mn-lt"/>
                <a:ea typeface="+mn-ea"/>
                <a:cs typeface="+mn-cs"/>
              </a:rPr>
              <a:t>。</a:t>
            </a:r>
          </a:p>
          <a:p>
            <a:r>
              <a:rPr altLang="zh-CN" b="1" sz="1200" kern="1200" lang="zh-CN" smtClean="0">
                <a:solidFill>
                  <a:schemeClr val="tx1"/>
                </a:solidFill>
                <a:latin typeface="+mn-lt"/>
                <a:ea typeface="+mn-ea"/>
                <a:cs typeface="+mn-cs"/>
              </a:rPr>
              <a:t>医疗保健系统</a:t>
            </a:r>
            <a:r>
              <a:rPr altLang="zh-CN" sz="1200" kern="1200" lang="zh-CN" smtClean="0">
                <a:solidFill>
                  <a:schemeClr val="tx1"/>
                </a:solidFill>
                <a:latin typeface="+mn-lt"/>
                <a:ea typeface="+mn-ea"/>
                <a:cs typeface="+mn-cs"/>
              </a:rPr>
              <a:t>。可靠、安全和快速的移动通信可以加强医疗服务，例如，频繁地将患者的身体数据传输到云计算或医疗中心。因此，相关的和紧急的医疗服务可以预测和交付给病人非常快。</a:t>
            </a:r>
          </a:p>
          <a:p>
            <a:r>
              <a:rPr altLang="zh-CN" b="1" sz="1200" kern="1200" lang="zh-CN" smtClean="0">
                <a:solidFill>
                  <a:schemeClr val="tx1"/>
                </a:solidFill>
                <a:latin typeface="+mn-lt"/>
                <a:ea typeface="+mn-ea"/>
                <a:cs typeface="+mn-cs"/>
              </a:rPr>
              <a:t>物流和跟踪</a:t>
            </a:r>
            <a:r>
              <a:rPr altLang="zh-CN" sz="1200" kern="1200" lang="zh-CN" smtClean="0">
                <a:solidFill>
                  <a:schemeClr val="tx1"/>
                </a:solidFill>
                <a:latin typeface="+mn-lt"/>
                <a:ea typeface="+mn-ea"/>
                <a:cs typeface="+mn-cs"/>
              </a:rPr>
              <a:t>。未来的移动通信还将利用基于位置的信息系统协助存货或包裹的跟踪。最流行的方法是嵌入射频识别</a:t>
            </a:r>
            <a:r>
              <a:rPr altLang="zh-CN" sz="1200" kern="1200" lang="en-US" smtClean="0">
                <a:solidFill>
                  <a:schemeClr val="tx1"/>
                </a:solidFill>
                <a:latin typeface="+mn-lt"/>
                <a:ea typeface="+mn-ea"/>
                <a:cs typeface="+mn-cs"/>
              </a:rPr>
              <a:t>(RFID)</a:t>
            </a:r>
            <a:r>
              <a:rPr altLang="zh-CN" sz="1200" kern="1200" lang="zh-CN" smtClean="0">
                <a:solidFill>
                  <a:schemeClr val="tx1"/>
                </a:solidFill>
                <a:latin typeface="+mn-lt"/>
                <a:ea typeface="+mn-ea"/>
                <a:cs typeface="+mn-cs"/>
              </a:rPr>
              <a:t>标签，并提供连续的连接，而不管地理位置。</a:t>
            </a:r>
          </a:p>
          <a:p>
            <a:endParaRPr altLang="en-US" lang="zh-CN"/>
          </a:p>
        </p:txBody>
      </p:sp>
      <p:sp>
        <p:nvSpPr>
          <p:cNvPr id="1048967" name="灯片编号占位符 3"/>
          <p:cNvSpPr>
            <a:spLocks noGrp="1"/>
          </p:cNvSpPr>
          <p:nvPr>
            <p:ph type="sldNum" sz="quarter" idx="10"/>
          </p:nvPr>
        </p:nvSpPr>
        <p:spPr/>
        <p:txBody>
          <a:bodyPr/>
          <a:p>
            <a:fld id="{82CD99BC-6284-4AD9-B8A1-A36EC4026B37}" type="slidenum">
              <a:rPr altLang="en-US" lang="zh-CN" smtClean="0"/>
              <a:t>23</a:t>
            </a:fld>
            <a:endParaRPr altLang="en-US" 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54" name=""/>
        <p:cNvGrpSpPr/>
        <p:nvPr/>
      </p:nvGrpSpPr>
      <p:grpSpPr>
        <a:xfrm>
          <a:off x="0" y="0"/>
          <a:ext cx="0" cy="0"/>
          <a:chOff x="0" y="0"/>
          <a:chExt cx="0" cy="0"/>
        </a:xfrm>
      </p:grpSpPr>
      <p:sp>
        <p:nvSpPr>
          <p:cNvPr id="1048997" name="幻灯片图像占位符 1"/>
          <p:cNvSpPr>
            <a:spLocks noChangeAspect="1" noRot="1" noGrp="1"/>
          </p:cNvSpPr>
          <p:nvPr>
            <p:ph type="sldImg"/>
          </p:nvPr>
        </p:nvSpPr>
        <p:spPr/>
      </p:sp>
      <p:sp>
        <p:nvSpPr>
          <p:cNvPr id="1048998" name="备注占位符 2"/>
          <p:cNvSpPr>
            <a:spLocks noGrp="1"/>
          </p:cNvSpPr>
          <p:nvPr>
            <p:ph type="body" idx="1"/>
          </p:nvPr>
        </p:nvSpPr>
        <p:spPr/>
        <p:txBody>
          <a:bodyPr>
            <a:normAutofit/>
          </a:bodyPr>
          <a:p>
            <a:r>
              <a:rPr altLang="zh-CN" sz="1200" kern="1200" lang="zh-CN" smtClean="0">
                <a:solidFill>
                  <a:schemeClr val="tx1"/>
                </a:solidFill>
                <a:latin typeface="+mn-lt"/>
                <a:ea typeface="+mn-ea"/>
                <a:cs typeface="+mn-cs"/>
              </a:rPr>
              <a:t>设备、基础设施、通信和数据传输的安全和隐私还有待探索。我们认为目前基于加密的解决方案由于设备数量庞大，在未来将无法满足需求。直观地说，使用经过身份验证的证书的解决方案可能是可行的</a:t>
            </a:r>
            <a:endParaRPr altLang="zh-CN" sz="1200" kern="1200" lang="en-US" smtClean="0">
              <a:solidFill>
                <a:schemeClr val="tx1"/>
              </a:solidFill>
              <a:latin typeface="+mn-lt"/>
              <a:ea typeface="+mn-ea"/>
              <a:cs typeface="+mn-cs"/>
            </a:endParaRPr>
          </a:p>
          <a:p>
            <a:r>
              <a:rPr altLang="zh-CN" sz="1200" kern="1200" lang="zh-CN" smtClean="0">
                <a:solidFill>
                  <a:schemeClr val="tx1"/>
                </a:solidFill>
                <a:latin typeface="+mn-lt"/>
                <a:ea typeface="+mn-ea"/>
                <a:cs typeface="+mn-cs"/>
              </a:rPr>
              <a:t>网络设备、基础设施和算法的开发必须是自修复、自配置和自优化的，以便根据需要预先形成动态操作，例如动态负载平衡、</a:t>
            </a:r>
            <a:r>
              <a:rPr altLang="zh-CN" sz="1200" kern="1200" lang="en-US" smtClean="0">
                <a:solidFill>
                  <a:schemeClr val="tx1"/>
                </a:solidFill>
                <a:latin typeface="+mn-lt"/>
                <a:ea typeface="+mn-ea"/>
                <a:cs typeface="+mn-cs"/>
              </a:rPr>
              <a:t>QoS</a:t>
            </a:r>
            <a:r>
              <a:rPr altLang="zh-CN" sz="1200" kern="1200" lang="zh-CN" smtClean="0">
                <a:solidFill>
                  <a:schemeClr val="tx1"/>
                </a:solidFill>
                <a:latin typeface="+mn-lt"/>
                <a:ea typeface="+mn-ea"/>
                <a:cs typeface="+mn-cs"/>
              </a:rPr>
              <a:t>保证、流量管理和剩余资源池</a:t>
            </a:r>
            <a:endParaRPr altLang="zh-CN" sz="1200" kern="1200" lang="en-US" smtClean="0">
              <a:solidFill>
                <a:schemeClr val="tx1"/>
              </a:solidFill>
              <a:latin typeface="+mn-lt"/>
              <a:ea typeface="+mn-ea"/>
              <a:cs typeface="+mn-cs"/>
            </a:endParaRPr>
          </a:p>
          <a:p>
            <a:r>
              <a:rPr altLang="zh-CN" sz="1200" kern="1200" lang="zh-CN" smtClean="0">
                <a:solidFill>
                  <a:schemeClr val="tx1"/>
                </a:solidFill>
                <a:latin typeface="+mn-lt"/>
                <a:ea typeface="+mn-ea"/>
                <a:cs typeface="+mn-cs"/>
              </a:rPr>
              <a:t>零延迟是大多数实时应用程序和服务的主要关注点，尤其是在触觉互联网上。然而，现有的</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网络架构和实现都远未实现零延迟。因此，迫切需要将最新的实时和超可靠网络配置改进为无延迟环境</a:t>
            </a:r>
            <a:endParaRPr altLang="en-US" lang="zh-CN"/>
          </a:p>
        </p:txBody>
      </p:sp>
      <p:sp>
        <p:nvSpPr>
          <p:cNvPr id="1048999" name="灯片编号占位符 3"/>
          <p:cNvSpPr>
            <a:spLocks noGrp="1"/>
          </p:cNvSpPr>
          <p:nvPr>
            <p:ph type="sldNum" sz="quarter" idx="10"/>
          </p:nvPr>
        </p:nvSpPr>
        <p:spPr/>
        <p:txBody>
          <a:bodyPr/>
          <a:p>
            <a:fld id="{82CD99BC-6284-4AD9-B8A1-A36EC4026B37}" type="slidenum">
              <a:rPr altLang="en-US" lang="zh-CN" smtClean="0"/>
              <a:t>27</a:t>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634" name="幻灯片图像占位符 1"/>
          <p:cNvSpPr>
            <a:spLocks noChangeAspect="1" noRot="1" noGrp="1"/>
          </p:cNvSpPr>
          <p:nvPr>
            <p:ph type="sldImg"/>
          </p:nvPr>
        </p:nvSpPr>
        <p:spPr/>
      </p:sp>
      <p:sp>
        <p:nvSpPr>
          <p:cNvPr id="1048635" name="备注占位符 2"/>
          <p:cNvSpPr>
            <a:spLocks noGrp="1"/>
          </p:cNvSpPr>
          <p:nvPr>
            <p:ph type="body" idx="1"/>
          </p:nvPr>
        </p:nvSpPr>
        <p:spPr/>
        <p:txBody>
          <a:bodyPr>
            <a:normAutofit/>
          </a:bodyPr>
          <a:p>
            <a:r>
              <a:rPr altLang="zh-CN" sz="1200" kern="1200" lang="zh-CN" smtClean="0">
                <a:solidFill>
                  <a:schemeClr val="tx1"/>
                </a:solidFill>
                <a:latin typeface="+mn-lt"/>
                <a:ea typeface="+mn-ea"/>
                <a:cs typeface="+mn-cs"/>
              </a:rPr>
              <a:t>首先是绪论部分，什么是</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呢？关于这个问题，相信大家最近通过网络多少也有点了解。作者在这篇文章中给出了有关</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的三个主要特点，它们分别是无处不在的连接、零延迟、高速千兆连接。也就是说，在未来，各种不同类型的设备可以随时随地的进行连接，而且网络延迟极低，为</a:t>
            </a:r>
            <a:r>
              <a:rPr altLang="zh-CN" sz="1200" kern="1200" lang="en-US" smtClean="0">
                <a:solidFill>
                  <a:schemeClr val="tx1"/>
                </a:solidFill>
                <a:latin typeface="+mn-lt"/>
                <a:ea typeface="+mn-ea"/>
                <a:cs typeface="+mn-cs"/>
              </a:rPr>
              <a:t>1</a:t>
            </a:r>
            <a:r>
              <a:rPr altLang="zh-CN" sz="1200" kern="1200" lang="zh-CN" smtClean="0">
                <a:solidFill>
                  <a:schemeClr val="tx1"/>
                </a:solidFill>
                <a:latin typeface="+mn-lt"/>
                <a:ea typeface="+mn-ea"/>
                <a:cs typeface="+mn-cs"/>
              </a:rPr>
              <a:t>毫秒，设备间数据传输和接收速度可以达到千兆每秒。提供一种不间断的用户体验。在这篇论文中，作者的意图是找到这个问题的答案</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a:t>
            </a:r>
            <a:r>
              <a:rPr altLang="zh-CN" b="1" sz="1200" kern="1200" lang="en-US" smtClean="0">
                <a:solidFill>
                  <a:schemeClr val="tx1"/>
                </a:solidFill>
                <a:latin typeface="+mn-lt"/>
                <a:ea typeface="+mn-ea"/>
                <a:cs typeface="+mn-cs"/>
              </a:rPr>
              <a:t>5G</a:t>
            </a:r>
            <a:r>
              <a:rPr altLang="zh-CN" b="1" sz="1200" kern="1200" lang="zh-CN" smtClean="0">
                <a:solidFill>
                  <a:schemeClr val="tx1"/>
                </a:solidFill>
                <a:latin typeface="+mn-lt"/>
                <a:ea typeface="+mn-ea"/>
                <a:cs typeface="+mn-cs"/>
              </a:rPr>
              <a:t>将会做什么，如何做</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”为此，作者调查并讨论了第四代</a:t>
            </a:r>
            <a:r>
              <a:rPr altLang="zh-CN" sz="1200" kern="1200" lang="en-US" smtClean="0">
                <a:solidFill>
                  <a:schemeClr val="tx1"/>
                </a:solidFill>
                <a:latin typeface="+mn-lt"/>
                <a:ea typeface="+mn-ea"/>
                <a:cs typeface="+mn-cs"/>
              </a:rPr>
              <a:t>(4G)</a:t>
            </a:r>
            <a:r>
              <a:rPr altLang="zh-CN" sz="1200" kern="1200" lang="zh-CN" smtClean="0">
                <a:solidFill>
                  <a:schemeClr val="tx1"/>
                </a:solidFill>
                <a:latin typeface="+mn-lt"/>
                <a:ea typeface="+mn-ea"/>
                <a:cs typeface="+mn-cs"/>
              </a:rPr>
              <a:t>蜂窝网络的局限性，以及相应的</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网络的新特性。确定了</a:t>
            </a:r>
            <a:r>
              <a:rPr altLang="zh-CN" b="1" sz="1200" kern="1200" lang="en-US" smtClean="0">
                <a:solidFill>
                  <a:schemeClr val="tx1"/>
                </a:solidFill>
                <a:latin typeface="+mn-lt"/>
                <a:ea typeface="+mn-ea"/>
                <a:cs typeface="+mn-cs"/>
              </a:rPr>
              <a:t>5G</a:t>
            </a:r>
            <a:r>
              <a:rPr altLang="zh-CN" b="1" sz="1200" kern="1200" lang="zh-CN" smtClean="0">
                <a:solidFill>
                  <a:schemeClr val="tx1"/>
                </a:solidFill>
                <a:latin typeface="+mn-lt"/>
                <a:ea typeface="+mn-ea"/>
                <a:cs typeface="+mn-cs"/>
              </a:rPr>
              <a:t>网络面临的挑战、</a:t>
            </a:r>
            <a:r>
              <a:rPr altLang="zh-CN" b="1" sz="1200" kern="1200" lang="en-US" smtClean="0">
                <a:solidFill>
                  <a:schemeClr val="tx1"/>
                </a:solidFill>
                <a:latin typeface="+mn-lt"/>
                <a:ea typeface="+mn-ea"/>
                <a:cs typeface="+mn-cs"/>
              </a:rPr>
              <a:t>5G</a:t>
            </a:r>
            <a:r>
              <a:rPr altLang="zh-CN" b="1" sz="1200" kern="1200" lang="zh-CN" smtClean="0">
                <a:solidFill>
                  <a:schemeClr val="tx1"/>
                </a:solidFill>
                <a:latin typeface="+mn-lt"/>
                <a:ea typeface="+mn-ea"/>
                <a:cs typeface="+mn-cs"/>
              </a:rPr>
              <a:t>网络的新技术，并对提出的架构进行了比较研究</a:t>
            </a:r>
            <a:r>
              <a:rPr altLang="zh-CN" sz="1200" kern="1200" lang="zh-CN" smtClean="0">
                <a:solidFill>
                  <a:schemeClr val="tx1"/>
                </a:solidFill>
                <a:latin typeface="+mn-lt"/>
                <a:ea typeface="+mn-ea"/>
                <a:cs typeface="+mn-cs"/>
              </a:rPr>
              <a:t>。此外，作者还通过评估现有的实验来强调这些架构的可行性。</a:t>
            </a:r>
            <a:endParaRPr altLang="en-US" lang="zh-CN"/>
          </a:p>
        </p:txBody>
      </p:sp>
      <p:sp>
        <p:nvSpPr>
          <p:cNvPr id="1048636" name="灯片编号占位符 3"/>
          <p:cNvSpPr>
            <a:spLocks noGrp="1"/>
          </p:cNvSpPr>
          <p:nvPr>
            <p:ph type="sldNum" sz="quarter" idx="10"/>
          </p:nvPr>
        </p:nvSpPr>
        <p:spPr/>
        <p:txBody>
          <a:bodyPr/>
          <a:p>
            <a:fld id="{82CD99BC-6284-4AD9-B8A1-A36EC4026B37}" type="slidenum">
              <a:rPr altLang="en-US" lang="zh-CN" smtClean="0"/>
              <a:t>4</a:t>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82" name="Slide Image Placeholder 1"/>
          <p:cNvSpPr>
            <a:spLocks noChangeAspect="1" noRot="1" noGrp="1"/>
          </p:cNvSpPr>
          <p:nvPr>
            <p:ph type="sldImg"/>
          </p:nvPr>
        </p:nvSpPr>
        <p:spPr/>
      </p:sp>
      <p:sp>
        <p:nvSpPr>
          <p:cNvPr id="1048683" name="Notes Placeholder 2"/>
          <p:cNvSpPr>
            <a:spLocks noGrp="1"/>
          </p:cNvSpPr>
          <p:nvPr>
            <p:ph type="body" idx="1"/>
          </p:nvPr>
        </p:nvSpPr>
        <p:spPr/>
        <p:txBody>
          <a:bodyPr/>
          <a:p>
            <a:r>
              <a:rPr altLang="zh-CN" sz="1200" kern="1200" lang="zh-CN" smtClean="0">
                <a:solidFill>
                  <a:schemeClr val="tx1"/>
                </a:solidFill>
                <a:latin typeface="+mn-lt"/>
                <a:ea typeface="+mn-ea"/>
                <a:cs typeface="+mn-cs"/>
              </a:rPr>
              <a:t>蜂窝网络的发展史经过了一个漫长的过程，从</a:t>
            </a:r>
            <a:r>
              <a:rPr altLang="zh-CN" sz="1200" kern="1200" lang="en-US" smtClean="0">
                <a:solidFill>
                  <a:schemeClr val="tx1"/>
                </a:solidFill>
                <a:latin typeface="+mn-lt"/>
                <a:ea typeface="+mn-ea"/>
                <a:cs typeface="+mn-cs"/>
              </a:rPr>
              <a:t>19</a:t>
            </a:r>
            <a:r>
              <a:rPr altLang="zh-CN" sz="1200" kern="1200" lang="zh-CN" smtClean="0">
                <a:solidFill>
                  <a:schemeClr val="tx1"/>
                </a:solidFill>
                <a:latin typeface="+mn-lt"/>
                <a:ea typeface="+mn-ea"/>
                <a:cs typeface="+mn-cs"/>
              </a:rPr>
              <a:t>世纪</a:t>
            </a:r>
            <a:r>
              <a:rPr altLang="zh-CN" sz="1200" kern="1200" lang="en-US" smtClean="0">
                <a:solidFill>
                  <a:schemeClr val="tx1"/>
                </a:solidFill>
                <a:latin typeface="+mn-lt"/>
                <a:ea typeface="+mn-ea"/>
                <a:cs typeface="+mn-cs"/>
              </a:rPr>
              <a:t>80</a:t>
            </a:r>
            <a:r>
              <a:rPr altLang="zh-CN" sz="1200" kern="1200" lang="zh-CN" smtClean="0">
                <a:solidFill>
                  <a:schemeClr val="tx1"/>
                </a:solidFill>
                <a:latin typeface="+mn-lt"/>
                <a:ea typeface="+mn-ea"/>
                <a:cs typeface="+mn-cs"/>
              </a:rPr>
              <a:t>年代出现的</a:t>
            </a:r>
            <a:r>
              <a:rPr altLang="zh-CN" sz="1200" kern="1200" lang="en-US" smtClean="0">
                <a:solidFill>
                  <a:schemeClr val="tx1"/>
                </a:solidFill>
                <a:latin typeface="+mn-lt"/>
                <a:ea typeface="+mn-ea"/>
                <a:cs typeface="+mn-cs"/>
              </a:rPr>
              <a:t>1G</a:t>
            </a:r>
            <a:r>
              <a:rPr altLang="zh-CN" sz="1200" kern="1200" lang="zh-CN" smtClean="0">
                <a:solidFill>
                  <a:schemeClr val="tx1"/>
                </a:solidFill>
                <a:latin typeface="+mn-lt"/>
                <a:ea typeface="+mn-ea"/>
                <a:cs typeface="+mn-cs"/>
              </a:rPr>
              <a:t>实现了模拟语音通信，也就是最开始的大哥大，它没有屏幕只能打电话；</a:t>
            </a:r>
            <a:r>
              <a:rPr altLang="zh-CN" sz="1200" kern="1200" lang="en-US" smtClean="0">
                <a:solidFill>
                  <a:schemeClr val="tx1"/>
                </a:solidFill>
                <a:latin typeface="+mn-lt"/>
                <a:ea typeface="+mn-ea"/>
                <a:cs typeface="+mn-cs"/>
              </a:rPr>
              <a:t>2G</a:t>
            </a:r>
            <a:r>
              <a:rPr altLang="zh-CN" sz="1200" kern="1200" lang="zh-CN" smtClean="0">
                <a:solidFill>
                  <a:schemeClr val="tx1"/>
                </a:solidFill>
                <a:latin typeface="+mn-lt"/>
                <a:ea typeface="+mn-ea"/>
                <a:cs typeface="+mn-cs"/>
              </a:rPr>
              <a:t>实现了语音通信数字化，类似于当时的小灵通，有了小屏幕可以发短信；</a:t>
            </a:r>
            <a:r>
              <a:rPr altLang="zh-CN" sz="1200" kern="1200" lang="en-US" smtClean="0">
                <a:solidFill>
                  <a:schemeClr val="tx1"/>
                </a:solidFill>
                <a:latin typeface="+mn-lt"/>
                <a:ea typeface="+mn-ea"/>
                <a:cs typeface="+mn-cs"/>
              </a:rPr>
              <a:t>3G</a:t>
            </a:r>
            <a:r>
              <a:rPr altLang="zh-CN" sz="1200" kern="1200" lang="zh-CN" smtClean="0">
                <a:solidFill>
                  <a:schemeClr val="tx1"/>
                </a:solidFill>
                <a:latin typeface="+mn-lt"/>
                <a:ea typeface="+mn-ea"/>
                <a:cs typeface="+mn-cs"/>
              </a:rPr>
              <a:t>实现了语音以外图片等的多媒体通信，手机屏幕变大并且可以看图片；</a:t>
            </a:r>
            <a:r>
              <a:rPr altLang="zh-CN" sz="1200" kern="1200" lang="en-US" smtClean="0">
                <a:solidFill>
                  <a:schemeClr val="tx1"/>
                </a:solidFill>
                <a:latin typeface="+mn-lt"/>
                <a:ea typeface="+mn-ea"/>
                <a:cs typeface="+mn-cs"/>
              </a:rPr>
              <a:t>4G</a:t>
            </a:r>
            <a:r>
              <a:rPr altLang="zh-CN" sz="1200" kern="1200" lang="zh-CN" smtClean="0">
                <a:solidFill>
                  <a:schemeClr val="tx1"/>
                </a:solidFill>
                <a:latin typeface="+mn-lt"/>
                <a:ea typeface="+mn-ea"/>
                <a:cs typeface="+mn-cs"/>
              </a:rPr>
              <a:t>实现了局域高速上网，也就是现在的智能机可以看短视频。</a:t>
            </a:r>
            <a:r>
              <a:rPr altLang="zh-CN" sz="1200" kern="1200" lang="en-US" smtClean="0">
                <a:solidFill>
                  <a:schemeClr val="tx1"/>
                </a:solidFill>
                <a:latin typeface="+mn-lt"/>
                <a:ea typeface="+mn-ea"/>
                <a:cs typeface="+mn-cs"/>
              </a:rPr>
              <a:t>1G~4G</a:t>
            </a:r>
            <a:r>
              <a:rPr altLang="zh-CN" sz="1200" kern="1200" lang="zh-CN" smtClean="0">
                <a:solidFill>
                  <a:schemeClr val="tx1"/>
                </a:solidFill>
                <a:latin typeface="+mn-lt"/>
                <a:ea typeface="+mn-ea"/>
                <a:cs typeface="+mn-cs"/>
              </a:rPr>
              <a:t>都是着眼于人与人之间更方便快捷的通信，而</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将实现随时、随地、万物互联，让人类敢于期待与地球上的万物通过直播的方式无时差同步参与其中。</a:t>
            </a:r>
          </a:p>
          <a:p>
            <a:r>
              <a:rPr altLang="en-US" dirty="0" lang="zh-CN" smtClean="0"/>
              <a:t/>
            </a:r>
            <a:br>
              <a:rPr altLang="en-US" dirty="0" lang="zh-CN" smtClean="0"/>
            </a:br>
            <a:endParaRPr altLang="en-US" dirty="0" lang="zh-CN"/>
          </a:p>
        </p:txBody>
      </p:sp>
      <p:sp>
        <p:nvSpPr>
          <p:cNvPr id="1048684" name="Slide Number Placeholder 3"/>
          <p:cNvSpPr>
            <a:spLocks noGrp="1"/>
          </p:cNvSpPr>
          <p:nvPr>
            <p:ph type="sldNum" sz="quarter" idx="10"/>
          </p:nvPr>
        </p:nvSpPr>
        <p:spPr/>
        <p:txBody>
          <a:bodyPr/>
          <a:p>
            <a:fld id="{82CD99BC-6284-4AD9-B8A1-A36EC4026B37}" type="slidenum">
              <a:rPr altLang="en-US" lang="zh-CN" smtClean="0"/>
              <a:t>7</a:t>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700" name="幻灯片图像占位符 1"/>
          <p:cNvSpPr>
            <a:spLocks noChangeAspect="1" noRot="1" noGrp="1"/>
          </p:cNvSpPr>
          <p:nvPr>
            <p:ph type="sldImg"/>
          </p:nvPr>
        </p:nvSpPr>
        <p:spPr/>
      </p:sp>
      <p:sp>
        <p:nvSpPr>
          <p:cNvPr id="1048701" name="备注占位符 2"/>
          <p:cNvSpPr>
            <a:spLocks noGrp="1"/>
          </p:cNvSpPr>
          <p:nvPr>
            <p:ph type="body" idx="1"/>
          </p:nvPr>
        </p:nvSpPr>
        <p:spPr/>
        <p:txBody>
          <a:bodyPr>
            <a:normAutofit fontScale="92500" lnSpcReduction="20000"/>
          </a:bodyPr>
          <a:p>
            <a:r>
              <a:rPr altLang="zh-CN" sz="1200" kern="1200" lang="zh-CN" smtClean="0">
                <a:solidFill>
                  <a:schemeClr val="tx1"/>
                </a:solidFill>
                <a:latin typeface="+mn-lt"/>
                <a:ea typeface="+mn-ea"/>
                <a:cs typeface="+mn-cs"/>
              </a:rPr>
              <a:t>对于传统的蜂窝网络来说，它有着以下几点局限性。</a:t>
            </a:r>
            <a:endParaRPr altLang="zh-CN" sz="1200" kern="1200" lang="en-US" smtClean="0">
              <a:solidFill>
                <a:schemeClr val="tx1"/>
              </a:solidFill>
              <a:latin typeface="+mn-lt"/>
              <a:ea typeface="+mn-ea"/>
              <a:cs typeface="+mn-cs"/>
            </a:endParaRPr>
          </a:p>
          <a:p>
            <a:r>
              <a:rPr altLang="zh-CN" b="1" sz="1200" kern="1200" lang="zh-CN" smtClean="0">
                <a:solidFill>
                  <a:schemeClr val="tx1"/>
                </a:solidFill>
                <a:latin typeface="+mn-lt"/>
                <a:ea typeface="+mn-ea"/>
                <a:cs typeface="+mn-cs"/>
              </a:rPr>
              <a:t>不支持突发数据流量</a:t>
            </a:r>
            <a:r>
              <a:rPr altLang="zh-CN" sz="1200" kern="1200" lang="zh-CN" smtClean="0">
                <a:solidFill>
                  <a:schemeClr val="tx1"/>
                </a:solidFill>
                <a:latin typeface="+mn-lt"/>
                <a:ea typeface="+mn-ea"/>
                <a:cs typeface="+mn-cs"/>
              </a:rPr>
              <a:t>：突发数据流量是指在很短的时间内请求非常高的数据传输速率。这种类型的数据传输不仅会消耗</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移动</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用户设备</a:t>
            </a:r>
            <a:r>
              <a:rPr altLang="zh-CN" sz="1200" kern="1200" lang="en-US" smtClean="0">
                <a:solidFill>
                  <a:schemeClr val="tx1"/>
                </a:solidFill>
                <a:latin typeface="+mn-lt"/>
                <a:ea typeface="+mn-ea"/>
                <a:cs typeface="+mn-cs"/>
              </a:rPr>
              <a:t>(UEs)</a:t>
            </a:r>
            <a:r>
              <a:rPr altLang="zh-CN" sz="1200" kern="1200" lang="zh-CN" smtClean="0">
                <a:solidFill>
                  <a:schemeClr val="tx1"/>
                </a:solidFill>
                <a:latin typeface="+mn-lt"/>
                <a:ea typeface="+mn-ea"/>
                <a:cs typeface="+mn-cs"/>
              </a:rPr>
              <a:t>更多的电池寿命，而且可能导致核心网络崩溃。然而，在当前网络中，只有一种控制机制是针对这种类型的流量设计的，这为突发流量带来了很高的开销</a:t>
            </a:r>
            <a:r>
              <a:rPr altLang="zh-CN" sz="1200" kern="1200" lang="en-US" smtClean="0">
                <a:solidFill>
                  <a:schemeClr val="tx1"/>
                </a:solidFill>
                <a:latin typeface="+mn-lt"/>
                <a:ea typeface="+mn-ea"/>
                <a:cs typeface="+mn-cs"/>
              </a:rPr>
              <a:t>.</a:t>
            </a:r>
          </a:p>
          <a:p>
            <a:r>
              <a:rPr altLang="zh-CN" b="1" sz="1200" kern="1200" lang="zh-CN" smtClean="0">
                <a:solidFill>
                  <a:schemeClr val="tx1"/>
                </a:solidFill>
                <a:latin typeface="+mn-lt"/>
                <a:ea typeface="+mn-ea"/>
                <a:cs typeface="+mn-cs"/>
              </a:rPr>
              <a:t>对基站处理能力的低效利用</a:t>
            </a:r>
            <a:r>
              <a:rPr altLang="zh-CN" sz="1200" kern="1200" lang="zh-CN" smtClean="0">
                <a:solidFill>
                  <a:schemeClr val="tx1"/>
                </a:solidFill>
                <a:latin typeface="+mn-lt"/>
                <a:ea typeface="+mn-ea"/>
                <a:cs typeface="+mn-cs"/>
              </a:rPr>
              <a:t>：在目前的蜂窝网络中，基站</a:t>
            </a:r>
            <a:r>
              <a:rPr altLang="zh-CN" sz="1200" kern="1200" lang="en-US" smtClean="0">
                <a:solidFill>
                  <a:schemeClr val="tx1"/>
                </a:solidFill>
                <a:latin typeface="+mn-lt"/>
                <a:ea typeface="+mn-ea"/>
                <a:cs typeface="+mn-cs"/>
              </a:rPr>
              <a:t>(BS)</a:t>
            </a:r>
            <a:r>
              <a:rPr altLang="zh-CN" sz="1200" kern="1200" lang="zh-CN" smtClean="0">
                <a:solidFill>
                  <a:schemeClr val="tx1"/>
                </a:solidFill>
                <a:latin typeface="+mn-lt"/>
                <a:ea typeface="+mn-ea"/>
                <a:cs typeface="+mn-cs"/>
              </a:rPr>
              <a:t>的的设计是为了支持处于峰值时间的流量。这导致了对基站利用的低效。例如：白天，商业区的</a:t>
            </a:r>
            <a:r>
              <a:rPr altLang="zh-CN" sz="1200" kern="1200" lang="en-US" smtClean="0">
                <a:solidFill>
                  <a:schemeClr val="tx1"/>
                </a:solidFill>
                <a:latin typeface="+mn-lt"/>
                <a:ea typeface="+mn-ea"/>
                <a:cs typeface="+mn-cs"/>
              </a:rPr>
              <a:t>BSs</a:t>
            </a:r>
            <a:r>
              <a:rPr altLang="zh-CN" sz="1200" kern="1200" lang="zh-CN" smtClean="0">
                <a:solidFill>
                  <a:schemeClr val="tx1"/>
                </a:solidFill>
                <a:latin typeface="+mn-lt"/>
                <a:ea typeface="+mn-ea"/>
                <a:cs typeface="+mn-cs"/>
              </a:rPr>
              <a:t>超负荷利用，而住宅区的</a:t>
            </a:r>
            <a:r>
              <a:rPr altLang="zh-CN" sz="1200" kern="1200" lang="en-US" smtClean="0">
                <a:solidFill>
                  <a:schemeClr val="tx1"/>
                </a:solidFill>
                <a:latin typeface="+mn-lt"/>
                <a:ea typeface="+mn-ea"/>
                <a:cs typeface="+mn-cs"/>
              </a:rPr>
              <a:t>BSs</a:t>
            </a:r>
            <a:r>
              <a:rPr altLang="zh-CN" sz="1200" kern="1200" lang="zh-CN" smtClean="0">
                <a:solidFill>
                  <a:schemeClr val="tx1"/>
                </a:solidFill>
                <a:latin typeface="+mn-lt"/>
                <a:ea typeface="+mn-ea"/>
                <a:cs typeface="+mn-cs"/>
              </a:rPr>
              <a:t>几乎处于闲置状态，反之亦然。但是，几乎空闲的</a:t>
            </a:r>
            <a:r>
              <a:rPr altLang="zh-CN" sz="1200" kern="1200" lang="en-US" smtClean="0">
                <a:solidFill>
                  <a:schemeClr val="tx1"/>
                </a:solidFill>
                <a:latin typeface="+mn-lt"/>
                <a:ea typeface="+mn-ea"/>
                <a:cs typeface="+mn-cs"/>
              </a:rPr>
              <a:t>BSs</a:t>
            </a:r>
            <a:r>
              <a:rPr altLang="zh-CN" sz="1200" kern="1200" lang="zh-CN" smtClean="0">
                <a:solidFill>
                  <a:schemeClr val="tx1"/>
                </a:solidFill>
                <a:latin typeface="+mn-lt"/>
                <a:ea typeface="+mn-ea"/>
                <a:cs typeface="+mn-cs"/>
              </a:rPr>
              <a:t>消耗的功率</a:t>
            </a:r>
            <a:r>
              <a:rPr altLang="zh-CN" sz="1200" kern="1200" lang="zh-CN" smtClean="0">
                <a:solidFill>
                  <a:schemeClr val="tx1"/>
                </a:solidFill>
                <a:latin typeface="+mn-lt"/>
                <a:ea typeface="+mn-ea"/>
                <a:cs typeface="+mn-cs"/>
              </a:rPr>
              <a:t>与</a:t>
            </a:r>
            <a:r>
              <a:rPr altLang="en-US" sz="1200" kern="1200" lang="zh-CN" smtClean="0">
                <a:solidFill>
                  <a:schemeClr val="tx1"/>
                </a:solidFill>
                <a:latin typeface="+mn-lt"/>
                <a:ea typeface="+mn-ea"/>
                <a:cs typeface="+mn-cs"/>
              </a:rPr>
              <a:t>负荷</a:t>
            </a:r>
            <a:r>
              <a:rPr altLang="zh-CN" sz="1200" kern="1200" lang="zh-CN" smtClean="0">
                <a:solidFill>
                  <a:schemeClr val="tx1"/>
                </a:solidFill>
                <a:latin typeface="+mn-lt"/>
                <a:ea typeface="+mn-ea"/>
                <a:cs typeface="+mn-cs"/>
              </a:rPr>
              <a:t>的</a:t>
            </a:r>
            <a:r>
              <a:rPr altLang="zh-CN" sz="1200" kern="1200" lang="en-US" smtClean="0">
                <a:solidFill>
                  <a:schemeClr val="tx1"/>
                </a:solidFill>
                <a:latin typeface="+mn-lt"/>
                <a:ea typeface="+mn-ea"/>
                <a:cs typeface="+mn-cs"/>
              </a:rPr>
              <a:t>BSs</a:t>
            </a:r>
            <a:r>
              <a:rPr altLang="zh-CN" sz="1200" kern="1200" lang="zh-CN" smtClean="0">
                <a:solidFill>
                  <a:schemeClr val="tx1"/>
                </a:solidFill>
                <a:latin typeface="+mn-lt"/>
                <a:ea typeface="+mn-ea"/>
                <a:cs typeface="+mn-cs"/>
              </a:rPr>
              <a:t>相同，因此，这增加了网络的总成本。</a:t>
            </a:r>
            <a:endParaRPr altLang="zh-CN" sz="1200" kern="1200" lang="en-US" smtClean="0">
              <a:solidFill>
                <a:schemeClr val="tx1"/>
              </a:solidFill>
              <a:latin typeface="+mn-lt"/>
              <a:ea typeface="+mn-ea"/>
              <a:cs typeface="+mn-cs"/>
            </a:endParaRPr>
          </a:p>
          <a:p>
            <a:r>
              <a:rPr altLang="zh-CN" sz="1200" kern="1200" lang="zh-CN" smtClean="0">
                <a:solidFill>
                  <a:schemeClr val="tx1"/>
                </a:solidFill>
                <a:latin typeface="+mn-lt"/>
                <a:ea typeface="+mn-ea"/>
                <a:cs typeface="+mn-cs"/>
              </a:rPr>
              <a:t> </a:t>
            </a:r>
            <a:r>
              <a:rPr altLang="zh-CN" b="1" sz="1200" kern="1200" lang="zh-CN" smtClean="0">
                <a:solidFill>
                  <a:schemeClr val="tx1"/>
                </a:solidFill>
                <a:latin typeface="+mn-lt"/>
                <a:ea typeface="+mn-ea"/>
                <a:cs typeface="+mn-cs"/>
              </a:rPr>
              <a:t>同信道干扰</a:t>
            </a:r>
            <a:r>
              <a:rPr altLang="zh-CN" sz="1200" kern="1200" lang="zh-CN" smtClean="0">
                <a:solidFill>
                  <a:schemeClr val="tx1"/>
                </a:solidFill>
                <a:latin typeface="+mn-lt"/>
                <a:ea typeface="+mn-ea"/>
                <a:cs typeface="+mn-cs"/>
              </a:rPr>
              <a:t>：典型的蜂窝网络使用两个单独的通道，一个作为从</a:t>
            </a:r>
            <a:r>
              <a:rPr altLang="zh-CN" sz="1200" kern="1200" lang="en-US" smtClean="0">
                <a:solidFill>
                  <a:schemeClr val="tx1"/>
                </a:solidFill>
                <a:latin typeface="+mn-lt"/>
                <a:ea typeface="+mn-ea"/>
                <a:cs typeface="+mn-cs"/>
              </a:rPr>
              <a:t>UE</a:t>
            </a:r>
            <a:r>
              <a:rPr altLang="zh-CN" sz="1200" kern="1200" lang="zh-CN" smtClean="0">
                <a:solidFill>
                  <a:schemeClr val="tx1"/>
                </a:solidFill>
                <a:latin typeface="+mn-lt"/>
                <a:ea typeface="+mn-ea"/>
                <a:cs typeface="+mn-cs"/>
              </a:rPr>
              <a:t>到</a:t>
            </a:r>
            <a:r>
              <a:rPr altLang="zh-CN" sz="1200" kern="1200" lang="en-US" smtClean="0">
                <a:solidFill>
                  <a:schemeClr val="tx1"/>
                </a:solidFill>
                <a:latin typeface="+mn-lt"/>
                <a:ea typeface="+mn-ea"/>
                <a:cs typeface="+mn-cs"/>
              </a:rPr>
              <a:t>BS</a:t>
            </a:r>
            <a:r>
              <a:rPr altLang="zh-CN" sz="1200" kern="1200" lang="zh-CN" smtClean="0">
                <a:solidFill>
                  <a:schemeClr val="tx1"/>
                </a:solidFill>
                <a:latin typeface="+mn-lt"/>
                <a:ea typeface="+mn-ea"/>
                <a:cs typeface="+mn-cs"/>
              </a:rPr>
              <a:t>的传输路径，称为上行</a:t>
            </a:r>
            <a:r>
              <a:rPr altLang="zh-CN" sz="1200" kern="1200" lang="en-US" smtClean="0">
                <a:solidFill>
                  <a:schemeClr val="tx1"/>
                </a:solidFill>
                <a:latin typeface="+mn-lt"/>
                <a:ea typeface="+mn-ea"/>
                <a:cs typeface="+mn-cs"/>
              </a:rPr>
              <a:t>(UL)</a:t>
            </a:r>
            <a:r>
              <a:rPr altLang="zh-CN" sz="1200" kern="1200" lang="zh-CN" smtClean="0">
                <a:solidFill>
                  <a:schemeClr val="tx1"/>
                </a:solidFill>
                <a:latin typeface="+mn-lt"/>
                <a:ea typeface="+mn-ea"/>
                <a:cs typeface="+mn-cs"/>
              </a:rPr>
              <a:t>，与之相反的路径称为下行</a:t>
            </a:r>
            <a:r>
              <a:rPr altLang="zh-CN" sz="1200" kern="1200" lang="en-US" smtClean="0">
                <a:solidFill>
                  <a:schemeClr val="tx1"/>
                </a:solidFill>
                <a:latin typeface="+mn-lt"/>
                <a:ea typeface="+mn-ea"/>
                <a:cs typeface="+mn-cs"/>
              </a:rPr>
              <a:t>(DL)</a:t>
            </a:r>
            <a:r>
              <a:rPr altLang="zh-CN" sz="1200" kern="1200" lang="zh-CN" smtClean="0">
                <a:solidFill>
                  <a:schemeClr val="tx1"/>
                </a:solidFill>
                <a:latin typeface="+mn-lt"/>
                <a:ea typeface="+mn-ea"/>
                <a:cs typeface="+mn-cs"/>
              </a:rPr>
              <a:t>。为</a:t>
            </a:r>
            <a:r>
              <a:rPr altLang="zh-CN" sz="1200" kern="1200" lang="en-US" smtClean="0">
                <a:solidFill>
                  <a:schemeClr val="tx1"/>
                </a:solidFill>
                <a:latin typeface="+mn-lt"/>
                <a:ea typeface="+mn-ea"/>
                <a:cs typeface="+mn-cs"/>
              </a:rPr>
              <a:t>UE</a:t>
            </a:r>
            <a:r>
              <a:rPr altLang="zh-CN" sz="1200" kern="1200" lang="zh-CN" smtClean="0">
                <a:solidFill>
                  <a:schemeClr val="tx1"/>
                </a:solidFill>
                <a:latin typeface="+mn-lt"/>
                <a:ea typeface="+mn-ea"/>
                <a:cs typeface="+mn-cs"/>
              </a:rPr>
              <a:t>分配两个不同的通道并不能有效地利用频带。然而，如果两个通道以相同的频率工作，即，全双工无线电台</a:t>
            </a:r>
            <a:r>
              <a:rPr altLang="zh-CN" sz="1200" kern="1200" lang="en-US" smtClean="0">
                <a:solidFill>
                  <a:schemeClr val="tx1"/>
                </a:solidFill>
                <a:latin typeface="+mn-lt"/>
                <a:ea typeface="+mn-ea"/>
                <a:cs typeface="+mn-cs"/>
              </a:rPr>
              <a:t>[27]</a:t>
            </a:r>
            <a:r>
              <a:rPr altLang="zh-CN" sz="1200" kern="1200" lang="zh-CN" smtClean="0">
                <a:solidFill>
                  <a:schemeClr val="tx1"/>
                </a:solidFill>
                <a:latin typeface="+mn-lt"/>
                <a:ea typeface="+mn-ea"/>
                <a:cs typeface="+mn-cs"/>
              </a:rPr>
              <a:t>，则会产生同信道干扰</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使用相同频率的信号之间的干扰</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的问题。</a:t>
            </a:r>
            <a:endParaRPr altLang="zh-CN" sz="1200" kern="1200" lang="en-US" smtClean="0">
              <a:solidFill>
                <a:schemeClr val="tx1"/>
              </a:solidFill>
              <a:latin typeface="+mn-lt"/>
              <a:ea typeface="+mn-ea"/>
              <a:cs typeface="+mn-cs"/>
            </a:endParaRPr>
          </a:p>
          <a:p>
            <a:r>
              <a:rPr altLang="zh-CN" b="1" sz="1200" kern="1200" lang="zh-CN" smtClean="0">
                <a:solidFill>
                  <a:schemeClr val="tx1"/>
                </a:solidFill>
                <a:latin typeface="+mn-lt"/>
                <a:ea typeface="+mn-ea"/>
                <a:cs typeface="+mn-cs"/>
              </a:rPr>
              <a:t>不支持异构无线网络</a:t>
            </a:r>
            <a:r>
              <a:rPr altLang="zh-CN" sz="1200" kern="1200" lang="zh-CN" smtClean="0">
                <a:solidFill>
                  <a:schemeClr val="tx1"/>
                </a:solidFill>
                <a:latin typeface="+mn-lt"/>
                <a:ea typeface="+mn-ea"/>
                <a:cs typeface="+mn-cs"/>
              </a:rPr>
              <a:t>：异构无线网络</a:t>
            </a:r>
            <a:r>
              <a:rPr altLang="zh-CN" sz="1200" kern="1200" lang="en-US" smtClean="0">
                <a:solidFill>
                  <a:schemeClr val="tx1"/>
                </a:solidFill>
                <a:latin typeface="+mn-lt"/>
                <a:ea typeface="+mn-ea"/>
                <a:cs typeface="+mn-cs"/>
              </a:rPr>
              <a:t>(HetNets)</a:t>
            </a:r>
            <a:r>
              <a:rPr altLang="zh-CN" sz="1200" kern="1200" lang="zh-CN" smtClean="0">
                <a:solidFill>
                  <a:schemeClr val="tx1"/>
                </a:solidFill>
                <a:latin typeface="+mn-lt"/>
                <a:ea typeface="+mn-ea"/>
                <a:cs typeface="+mn-cs"/>
              </a:rPr>
              <a:t>由具有多种接入技术的无线网络组成。比如第三代</a:t>
            </a:r>
            <a:r>
              <a:rPr altLang="zh-CN" sz="1200" kern="1200" lang="en-US" smtClean="0">
                <a:solidFill>
                  <a:schemeClr val="tx1"/>
                </a:solidFill>
                <a:latin typeface="+mn-lt"/>
                <a:ea typeface="+mn-ea"/>
                <a:cs typeface="+mn-cs"/>
              </a:rPr>
              <a:t>(3G)</a:t>
            </a:r>
            <a:r>
              <a:rPr altLang="zh-CN" sz="1200" kern="1200" lang="zh-CN" smtClean="0">
                <a:solidFill>
                  <a:schemeClr val="tx1"/>
                </a:solidFill>
                <a:latin typeface="+mn-lt"/>
                <a:ea typeface="+mn-ea"/>
                <a:cs typeface="+mn-cs"/>
              </a:rPr>
              <a:t>、</a:t>
            </a:r>
            <a:r>
              <a:rPr altLang="zh-CN" sz="1200" kern="1200" lang="en-US" smtClean="0">
                <a:solidFill>
                  <a:schemeClr val="tx1"/>
                </a:solidFill>
                <a:latin typeface="+mn-lt"/>
                <a:ea typeface="+mn-ea"/>
                <a:cs typeface="+mn-cs"/>
              </a:rPr>
              <a:t>4G</a:t>
            </a:r>
            <a:r>
              <a:rPr altLang="zh-CN" sz="1200" kern="1200" lang="zh-CN" smtClean="0">
                <a:solidFill>
                  <a:schemeClr val="tx1"/>
                </a:solidFill>
                <a:latin typeface="+mn-lt"/>
                <a:ea typeface="+mn-ea"/>
                <a:cs typeface="+mn-cs"/>
              </a:rPr>
              <a:t>、无线局域网</a:t>
            </a:r>
            <a:r>
              <a:rPr altLang="zh-CN" sz="1200" kern="1200" lang="en-US" smtClean="0">
                <a:solidFill>
                  <a:schemeClr val="tx1"/>
                </a:solidFill>
                <a:latin typeface="+mn-lt"/>
                <a:ea typeface="+mn-ea"/>
                <a:cs typeface="+mn-cs"/>
              </a:rPr>
              <a:t>(WLAN)</a:t>
            </a:r>
            <a:r>
              <a:rPr altLang="zh-CN" sz="1200" kern="1200" lang="zh-CN" smtClean="0">
                <a:solidFill>
                  <a:schemeClr val="tx1"/>
                </a:solidFill>
                <a:latin typeface="+mn-lt"/>
                <a:ea typeface="+mn-ea"/>
                <a:cs typeface="+mn-cs"/>
              </a:rPr>
              <a:t>、</a:t>
            </a:r>
            <a:r>
              <a:rPr altLang="zh-CN" sz="1200" kern="1200" lang="en-US" smtClean="0">
                <a:solidFill>
                  <a:schemeClr val="tx1"/>
                </a:solidFill>
                <a:latin typeface="+mn-lt"/>
                <a:ea typeface="+mn-ea"/>
                <a:cs typeface="+mn-cs"/>
              </a:rPr>
              <a:t>WiFi</a:t>
            </a:r>
            <a:r>
              <a:rPr altLang="zh-CN" sz="1200" kern="1200" lang="zh-CN" smtClean="0">
                <a:solidFill>
                  <a:schemeClr val="tx1"/>
                </a:solidFill>
                <a:latin typeface="+mn-lt"/>
                <a:ea typeface="+mn-ea"/>
                <a:cs typeface="+mn-cs"/>
              </a:rPr>
              <a:t>、蓝牙等多。</a:t>
            </a:r>
            <a:r>
              <a:rPr altLang="zh-CN" sz="1200" kern="1200" lang="en-US" smtClean="0">
                <a:solidFill>
                  <a:schemeClr val="tx1"/>
                </a:solidFill>
                <a:latin typeface="+mn-lt"/>
                <a:ea typeface="+mn-ea"/>
                <a:cs typeface="+mn-cs"/>
              </a:rPr>
              <a:t>hetnet</a:t>
            </a:r>
            <a:r>
              <a:rPr altLang="zh-CN" sz="1200" kern="1200" lang="zh-CN" smtClean="0">
                <a:solidFill>
                  <a:schemeClr val="tx1"/>
                </a:solidFill>
                <a:latin typeface="+mn-lt"/>
                <a:ea typeface="+mn-ea"/>
                <a:cs typeface="+mn-cs"/>
              </a:rPr>
              <a:t>已经在</a:t>
            </a:r>
            <a:r>
              <a:rPr altLang="zh-CN" sz="1200" kern="1200" lang="en-US" smtClean="0">
                <a:solidFill>
                  <a:schemeClr val="tx1"/>
                </a:solidFill>
                <a:latin typeface="+mn-lt"/>
                <a:ea typeface="+mn-ea"/>
                <a:cs typeface="+mn-cs"/>
              </a:rPr>
              <a:t>4G</a:t>
            </a:r>
            <a:r>
              <a:rPr altLang="zh-CN" sz="1200" kern="1200" lang="zh-CN" smtClean="0">
                <a:solidFill>
                  <a:schemeClr val="tx1"/>
                </a:solidFill>
                <a:latin typeface="+mn-lt"/>
                <a:ea typeface="+mn-ea"/>
                <a:cs typeface="+mn-cs"/>
              </a:rPr>
              <a:t>中标准化</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然而，</a:t>
            </a:r>
            <a:r>
              <a:rPr altLang="zh-CN" sz="1200" kern="1200" lang="en-US" smtClean="0">
                <a:solidFill>
                  <a:schemeClr val="tx1"/>
                </a:solidFill>
                <a:latin typeface="+mn-lt"/>
                <a:ea typeface="+mn-ea"/>
                <a:cs typeface="+mn-cs"/>
              </a:rPr>
              <a:t>4G</a:t>
            </a:r>
            <a:r>
              <a:rPr altLang="zh-CN" sz="1200" kern="1200" lang="zh-CN" smtClean="0">
                <a:solidFill>
                  <a:schemeClr val="tx1"/>
                </a:solidFill>
                <a:latin typeface="+mn-lt"/>
                <a:ea typeface="+mn-ea"/>
                <a:cs typeface="+mn-cs"/>
              </a:rPr>
              <a:t>架构并不支持它们。此外，当前蜂窝网络中，</a:t>
            </a:r>
            <a:r>
              <a:rPr altLang="zh-CN" sz="1200" kern="1200" lang="en-US" smtClean="0">
                <a:solidFill>
                  <a:schemeClr val="tx1"/>
                </a:solidFill>
                <a:latin typeface="+mn-lt"/>
                <a:ea typeface="+mn-ea"/>
                <a:cs typeface="+mn-cs"/>
              </a:rPr>
              <a:t>UE</a:t>
            </a:r>
            <a:r>
              <a:rPr altLang="zh-CN" sz="1200" kern="1200" lang="zh-CN" smtClean="0">
                <a:solidFill>
                  <a:schemeClr val="tx1"/>
                </a:solidFill>
                <a:latin typeface="+mn-lt"/>
                <a:ea typeface="+mn-ea"/>
                <a:cs typeface="+mn-cs"/>
              </a:rPr>
              <a:t>的</a:t>
            </a:r>
            <a:r>
              <a:rPr altLang="zh-CN" sz="1200" kern="1200" lang="en-US" smtClean="0">
                <a:solidFill>
                  <a:schemeClr val="tx1"/>
                </a:solidFill>
                <a:latin typeface="+mn-lt"/>
                <a:ea typeface="+mn-ea"/>
                <a:cs typeface="+mn-cs"/>
              </a:rPr>
              <a:t>DL</a:t>
            </a:r>
            <a:r>
              <a:rPr altLang="zh-CN" sz="1200" kern="1200" lang="zh-CN" smtClean="0">
                <a:solidFill>
                  <a:schemeClr val="tx1"/>
                </a:solidFill>
                <a:latin typeface="+mn-lt"/>
                <a:ea typeface="+mn-ea"/>
                <a:cs typeface="+mn-cs"/>
              </a:rPr>
              <a:t>通道和</a:t>
            </a:r>
            <a:r>
              <a:rPr altLang="zh-CN" sz="1200" kern="1200" lang="en-US" smtClean="0">
                <a:solidFill>
                  <a:schemeClr val="tx1"/>
                </a:solidFill>
                <a:latin typeface="+mn-lt"/>
                <a:ea typeface="+mn-ea"/>
                <a:cs typeface="+mn-cs"/>
              </a:rPr>
              <a:t>UL</a:t>
            </a:r>
            <a:r>
              <a:rPr altLang="zh-CN" sz="1200" kern="1200" lang="zh-CN" smtClean="0">
                <a:solidFill>
                  <a:schemeClr val="tx1"/>
                </a:solidFill>
                <a:latin typeface="+mn-lt"/>
                <a:ea typeface="+mn-ea"/>
                <a:cs typeface="+mn-cs"/>
              </a:rPr>
              <a:t>通道必须与同一个</a:t>
            </a:r>
            <a:r>
              <a:rPr altLang="zh-CN" sz="1200" kern="1200" lang="en-US" smtClean="0">
                <a:solidFill>
                  <a:schemeClr val="tx1"/>
                </a:solidFill>
                <a:latin typeface="+mn-lt"/>
                <a:ea typeface="+mn-ea"/>
                <a:cs typeface="+mn-cs"/>
              </a:rPr>
              <a:t>BS</a:t>
            </a:r>
            <a:r>
              <a:rPr altLang="zh-CN" sz="1200" kern="1200" lang="zh-CN" smtClean="0">
                <a:solidFill>
                  <a:schemeClr val="tx1"/>
                </a:solidFill>
                <a:latin typeface="+mn-lt"/>
                <a:ea typeface="+mn-ea"/>
                <a:cs typeface="+mn-cs"/>
              </a:rPr>
              <a:t>相连。在</a:t>
            </a:r>
            <a:r>
              <a:rPr altLang="zh-CN" sz="1200" kern="1200" lang="en-US" smtClean="0">
                <a:solidFill>
                  <a:schemeClr val="tx1"/>
                </a:solidFill>
                <a:latin typeface="+mn-lt"/>
                <a:ea typeface="+mn-ea"/>
                <a:cs typeface="+mn-cs"/>
              </a:rPr>
              <a:t>HetNets</a:t>
            </a:r>
            <a:r>
              <a:rPr altLang="zh-CN" sz="1200" kern="1200" lang="zh-CN" smtClean="0">
                <a:solidFill>
                  <a:schemeClr val="tx1"/>
                </a:solidFill>
                <a:latin typeface="+mn-lt"/>
                <a:ea typeface="+mn-ea"/>
                <a:cs typeface="+mn-cs"/>
              </a:rPr>
              <a:t>中，</a:t>
            </a:r>
            <a:r>
              <a:rPr altLang="zh-CN" sz="1200" kern="1200" lang="en-US" smtClean="0">
                <a:solidFill>
                  <a:schemeClr val="tx1"/>
                </a:solidFill>
                <a:latin typeface="+mn-lt"/>
                <a:ea typeface="+mn-ea"/>
                <a:cs typeface="+mn-cs"/>
              </a:rPr>
              <a:t>UE</a:t>
            </a:r>
            <a:r>
              <a:rPr altLang="zh-CN" sz="1200" kern="1200" lang="zh-CN" smtClean="0">
                <a:solidFill>
                  <a:schemeClr val="tx1"/>
                </a:solidFill>
                <a:latin typeface="+mn-lt"/>
                <a:ea typeface="+mn-ea"/>
                <a:cs typeface="+mn-cs"/>
              </a:rPr>
              <a:t>可以从两个不同的无线网络中的两个不同的</a:t>
            </a:r>
            <a:r>
              <a:rPr altLang="zh-CN" sz="1200" kern="1200" lang="en-US" smtClean="0">
                <a:solidFill>
                  <a:schemeClr val="tx1"/>
                </a:solidFill>
                <a:latin typeface="+mn-lt"/>
                <a:ea typeface="+mn-ea"/>
                <a:cs typeface="+mn-cs"/>
              </a:rPr>
              <a:t>BSs</a:t>
            </a:r>
            <a:r>
              <a:rPr altLang="zh-CN" sz="1200" kern="1200" lang="zh-CN" smtClean="0">
                <a:solidFill>
                  <a:schemeClr val="tx1"/>
                </a:solidFill>
                <a:latin typeface="+mn-lt"/>
                <a:ea typeface="+mn-ea"/>
                <a:cs typeface="+mn-cs"/>
              </a:rPr>
              <a:t>中选择</a:t>
            </a:r>
            <a:r>
              <a:rPr altLang="zh-CN" sz="1200" kern="1200" lang="en-US" smtClean="0">
                <a:solidFill>
                  <a:schemeClr val="tx1"/>
                </a:solidFill>
                <a:latin typeface="+mn-lt"/>
                <a:ea typeface="+mn-ea"/>
                <a:cs typeface="+mn-cs"/>
              </a:rPr>
              <a:t>UL</a:t>
            </a:r>
            <a:r>
              <a:rPr altLang="zh-CN" sz="1200" kern="1200" lang="zh-CN" smtClean="0">
                <a:solidFill>
                  <a:schemeClr val="tx1"/>
                </a:solidFill>
                <a:latin typeface="+mn-lt"/>
                <a:ea typeface="+mn-ea"/>
                <a:cs typeface="+mn-cs"/>
              </a:rPr>
              <a:t>和</a:t>
            </a:r>
            <a:r>
              <a:rPr altLang="zh-CN" sz="1200" kern="1200" lang="en-US" smtClean="0">
                <a:solidFill>
                  <a:schemeClr val="tx1"/>
                </a:solidFill>
                <a:latin typeface="+mn-lt"/>
                <a:ea typeface="+mn-ea"/>
                <a:cs typeface="+mn-cs"/>
              </a:rPr>
              <a:t>DL</a:t>
            </a:r>
            <a:r>
              <a:rPr altLang="zh-CN" sz="1200" kern="1200" lang="zh-CN" smtClean="0">
                <a:solidFill>
                  <a:schemeClr val="tx1"/>
                </a:solidFill>
                <a:latin typeface="+mn-lt"/>
                <a:ea typeface="+mn-ea"/>
                <a:cs typeface="+mn-cs"/>
              </a:rPr>
              <a:t>信道，以此来提高性能。</a:t>
            </a:r>
            <a:endParaRPr altLang="zh-CN" sz="1200" kern="1200" lang="en-US" smtClean="0">
              <a:solidFill>
                <a:schemeClr val="tx1"/>
              </a:solidFill>
              <a:latin typeface="+mn-lt"/>
              <a:ea typeface="+mn-ea"/>
              <a:cs typeface="+mn-cs"/>
            </a:endParaRPr>
          </a:p>
          <a:p>
            <a:r>
              <a:rPr altLang="zh-CN" b="1" sz="1200" kern="1200" lang="zh-CN" smtClean="0">
                <a:solidFill>
                  <a:schemeClr val="tx1"/>
                </a:solidFill>
                <a:latin typeface="+mn-lt"/>
                <a:ea typeface="+mn-ea"/>
                <a:cs typeface="+mn-cs"/>
              </a:rPr>
              <a:t>室内外用户不分</a:t>
            </a:r>
            <a:r>
              <a:rPr altLang="zh-CN" sz="1200" kern="1200" lang="zh-CN" smtClean="0">
                <a:solidFill>
                  <a:schemeClr val="tx1"/>
                </a:solidFill>
                <a:latin typeface="+mn-lt"/>
                <a:ea typeface="+mn-ea"/>
                <a:cs typeface="+mn-cs"/>
              </a:rPr>
              <a:t>：目前的蜂窝网络在一个蜂窝中心只安装一个基站，这个基站所有室内外的</a:t>
            </a:r>
            <a:r>
              <a:rPr altLang="zh-CN" sz="1200" kern="1200" lang="en-US" smtClean="0">
                <a:solidFill>
                  <a:schemeClr val="tx1"/>
                </a:solidFill>
                <a:latin typeface="+mn-lt"/>
                <a:ea typeface="+mn-ea"/>
                <a:cs typeface="+mn-cs"/>
              </a:rPr>
              <a:t>UE</a:t>
            </a:r>
            <a:r>
              <a:rPr altLang="zh-CN" sz="1200" kern="1200" lang="zh-CN" smtClean="0">
                <a:solidFill>
                  <a:schemeClr val="tx1"/>
                </a:solidFill>
                <a:latin typeface="+mn-lt"/>
                <a:ea typeface="+mn-ea"/>
                <a:cs typeface="+mn-cs"/>
              </a:rPr>
              <a:t>相连</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而</a:t>
            </a:r>
            <a:r>
              <a:rPr altLang="zh-CN" sz="1200" kern="1200" lang="en-US" smtClean="0">
                <a:solidFill>
                  <a:schemeClr val="tx1"/>
                </a:solidFill>
                <a:latin typeface="+mn-lt"/>
                <a:ea typeface="+mn-ea"/>
                <a:cs typeface="+mn-cs"/>
              </a:rPr>
              <a:t>UE</a:t>
            </a:r>
            <a:r>
              <a:rPr altLang="zh-CN" sz="1200" kern="1200" lang="zh-CN" smtClean="0">
                <a:solidFill>
                  <a:schemeClr val="tx1"/>
                </a:solidFill>
                <a:latin typeface="+mn-lt"/>
                <a:ea typeface="+mn-ea"/>
                <a:cs typeface="+mn-cs"/>
              </a:rPr>
              <a:t>在室内和室外的时间大约分别为</a:t>
            </a:r>
            <a:r>
              <a:rPr altLang="zh-CN" sz="1200" kern="1200" lang="en-US" smtClean="0">
                <a:solidFill>
                  <a:schemeClr val="tx1"/>
                </a:solidFill>
                <a:latin typeface="+mn-lt"/>
                <a:ea typeface="+mn-ea"/>
                <a:cs typeface="+mn-cs"/>
              </a:rPr>
              <a:t>80%</a:t>
            </a:r>
            <a:r>
              <a:rPr altLang="zh-CN" sz="1200" kern="1200" lang="zh-CN" smtClean="0">
                <a:solidFill>
                  <a:schemeClr val="tx1"/>
                </a:solidFill>
                <a:latin typeface="+mn-lt"/>
                <a:ea typeface="+mn-ea"/>
                <a:cs typeface="+mn-cs"/>
              </a:rPr>
              <a:t>和</a:t>
            </a:r>
            <a:r>
              <a:rPr altLang="zh-CN" sz="1200" kern="1200" lang="en-US" smtClean="0">
                <a:solidFill>
                  <a:schemeClr val="tx1"/>
                </a:solidFill>
                <a:latin typeface="+mn-lt"/>
                <a:ea typeface="+mn-ea"/>
                <a:cs typeface="+mn-cs"/>
              </a:rPr>
              <a:t>20%</a:t>
            </a:r>
            <a:r>
              <a:rPr altLang="zh-CN" sz="1200" kern="1200" lang="zh-CN" smtClean="0">
                <a:solidFill>
                  <a:schemeClr val="tx1"/>
                </a:solidFill>
                <a:latin typeface="+mn-lt"/>
                <a:ea typeface="+mn-ea"/>
                <a:cs typeface="+mn-cs"/>
              </a:rPr>
              <a:t>。此外，由于穿透墙壁的信号衰减，室内</a:t>
            </a:r>
            <a:r>
              <a:rPr altLang="zh-CN" sz="1200" kern="1200" lang="en-US" smtClean="0">
                <a:solidFill>
                  <a:schemeClr val="tx1"/>
                </a:solidFill>
                <a:latin typeface="+mn-lt"/>
                <a:ea typeface="+mn-ea"/>
                <a:cs typeface="+mn-cs"/>
              </a:rPr>
              <a:t>UE</a:t>
            </a:r>
            <a:r>
              <a:rPr altLang="zh-CN" sz="1200" kern="1200" lang="zh-CN" smtClean="0">
                <a:solidFill>
                  <a:schemeClr val="tx1"/>
                </a:solidFill>
                <a:latin typeface="+mn-lt"/>
                <a:ea typeface="+mn-ea"/>
                <a:cs typeface="+mn-cs"/>
              </a:rPr>
              <a:t>和室外</a:t>
            </a:r>
            <a:r>
              <a:rPr altLang="zh-CN" sz="1200" kern="1200" lang="en-US" smtClean="0">
                <a:solidFill>
                  <a:schemeClr val="tx1"/>
                </a:solidFill>
                <a:latin typeface="+mn-lt"/>
                <a:ea typeface="+mn-ea"/>
                <a:cs typeface="+mn-cs"/>
              </a:rPr>
              <a:t>BS</a:t>
            </a:r>
            <a:r>
              <a:rPr altLang="zh-CN" sz="1200" kern="1200" lang="zh-CN" smtClean="0">
                <a:solidFill>
                  <a:schemeClr val="tx1"/>
                </a:solidFill>
                <a:latin typeface="+mn-lt"/>
                <a:ea typeface="+mn-ea"/>
                <a:cs typeface="+mn-cs"/>
              </a:rPr>
              <a:t>之间的通信在数据传输速率、频谱效率和能源效率方面效率不高。</a:t>
            </a:r>
          </a:p>
          <a:p>
            <a:endParaRPr altLang="en-US" lang="zh-CN"/>
          </a:p>
        </p:txBody>
      </p:sp>
      <p:sp>
        <p:nvSpPr>
          <p:cNvPr id="1048702" name="灯片编号占位符 3"/>
          <p:cNvSpPr>
            <a:spLocks noGrp="1"/>
          </p:cNvSpPr>
          <p:nvPr>
            <p:ph type="sldNum" sz="quarter" idx="10"/>
          </p:nvPr>
        </p:nvSpPr>
        <p:spPr/>
        <p:txBody>
          <a:bodyPr/>
          <a:p>
            <a:fld id="{82CD99BC-6284-4AD9-B8A1-A36EC4026B37}" type="slidenum">
              <a:rPr altLang="en-US" lang="zh-CN" smtClean="0"/>
              <a:t>8</a:t>
            </a:fld>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718" name="幻灯片图像占位符 1"/>
          <p:cNvSpPr>
            <a:spLocks noChangeAspect="1" noRot="1" noGrp="1"/>
          </p:cNvSpPr>
          <p:nvPr>
            <p:ph type="sldImg"/>
          </p:nvPr>
        </p:nvSpPr>
        <p:spPr/>
      </p:sp>
      <p:sp>
        <p:nvSpPr>
          <p:cNvPr id="1048719" name="备注占位符 2"/>
          <p:cNvSpPr>
            <a:spLocks noGrp="1"/>
          </p:cNvSpPr>
          <p:nvPr>
            <p:ph type="body" idx="1"/>
          </p:nvPr>
        </p:nvSpPr>
        <p:spPr/>
        <p:txBody>
          <a:bodyPr>
            <a:normAutofit fontScale="92500"/>
          </a:bodyPr>
          <a:p>
            <a:r>
              <a:rPr altLang="zh-CN" sz="1200" kern="1200" lang="zh-CN" smtClean="0">
                <a:solidFill>
                  <a:schemeClr val="tx1"/>
                </a:solidFill>
                <a:latin typeface="+mn-lt"/>
                <a:ea typeface="+mn-ea"/>
                <a:cs typeface="+mn-cs"/>
              </a:rPr>
              <a:t>针对这些局限性，相应的对于未来的</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网络，我们有着如下几点需求。</a:t>
            </a:r>
            <a:endParaRPr altLang="zh-CN" sz="1200" kern="1200" lang="en-US" smtClean="0">
              <a:solidFill>
                <a:schemeClr val="tx1"/>
              </a:solidFill>
              <a:latin typeface="+mn-lt"/>
              <a:ea typeface="+mn-ea"/>
              <a:cs typeface="+mn-cs"/>
            </a:endParaRPr>
          </a:p>
          <a:p>
            <a:r>
              <a:rPr altLang="zh-CN" b="1" sz="1200" kern="1200" lang="zh-CN" smtClean="0">
                <a:solidFill>
                  <a:schemeClr val="tx1"/>
                </a:solidFill>
                <a:latin typeface="+mn-lt"/>
                <a:ea typeface="+mn-ea"/>
                <a:cs typeface="+mn-cs"/>
              </a:rPr>
              <a:t>设备可伸缩性的急剧提升</a:t>
            </a:r>
            <a:r>
              <a:rPr altLang="zh-CN" sz="1200" kern="1200" lang="zh-CN" smtClean="0">
                <a:solidFill>
                  <a:schemeClr val="tx1"/>
                </a:solidFill>
                <a:latin typeface="+mn-lt"/>
                <a:ea typeface="+mn-ea"/>
                <a:cs typeface="+mn-cs"/>
              </a:rPr>
              <a:t>：智能手机、游戏机、高分辨率电视、相机、家用电器、笔记本电脑、联网交通系统、视频监控系统、机器人、传感器和可穿戴设备</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手表和眼镜</a:t>
            </a:r>
            <a:r>
              <a:rPr altLang="zh-CN" sz="1200" kern="1200" lang="en-US" smtClean="0">
                <a:solidFill>
                  <a:schemeClr val="tx1"/>
                </a:solidFill>
                <a:latin typeface="+mn-lt"/>
                <a:ea typeface="+mn-ea"/>
                <a:cs typeface="+mn-cs"/>
              </a:rPr>
              <a:t>) </a:t>
            </a:r>
            <a:r>
              <a:rPr altLang="zh-CN" sz="1200" kern="1200" lang="zh-CN" smtClean="0">
                <a:solidFill>
                  <a:schemeClr val="tx1"/>
                </a:solidFill>
                <a:latin typeface="+mn-lt"/>
                <a:ea typeface="+mn-ea"/>
                <a:cs typeface="+mn-cs"/>
              </a:rPr>
              <a:t>预计将在不久的将来呈指数级增长。因此，</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网络需要支持大规模设备的连接。 </a:t>
            </a:r>
            <a:endParaRPr altLang="zh-CN" sz="1200" kern="1200" lang="en-US" smtClean="0">
              <a:solidFill>
                <a:schemeClr val="tx1"/>
              </a:solidFill>
              <a:latin typeface="+mn-lt"/>
              <a:ea typeface="+mn-ea"/>
              <a:cs typeface="+mn-cs"/>
            </a:endParaRPr>
          </a:p>
          <a:p>
            <a:r>
              <a:rPr altLang="zh-CN" b="1" sz="1200" kern="1200" lang="zh-CN" smtClean="0">
                <a:solidFill>
                  <a:schemeClr val="tx1"/>
                </a:solidFill>
                <a:latin typeface="+mn-lt"/>
                <a:ea typeface="+mn-ea"/>
                <a:cs typeface="+mn-cs"/>
              </a:rPr>
              <a:t>海量数据流，数据速率高</a:t>
            </a:r>
            <a:r>
              <a:rPr altLang="zh-CN" sz="1200" kern="1200" lang="zh-CN" smtClean="0">
                <a:solidFill>
                  <a:schemeClr val="tx1"/>
                </a:solidFill>
                <a:latin typeface="+mn-lt"/>
                <a:ea typeface="+mn-ea"/>
                <a:cs typeface="+mn-cs"/>
              </a:rPr>
              <a:t>：无线设备的大幅度增长必然会导致更大规模的数据传输</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如视频、音频</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上网浏览、社交媒体数据</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游戏、实时信号</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照片</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丛发性数据和多媒体</a:t>
            </a:r>
            <a:r>
              <a:rPr altLang="zh-CN" sz="1200" kern="1200" lang="en-US" smtClean="0">
                <a:solidFill>
                  <a:schemeClr val="tx1"/>
                </a:solidFill>
                <a:latin typeface="+mn-lt"/>
                <a:ea typeface="+mn-ea"/>
                <a:cs typeface="+mn-cs"/>
              </a:rPr>
              <a:t>), </a:t>
            </a:r>
            <a:r>
              <a:rPr altLang="zh-CN" sz="1200" kern="1200" lang="zh-CN" smtClean="0">
                <a:solidFill>
                  <a:schemeClr val="tx1"/>
                </a:solidFill>
                <a:latin typeface="+mn-lt"/>
                <a:ea typeface="+mn-ea"/>
                <a:cs typeface="+mn-cs"/>
              </a:rPr>
              <a:t>与</a:t>
            </a:r>
            <a:r>
              <a:rPr altLang="zh-CN" sz="1200" kern="1200" lang="en-US" smtClean="0">
                <a:solidFill>
                  <a:schemeClr val="tx1"/>
                </a:solidFill>
                <a:latin typeface="+mn-lt"/>
                <a:ea typeface="+mn-ea"/>
                <a:cs typeface="+mn-cs"/>
              </a:rPr>
              <a:t>2014</a:t>
            </a:r>
            <a:r>
              <a:rPr altLang="zh-CN" sz="1200" kern="1200" lang="zh-CN" smtClean="0">
                <a:solidFill>
                  <a:schemeClr val="tx1"/>
                </a:solidFill>
                <a:latin typeface="+mn-lt"/>
                <a:ea typeface="+mn-ea"/>
                <a:cs typeface="+mn-cs"/>
              </a:rPr>
              <a:t>年的数据量相比</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可能会增长至</a:t>
            </a:r>
            <a:r>
              <a:rPr altLang="zh-CN" sz="1200" kern="1200" lang="en-US" smtClean="0">
                <a:solidFill>
                  <a:schemeClr val="tx1"/>
                </a:solidFill>
                <a:latin typeface="+mn-lt"/>
                <a:ea typeface="+mn-ea"/>
                <a:cs typeface="+mn-cs"/>
              </a:rPr>
              <a:t>100</a:t>
            </a:r>
            <a:r>
              <a:rPr altLang="zh-CN" sz="1200" kern="1200" lang="zh-CN" smtClean="0">
                <a:solidFill>
                  <a:schemeClr val="tx1"/>
                </a:solidFill>
                <a:latin typeface="+mn-lt"/>
                <a:ea typeface="+mn-ea"/>
                <a:cs typeface="+mn-cs"/>
              </a:rPr>
              <a:t>倍。因此，在新的体系结构、方法、技术和室内外用户的数据分发方面，</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网络必须</a:t>
            </a:r>
            <a:r>
              <a:rPr altLang="zh-CN" sz="1200" kern="1200" lang="zh-CN" smtClean="0">
                <a:solidFill>
                  <a:schemeClr val="tx1"/>
                </a:solidFill>
                <a:latin typeface="+mn-lt"/>
                <a:ea typeface="+mn-ea"/>
                <a:cs typeface="+mn-cs"/>
              </a:rPr>
              <a:t>具有</a:t>
            </a:r>
            <a:r>
              <a:rPr altLang="en-US" sz="1200" kern="1200" lang="zh-CN" smtClean="0">
                <a:solidFill>
                  <a:schemeClr val="tx1"/>
                </a:solidFill>
                <a:latin typeface="+mn-lt"/>
                <a:ea typeface="+mn-ea"/>
                <a:cs typeface="+mn-cs"/>
              </a:rPr>
              <a:t>相</a:t>
            </a:r>
            <a:r>
              <a:rPr altLang="zh-CN" sz="1200" kern="1200" lang="zh-CN" smtClean="0">
                <a:solidFill>
                  <a:schemeClr val="tx1"/>
                </a:solidFill>
                <a:latin typeface="+mn-lt"/>
                <a:ea typeface="+mn-ea"/>
                <a:cs typeface="+mn-cs"/>
              </a:rPr>
              <a:t>匹配</a:t>
            </a:r>
            <a:r>
              <a:rPr altLang="zh-CN" sz="1200" kern="1200" lang="zh-CN" smtClean="0">
                <a:solidFill>
                  <a:schemeClr val="tx1"/>
                </a:solidFill>
                <a:latin typeface="+mn-lt"/>
                <a:ea typeface="+mn-ea"/>
                <a:cs typeface="+mn-cs"/>
              </a:rPr>
              <a:t>的数据传输能力。</a:t>
            </a:r>
            <a:endParaRPr altLang="zh-CN" sz="1200" kern="1200" lang="en-US" smtClean="0">
              <a:solidFill>
                <a:schemeClr val="tx1"/>
              </a:solidFill>
              <a:latin typeface="+mn-lt"/>
              <a:ea typeface="+mn-ea"/>
              <a:cs typeface="+mn-cs"/>
            </a:endParaRPr>
          </a:p>
          <a:p>
            <a:r>
              <a:rPr altLang="zh-CN" b="1" sz="1200" kern="1200" lang="zh-CN" smtClean="0">
                <a:solidFill>
                  <a:schemeClr val="tx1"/>
                </a:solidFill>
                <a:latin typeface="+mn-lt"/>
                <a:ea typeface="+mn-ea"/>
                <a:cs typeface="+mn-cs"/>
              </a:rPr>
              <a:t>频谱利用率</a:t>
            </a:r>
            <a:r>
              <a:rPr altLang="zh-CN" sz="1200" kern="1200" lang="zh-CN" smtClean="0">
                <a:solidFill>
                  <a:schemeClr val="tx1"/>
                </a:solidFill>
                <a:latin typeface="+mn-lt"/>
                <a:ea typeface="+mn-ea"/>
                <a:cs typeface="+mn-cs"/>
              </a:rPr>
              <a:t>。从频谱利用率的角度来看，这两个不同的通道</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一个用于</a:t>
            </a:r>
            <a:r>
              <a:rPr altLang="zh-CN" sz="1200" kern="1200" lang="en-US" smtClean="0">
                <a:solidFill>
                  <a:schemeClr val="tx1"/>
                </a:solidFill>
                <a:latin typeface="+mn-lt"/>
                <a:ea typeface="+mn-ea"/>
                <a:cs typeface="+mn-cs"/>
              </a:rPr>
              <a:t>UL</a:t>
            </a:r>
            <a:r>
              <a:rPr altLang="zh-CN" sz="1200" kern="1200" lang="zh-CN" smtClean="0">
                <a:solidFill>
                  <a:schemeClr val="tx1"/>
                </a:solidFill>
                <a:latin typeface="+mn-lt"/>
                <a:ea typeface="+mn-ea"/>
                <a:cs typeface="+mn-cs"/>
              </a:rPr>
              <a:t>，另一个用于</a:t>
            </a:r>
            <a:r>
              <a:rPr altLang="zh-CN" sz="1200" kern="1200" lang="en-US" smtClean="0">
                <a:solidFill>
                  <a:schemeClr val="tx1"/>
                </a:solidFill>
                <a:latin typeface="+mn-lt"/>
                <a:ea typeface="+mn-ea"/>
                <a:cs typeface="+mn-cs"/>
              </a:rPr>
              <a:t>DL)</a:t>
            </a:r>
            <a:r>
              <a:rPr altLang="zh-CN" sz="1200" kern="1200" lang="zh-CN" smtClean="0">
                <a:solidFill>
                  <a:schemeClr val="tx1"/>
                </a:solidFill>
                <a:latin typeface="+mn-lt"/>
                <a:ea typeface="+mn-ea"/>
                <a:cs typeface="+mn-cs"/>
              </a:rPr>
              <a:t>似乎是多余的。此外，当前分配的频谱有很大一部分未得到充分利用。因此，有必要开发一种提高频谱利用率的访问控制方法</a:t>
            </a:r>
            <a:r>
              <a:rPr altLang="zh-CN" sz="1200" kern="1200" lang="zh-CN" smtClean="0">
                <a:solidFill>
                  <a:schemeClr val="tx1"/>
                </a:solidFill>
                <a:latin typeface="+mn-lt"/>
                <a:ea typeface="+mn-ea"/>
                <a:cs typeface="+mn-cs"/>
              </a:rPr>
              <a:t>。</a:t>
            </a:r>
            <a:endParaRPr altLang="zh-CN" sz="1200" kern="1200" lang="en-US" smtClean="0">
              <a:solidFill>
                <a:schemeClr val="tx1"/>
              </a:solidFill>
              <a:latin typeface="+mn-lt"/>
              <a:ea typeface="+mn-ea"/>
              <a:cs typeface="+mn-cs"/>
            </a:endParaRPr>
          </a:p>
          <a:p>
            <a:r>
              <a:rPr altLang="zh-CN" b="1" sz="1200" kern="1200" lang="zh-CN" smtClean="0">
                <a:solidFill>
                  <a:schemeClr val="tx1"/>
                </a:solidFill>
                <a:latin typeface="+mn-lt"/>
                <a:ea typeface="+mn-ea"/>
                <a:cs typeface="+mn-cs"/>
              </a:rPr>
              <a:t>无处不在的连通性</a:t>
            </a:r>
            <a:r>
              <a:rPr altLang="zh-CN" sz="1200" kern="1200" lang="zh-CN" smtClean="0">
                <a:solidFill>
                  <a:schemeClr val="tx1"/>
                </a:solidFill>
                <a:latin typeface="+mn-lt"/>
                <a:ea typeface="+mn-ea"/>
                <a:cs typeface="+mn-cs"/>
              </a:rPr>
              <a:t>：由于全球不相同的操作频带，无处不在的连接要求</a:t>
            </a:r>
            <a:r>
              <a:rPr altLang="zh-CN" sz="1200" kern="1200" lang="en-US" smtClean="0">
                <a:solidFill>
                  <a:schemeClr val="tx1"/>
                </a:solidFill>
                <a:latin typeface="+mn-lt"/>
                <a:ea typeface="+mn-ea"/>
                <a:cs typeface="+mn-cs"/>
              </a:rPr>
              <a:t>UEs</a:t>
            </a:r>
            <a:r>
              <a:rPr altLang="zh-CN" sz="1200" kern="1200" lang="zh-CN" smtClean="0">
                <a:solidFill>
                  <a:schemeClr val="tx1"/>
                </a:solidFill>
                <a:latin typeface="+mn-lt"/>
                <a:ea typeface="+mn-ea"/>
                <a:cs typeface="+mn-cs"/>
              </a:rPr>
              <a:t>支持各种无线电和频带。此外，时分双工</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如印度和中国</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与频分双工</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如美国和欧洲</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之间的主要市场分割，使得</a:t>
            </a:r>
            <a:r>
              <a:rPr altLang="zh-CN" sz="1200" kern="1200" lang="en-US" smtClean="0">
                <a:solidFill>
                  <a:schemeClr val="tx1"/>
                </a:solidFill>
                <a:latin typeface="+mn-lt"/>
                <a:ea typeface="+mn-ea"/>
                <a:cs typeface="+mn-cs"/>
              </a:rPr>
              <a:t>UE</a:t>
            </a:r>
            <a:r>
              <a:rPr altLang="zh-CN" sz="1200" kern="1200" lang="zh-CN" smtClean="0">
                <a:solidFill>
                  <a:schemeClr val="tx1"/>
                </a:solidFill>
                <a:latin typeface="+mn-lt"/>
                <a:ea typeface="+mn-ea"/>
                <a:cs typeface="+mn-cs"/>
              </a:rPr>
              <a:t>需要支持不同的双工选择。因此，</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网络被设想为在无线异构网络上实现</a:t>
            </a:r>
            <a:r>
              <a:rPr altLang="zh-CN" sz="1200" kern="1200" lang="en-US" smtClean="0">
                <a:solidFill>
                  <a:schemeClr val="tx1"/>
                </a:solidFill>
                <a:latin typeface="+mn-lt"/>
                <a:ea typeface="+mn-ea"/>
                <a:cs typeface="+mn-cs"/>
              </a:rPr>
              <a:t>ue</a:t>
            </a:r>
            <a:r>
              <a:rPr altLang="zh-CN" sz="1200" kern="1200" lang="zh-CN" smtClean="0">
                <a:solidFill>
                  <a:schemeClr val="tx1"/>
                </a:solidFill>
                <a:latin typeface="+mn-lt"/>
                <a:ea typeface="+mn-ea"/>
                <a:cs typeface="+mn-cs"/>
              </a:rPr>
              <a:t>的无缝连接。 </a:t>
            </a:r>
            <a:endParaRPr altLang="zh-CN" sz="1200" kern="1200" lang="en-US" smtClean="0">
              <a:solidFill>
                <a:schemeClr val="tx1"/>
              </a:solidFill>
              <a:latin typeface="+mn-lt"/>
              <a:ea typeface="+mn-ea"/>
              <a:cs typeface="+mn-cs"/>
            </a:endParaRPr>
          </a:p>
          <a:p>
            <a:r>
              <a:rPr altLang="zh-CN" b="1" sz="1200" kern="1200" lang="zh-CN" smtClean="0">
                <a:solidFill>
                  <a:schemeClr val="tx1"/>
                </a:solidFill>
                <a:latin typeface="+mn-lt"/>
                <a:ea typeface="+mn-ea"/>
                <a:cs typeface="+mn-cs"/>
              </a:rPr>
              <a:t>零延迟</a:t>
            </a:r>
            <a:r>
              <a:rPr altLang="zh-CN" sz="1200" kern="1200" lang="zh-CN" smtClean="0">
                <a:solidFill>
                  <a:schemeClr val="tx1"/>
                </a:solidFill>
                <a:latin typeface="+mn-lt"/>
                <a:ea typeface="+mn-ea"/>
                <a:cs typeface="+mn-cs"/>
              </a:rPr>
              <a:t>：预计未来移动蜂窝网络协助许多实时应用程序</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如触觉互联网，并具有不同级别的服务质量</a:t>
            </a:r>
            <a:r>
              <a:rPr altLang="zh-CN" sz="1200" kern="1200" lang="en-US" smtClean="0">
                <a:solidFill>
                  <a:schemeClr val="tx1"/>
                </a:solidFill>
                <a:latin typeface="+mn-lt"/>
                <a:ea typeface="+mn-ea"/>
                <a:cs typeface="+mn-cs"/>
              </a:rPr>
              <a:t>(QoS)(</a:t>
            </a:r>
            <a:r>
              <a:rPr altLang="zh-CN" sz="1200" kern="1200" lang="zh-CN" smtClean="0">
                <a:solidFill>
                  <a:schemeClr val="tx1"/>
                </a:solidFill>
                <a:latin typeface="+mn-lt"/>
                <a:ea typeface="+mn-ea"/>
                <a:cs typeface="+mn-cs"/>
              </a:rPr>
              <a:t>带宽、延迟、抖动、丢包</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和封包延迟</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和体验质量方面</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用户和网络供应商的服务满意度和反馈</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。因此，</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网络被设想以最优的</a:t>
            </a:r>
            <a:r>
              <a:rPr altLang="zh-CN" sz="1200" kern="1200" lang="en-US" smtClean="0">
                <a:solidFill>
                  <a:schemeClr val="tx1"/>
                </a:solidFill>
                <a:latin typeface="+mn-lt"/>
                <a:ea typeface="+mn-ea"/>
                <a:cs typeface="+mn-cs"/>
              </a:rPr>
              <a:t>QoS</a:t>
            </a:r>
            <a:r>
              <a:rPr altLang="zh-CN" sz="1200" kern="1200" lang="zh-CN" smtClean="0">
                <a:solidFill>
                  <a:schemeClr val="tx1"/>
                </a:solidFill>
                <a:latin typeface="+mn-lt"/>
                <a:ea typeface="+mn-ea"/>
                <a:cs typeface="+mn-cs"/>
              </a:rPr>
              <a:t>和</a:t>
            </a:r>
            <a:r>
              <a:rPr altLang="zh-CN" sz="1200" kern="1200" lang="en-US" smtClean="0">
                <a:solidFill>
                  <a:schemeClr val="tx1"/>
                </a:solidFill>
                <a:latin typeface="+mn-lt"/>
                <a:ea typeface="+mn-ea"/>
                <a:cs typeface="+mn-cs"/>
              </a:rPr>
              <a:t>QoE</a:t>
            </a:r>
            <a:r>
              <a:rPr altLang="zh-CN" sz="1200" kern="1200" lang="zh-CN" smtClean="0">
                <a:solidFill>
                  <a:schemeClr val="tx1"/>
                </a:solidFill>
                <a:latin typeface="+mn-lt"/>
                <a:ea typeface="+mn-ea"/>
                <a:cs typeface="+mn-cs"/>
              </a:rPr>
              <a:t>体验实现实时和延迟绑定服务。</a:t>
            </a:r>
            <a:r>
              <a:rPr altLang="zh-CN" sz="1200" kern="1200" lang="en-US" smtClean="0">
                <a:solidFill>
                  <a:schemeClr val="tx1"/>
                </a:solidFill>
                <a:latin typeface="+mn-lt"/>
                <a:ea typeface="+mn-ea"/>
                <a:cs typeface="+mn-cs"/>
              </a:rPr>
              <a:t> </a:t>
            </a:r>
            <a:endParaRPr altLang="zh-CN" sz="1200" kern="1200" lang="zh-CN">
              <a:solidFill>
                <a:schemeClr val="tx1"/>
              </a:solidFill>
              <a:latin typeface="+mn-lt"/>
              <a:ea typeface="+mn-ea"/>
              <a:cs typeface="+mn-cs"/>
            </a:endParaRPr>
          </a:p>
        </p:txBody>
      </p:sp>
      <p:sp>
        <p:nvSpPr>
          <p:cNvPr id="1048720" name="灯片编号占位符 3"/>
          <p:cNvSpPr>
            <a:spLocks noGrp="1"/>
          </p:cNvSpPr>
          <p:nvPr>
            <p:ph type="sldNum" sz="quarter" idx="10"/>
          </p:nvPr>
        </p:nvSpPr>
        <p:spPr/>
        <p:txBody>
          <a:bodyPr/>
          <a:p>
            <a:fld id="{82CD99BC-6284-4AD9-B8A1-A36EC4026B37}" type="slidenum">
              <a:rPr altLang="en-US" lang="zh-CN" smtClean="0"/>
              <a:t>9</a:t>
            </a:fld>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730" name="Slide Image Placeholder 1"/>
          <p:cNvSpPr>
            <a:spLocks noChangeAspect="1" noRot="1" noGrp="1"/>
          </p:cNvSpPr>
          <p:nvPr>
            <p:ph type="sldImg"/>
          </p:nvPr>
        </p:nvSpPr>
        <p:spPr/>
      </p:sp>
      <p:sp>
        <p:nvSpPr>
          <p:cNvPr id="1048731" name="Notes Placeholder 2"/>
          <p:cNvSpPr>
            <a:spLocks noGrp="1"/>
          </p:cNvSpPr>
          <p:nvPr>
            <p:ph type="body" idx="1"/>
          </p:nvPr>
        </p:nvSpPr>
        <p:spPr/>
        <p:txBody>
          <a:bodyPr/>
          <a:p>
            <a:pPr algn="l" defTabSz="914400" eaLnBrk="1" fontAlgn="auto" hangingPunct="1" indent="0" latinLnBrk="0" marL="0" marR="0" rtl="0">
              <a:lnSpc>
                <a:spcPct val="100000"/>
              </a:lnSpc>
              <a:spcBef>
                <a:spcPts val="0"/>
              </a:spcBef>
              <a:spcAft>
                <a:spcPts val="0"/>
              </a:spcAft>
              <a:buClrTx/>
              <a:buSzTx/>
              <a:buFontTx/>
              <a:buNone/>
            </a:pPr>
            <a:r>
              <a:rPr altLang="zh-CN" sz="1200" kern="1200" lang="zh-CN" smtClean="0">
                <a:solidFill>
                  <a:schemeClr val="tx1"/>
                </a:solidFill>
                <a:latin typeface="+mn-lt"/>
                <a:ea typeface="+mn-ea"/>
                <a:cs typeface="+mn-cs"/>
              </a:rPr>
              <a:t>要实现以上需求，</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网络还有几个挑战需要处理，这个表格展示了一些挑战以及建议的解决方案。例如，</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网络需要大幅度提高网络容量的同时还要严格控制能源消耗和成本，需要支持无线异构网络来保证它的灵活性，还需要处理通信设备之间的干扰以及安全隐私等问题。详细部分将会在后面再展开介绍。</a:t>
            </a:r>
          </a:p>
          <a:p>
            <a:endParaRPr altLang="en-US" dirty="0" lang="zh-CN"/>
          </a:p>
        </p:txBody>
      </p:sp>
      <p:sp>
        <p:nvSpPr>
          <p:cNvPr id="1048732" name="Slide Number Placeholder 3"/>
          <p:cNvSpPr>
            <a:spLocks noGrp="1"/>
          </p:cNvSpPr>
          <p:nvPr>
            <p:ph type="sldNum" sz="quarter" idx="10"/>
          </p:nvPr>
        </p:nvSpPr>
        <p:spPr/>
        <p:txBody>
          <a:bodyPr/>
          <a:p>
            <a:fld id="{82CD99BC-6284-4AD9-B8A1-A36EC4026B37}" type="slidenum">
              <a:rPr altLang="en-US" lang="zh-CN" smtClean="0"/>
              <a:t>10</a:t>
            </a:fld>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742" name="Slide Image Placeholder 1"/>
          <p:cNvSpPr>
            <a:spLocks noChangeAspect="1" noRot="1" noGrp="1"/>
          </p:cNvSpPr>
          <p:nvPr>
            <p:ph type="sldImg"/>
          </p:nvPr>
        </p:nvSpPr>
        <p:spPr/>
      </p:sp>
      <p:sp>
        <p:nvSpPr>
          <p:cNvPr id="1048743" name="Notes Placeholder 2"/>
          <p:cNvSpPr>
            <a:spLocks noGrp="1"/>
          </p:cNvSpPr>
          <p:nvPr>
            <p:ph type="body" idx="1"/>
          </p:nvPr>
        </p:nvSpPr>
        <p:spPr/>
        <p:txBody>
          <a:bodyPr/>
          <a:p>
            <a:pPr algn="l" defTabSz="914400" eaLnBrk="1" fontAlgn="auto" hangingPunct="1" indent="0" latinLnBrk="0" marL="0" marR="0" rtl="0">
              <a:lnSpc>
                <a:spcPct val="100000"/>
              </a:lnSpc>
              <a:spcBef>
                <a:spcPts val="0"/>
              </a:spcBef>
              <a:spcAft>
                <a:spcPts val="0"/>
              </a:spcAft>
              <a:buClrTx/>
              <a:buSzTx/>
              <a:buFontTx/>
              <a:buNone/>
            </a:pPr>
            <a:r>
              <a:rPr altLang="zh-CN" sz="1200" kern="1200" lang="zh-CN" smtClean="0">
                <a:solidFill>
                  <a:schemeClr val="tx1"/>
                </a:solidFill>
                <a:latin typeface="+mn-lt"/>
                <a:ea typeface="+mn-ea"/>
                <a:cs typeface="+mn-cs"/>
              </a:rPr>
              <a:t>这个表格是对</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网络技术的总结。横向是对</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网络面临的各种挑战，纵向为具体的技术名称，一种技术可能为好几种挑战</a:t>
            </a:r>
            <a:r>
              <a:rPr altLang="zh-CN" sz="1200" kern="1200" lang="zh-CN" smtClean="0">
                <a:solidFill>
                  <a:schemeClr val="tx1"/>
                </a:solidFill>
                <a:latin typeface="+mn-lt"/>
                <a:ea typeface="+mn-ea"/>
                <a:cs typeface="+mn-cs"/>
              </a:rPr>
              <a:t>提供</a:t>
            </a:r>
            <a:r>
              <a:rPr altLang="en-US" sz="1200" kern="1200" lang="zh-CN" smtClean="0">
                <a:solidFill>
                  <a:schemeClr val="tx1"/>
                </a:solidFill>
                <a:latin typeface="+mn-lt"/>
                <a:ea typeface="+mn-ea"/>
                <a:cs typeface="+mn-cs"/>
              </a:rPr>
              <a:t>可行的</a:t>
            </a:r>
            <a:r>
              <a:rPr altLang="zh-CN" sz="1200" kern="1200" lang="zh-CN" smtClean="0">
                <a:solidFill>
                  <a:schemeClr val="tx1"/>
                </a:solidFill>
                <a:latin typeface="+mn-lt"/>
                <a:ea typeface="+mn-ea"/>
                <a:cs typeface="+mn-cs"/>
              </a:rPr>
              <a:t>解决</a:t>
            </a:r>
            <a:r>
              <a:rPr altLang="zh-CN" sz="1200" kern="1200" lang="zh-CN" smtClean="0">
                <a:solidFill>
                  <a:schemeClr val="tx1"/>
                </a:solidFill>
                <a:latin typeface="+mn-lt"/>
                <a:ea typeface="+mn-ea"/>
                <a:cs typeface="+mn-cs"/>
              </a:rPr>
              <a:t>方法。</a:t>
            </a:r>
          </a:p>
          <a:p>
            <a:endParaRPr altLang="en-US" dirty="0" lang="zh-CN"/>
          </a:p>
        </p:txBody>
      </p:sp>
      <p:sp>
        <p:nvSpPr>
          <p:cNvPr id="1048744" name="Slide Number Placeholder 3"/>
          <p:cNvSpPr>
            <a:spLocks noGrp="1"/>
          </p:cNvSpPr>
          <p:nvPr>
            <p:ph type="sldNum" sz="quarter" idx="10"/>
          </p:nvPr>
        </p:nvSpPr>
        <p:spPr/>
        <p:txBody>
          <a:bodyPr/>
          <a:p>
            <a:fld id="{82CD99BC-6284-4AD9-B8A1-A36EC4026B37}" type="slidenum">
              <a:rPr altLang="en-US" lang="zh-CN" smtClean="0"/>
              <a:t>11</a:t>
            </a:fld>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757" name="幻灯片图像占位符 1"/>
          <p:cNvSpPr>
            <a:spLocks noChangeAspect="1" noRot="1" noGrp="1"/>
          </p:cNvSpPr>
          <p:nvPr>
            <p:ph type="sldImg"/>
          </p:nvPr>
        </p:nvSpPr>
        <p:spPr/>
      </p:sp>
      <p:sp>
        <p:nvSpPr>
          <p:cNvPr id="1048758" name="备注占位符 2"/>
          <p:cNvSpPr>
            <a:spLocks noGrp="1"/>
          </p:cNvSpPr>
          <p:nvPr>
            <p:ph type="body" idx="1"/>
          </p:nvPr>
        </p:nvSpPr>
        <p:spPr/>
        <p:txBody>
          <a:bodyPr>
            <a:normAutofit/>
          </a:bodyPr>
          <a:p>
            <a:pPr algn="l" defTabSz="914400" eaLnBrk="1" fontAlgn="auto" hangingPunct="1" indent="0" latinLnBrk="0" marL="0" marR="0" rtl="0">
              <a:lnSpc>
                <a:spcPct val="100000"/>
              </a:lnSpc>
              <a:spcBef>
                <a:spcPts val="0"/>
              </a:spcBef>
              <a:spcAft>
                <a:spcPts val="0"/>
              </a:spcAft>
              <a:buClrTx/>
              <a:buSzTx/>
              <a:buFontTx/>
              <a:buNone/>
            </a:pPr>
            <a:r>
              <a:rPr altLang="zh-CN" sz="1200" kern="1200" lang="zh-CN" smtClean="0">
                <a:solidFill>
                  <a:schemeClr val="tx1"/>
                </a:solidFill>
                <a:latin typeface="+mn-lt"/>
                <a:ea typeface="+mn-ea"/>
                <a:cs typeface="+mn-cs"/>
              </a:rPr>
              <a:t>如图是用于</a:t>
            </a:r>
            <a:r>
              <a:rPr altLang="zh-CN" sz="1200" kern="1200" lang="en-US" smtClean="0">
                <a:solidFill>
                  <a:schemeClr val="tx1"/>
                </a:solidFill>
                <a:latin typeface="+mn-lt"/>
                <a:ea typeface="+mn-ea"/>
                <a:cs typeface="+mn-cs"/>
              </a:rPr>
              <a:t>5G</a:t>
            </a:r>
            <a:r>
              <a:rPr altLang="zh-CN" sz="1200" kern="1200" lang="zh-CN" smtClean="0">
                <a:solidFill>
                  <a:schemeClr val="tx1"/>
                </a:solidFill>
                <a:latin typeface="+mn-lt"/>
                <a:ea typeface="+mn-ea"/>
                <a:cs typeface="+mn-cs"/>
              </a:rPr>
              <a:t>的一种多层架构，它包括小基站、移动小基站、基于</a:t>
            </a:r>
            <a:r>
              <a:rPr altLang="zh-CN" sz="1200" kern="1200" lang="en-US" smtClean="0">
                <a:solidFill>
                  <a:schemeClr val="tx1"/>
                </a:solidFill>
                <a:latin typeface="+mn-lt"/>
                <a:ea typeface="+mn-ea"/>
                <a:cs typeface="+mn-cs"/>
              </a:rPr>
              <a:t>D2D</a:t>
            </a:r>
            <a:r>
              <a:rPr altLang="zh-CN" sz="1200" kern="1200" lang="zh-CN" smtClean="0">
                <a:solidFill>
                  <a:schemeClr val="tx1"/>
                </a:solidFill>
                <a:latin typeface="+mn-lt"/>
                <a:ea typeface="+mn-ea"/>
                <a:cs typeface="+mn-cs"/>
              </a:rPr>
              <a:t>和基于认知无线网络。我们可以看到车辆内部的移动小基站用来实现内部设备之间的通信，而位于车辆外部的大型天线阵则可以与</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通信。因此，相对于相应的</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，车辆</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或建筑物</a:t>
            </a:r>
            <a:r>
              <a:rPr altLang="zh-CN" sz="1200" kern="1200" lang="en-US" smtClean="0">
                <a:solidFill>
                  <a:schemeClr val="tx1"/>
                </a:solidFill>
                <a:latin typeface="+mn-lt"/>
                <a:ea typeface="+mn-ea"/>
                <a:cs typeface="+mn-cs"/>
              </a:rPr>
              <a:t>)</a:t>
            </a:r>
            <a:r>
              <a:rPr altLang="zh-CN" sz="1200" kern="1200" lang="zh-CN" smtClean="0">
                <a:solidFill>
                  <a:schemeClr val="tx1"/>
                </a:solidFill>
                <a:latin typeface="+mn-lt"/>
                <a:ea typeface="+mn-ea"/>
                <a:cs typeface="+mn-cs"/>
              </a:rPr>
              <a:t>内的所有设备似乎都是一个单元，而</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显然是所有这些设备的</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。下面我们将具体介绍这几种架构方式的相关优势、劣势以及有待解决的挑战。</a:t>
            </a:r>
          </a:p>
          <a:p>
            <a:endParaRPr altLang="en-US" lang="zh-CN"/>
          </a:p>
        </p:txBody>
      </p:sp>
      <p:sp>
        <p:nvSpPr>
          <p:cNvPr id="1048759" name="灯片编号占位符 3"/>
          <p:cNvSpPr>
            <a:spLocks noGrp="1"/>
          </p:cNvSpPr>
          <p:nvPr>
            <p:ph type="sldNum" sz="quarter" idx="10"/>
          </p:nvPr>
        </p:nvSpPr>
        <p:spPr/>
        <p:txBody>
          <a:bodyPr/>
          <a:p>
            <a:fld id="{82CD99BC-6284-4AD9-B8A1-A36EC4026B37}" type="slidenum">
              <a:rPr altLang="en-US" lang="zh-CN" smtClean="0"/>
              <a:t>13</a:t>
            </a:fld>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77" name="幻灯片图像占位符 1"/>
          <p:cNvSpPr>
            <a:spLocks noChangeAspect="1" noRot="1" noGrp="1"/>
          </p:cNvSpPr>
          <p:nvPr>
            <p:ph type="sldImg"/>
          </p:nvPr>
        </p:nvSpPr>
        <p:spPr/>
      </p:sp>
      <p:sp>
        <p:nvSpPr>
          <p:cNvPr id="1048778" name="备注占位符 2"/>
          <p:cNvSpPr>
            <a:spLocks noGrp="1"/>
          </p:cNvSpPr>
          <p:nvPr>
            <p:ph type="body" idx="1"/>
          </p:nvPr>
        </p:nvSpPr>
        <p:spPr/>
        <p:txBody>
          <a:bodyPr>
            <a:normAutofit/>
          </a:bodyPr>
          <a:p>
            <a:pPr algn="l" defTabSz="914400" eaLnBrk="1" fontAlgn="auto" hangingPunct="1" indent="0" latinLnBrk="0" marL="0" marR="0" rtl="0">
              <a:lnSpc>
                <a:spcPct val="100000"/>
              </a:lnSpc>
              <a:spcBef>
                <a:spcPts val="0"/>
              </a:spcBef>
              <a:spcAft>
                <a:spcPts val="0"/>
              </a:spcAft>
              <a:buClrTx/>
              <a:buSzTx/>
              <a:buFontTx/>
              <a:buNone/>
            </a:pPr>
            <a:r>
              <a:rPr altLang="zh-CN" sz="1200" kern="1200" lang="zh-CN" smtClean="0">
                <a:solidFill>
                  <a:schemeClr val="tx1"/>
                </a:solidFill>
                <a:latin typeface="+mn-lt"/>
                <a:ea typeface="+mn-ea"/>
                <a:cs typeface="+mn-cs"/>
              </a:rPr>
              <a:t>基于多层的架构是指在两层架构的基础上增加了</a:t>
            </a:r>
            <a:r>
              <a:rPr altLang="zh-CN" sz="1200" kern="1200" lang="en-US" smtClean="0">
                <a:solidFill>
                  <a:schemeClr val="tx1"/>
                </a:solidFill>
                <a:latin typeface="+mn-lt"/>
                <a:ea typeface="+mn-ea"/>
                <a:cs typeface="+mn-cs"/>
              </a:rPr>
              <a:t>D2D</a:t>
            </a:r>
            <a:r>
              <a:rPr altLang="zh-CN" sz="1200" kern="1200" lang="zh-CN" smtClean="0">
                <a:solidFill>
                  <a:schemeClr val="tx1"/>
                </a:solidFill>
                <a:latin typeface="+mn-lt"/>
                <a:ea typeface="+mn-ea"/>
                <a:cs typeface="+mn-cs"/>
              </a:rPr>
              <a:t>架构和</a:t>
            </a:r>
            <a:r>
              <a:rPr altLang="zh-CN" sz="1200" kern="1200" lang="en-US" smtClean="0">
                <a:solidFill>
                  <a:schemeClr val="tx1"/>
                </a:solidFill>
                <a:latin typeface="+mn-lt"/>
                <a:ea typeface="+mn-ea"/>
                <a:cs typeface="+mn-cs"/>
              </a:rPr>
              <a:t>crn</a:t>
            </a:r>
            <a:r>
              <a:rPr altLang="zh-CN" sz="1200" kern="1200" lang="zh-CN" smtClean="0">
                <a:solidFill>
                  <a:schemeClr val="tx1"/>
                </a:solidFill>
                <a:latin typeface="+mn-lt"/>
                <a:ea typeface="+mn-ea"/>
                <a:cs typeface="+mn-cs"/>
              </a:rPr>
              <a:t>架构，这里的</a:t>
            </a:r>
            <a:r>
              <a:rPr altLang="zh-CN" b="1" sz="1200" kern="1200" lang="zh-CN" smtClean="0">
                <a:solidFill>
                  <a:schemeClr val="tx1"/>
                </a:solidFill>
                <a:latin typeface="+mn-lt"/>
                <a:ea typeface="+mn-ea"/>
                <a:cs typeface="+mn-cs"/>
              </a:rPr>
              <a:t>两层架构</a:t>
            </a:r>
            <a:r>
              <a:rPr altLang="zh-CN" sz="1200" kern="1200" lang="zh-CN" smtClean="0">
                <a:solidFill>
                  <a:schemeClr val="tx1"/>
                </a:solidFill>
                <a:latin typeface="+mn-lt"/>
                <a:ea typeface="+mn-ea"/>
                <a:cs typeface="+mn-cs"/>
              </a:rPr>
              <a:t>指的是宏基站（</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）位于顶层，各个小基站</a:t>
            </a:r>
            <a:r>
              <a:rPr altLang="zh-CN" sz="1200" kern="1200" lang="en-US" smtClean="0">
                <a:solidFill>
                  <a:schemeClr val="tx1"/>
                </a:solidFill>
                <a:latin typeface="+mn-lt"/>
                <a:ea typeface="+mn-ea"/>
                <a:cs typeface="+mn-cs"/>
              </a:rPr>
              <a:t>(SBSs)</a:t>
            </a:r>
            <a:r>
              <a:rPr altLang="zh-CN" sz="1200" kern="1200" lang="zh-CN" smtClean="0">
                <a:solidFill>
                  <a:schemeClr val="tx1"/>
                </a:solidFill>
                <a:latin typeface="+mn-lt"/>
                <a:ea typeface="+mn-ea"/>
                <a:cs typeface="+mn-cs"/>
              </a:rPr>
              <a:t>在底层，</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在</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的监督下工作。</a:t>
            </a:r>
            <a:r>
              <a:rPr altLang="zh-CN" sz="1200" kern="1200" lang="en-US" smtClean="0">
                <a:solidFill>
                  <a:schemeClr val="tx1"/>
                </a:solidFill>
                <a:latin typeface="+mn-lt"/>
                <a:ea typeface="+mn-ea"/>
                <a:cs typeface="+mn-cs"/>
              </a:rPr>
              <a:t> MBS</a:t>
            </a:r>
            <a:r>
              <a:rPr altLang="zh-CN" sz="1200" kern="1200" lang="zh-CN" smtClean="0">
                <a:solidFill>
                  <a:schemeClr val="tx1"/>
                </a:solidFill>
                <a:latin typeface="+mn-lt"/>
                <a:ea typeface="+mn-ea"/>
                <a:cs typeface="+mn-cs"/>
              </a:rPr>
              <a:t>覆盖了所有不同类型的</a:t>
            </a:r>
            <a:r>
              <a:rPr altLang="zh-CN" sz="1200" kern="1200" lang="en-US" smtClean="0">
                <a:solidFill>
                  <a:schemeClr val="tx1"/>
                </a:solidFill>
                <a:latin typeface="+mn-lt"/>
                <a:ea typeface="+mn-ea"/>
                <a:cs typeface="+mn-cs"/>
              </a:rPr>
              <a:t>SBS</a:t>
            </a:r>
            <a:r>
              <a:rPr altLang="zh-CN" sz="1200" kern="1200" lang="zh-CN" smtClean="0">
                <a:solidFill>
                  <a:schemeClr val="tx1"/>
                </a:solidFill>
                <a:latin typeface="+mn-lt"/>
                <a:ea typeface="+mn-ea"/>
                <a:cs typeface="+mn-cs"/>
              </a:rPr>
              <a:t>，</a:t>
            </a:r>
            <a:r>
              <a:rPr altLang="zh-CN" sz="1200" kern="1200" lang="en-US" smtClean="0">
                <a:solidFill>
                  <a:schemeClr val="tx1"/>
                </a:solidFill>
                <a:latin typeface="+mn-lt"/>
                <a:ea typeface="+mn-ea"/>
                <a:cs typeface="+mn-cs"/>
              </a:rPr>
              <a:t>2</a:t>
            </a:r>
            <a:r>
              <a:rPr altLang="zh-CN" sz="1200" kern="1200" lang="zh-CN" smtClean="0">
                <a:solidFill>
                  <a:schemeClr val="tx1"/>
                </a:solidFill>
                <a:latin typeface="+mn-lt"/>
                <a:ea typeface="+mn-ea"/>
                <a:cs typeface="+mn-cs"/>
              </a:rPr>
              <a:t>层共享相同的频带。</a:t>
            </a:r>
            <a:r>
              <a:rPr altLang="zh-CN" b="1" sz="1200" kern="1200" lang="en-US" smtClean="0">
                <a:solidFill>
                  <a:schemeClr val="tx1"/>
                </a:solidFill>
                <a:latin typeface="+mn-lt"/>
                <a:ea typeface="+mn-ea"/>
                <a:cs typeface="+mn-cs"/>
              </a:rPr>
              <a:t>CRN</a:t>
            </a:r>
            <a:r>
              <a:rPr altLang="zh-CN" b="1" sz="1200" kern="1200" lang="zh-CN" smtClean="0">
                <a:solidFill>
                  <a:schemeClr val="tx1"/>
                </a:solidFill>
                <a:latin typeface="+mn-lt"/>
                <a:ea typeface="+mn-ea"/>
                <a:cs typeface="+mn-cs"/>
              </a:rPr>
              <a:t>是认知无线网络技术</a:t>
            </a:r>
            <a:r>
              <a:rPr altLang="zh-CN" sz="1200" kern="1200" lang="zh-CN" smtClean="0">
                <a:solidFill>
                  <a:schemeClr val="tx1"/>
                </a:solidFill>
                <a:latin typeface="+mn-lt"/>
                <a:ea typeface="+mn-ea"/>
                <a:cs typeface="+mn-cs"/>
              </a:rPr>
              <a:t>，这是一种智能频谱共享技术，其通过对无线环境、用户环境和网环境的智能学习、推理与决策，实时自适应改变工作频段等参数，能够高效利用空闲的频谱资源。</a:t>
            </a:r>
            <a:r>
              <a:rPr altLang="zh-CN" b="1" sz="1200" kern="1200" lang="zh-CN" smtClean="0">
                <a:solidFill>
                  <a:schemeClr val="tx1"/>
                </a:solidFill>
                <a:latin typeface="+mn-lt"/>
                <a:ea typeface="+mn-ea"/>
                <a:cs typeface="+mn-cs"/>
              </a:rPr>
              <a:t>基于</a:t>
            </a:r>
            <a:r>
              <a:rPr altLang="zh-CN" b="1" sz="1200" kern="1200" lang="en-US" smtClean="0">
                <a:solidFill>
                  <a:schemeClr val="tx1"/>
                </a:solidFill>
                <a:latin typeface="+mn-lt"/>
                <a:ea typeface="+mn-ea"/>
                <a:cs typeface="+mn-cs"/>
              </a:rPr>
              <a:t>D2D</a:t>
            </a:r>
            <a:r>
              <a:rPr altLang="zh-CN" sz="1200" kern="1200" lang="zh-CN" smtClean="0">
                <a:solidFill>
                  <a:schemeClr val="tx1"/>
                </a:solidFill>
                <a:latin typeface="+mn-lt"/>
                <a:ea typeface="+mn-ea"/>
                <a:cs typeface="+mn-cs"/>
              </a:rPr>
              <a:t>是指设备到设备通信，即允许近距离设备之间近使用许可的蜂窝带宽彼此通信，而不涉及</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a:t>
            </a:r>
            <a:r>
              <a:rPr altLang="zh-CN" b="1" sz="1200" kern="1200" lang="zh-CN" smtClean="0">
                <a:solidFill>
                  <a:schemeClr val="tx1"/>
                </a:solidFill>
                <a:latin typeface="+mn-lt"/>
                <a:ea typeface="+mn-ea"/>
                <a:cs typeface="+mn-cs"/>
              </a:rPr>
              <a:t>基于云</a:t>
            </a:r>
            <a:r>
              <a:rPr altLang="zh-CN" sz="1200" kern="1200" lang="zh-CN" smtClean="0">
                <a:solidFill>
                  <a:schemeClr val="tx1"/>
                </a:solidFill>
                <a:latin typeface="+mn-lt"/>
                <a:ea typeface="+mn-ea"/>
                <a:cs typeface="+mn-cs"/>
              </a:rPr>
              <a:t>是指在云中执行</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的大部分功能，从而将</a:t>
            </a:r>
            <a:r>
              <a:rPr altLang="zh-CN" sz="1200" kern="1200" lang="en-US" smtClean="0">
                <a:solidFill>
                  <a:schemeClr val="tx1"/>
                </a:solidFill>
                <a:latin typeface="+mn-lt"/>
                <a:ea typeface="+mn-ea"/>
                <a:cs typeface="+mn-cs"/>
              </a:rPr>
              <a:t>MBS</a:t>
            </a:r>
            <a:r>
              <a:rPr altLang="zh-CN" sz="1200" kern="1200" lang="zh-CN" smtClean="0">
                <a:solidFill>
                  <a:schemeClr val="tx1"/>
                </a:solidFill>
                <a:latin typeface="+mn-lt"/>
                <a:ea typeface="+mn-ea"/>
                <a:cs typeface="+mn-cs"/>
              </a:rPr>
              <a:t>的功能划分为控制层和数据层。</a:t>
            </a:r>
          </a:p>
          <a:p>
            <a:endParaRPr altLang="en-US" lang="zh-CN"/>
          </a:p>
        </p:txBody>
      </p:sp>
      <p:sp>
        <p:nvSpPr>
          <p:cNvPr id="1048779" name="灯片编号占位符 3"/>
          <p:cNvSpPr>
            <a:spLocks noGrp="1"/>
          </p:cNvSpPr>
          <p:nvPr>
            <p:ph type="sldNum" sz="quarter" idx="10"/>
          </p:nvPr>
        </p:nvSpPr>
        <p:spPr/>
        <p:txBody>
          <a:bodyPr/>
          <a:p>
            <a:fld id="{82CD99BC-6284-4AD9-B8A1-A36EC4026B37}" type="slidenum">
              <a:rPr altLang="en-US" lang="zh-CN" smtClean="0"/>
              <a:t>14</a:t>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70" name=""/>
        <p:cNvGrpSpPr/>
        <p:nvPr/>
      </p:nvGrpSpPr>
      <p:grpSpPr>
        <a:xfrm>
          <a:off x="0" y="0"/>
          <a:ext cx="0" cy="0"/>
          <a:chOff x="0" y="0"/>
          <a:chExt cx="0" cy="0"/>
        </a:xfrm>
      </p:grpSpPr>
      <p:sp>
        <p:nvSpPr>
          <p:cNvPr id="1049073"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9074"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dirty="0" lang="en-US"/>
          </a:p>
        </p:txBody>
      </p:sp>
      <p:sp>
        <p:nvSpPr>
          <p:cNvPr id="1049075" name="Date Placeholder 3"/>
          <p:cNvSpPr>
            <a:spLocks noGrp="1"/>
          </p:cNvSpPr>
          <p:nvPr>
            <p:ph type="dt" sz="half" idx="10"/>
          </p:nvPr>
        </p:nvSpPr>
        <p:spPr/>
        <p:txBody>
          <a:bodyPr/>
          <a:p>
            <a:fld id="{76EF31D4-1AA4-45E7-8F10-C007A9A6DDB0}" type="datetimeFigureOut">
              <a:rPr altLang="en-US" lang="zh-HK" smtClean="0"/>
              <a:t>21/5/2019</a:t>
            </a:fld>
            <a:endParaRPr altLang="en-US" lang="zh-HK"/>
          </a:p>
        </p:txBody>
      </p:sp>
      <p:sp>
        <p:nvSpPr>
          <p:cNvPr id="1049076" name="Footer Placeholder 4"/>
          <p:cNvSpPr>
            <a:spLocks noGrp="1"/>
          </p:cNvSpPr>
          <p:nvPr>
            <p:ph type="ftr" sz="quarter" idx="11"/>
          </p:nvPr>
        </p:nvSpPr>
        <p:spPr/>
        <p:txBody>
          <a:bodyPr/>
          <a:p>
            <a:endParaRPr altLang="en-US" lang="zh-HK"/>
          </a:p>
        </p:txBody>
      </p:sp>
      <p:sp>
        <p:nvSpPr>
          <p:cNvPr id="1049077" name="Slide Number Placeholder 5"/>
          <p:cNvSpPr>
            <a:spLocks noGrp="1"/>
          </p:cNvSpPr>
          <p:nvPr>
            <p:ph type="sldNum" sz="quarter" idx="12"/>
          </p:nvPr>
        </p:nvSpPr>
        <p:spPr/>
        <p:txBody>
          <a:bodyPr/>
          <a:p>
            <a:fld id="{9E45C72C-05F9-42DA-A32C-E89F323A6F21}" type="slidenum">
              <a:rPr altLang="en-US" lang="zh-HK" smtClean="0"/>
              <a:t>‹#›</a:t>
            </a:fld>
            <a:endParaRPr altLang="en-US" lang="zh-HK"/>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74" name=""/>
        <p:cNvGrpSpPr/>
        <p:nvPr/>
      </p:nvGrpSpPr>
      <p:grpSpPr>
        <a:xfrm>
          <a:off x="0" y="0"/>
          <a:ext cx="0" cy="0"/>
          <a:chOff x="0" y="0"/>
          <a:chExt cx="0" cy="0"/>
        </a:xfrm>
      </p:grpSpPr>
      <p:sp>
        <p:nvSpPr>
          <p:cNvPr id="1049093" name="Title 1"/>
          <p:cNvSpPr>
            <a:spLocks noGrp="1"/>
          </p:cNvSpPr>
          <p:nvPr>
            <p:ph type="title"/>
          </p:nvPr>
        </p:nvSpPr>
        <p:spPr/>
        <p:txBody>
          <a:bodyPr/>
          <a:p>
            <a:r>
              <a:rPr altLang="en-US" lang="zh-CN" smtClean="0"/>
              <a:t>单击此处编辑母版标题样式</a:t>
            </a:r>
            <a:endParaRPr dirty="0" lang="en-US"/>
          </a:p>
        </p:txBody>
      </p:sp>
      <p:sp>
        <p:nvSpPr>
          <p:cNvPr id="1049094" name="Vertical Text Placeholder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095" name="Date Placeholder 3"/>
          <p:cNvSpPr>
            <a:spLocks noGrp="1"/>
          </p:cNvSpPr>
          <p:nvPr>
            <p:ph type="dt" sz="half" idx="10"/>
          </p:nvPr>
        </p:nvSpPr>
        <p:spPr/>
        <p:txBody>
          <a:bodyPr/>
          <a:p>
            <a:fld id="{76EF31D4-1AA4-45E7-8F10-C007A9A6DDB0}" type="datetimeFigureOut">
              <a:rPr altLang="en-US" lang="zh-HK" smtClean="0"/>
              <a:t>21/5/2019</a:t>
            </a:fld>
            <a:endParaRPr altLang="en-US" lang="zh-HK"/>
          </a:p>
        </p:txBody>
      </p:sp>
      <p:sp>
        <p:nvSpPr>
          <p:cNvPr id="1049096" name="Footer Placeholder 4"/>
          <p:cNvSpPr>
            <a:spLocks noGrp="1"/>
          </p:cNvSpPr>
          <p:nvPr>
            <p:ph type="ftr" sz="quarter" idx="11"/>
          </p:nvPr>
        </p:nvSpPr>
        <p:spPr/>
        <p:txBody>
          <a:bodyPr/>
          <a:p>
            <a:endParaRPr altLang="en-US" lang="zh-HK"/>
          </a:p>
        </p:txBody>
      </p:sp>
      <p:sp>
        <p:nvSpPr>
          <p:cNvPr id="1049097" name="Slide Number Placeholder 5"/>
          <p:cNvSpPr>
            <a:spLocks noGrp="1"/>
          </p:cNvSpPr>
          <p:nvPr>
            <p:ph type="sldNum" sz="quarter" idx="12"/>
          </p:nvPr>
        </p:nvSpPr>
        <p:spPr/>
        <p:txBody>
          <a:bodyPr/>
          <a:p>
            <a:fld id="{9E45C72C-05F9-42DA-A32C-E89F323A6F21}" type="slidenum">
              <a:rPr altLang="en-US" lang="zh-HK" smtClean="0"/>
              <a:t>‹#›</a:t>
            </a:fld>
            <a:endParaRPr altLang="en-US" lang="zh-HK"/>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172" name=""/>
        <p:cNvGrpSpPr/>
        <p:nvPr/>
      </p:nvGrpSpPr>
      <p:grpSpPr>
        <a:xfrm>
          <a:off x="0" y="0"/>
          <a:ext cx="0" cy="0"/>
          <a:chOff x="0" y="0"/>
          <a:chExt cx="0" cy="0"/>
        </a:xfrm>
      </p:grpSpPr>
      <p:sp>
        <p:nvSpPr>
          <p:cNvPr id="1049082"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49083" name="Vertical Text Placeholder 2"/>
          <p:cNvSpPr>
            <a:spLocks noGrp="1"/>
          </p:cNvSpPr>
          <p:nvPr>
            <p:ph type="body" orient="vert" idx="1"/>
          </p:nvPr>
        </p:nvSpPr>
        <p:spPr>
          <a:xfrm>
            <a:off x="628650" y="365125"/>
            <a:ext cx="5800725" cy="5811838"/>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084" name="Date Placeholder 3"/>
          <p:cNvSpPr>
            <a:spLocks noGrp="1"/>
          </p:cNvSpPr>
          <p:nvPr>
            <p:ph type="dt" sz="half" idx="10"/>
          </p:nvPr>
        </p:nvSpPr>
        <p:spPr/>
        <p:txBody>
          <a:bodyPr/>
          <a:p>
            <a:fld id="{76EF31D4-1AA4-45E7-8F10-C007A9A6DDB0}" type="datetimeFigureOut">
              <a:rPr altLang="en-US" lang="zh-HK" smtClean="0"/>
              <a:t>21/5/2019</a:t>
            </a:fld>
            <a:endParaRPr altLang="en-US" lang="zh-HK"/>
          </a:p>
        </p:txBody>
      </p:sp>
      <p:sp>
        <p:nvSpPr>
          <p:cNvPr id="1049085" name="Footer Placeholder 4"/>
          <p:cNvSpPr>
            <a:spLocks noGrp="1"/>
          </p:cNvSpPr>
          <p:nvPr>
            <p:ph type="ftr" sz="quarter" idx="11"/>
          </p:nvPr>
        </p:nvSpPr>
        <p:spPr/>
        <p:txBody>
          <a:bodyPr/>
          <a:p>
            <a:endParaRPr altLang="en-US" lang="zh-HK"/>
          </a:p>
        </p:txBody>
      </p:sp>
      <p:sp>
        <p:nvSpPr>
          <p:cNvPr id="1049086" name="Slide Number Placeholder 5"/>
          <p:cNvSpPr>
            <a:spLocks noGrp="1"/>
          </p:cNvSpPr>
          <p:nvPr>
            <p:ph type="sldNum" sz="quarter" idx="12"/>
          </p:nvPr>
        </p:nvSpPr>
        <p:spPr/>
        <p:txBody>
          <a:bodyPr/>
          <a:p>
            <a:fld id="{9E45C72C-05F9-42DA-A32C-E89F323A6F21}" type="slidenum">
              <a:rPr altLang="en-US" lang="zh-HK" smtClean="0"/>
              <a:t>‹#›</a:t>
            </a:fld>
            <a:endParaRPr altLang="en-US" lang="zh-HK"/>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161" name=""/>
        <p:cNvGrpSpPr/>
        <p:nvPr/>
      </p:nvGrpSpPr>
      <p:grpSpPr>
        <a:xfrm>
          <a:off x="0" y="0"/>
          <a:ext cx="0" cy="0"/>
          <a:chOff x="0" y="0"/>
          <a:chExt cx="0" cy="0"/>
        </a:xfrm>
      </p:grpSpPr>
      <p:sp>
        <p:nvSpPr>
          <p:cNvPr id="1049023" name="Title 1"/>
          <p:cNvSpPr>
            <a:spLocks noGrp="1"/>
          </p:cNvSpPr>
          <p:nvPr>
            <p:ph type="ctrTitle"/>
          </p:nvPr>
        </p:nvSpPr>
        <p:spPr>
          <a:xfrm>
            <a:off x="685800" y="1122363"/>
            <a:ext cx="7772400" cy="2387600"/>
          </a:xfrm>
        </p:spPr>
        <p:txBody>
          <a:bodyPr anchor="b"/>
          <a:lstStyle>
            <a:lvl1pPr algn="ctr">
              <a:defRPr sz="6000"/>
            </a:lvl1pPr>
          </a:lstStyle>
          <a:p>
            <a:r>
              <a:rPr altLang="en-US" lang="zh-CN" smtClean="0"/>
              <a:t>单击此处编辑母版标题样式</a:t>
            </a:r>
            <a:endParaRPr dirty="0" lang="en-US"/>
          </a:p>
        </p:txBody>
      </p:sp>
      <p:sp>
        <p:nvSpPr>
          <p:cNvPr id="1049024"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smtClean="0"/>
              <a:t>单击此处编辑母版副标题样式</a:t>
            </a:r>
            <a:endParaRPr dirty="0" lang="en-US"/>
          </a:p>
        </p:txBody>
      </p:sp>
      <p:sp>
        <p:nvSpPr>
          <p:cNvPr id="1049025" name="Date Placeholder 3"/>
          <p:cNvSpPr>
            <a:spLocks noGrp="1"/>
          </p:cNvSpPr>
          <p:nvPr>
            <p:ph type="dt" sz="half" idx="10"/>
          </p:nvPr>
        </p:nvSpPr>
        <p:spPr/>
        <p:txBody>
          <a:bodyPr/>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9026" name="Footer Placeholder 4"/>
          <p:cNvSpPr>
            <a:spLocks noGrp="1"/>
          </p:cNvSpPr>
          <p:nvPr>
            <p:ph type="ftr" sz="quarter" idx="11"/>
          </p:nvPr>
        </p:nvSpPr>
        <p:spPr/>
        <p:txBody>
          <a:bodyPr/>
          <a:p>
            <a:endParaRPr altLang="en-US" lang="zh-HK">
              <a:solidFill>
                <a:prstClr val="black">
                  <a:tint val="75000"/>
                </a:prstClr>
              </a:solidFill>
            </a:endParaRPr>
          </a:p>
        </p:txBody>
      </p:sp>
      <p:sp>
        <p:nvSpPr>
          <p:cNvPr id="1049027" name="Slide Number Placeholder 5"/>
          <p:cNvSpPr>
            <a:spLocks noGrp="1"/>
          </p:cNvSpPr>
          <p:nvPr>
            <p:ph type="sldNum" sz="quarter" idx="12"/>
          </p:nvPr>
        </p:nvSpPr>
        <p:spPr/>
        <p:txBody>
          <a:bodyPr/>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Ovr>
    <a:masterClrMapping/>
  </p:clrMapOvr>
  <p:transition>
    <p:wipe/>
  </p:transition>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60" name=""/>
        <p:cNvGrpSpPr/>
        <p:nvPr/>
      </p:nvGrpSpPr>
      <p:grpSpPr>
        <a:xfrm>
          <a:off x="0" y="0"/>
          <a:ext cx="0" cy="0"/>
          <a:chOff x="0" y="0"/>
          <a:chExt cx="0" cy="0"/>
        </a:xfrm>
      </p:grpSpPr>
      <p:sp>
        <p:nvSpPr>
          <p:cNvPr id="1049018" name="Title 1"/>
          <p:cNvSpPr>
            <a:spLocks noGrp="1"/>
          </p:cNvSpPr>
          <p:nvPr>
            <p:ph type="title"/>
          </p:nvPr>
        </p:nvSpPr>
        <p:spPr/>
        <p:txBody>
          <a:bodyPr/>
          <a:p>
            <a:r>
              <a:rPr altLang="en-US" lang="zh-CN" smtClean="0"/>
              <a:t>单击此处编辑母版标题样式</a:t>
            </a:r>
            <a:endParaRPr dirty="0" lang="en-US"/>
          </a:p>
        </p:txBody>
      </p:sp>
      <p:sp>
        <p:nvSpPr>
          <p:cNvPr id="1049019" name="Content Placeholder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020" name="Date Placeholder 3"/>
          <p:cNvSpPr>
            <a:spLocks noGrp="1"/>
          </p:cNvSpPr>
          <p:nvPr>
            <p:ph type="dt" sz="half" idx="10"/>
          </p:nvPr>
        </p:nvSpPr>
        <p:spPr/>
        <p:txBody>
          <a:bodyPr/>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9021" name="Footer Placeholder 4"/>
          <p:cNvSpPr>
            <a:spLocks noGrp="1"/>
          </p:cNvSpPr>
          <p:nvPr>
            <p:ph type="ftr" sz="quarter" idx="11"/>
          </p:nvPr>
        </p:nvSpPr>
        <p:spPr/>
        <p:txBody>
          <a:bodyPr/>
          <a:p>
            <a:endParaRPr altLang="en-US" lang="zh-HK">
              <a:solidFill>
                <a:prstClr val="black">
                  <a:tint val="75000"/>
                </a:prstClr>
              </a:solidFill>
            </a:endParaRPr>
          </a:p>
        </p:txBody>
      </p:sp>
      <p:sp>
        <p:nvSpPr>
          <p:cNvPr id="1049022" name="Slide Number Placeholder 5"/>
          <p:cNvSpPr>
            <a:spLocks noGrp="1"/>
          </p:cNvSpPr>
          <p:nvPr>
            <p:ph type="sldNum" sz="quarter" idx="12"/>
          </p:nvPr>
        </p:nvSpPr>
        <p:spPr/>
        <p:txBody>
          <a:bodyPr/>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Ovr>
    <a:masterClrMapping/>
  </p:clrMapOvr>
  <p:transition>
    <p:wipe/>
  </p:transition>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66" name=""/>
        <p:cNvGrpSpPr/>
        <p:nvPr/>
      </p:nvGrpSpPr>
      <p:grpSpPr>
        <a:xfrm>
          <a:off x="0" y="0"/>
          <a:ext cx="0" cy="0"/>
          <a:chOff x="0" y="0"/>
          <a:chExt cx="0" cy="0"/>
        </a:xfrm>
      </p:grpSpPr>
      <p:sp>
        <p:nvSpPr>
          <p:cNvPr id="1049050"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49051"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p>
        </p:txBody>
      </p:sp>
      <p:sp>
        <p:nvSpPr>
          <p:cNvPr id="1049052" name="Date Placeholder 3"/>
          <p:cNvSpPr>
            <a:spLocks noGrp="1"/>
          </p:cNvSpPr>
          <p:nvPr>
            <p:ph type="dt" sz="half" idx="10"/>
          </p:nvPr>
        </p:nvSpPr>
        <p:spPr/>
        <p:txBody>
          <a:bodyPr/>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9053" name="Footer Placeholder 4"/>
          <p:cNvSpPr>
            <a:spLocks noGrp="1"/>
          </p:cNvSpPr>
          <p:nvPr>
            <p:ph type="ftr" sz="quarter" idx="11"/>
          </p:nvPr>
        </p:nvSpPr>
        <p:spPr/>
        <p:txBody>
          <a:bodyPr/>
          <a:p>
            <a:endParaRPr altLang="en-US" lang="zh-HK">
              <a:solidFill>
                <a:prstClr val="black">
                  <a:tint val="75000"/>
                </a:prstClr>
              </a:solidFill>
            </a:endParaRPr>
          </a:p>
        </p:txBody>
      </p:sp>
      <p:sp>
        <p:nvSpPr>
          <p:cNvPr id="1049054" name="Slide Number Placeholder 5"/>
          <p:cNvSpPr>
            <a:spLocks noGrp="1"/>
          </p:cNvSpPr>
          <p:nvPr>
            <p:ph type="sldNum" sz="quarter" idx="12"/>
          </p:nvPr>
        </p:nvSpPr>
        <p:spPr/>
        <p:txBody>
          <a:bodyPr/>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Ovr>
    <a:masterClrMapping/>
  </p:clrMapOvr>
  <p:transition>
    <p:wipe/>
  </p:transition>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65" name=""/>
        <p:cNvGrpSpPr/>
        <p:nvPr/>
      </p:nvGrpSpPr>
      <p:grpSpPr>
        <a:xfrm>
          <a:off x="0" y="0"/>
          <a:ext cx="0" cy="0"/>
          <a:chOff x="0" y="0"/>
          <a:chExt cx="0" cy="0"/>
        </a:xfrm>
      </p:grpSpPr>
      <p:sp>
        <p:nvSpPr>
          <p:cNvPr id="1049044" name="Title 1"/>
          <p:cNvSpPr>
            <a:spLocks noGrp="1"/>
          </p:cNvSpPr>
          <p:nvPr>
            <p:ph type="title"/>
          </p:nvPr>
        </p:nvSpPr>
        <p:spPr/>
        <p:txBody>
          <a:bodyPr/>
          <a:p>
            <a:r>
              <a:rPr altLang="en-US" lang="zh-CN" smtClean="0"/>
              <a:t>单击此处编辑母版标题样式</a:t>
            </a:r>
            <a:endParaRPr dirty="0" lang="en-US"/>
          </a:p>
        </p:txBody>
      </p:sp>
      <p:sp>
        <p:nvSpPr>
          <p:cNvPr id="1049045" name="Content Placeholder 2"/>
          <p:cNvSpPr>
            <a:spLocks noGrp="1"/>
          </p:cNvSpPr>
          <p:nvPr>
            <p:ph sz="half" idx="1"/>
          </p:nvPr>
        </p:nvSpPr>
        <p:spPr>
          <a:xfrm>
            <a:off x="628650" y="1825625"/>
            <a:ext cx="3886200" cy="435133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046" name="Content Placeholder 3"/>
          <p:cNvSpPr>
            <a:spLocks noGrp="1"/>
          </p:cNvSpPr>
          <p:nvPr>
            <p:ph sz="half" idx="2"/>
          </p:nvPr>
        </p:nvSpPr>
        <p:spPr>
          <a:xfrm>
            <a:off x="4629150" y="1825625"/>
            <a:ext cx="3886200" cy="435133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047" name="Date Placeholder 4"/>
          <p:cNvSpPr>
            <a:spLocks noGrp="1"/>
          </p:cNvSpPr>
          <p:nvPr>
            <p:ph type="dt" sz="half" idx="10"/>
          </p:nvPr>
        </p:nvSpPr>
        <p:spPr/>
        <p:txBody>
          <a:bodyPr/>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9048" name="Footer Placeholder 5"/>
          <p:cNvSpPr>
            <a:spLocks noGrp="1"/>
          </p:cNvSpPr>
          <p:nvPr>
            <p:ph type="ftr" sz="quarter" idx="11"/>
          </p:nvPr>
        </p:nvSpPr>
        <p:spPr/>
        <p:txBody>
          <a:bodyPr/>
          <a:p>
            <a:endParaRPr altLang="en-US" lang="zh-HK">
              <a:solidFill>
                <a:prstClr val="black">
                  <a:tint val="75000"/>
                </a:prstClr>
              </a:solidFill>
            </a:endParaRPr>
          </a:p>
        </p:txBody>
      </p:sp>
      <p:sp>
        <p:nvSpPr>
          <p:cNvPr id="1049049" name="Slide Number Placeholder 6"/>
          <p:cNvSpPr>
            <a:spLocks noGrp="1"/>
          </p:cNvSpPr>
          <p:nvPr>
            <p:ph type="sldNum" sz="quarter" idx="12"/>
          </p:nvPr>
        </p:nvSpPr>
        <p:spPr/>
        <p:txBody>
          <a:bodyPr/>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Ovr>
    <a:masterClrMapping/>
  </p:clrMapOvr>
  <p:transition>
    <p:wipe/>
  </p:transition>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69" name=""/>
        <p:cNvGrpSpPr/>
        <p:nvPr/>
      </p:nvGrpSpPr>
      <p:grpSpPr>
        <a:xfrm>
          <a:off x="0" y="0"/>
          <a:ext cx="0" cy="0"/>
          <a:chOff x="0" y="0"/>
          <a:chExt cx="0" cy="0"/>
        </a:xfrm>
      </p:grpSpPr>
      <p:sp>
        <p:nvSpPr>
          <p:cNvPr id="1049065"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49066"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067" name="Content Placeholder 3"/>
          <p:cNvSpPr>
            <a:spLocks noGrp="1"/>
          </p:cNvSpPr>
          <p:nvPr>
            <p:ph sz="half" idx="2"/>
          </p:nvPr>
        </p:nvSpPr>
        <p:spPr>
          <a:xfrm>
            <a:off x="629842" y="2505075"/>
            <a:ext cx="3868340" cy="36845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068"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069" name="Content Placeholder 5"/>
          <p:cNvSpPr>
            <a:spLocks noGrp="1"/>
          </p:cNvSpPr>
          <p:nvPr>
            <p:ph sz="quarter" idx="4"/>
          </p:nvPr>
        </p:nvSpPr>
        <p:spPr>
          <a:xfrm>
            <a:off x="4629150" y="2505075"/>
            <a:ext cx="3887391" cy="36845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070" name="Date Placeholder 6"/>
          <p:cNvSpPr>
            <a:spLocks noGrp="1"/>
          </p:cNvSpPr>
          <p:nvPr>
            <p:ph type="dt" sz="half" idx="10"/>
          </p:nvPr>
        </p:nvSpPr>
        <p:spPr/>
        <p:txBody>
          <a:bodyPr/>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9071" name="Footer Placeholder 7"/>
          <p:cNvSpPr>
            <a:spLocks noGrp="1"/>
          </p:cNvSpPr>
          <p:nvPr>
            <p:ph type="ftr" sz="quarter" idx="11"/>
          </p:nvPr>
        </p:nvSpPr>
        <p:spPr/>
        <p:txBody>
          <a:bodyPr/>
          <a:p>
            <a:endParaRPr altLang="en-US" lang="zh-HK">
              <a:solidFill>
                <a:prstClr val="black">
                  <a:tint val="75000"/>
                </a:prstClr>
              </a:solidFill>
            </a:endParaRPr>
          </a:p>
        </p:txBody>
      </p:sp>
      <p:sp>
        <p:nvSpPr>
          <p:cNvPr id="1049072" name="Slide Number Placeholder 8"/>
          <p:cNvSpPr>
            <a:spLocks noGrp="1"/>
          </p:cNvSpPr>
          <p:nvPr>
            <p:ph type="sldNum" sz="quarter" idx="12"/>
          </p:nvPr>
        </p:nvSpPr>
        <p:spPr/>
        <p:txBody>
          <a:bodyPr/>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Ovr>
    <a:masterClrMapping/>
  </p:clrMapOvr>
  <p:transition>
    <p:wipe/>
  </p:transition>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68" name=""/>
        <p:cNvGrpSpPr/>
        <p:nvPr/>
      </p:nvGrpSpPr>
      <p:grpSpPr>
        <a:xfrm>
          <a:off x="0" y="0"/>
          <a:ext cx="0" cy="0"/>
          <a:chOff x="0" y="0"/>
          <a:chExt cx="0" cy="0"/>
        </a:xfrm>
      </p:grpSpPr>
      <p:sp>
        <p:nvSpPr>
          <p:cNvPr id="1049061" name="Title 1"/>
          <p:cNvSpPr>
            <a:spLocks noGrp="1"/>
          </p:cNvSpPr>
          <p:nvPr>
            <p:ph type="title"/>
          </p:nvPr>
        </p:nvSpPr>
        <p:spPr/>
        <p:txBody>
          <a:bodyPr/>
          <a:p>
            <a:r>
              <a:rPr altLang="en-US" lang="zh-CN" smtClean="0"/>
              <a:t>单击此处编辑母版标题样式</a:t>
            </a:r>
            <a:endParaRPr dirty="0" lang="en-US"/>
          </a:p>
        </p:txBody>
      </p:sp>
      <p:sp>
        <p:nvSpPr>
          <p:cNvPr id="1049062" name="Date Placeholder 2"/>
          <p:cNvSpPr>
            <a:spLocks noGrp="1"/>
          </p:cNvSpPr>
          <p:nvPr>
            <p:ph type="dt" sz="half" idx="10"/>
          </p:nvPr>
        </p:nvSpPr>
        <p:spPr/>
        <p:txBody>
          <a:bodyPr/>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9063" name="Footer Placeholder 3"/>
          <p:cNvSpPr>
            <a:spLocks noGrp="1"/>
          </p:cNvSpPr>
          <p:nvPr>
            <p:ph type="ftr" sz="quarter" idx="11"/>
          </p:nvPr>
        </p:nvSpPr>
        <p:spPr/>
        <p:txBody>
          <a:bodyPr/>
          <a:p>
            <a:endParaRPr altLang="en-US" lang="zh-HK">
              <a:solidFill>
                <a:prstClr val="black">
                  <a:tint val="75000"/>
                </a:prstClr>
              </a:solidFill>
            </a:endParaRPr>
          </a:p>
        </p:txBody>
      </p:sp>
      <p:sp>
        <p:nvSpPr>
          <p:cNvPr id="1049064" name="Slide Number Placeholder 4"/>
          <p:cNvSpPr>
            <a:spLocks noGrp="1"/>
          </p:cNvSpPr>
          <p:nvPr>
            <p:ph type="sldNum" sz="quarter" idx="12"/>
          </p:nvPr>
        </p:nvSpPr>
        <p:spPr/>
        <p:txBody>
          <a:bodyPr/>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Ovr>
    <a:masterClrMapping/>
  </p:clrMapOvr>
  <p:transition>
    <p:wipe/>
  </p:transition>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61" name=""/>
        <p:cNvGrpSpPr/>
        <p:nvPr/>
      </p:nvGrpSpPr>
      <p:grpSpPr>
        <a:xfrm>
          <a:off x="0" y="0"/>
          <a:ext cx="0" cy="0"/>
          <a:chOff x="0" y="0"/>
          <a:chExt cx="0" cy="0"/>
        </a:xfrm>
      </p:grpSpPr>
      <p:sp>
        <p:nvSpPr>
          <p:cNvPr id="1048598" name="Date Placeholder 1"/>
          <p:cNvSpPr>
            <a:spLocks noGrp="1"/>
          </p:cNvSpPr>
          <p:nvPr>
            <p:ph type="dt" sz="half" idx="10"/>
          </p:nvPr>
        </p:nvSpPr>
        <p:spPr/>
        <p:txBody>
          <a:bodyPr/>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8599" name="Footer Placeholder 2"/>
          <p:cNvSpPr>
            <a:spLocks noGrp="1"/>
          </p:cNvSpPr>
          <p:nvPr>
            <p:ph type="ftr" sz="quarter" idx="11"/>
          </p:nvPr>
        </p:nvSpPr>
        <p:spPr/>
        <p:txBody>
          <a:bodyPr/>
          <a:p>
            <a:endParaRPr altLang="en-US" lang="zh-HK">
              <a:solidFill>
                <a:prstClr val="black">
                  <a:tint val="75000"/>
                </a:prstClr>
              </a:solidFill>
            </a:endParaRPr>
          </a:p>
        </p:txBody>
      </p:sp>
      <p:sp>
        <p:nvSpPr>
          <p:cNvPr id="1048600" name="Slide Number Placeholder 3"/>
          <p:cNvSpPr>
            <a:spLocks noGrp="1"/>
          </p:cNvSpPr>
          <p:nvPr>
            <p:ph type="sldNum" sz="quarter" idx="12"/>
          </p:nvPr>
        </p:nvSpPr>
        <p:spPr/>
        <p:txBody>
          <a:bodyPr/>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Ovr>
    <a:masterClrMapping/>
  </p:clrMapOvr>
  <p:transition>
    <p:wipe/>
  </p:transition>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67" name=""/>
        <p:cNvGrpSpPr/>
        <p:nvPr/>
      </p:nvGrpSpPr>
      <p:grpSpPr>
        <a:xfrm>
          <a:off x="0" y="0"/>
          <a:ext cx="0" cy="0"/>
          <a:chOff x="0" y="0"/>
          <a:chExt cx="0" cy="0"/>
        </a:xfrm>
      </p:grpSpPr>
      <p:sp>
        <p:nvSpPr>
          <p:cNvPr id="1049055"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4905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05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p>
        </p:txBody>
      </p:sp>
      <p:sp>
        <p:nvSpPr>
          <p:cNvPr id="1049058" name="Date Placeholder 4"/>
          <p:cNvSpPr>
            <a:spLocks noGrp="1"/>
          </p:cNvSpPr>
          <p:nvPr>
            <p:ph type="dt" sz="half" idx="10"/>
          </p:nvPr>
        </p:nvSpPr>
        <p:spPr/>
        <p:txBody>
          <a:bodyPr/>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9059" name="Footer Placeholder 5"/>
          <p:cNvSpPr>
            <a:spLocks noGrp="1"/>
          </p:cNvSpPr>
          <p:nvPr>
            <p:ph type="ftr" sz="quarter" idx="11"/>
          </p:nvPr>
        </p:nvSpPr>
        <p:spPr/>
        <p:txBody>
          <a:bodyPr/>
          <a:p>
            <a:endParaRPr altLang="en-US" lang="zh-HK">
              <a:solidFill>
                <a:prstClr val="black">
                  <a:tint val="75000"/>
                </a:prstClr>
              </a:solidFill>
            </a:endParaRPr>
          </a:p>
        </p:txBody>
      </p:sp>
      <p:sp>
        <p:nvSpPr>
          <p:cNvPr id="1049060" name="Slide Number Placeholder 6"/>
          <p:cNvSpPr>
            <a:spLocks noGrp="1"/>
          </p:cNvSpPr>
          <p:nvPr>
            <p:ph type="sldNum" sz="quarter" idx="12"/>
          </p:nvPr>
        </p:nvSpPr>
        <p:spPr/>
        <p:txBody>
          <a:bodyPr/>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Ovr>
    <a:masterClrMapping/>
  </p:clrMapOvr>
  <p:transition>
    <p:wipe/>
  </p:transition>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25" name=""/>
        <p:cNvGrpSpPr/>
        <p:nvPr/>
      </p:nvGrpSpPr>
      <p:grpSpPr>
        <a:xfrm>
          <a:off x="0" y="0"/>
          <a:ext cx="0" cy="0"/>
          <a:chOff x="0" y="0"/>
          <a:chExt cx="0" cy="0"/>
        </a:xfrm>
      </p:grpSpPr>
      <p:sp>
        <p:nvSpPr>
          <p:cNvPr id="1048581" name="Title 1"/>
          <p:cNvSpPr>
            <a:spLocks noGrp="1"/>
          </p:cNvSpPr>
          <p:nvPr>
            <p:ph type="title"/>
          </p:nvPr>
        </p:nvSpPr>
        <p:spPr/>
        <p:txBody>
          <a:bodyPr/>
          <a:p>
            <a:r>
              <a:rPr altLang="en-US" lang="zh-CN" smtClean="0"/>
              <a:t>单击此处编辑母版标题样式</a:t>
            </a:r>
            <a:endParaRPr dirty="0" lang="en-US"/>
          </a:p>
        </p:txBody>
      </p:sp>
      <p:sp>
        <p:nvSpPr>
          <p:cNvPr id="1048582" name="Content Placeholder 2"/>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83" name="Date Placeholder 3"/>
          <p:cNvSpPr>
            <a:spLocks noGrp="1"/>
          </p:cNvSpPr>
          <p:nvPr>
            <p:ph type="dt" sz="half" idx="10"/>
          </p:nvPr>
        </p:nvSpPr>
        <p:spPr/>
        <p:txBody>
          <a:bodyPr/>
          <a:p>
            <a:fld id="{76EF31D4-1AA4-45E7-8F10-C007A9A6DDB0}" type="datetimeFigureOut">
              <a:rPr altLang="en-US" lang="zh-HK" smtClean="0"/>
              <a:t>21/5/2019</a:t>
            </a:fld>
            <a:endParaRPr altLang="en-US" lang="zh-HK"/>
          </a:p>
        </p:txBody>
      </p:sp>
      <p:sp>
        <p:nvSpPr>
          <p:cNvPr id="1048584" name="Footer Placeholder 4"/>
          <p:cNvSpPr>
            <a:spLocks noGrp="1"/>
          </p:cNvSpPr>
          <p:nvPr>
            <p:ph type="ftr" sz="quarter" idx="11"/>
          </p:nvPr>
        </p:nvSpPr>
        <p:spPr/>
        <p:txBody>
          <a:bodyPr/>
          <a:p>
            <a:endParaRPr altLang="en-US" lang="zh-HK"/>
          </a:p>
        </p:txBody>
      </p:sp>
      <p:sp>
        <p:nvSpPr>
          <p:cNvPr id="1048585" name="Slide Number Placeholder 5"/>
          <p:cNvSpPr>
            <a:spLocks noGrp="1"/>
          </p:cNvSpPr>
          <p:nvPr>
            <p:ph type="sldNum" sz="quarter" idx="12"/>
          </p:nvPr>
        </p:nvSpPr>
        <p:spPr/>
        <p:txBody>
          <a:bodyPr/>
          <a:p>
            <a:fld id="{9E45C72C-05F9-42DA-A32C-E89F323A6F21}" type="slidenum">
              <a:rPr altLang="en-US" lang="zh-HK" smtClean="0"/>
              <a:t>‹#›</a:t>
            </a:fld>
            <a:endParaRPr altLang="en-US" lang="zh-HK"/>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62" name=""/>
        <p:cNvGrpSpPr/>
        <p:nvPr/>
      </p:nvGrpSpPr>
      <p:grpSpPr>
        <a:xfrm>
          <a:off x="0" y="0"/>
          <a:ext cx="0" cy="0"/>
          <a:chOff x="0" y="0"/>
          <a:chExt cx="0" cy="0"/>
        </a:xfrm>
      </p:grpSpPr>
      <p:sp>
        <p:nvSpPr>
          <p:cNvPr id="1049028"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49029"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4903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p>
        </p:txBody>
      </p:sp>
      <p:sp>
        <p:nvSpPr>
          <p:cNvPr id="1049031" name="Date Placeholder 4"/>
          <p:cNvSpPr>
            <a:spLocks noGrp="1"/>
          </p:cNvSpPr>
          <p:nvPr>
            <p:ph type="dt" sz="half" idx="10"/>
          </p:nvPr>
        </p:nvSpPr>
        <p:spPr/>
        <p:txBody>
          <a:bodyPr/>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9032" name="Footer Placeholder 5"/>
          <p:cNvSpPr>
            <a:spLocks noGrp="1"/>
          </p:cNvSpPr>
          <p:nvPr>
            <p:ph type="ftr" sz="quarter" idx="11"/>
          </p:nvPr>
        </p:nvSpPr>
        <p:spPr/>
        <p:txBody>
          <a:bodyPr/>
          <a:p>
            <a:endParaRPr altLang="en-US" lang="zh-HK">
              <a:solidFill>
                <a:prstClr val="black">
                  <a:tint val="75000"/>
                </a:prstClr>
              </a:solidFill>
            </a:endParaRPr>
          </a:p>
        </p:txBody>
      </p:sp>
      <p:sp>
        <p:nvSpPr>
          <p:cNvPr id="1049033" name="Slide Number Placeholder 6"/>
          <p:cNvSpPr>
            <a:spLocks noGrp="1"/>
          </p:cNvSpPr>
          <p:nvPr>
            <p:ph type="sldNum" sz="quarter" idx="12"/>
          </p:nvPr>
        </p:nvSpPr>
        <p:spPr/>
        <p:txBody>
          <a:bodyPr/>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Ovr>
    <a:masterClrMapping/>
  </p:clrMapOvr>
  <p:transition>
    <p:wipe/>
  </p:transition>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163" name=""/>
        <p:cNvGrpSpPr/>
        <p:nvPr/>
      </p:nvGrpSpPr>
      <p:grpSpPr>
        <a:xfrm>
          <a:off x="0" y="0"/>
          <a:ext cx="0" cy="0"/>
          <a:chOff x="0" y="0"/>
          <a:chExt cx="0" cy="0"/>
        </a:xfrm>
      </p:grpSpPr>
      <p:sp>
        <p:nvSpPr>
          <p:cNvPr id="1049034" name="Title 1"/>
          <p:cNvSpPr>
            <a:spLocks noGrp="1"/>
          </p:cNvSpPr>
          <p:nvPr>
            <p:ph type="title"/>
          </p:nvPr>
        </p:nvSpPr>
        <p:spPr/>
        <p:txBody>
          <a:bodyPr/>
          <a:p>
            <a:r>
              <a:rPr altLang="en-US" lang="zh-CN" smtClean="0"/>
              <a:t>单击此处编辑母版标题样式</a:t>
            </a:r>
            <a:endParaRPr dirty="0" lang="en-US"/>
          </a:p>
        </p:txBody>
      </p:sp>
      <p:sp>
        <p:nvSpPr>
          <p:cNvPr id="1049035" name="Vertical Text Placeholder 2"/>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036" name="Date Placeholder 3"/>
          <p:cNvSpPr>
            <a:spLocks noGrp="1"/>
          </p:cNvSpPr>
          <p:nvPr>
            <p:ph type="dt" sz="half" idx="10"/>
          </p:nvPr>
        </p:nvSpPr>
        <p:spPr/>
        <p:txBody>
          <a:bodyPr/>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9037" name="Footer Placeholder 4"/>
          <p:cNvSpPr>
            <a:spLocks noGrp="1"/>
          </p:cNvSpPr>
          <p:nvPr>
            <p:ph type="ftr" sz="quarter" idx="11"/>
          </p:nvPr>
        </p:nvSpPr>
        <p:spPr/>
        <p:txBody>
          <a:bodyPr/>
          <a:p>
            <a:endParaRPr altLang="en-US" lang="zh-HK">
              <a:solidFill>
                <a:prstClr val="black">
                  <a:tint val="75000"/>
                </a:prstClr>
              </a:solidFill>
            </a:endParaRPr>
          </a:p>
        </p:txBody>
      </p:sp>
      <p:sp>
        <p:nvSpPr>
          <p:cNvPr id="1049038" name="Slide Number Placeholder 5"/>
          <p:cNvSpPr>
            <a:spLocks noGrp="1"/>
          </p:cNvSpPr>
          <p:nvPr>
            <p:ph type="sldNum" sz="quarter" idx="12"/>
          </p:nvPr>
        </p:nvSpPr>
        <p:spPr/>
        <p:txBody>
          <a:bodyPr/>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Ovr>
    <a:masterClrMapping/>
  </p:clrMapOvr>
  <p:transition>
    <p:wipe/>
  </p:transition>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垂直排列标题与 文本">
    <p:spTree>
      <p:nvGrpSpPr>
        <p:cNvPr id="164" name=""/>
        <p:cNvGrpSpPr/>
        <p:nvPr/>
      </p:nvGrpSpPr>
      <p:grpSpPr>
        <a:xfrm>
          <a:off x="0" y="0"/>
          <a:ext cx="0" cy="0"/>
          <a:chOff x="0" y="0"/>
          <a:chExt cx="0" cy="0"/>
        </a:xfrm>
      </p:grpSpPr>
      <p:sp>
        <p:nvSpPr>
          <p:cNvPr id="1049039" name="Vertical Title 1"/>
          <p:cNvSpPr>
            <a:spLocks noGrp="1"/>
          </p:cNvSpPr>
          <p:nvPr>
            <p:ph type="title" orient="vert"/>
          </p:nvPr>
        </p:nvSpPr>
        <p:spPr>
          <a:xfrm>
            <a:off x="6543675" y="365125"/>
            <a:ext cx="1971675" cy="5811838"/>
          </a:xfrm>
        </p:spPr>
        <p:txBody>
          <a:bodyPr vert="eaVert"/>
          <a:p>
            <a:r>
              <a:rPr altLang="en-US" lang="zh-CN" smtClean="0"/>
              <a:t>单击此处编辑母版标题样式</a:t>
            </a:r>
            <a:endParaRPr dirty="0" lang="en-US"/>
          </a:p>
        </p:txBody>
      </p:sp>
      <p:sp>
        <p:nvSpPr>
          <p:cNvPr id="1049040" name="Vertical Text Placeholder 2"/>
          <p:cNvSpPr>
            <a:spLocks noGrp="1"/>
          </p:cNvSpPr>
          <p:nvPr>
            <p:ph type="body" orient="vert" idx="1"/>
          </p:nvPr>
        </p:nvSpPr>
        <p:spPr>
          <a:xfrm>
            <a:off x="628650" y="365125"/>
            <a:ext cx="5800725" cy="5811838"/>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041" name="Date Placeholder 3"/>
          <p:cNvSpPr>
            <a:spLocks noGrp="1"/>
          </p:cNvSpPr>
          <p:nvPr>
            <p:ph type="dt" sz="half" idx="10"/>
          </p:nvPr>
        </p:nvSpPr>
        <p:spPr/>
        <p:txBody>
          <a:bodyPr/>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9042" name="Footer Placeholder 4"/>
          <p:cNvSpPr>
            <a:spLocks noGrp="1"/>
          </p:cNvSpPr>
          <p:nvPr>
            <p:ph type="ftr" sz="quarter" idx="11"/>
          </p:nvPr>
        </p:nvSpPr>
        <p:spPr/>
        <p:txBody>
          <a:bodyPr/>
          <a:p>
            <a:endParaRPr altLang="en-US" lang="zh-HK">
              <a:solidFill>
                <a:prstClr val="black">
                  <a:tint val="75000"/>
                </a:prstClr>
              </a:solidFill>
            </a:endParaRPr>
          </a:p>
        </p:txBody>
      </p:sp>
      <p:sp>
        <p:nvSpPr>
          <p:cNvPr id="1049043" name="Slide Number Placeholder 5"/>
          <p:cNvSpPr>
            <a:spLocks noGrp="1"/>
          </p:cNvSpPr>
          <p:nvPr>
            <p:ph type="sldNum" sz="quarter" idx="12"/>
          </p:nvPr>
        </p:nvSpPr>
        <p:spPr/>
        <p:txBody>
          <a:bodyPr/>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Ovr>
    <a:masterClrMapping/>
  </p:clrMapOvr>
  <p:transition>
    <p:wipe/>
  </p:transition>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175" name=""/>
        <p:cNvGrpSpPr/>
        <p:nvPr/>
      </p:nvGrpSpPr>
      <p:grpSpPr>
        <a:xfrm>
          <a:off x="0" y="0"/>
          <a:ext cx="0" cy="0"/>
          <a:chOff x="0" y="0"/>
          <a:chExt cx="0" cy="0"/>
        </a:xfrm>
      </p:grpSpPr>
      <p:sp>
        <p:nvSpPr>
          <p:cNvPr id="1049098" name="Title 1"/>
          <p:cNvSpPr>
            <a:spLocks noGrp="1"/>
          </p:cNvSpPr>
          <p:nvPr>
            <p:ph type="title"/>
          </p:nvPr>
        </p:nvSpPr>
        <p:spPr>
          <a:xfrm>
            <a:off x="623888" y="1709739"/>
            <a:ext cx="7886700" cy="2852737"/>
          </a:xfrm>
        </p:spPr>
        <p:txBody>
          <a:bodyPr anchor="b"/>
          <a:lstStyle>
            <a:lvl1pPr>
              <a:defRPr sz="6000"/>
            </a:lvl1pPr>
          </a:lstStyle>
          <a:p>
            <a:r>
              <a:rPr altLang="en-US" lang="zh-CN" smtClean="0"/>
              <a:t>单击此处编辑母版标题样式</a:t>
            </a:r>
            <a:endParaRPr dirty="0" lang="en-US"/>
          </a:p>
        </p:txBody>
      </p:sp>
      <p:sp>
        <p:nvSpPr>
          <p:cNvPr id="1049099"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en-US" lang="zh-CN" smtClean="0"/>
              <a:t>单击此处编辑母版文本样式</a:t>
            </a:r>
          </a:p>
        </p:txBody>
      </p:sp>
      <p:sp>
        <p:nvSpPr>
          <p:cNvPr id="1049100" name="Date Placeholder 3"/>
          <p:cNvSpPr>
            <a:spLocks noGrp="1"/>
          </p:cNvSpPr>
          <p:nvPr>
            <p:ph type="dt" sz="half" idx="10"/>
          </p:nvPr>
        </p:nvSpPr>
        <p:spPr/>
        <p:txBody>
          <a:bodyPr/>
          <a:p>
            <a:fld id="{76EF31D4-1AA4-45E7-8F10-C007A9A6DDB0}" type="datetimeFigureOut">
              <a:rPr altLang="en-US" lang="zh-HK" smtClean="0"/>
              <a:t>21/5/2019</a:t>
            </a:fld>
            <a:endParaRPr altLang="en-US" lang="zh-HK"/>
          </a:p>
        </p:txBody>
      </p:sp>
      <p:sp>
        <p:nvSpPr>
          <p:cNvPr id="1049101" name="Footer Placeholder 4"/>
          <p:cNvSpPr>
            <a:spLocks noGrp="1"/>
          </p:cNvSpPr>
          <p:nvPr>
            <p:ph type="ftr" sz="quarter" idx="11"/>
          </p:nvPr>
        </p:nvSpPr>
        <p:spPr/>
        <p:txBody>
          <a:bodyPr/>
          <a:p>
            <a:endParaRPr altLang="en-US" lang="zh-HK"/>
          </a:p>
        </p:txBody>
      </p:sp>
      <p:sp>
        <p:nvSpPr>
          <p:cNvPr id="1049102" name="Slide Number Placeholder 5"/>
          <p:cNvSpPr>
            <a:spLocks noGrp="1"/>
          </p:cNvSpPr>
          <p:nvPr>
            <p:ph type="sldNum" sz="quarter" idx="12"/>
          </p:nvPr>
        </p:nvSpPr>
        <p:spPr/>
        <p:txBody>
          <a:bodyPr/>
          <a:p>
            <a:fld id="{9E45C72C-05F9-42DA-A32C-E89F323A6F21}" type="slidenum">
              <a:rPr altLang="en-US" lang="zh-HK" smtClean="0"/>
              <a:t>‹#›</a:t>
            </a:fld>
            <a:endParaRPr altLang="en-US" lang="zh-HK"/>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176" name=""/>
        <p:cNvGrpSpPr/>
        <p:nvPr/>
      </p:nvGrpSpPr>
      <p:grpSpPr>
        <a:xfrm>
          <a:off x="0" y="0"/>
          <a:ext cx="0" cy="0"/>
          <a:chOff x="0" y="0"/>
          <a:chExt cx="0" cy="0"/>
        </a:xfrm>
      </p:grpSpPr>
      <p:sp>
        <p:nvSpPr>
          <p:cNvPr id="1049103" name="Title 1"/>
          <p:cNvSpPr>
            <a:spLocks noGrp="1"/>
          </p:cNvSpPr>
          <p:nvPr>
            <p:ph type="title"/>
          </p:nvPr>
        </p:nvSpPr>
        <p:spPr/>
        <p:txBody>
          <a:bodyPr/>
          <a:p>
            <a:r>
              <a:rPr altLang="en-US" lang="zh-CN" smtClean="0"/>
              <a:t>单击此处编辑母版标题样式</a:t>
            </a:r>
            <a:endParaRPr dirty="0" lang="en-US"/>
          </a:p>
        </p:txBody>
      </p:sp>
      <p:sp>
        <p:nvSpPr>
          <p:cNvPr id="1049104" name="Content Placeholder 2"/>
          <p:cNvSpPr>
            <a:spLocks noGrp="1"/>
          </p:cNvSpPr>
          <p:nvPr>
            <p:ph sz="half" idx="1"/>
          </p:nvPr>
        </p:nvSpPr>
        <p:spPr>
          <a:xfrm>
            <a:off x="628650" y="1825625"/>
            <a:ext cx="3886200" cy="435133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105" name="Content Placeholder 3"/>
          <p:cNvSpPr>
            <a:spLocks noGrp="1"/>
          </p:cNvSpPr>
          <p:nvPr>
            <p:ph sz="half" idx="2"/>
          </p:nvPr>
        </p:nvSpPr>
        <p:spPr>
          <a:xfrm>
            <a:off x="4629150" y="1825625"/>
            <a:ext cx="3886200" cy="435133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106" name="Date Placeholder 4"/>
          <p:cNvSpPr>
            <a:spLocks noGrp="1"/>
          </p:cNvSpPr>
          <p:nvPr>
            <p:ph type="dt" sz="half" idx="10"/>
          </p:nvPr>
        </p:nvSpPr>
        <p:spPr/>
        <p:txBody>
          <a:bodyPr/>
          <a:p>
            <a:fld id="{76EF31D4-1AA4-45E7-8F10-C007A9A6DDB0}" type="datetimeFigureOut">
              <a:rPr altLang="en-US" lang="zh-HK" smtClean="0"/>
              <a:t>21/5/2019</a:t>
            </a:fld>
            <a:endParaRPr altLang="en-US" lang="zh-HK"/>
          </a:p>
        </p:txBody>
      </p:sp>
      <p:sp>
        <p:nvSpPr>
          <p:cNvPr id="1049107" name="Footer Placeholder 5"/>
          <p:cNvSpPr>
            <a:spLocks noGrp="1"/>
          </p:cNvSpPr>
          <p:nvPr>
            <p:ph type="ftr" sz="quarter" idx="11"/>
          </p:nvPr>
        </p:nvSpPr>
        <p:spPr/>
        <p:txBody>
          <a:bodyPr/>
          <a:p>
            <a:endParaRPr altLang="en-US" lang="zh-HK"/>
          </a:p>
        </p:txBody>
      </p:sp>
      <p:sp>
        <p:nvSpPr>
          <p:cNvPr id="1049108" name="Slide Number Placeholder 6"/>
          <p:cNvSpPr>
            <a:spLocks noGrp="1"/>
          </p:cNvSpPr>
          <p:nvPr>
            <p:ph type="sldNum" sz="quarter" idx="12"/>
          </p:nvPr>
        </p:nvSpPr>
        <p:spPr/>
        <p:txBody>
          <a:bodyPr/>
          <a:p>
            <a:fld id="{9E45C72C-05F9-42DA-A32C-E89F323A6F21}" type="slidenum">
              <a:rPr altLang="en-US" lang="zh-HK" smtClean="0"/>
              <a:t>‹#›</a:t>
            </a:fld>
            <a:endParaRPr altLang="en-US" lang="zh-HK"/>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177" name=""/>
        <p:cNvGrpSpPr/>
        <p:nvPr/>
      </p:nvGrpSpPr>
      <p:grpSpPr>
        <a:xfrm>
          <a:off x="0" y="0"/>
          <a:ext cx="0" cy="0"/>
          <a:chOff x="0" y="0"/>
          <a:chExt cx="0" cy="0"/>
        </a:xfrm>
      </p:grpSpPr>
      <p:sp>
        <p:nvSpPr>
          <p:cNvPr id="1049109" name="Title 1"/>
          <p:cNvSpPr>
            <a:spLocks noGrp="1"/>
          </p:cNvSpPr>
          <p:nvPr>
            <p:ph type="title"/>
          </p:nvPr>
        </p:nvSpPr>
        <p:spPr>
          <a:xfrm>
            <a:off x="629841" y="365126"/>
            <a:ext cx="7886700" cy="1325563"/>
          </a:xfrm>
        </p:spPr>
        <p:txBody>
          <a:bodyPr/>
          <a:p>
            <a:r>
              <a:rPr altLang="en-US" lang="zh-CN" smtClean="0"/>
              <a:t>单击此处编辑母版标题样式</a:t>
            </a:r>
            <a:endParaRPr dirty="0" lang="en-US"/>
          </a:p>
        </p:txBody>
      </p:sp>
      <p:sp>
        <p:nvSpPr>
          <p:cNvPr id="1049110"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111" name="Content Placeholder 3"/>
          <p:cNvSpPr>
            <a:spLocks noGrp="1"/>
          </p:cNvSpPr>
          <p:nvPr>
            <p:ph sz="half" idx="2"/>
          </p:nvPr>
        </p:nvSpPr>
        <p:spPr>
          <a:xfrm>
            <a:off x="629842" y="2505075"/>
            <a:ext cx="3868340" cy="36845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112"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9113" name="Content Placeholder 5"/>
          <p:cNvSpPr>
            <a:spLocks noGrp="1"/>
          </p:cNvSpPr>
          <p:nvPr>
            <p:ph sz="quarter" idx="4"/>
          </p:nvPr>
        </p:nvSpPr>
        <p:spPr>
          <a:xfrm>
            <a:off x="4629150" y="2505075"/>
            <a:ext cx="3887391" cy="3684588"/>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114" name="Date Placeholder 6"/>
          <p:cNvSpPr>
            <a:spLocks noGrp="1"/>
          </p:cNvSpPr>
          <p:nvPr>
            <p:ph type="dt" sz="half" idx="10"/>
          </p:nvPr>
        </p:nvSpPr>
        <p:spPr/>
        <p:txBody>
          <a:bodyPr/>
          <a:p>
            <a:fld id="{76EF31D4-1AA4-45E7-8F10-C007A9A6DDB0}" type="datetimeFigureOut">
              <a:rPr altLang="en-US" lang="zh-HK" smtClean="0"/>
              <a:t>21/5/2019</a:t>
            </a:fld>
            <a:endParaRPr altLang="en-US" lang="zh-HK"/>
          </a:p>
        </p:txBody>
      </p:sp>
      <p:sp>
        <p:nvSpPr>
          <p:cNvPr id="1049115" name="Footer Placeholder 7"/>
          <p:cNvSpPr>
            <a:spLocks noGrp="1"/>
          </p:cNvSpPr>
          <p:nvPr>
            <p:ph type="ftr" sz="quarter" idx="11"/>
          </p:nvPr>
        </p:nvSpPr>
        <p:spPr/>
        <p:txBody>
          <a:bodyPr/>
          <a:p>
            <a:endParaRPr altLang="en-US" lang="zh-HK"/>
          </a:p>
        </p:txBody>
      </p:sp>
      <p:sp>
        <p:nvSpPr>
          <p:cNvPr id="1049116" name="Slide Number Placeholder 8"/>
          <p:cNvSpPr>
            <a:spLocks noGrp="1"/>
          </p:cNvSpPr>
          <p:nvPr>
            <p:ph type="sldNum" sz="quarter" idx="12"/>
          </p:nvPr>
        </p:nvSpPr>
        <p:spPr/>
        <p:txBody>
          <a:bodyPr/>
          <a:p>
            <a:fld id="{9E45C72C-05F9-42DA-A32C-E89F323A6F21}" type="slidenum">
              <a:rPr altLang="en-US" lang="zh-HK" smtClean="0"/>
              <a:t>‹#›</a:t>
            </a:fld>
            <a:endParaRPr altLang="en-US" lang="zh-HK"/>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171" name=""/>
        <p:cNvGrpSpPr/>
        <p:nvPr/>
      </p:nvGrpSpPr>
      <p:grpSpPr>
        <a:xfrm>
          <a:off x="0" y="0"/>
          <a:ext cx="0" cy="0"/>
          <a:chOff x="0" y="0"/>
          <a:chExt cx="0" cy="0"/>
        </a:xfrm>
      </p:grpSpPr>
      <p:sp>
        <p:nvSpPr>
          <p:cNvPr id="1049078" name="Title 1"/>
          <p:cNvSpPr>
            <a:spLocks noGrp="1"/>
          </p:cNvSpPr>
          <p:nvPr>
            <p:ph type="title"/>
          </p:nvPr>
        </p:nvSpPr>
        <p:spPr/>
        <p:txBody>
          <a:bodyPr/>
          <a:p>
            <a:r>
              <a:rPr altLang="en-US" lang="zh-CN" smtClean="0"/>
              <a:t>单击此处编辑母版标题样式</a:t>
            </a:r>
            <a:endParaRPr dirty="0" lang="en-US"/>
          </a:p>
        </p:txBody>
      </p:sp>
      <p:sp>
        <p:nvSpPr>
          <p:cNvPr id="1049079" name="Date Placeholder 2"/>
          <p:cNvSpPr>
            <a:spLocks noGrp="1"/>
          </p:cNvSpPr>
          <p:nvPr>
            <p:ph type="dt" sz="half" idx="10"/>
          </p:nvPr>
        </p:nvSpPr>
        <p:spPr/>
        <p:txBody>
          <a:bodyPr/>
          <a:p>
            <a:fld id="{76EF31D4-1AA4-45E7-8F10-C007A9A6DDB0}" type="datetimeFigureOut">
              <a:rPr altLang="en-US" lang="zh-HK" smtClean="0"/>
              <a:t>21/5/2019</a:t>
            </a:fld>
            <a:endParaRPr altLang="en-US" lang="zh-HK"/>
          </a:p>
        </p:txBody>
      </p:sp>
      <p:sp>
        <p:nvSpPr>
          <p:cNvPr id="1049080" name="Footer Placeholder 3"/>
          <p:cNvSpPr>
            <a:spLocks noGrp="1"/>
          </p:cNvSpPr>
          <p:nvPr>
            <p:ph type="ftr" sz="quarter" idx="11"/>
          </p:nvPr>
        </p:nvSpPr>
        <p:spPr/>
        <p:txBody>
          <a:bodyPr/>
          <a:p>
            <a:endParaRPr altLang="en-US" lang="zh-HK"/>
          </a:p>
        </p:txBody>
      </p:sp>
      <p:sp>
        <p:nvSpPr>
          <p:cNvPr id="1049081" name="Slide Number Placeholder 4"/>
          <p:cNvSpPr>
            <a:spLocks noGrp="1"/>
          </p:cNvSpPr>
          <p:nvPr>
            <p:ph type="sldNum" sz="quarter" idx="12"/>
          </p:nvPr>
        </p:nvSpPr>
        <p:spPr/>
        <p:txBody>
          <a:bodyPr/>
          <a:p>
            <a:fld id="{9E45C72C-05F9-42DA-A32C-E89F323A6F21}" type="slidenum">
              <a:rPr altLang="en-US" lang="zh-HK" smtClean="0"/>
              <a:t>‹#›</a:t>
            </a:fld>
            <a:endParaRPr altLang="en-US" lang="zh-HK"/>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178" name=""/>
        <p:cNvGrpSpPr/>
        <p:nvPr/>
      </p:nvGrpSpPr>
      <p:grpSpPr>
        <a:xfrm>
          <a:off x="0" y="0"/>
          <a:ext cx="0" cy="0"/>
          <a:chOff x="0" y="0"/>
          <a:chExt cx="0" cy="0"/>
        </a:xfrm>
      </p:grpSpPr>
      <p:sp>
        <p:nvSpPr>
          <p:cNvPr id="1049117" name="Date Placeholder 1"/>
          <p:cNvSpPr>
            <a:spLocks noGrp="1"/>
          </p:cNvSpPr>
          <p:nvPr>
            <p:ph type="dt" sz="half" idx="10"/>
          </p:nvPr>
        </p:nvSpPr>
        <p:spPr/>
        <p:txBody>
          <a:bodyPr/>
          <a:p>
            <a:fld id="{76EF31D4-1AA4-45E7-8F10-C007A9A6DDB0}" type="datetimeFigureOut">
              <a:rPr altLang="en-US" lang="zh-HK" smtClean="0"/>
              <a:t>21/5/2019</a:t>
            </a:fld>
            <a:endParaRPr altLang="en-US" lang="zh-HK"/>
          </a:p>
        </p:txBody>
      </p:sp>
      <p:sp>
        <p:nvSpPr>
          <p:cNvPr id="1049118" name="Footer Placeholder 2"/>
          <p:cNvSpPr>
            <a:spLocks noGrp="1"/>
          </p:cNvSpPr>
          <p:nvPr>
            <p:ph type="ftr" sz="quarter" idx="11"/>
          </p:nvPr>
        </p:nvSpPr>
        <p:spPr/>
        <p:txBody>
          <a:bodyPr/>
          <a:p>
            <a:endParaRPr altLang="en-US" lang="zh-HK"/>
          </a:p>
        </p:txBody>
      </p:sp>
      <p:sp>
        <p:nvSpPr>
          <p:cNvPr id="1049119" name="Slide Number Placeholder 3"/>
          <p:cNvSpPr>
            <a:spLocks noGrp="1"/>
          </p:cNvSpPr>
          <p:nvPr>
            <p:ph type="sldNum" sz="quarter" idx="12"/>
          </p:nvPr>
        </p:nvSpPr>
        <p:spPr/>
        <p:txBody>
          <a:bodyPr/>
          <a:p>
            <a:fld id="{9E45C72C-05F9-42DA-A32C-E89F323A6F21}" type="slidenum">
              <a:rPr altLang="en-US" lang="zh-HK" smtClean="0"/>
              <a:t>‹#›</a:t>
            </a:fld>
            <a:endParaRPr altLang="en-US" lang="zh-HK"/>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179" name=""/>
        <p:cNvGrpSpPr/>
        <p:nvPr/>
      </p:nvGrpSpPr>
      <p:grpSpPr>
        <a:xfrm>
          <a:off x="0" y="0"/>
          <a:ext cx="0" cy="0"/>
          <a:chOff x="0" y="0"/>
          <a:chExt cx="0" cy="0"/>
        </a:xfrm>
      </p:grpSpPr>
      <p:sp>
        <p:nvSpPr>
          <p:cNvPr id="1049120"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49121"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9122"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p>
        </p:txBody>
      </p:sp>
      <p:sp>
        <p:nvSpPr>
          <p:cNvPr id="1049123" name="Date Placeholder 4"/>
          <p:cNvSpPr>
            <a:spLocks noGrp="1"/>
          </p:cNvSpPr>
          <p:nvPr>
            <p:ph type="dt" sz="half" idx="10"/>
          </p:nvPr>
        </p:nvSpPr>
        <p:spPr/>
        <p:txBody>
          <a:bodyPr/>
          <a:p>
            <a:fld id="{76EF31D4-1AA4-45E7-8F10-C007A9A6DDB0}" type="datetimeFigureOut">
              <a:rPr altLang="en-US" lang="zh-HK" smtClean="0"/>
              <a:t>21/5/2019</a:t>
            </a:fld>
            <a:endParaRPr altLang="en-US" lang="zh-HK"/>
          </a:p>
        </p:txBody>
      </p:sp>
      <p:sp>
        <p:nvSpPr>
          <p:cNvPr id="1049124" name="Footer Placeholder 5"/>
          <p:cNvSpPr>
            <a:spLocks noGrp="1"/>
          </p:cNvSpPr>
          <p:nvPr>
            <p:ph type="ftr" sz="quarter" idx="11"/>
          </p:nvPr>
        </p:nvSpPr>
        <p:spPr/>
        <p:txBody>
          <a:bodyPr/>
          <a:p>
            <a:endParaRPr altLang="en-US" lang="zh-HK"/>
          </a:p>
        </p:txBody>
      </p:sp>
      <p:sp>
        <p:nvSpPr>
          <p:cNvPr id="1049125" name="Slide Number Placeholder 6"/>
          <p:cNvSpPr>
            <a:spLocks noGrp="1"/>
          </p:cNvSpPr>
          <p:nvPr>
            <p:ph type="sldNum" sz="quarter" idx="12"/>
          </p:nvPr>
        </p:nvSpPr>
        <p:spPr/>
        <p:txBody>
          <a:bodyPr/>
          <a:p>
            <a:fld id="{9E45C72C-05F9-42DA-A32C-E89F323A6F21}" type="slidenum">
              <a:rPr altLang="en-US" lang="zh-HK" smtClean="0"/>
              <a:t>‹#›</a:t>
            </a:fld>
            <a:endParaRPr altLang="en-US" lang="zh-HK"/>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173" name=""/>
        <p:cNvGrpSpPr/>
        <p:nvPr/>
      </p:nvGrpSpPr>
      <p:grpSpPr>
        <a:xfrm>
          <a:off x="0" y="0"/>
          <a:ext cx="0" cy="0"/>
          <a:chOff x="0" y="0"/>
          <a:chExt cx="0" cy="0"/>
        </a:xfrm>
      </p:grpSpPr>
      <p:sp>
        <p:nvSpPr>
          <p:cNvPr id="1049087" name="Title 1"/>
          <p:cNvSpPr>
            <a:spLocks noGrp="1"/>
          </p:cNvSpPr>
          <p:nvPr>
            <p:ph type="title"/>
          </p:nvPr>
        </p:nvSpPr>
        <p:spPr>
          <a:xfrm>
            <a:off x="629841" y="457200"/>
            <a:ext cx="2949178" cy="1600200"/>
          </a:xfrm>
        </p:spPr>
        <p:txBody>
          <a:bodyPr anchor="b"/>
          <a:lstStyle>
            <a:lvl1pPr>
              <a:defRPr sz="3200"/>
            </a:lvl1pPr>
          </a:lstStyle>
          <a:p>
            <a:r>
              <a:rPr altLang="en-US" lang="zh-CN" smtClean="0"/>
              <a:t>单击此处编辑母版标题样式</a:t>
            </a:r>
            <a:endParaRPr dirty="0" lang="en-US"/>
          </a:p>
        </p:txBody>
      </p:sp>
      <p:sp>
        <p:nvSpPr>
          <p:cNvPr id="1049088"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en-US" lang="zh-CN" smtClean="0"/>
              <a:t>单击图标添加图片</a:t>
            </a:r>
            <a:endParaRPr dirty="0" lang="en-US"/>
          </a:p>
        </p:txBody>
      </p:sp>
      <p:sp>
        <p:nvSpPr>
          <p:cNvPr id="104908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smtClean="0"/>
              <a:t>单击此处编辑母版文本样式</a:t>
            </a:r>
          </a:p>
        </p:txBody>
      </p:sp>
      <p:sp>
        <p:nvSpPr>
          <p:cNvPr id="1049090" name="Date Placeholder 4"/>
          <p:cNvSpPr>
            <a:spLocks noGrp="1"/>
          </p:cNvSpPr>
          <p:nvPr>
            <p:ph type="dt" sz="half" idx="10"/>
          </p:nvPr>
        </p:nvSpPr>
        <p:spPr/>
        <p:txBody>
          <a:bodyPr/>
          <a:p>
            <a:fld id="{76EF31D4-1AA4-45E7-8F10-C007A9A6DDB0}" type="datetimeFigureOut">
              <a:rPr altLang="en-US" lang="zh-HK" smtClean="0"/>
              <a:t>21/5/2019</a:t>
            </a:fld>
            <a:endParaRPr altLang="en-US" lang="zh-HK"/>
          </a:p>
        </p:txBody>
      </p:sp>
      <p:sp>
        <p:nvSpPr>
          <p:cNvPr id="1049091" name="Footer Placeholder 5"/>
          <p:cNvSpPr>
            <a:spLocks noGrp="1"/>
          </p:cNvSpPr>
          <p:nvPr>
            <p:ph type="ftr" sz="quarter" idx="11"/>
          </p:nvPr>
        </p:nvSpPr>
        <p:spPr/>
        <p:txBody>
          <a:bodyPr/>
          <a:p>
            <a:endParaRPr altLang="en-US" lang="zh-HK"/>
          </a:p>
        </p:txBody>
      </p:sp>
      <p:sp>
        <p:nvSpPr>
          <p:cNvPr id="1049092" name="Slide Number Placeholder 6"/>
          <p:cNvSpPr>
            <a:spLocks noGrp="1"/>
          </p:cNvSpPr>
          <p:nvPr>
            <p:ph type="sldNum" sz="quarter" idx="12"/>
          </p:nvPr>
        </p:nvSpPr>
        <p:spPr/>
        <p:txBody>
          <a:bodyPr/>
          <a:p>
            <a:fld id="{9E45C72C-05F9-42DA-A32C-E89F323A6F21}" type="slidenum">
              <a:rPr altLang="en-US" lang="zh-HK" smtClean="0"/>
              <a:t>‹#›</a:t>
            </a:fld>
            <a:endParaRPr altLang="en-US" lang="zh-HK"/>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image" Target="../media/image1.png"/><Relationship Id="rId1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2" cstate="print">
            <a:lum/>
          </a:blip>
          <a:srcRect/>
          <a:tile algn="tl" flip="none" sx="100000" sy="100000" tx="0" ty="0"/>
        </a:blipFill>
      </p:bgPr>
    </p:bg>
    <p:spTree>
      <p:nvGrpSpPr>
        <p:cNvPr id="13"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6EF31D4-1AA4-45E7-8F10-C007A9A6DDB0}" type="datetimeFigureOut">
              <a:rPr altLang="en-US" lang="zh-HK" smtClean="0"/>
              <a:t>21/5/2019</a:t>
            </a:fld>
            <a:endParaRPr altLang="en-US" lang="zh-HK"/>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HK"/>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9E45C72C-05F9-42DA-A32C-E89F323A6F21}" type="slidenum">
              <a:rPr altLang="en-US" lang="zh-HK" smtClean="0"/>
              <a:t>‹#›</a:t>
            </a:fld>
            <a:endParaRPr altLang="en-US" lang="zh-HK"/>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2" cstate="print">
            <a:lum/>
          </a:blip>
          <a:srcRect/>
          <a:tile algn="tl" flip="none" sx="100000" sy="100000" tx="0" ty="0"/>
        </a:blipFill>
      </p:bgPr>
    </p:bg>
    <p:spTree>
      <p:nvGrpSpPr>
        <p:cNvPr id="49" name=""/>
        <p:cNvGrpSpPr/>
        <p:nvPr/>
      </p:nvGrpSpPr>
      <p:grpSpPr>
        <a:xfrm>
          <a:off x="0" y="0"/>
          <a:ext cx="0" cy="0"/>
          <a:chOff x="0" y="0"/>
          <a:chExt cx="0" cy="0"/>
        </a:xfrm>
      </p:grpSpPr>
      <p:sp>
        <p:nvSpPr>
          <p:cNvPr id="1048593"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en-US" lang="zh-CN" smtClean="0"/>
              <a:t>单击此处编辑母版标题样式</a:t>
            </a:r>
            <a:endParaRPr dirty="0" lang="en-US"/>
          </a:p>
        </p:txBody>
      </p:sp>
      <p:sp>
        <p:nvSpPr>
          <p:cNvPr id="1048594"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dirty="0" lang="en-US"/>
          </a:p>
        </p:txBody>
      </p:sp>
      <p:sp>
        <p:nvSpPr>
          <p:cNvPr id="1048595"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BEA18431-54C4-4585-82AD-D4BDE8FCC787}" type="datetimeFigureOut">
              <a:rPr altLang="en-US" lang="zh-HK" smtClean="0">
                <a:solidFill>
                  <a:prstClr val="black">
                    <a:tint val="75000"/>
                  </a:prstClr>
                </a:solidFill>
              </a:rPr>
              <a:t>21/5/2019</a:t>
            </a:fld>
            <a:endParaRPr altLang="en-US" lang="zh-HK">
              <a:solidFill>
                <a:prstClr val="black">
                  <a:tint val="75000"/>
                </a:prstClr>
              </a:solidFill>
            </a:endParaRPr>
          </a:p>
        </p:txBody>
      </p:sp>
      <p:sp>
        <p:nvSpPr>
          <p:cNvPr id="1048596"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HK">
              <a:solidFill>
                <a:prstClr val="black">
                  <a:tint val="75000"/>
                </a:prstClr>
              </a:solidFill>
            </a:endParaRPr>
          </a:p>
        </p:txBody>
      </p:sp>
      <p:sp>
        <p:nvSpPr>
          <p:cNvPr id="1048597"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8592E714-8771-4256-B120-A1444CD7D5F3}" type="slidenum">
              <a:rPr altLang="en-US" lang="zh-HK" smtClean="0">
                <a:solidFill>
                  <a:prstClr val="black">
                    <a:tint val="75000"/>
                  </a:prstClr>
                </a:solidFill>
              </a:rPr>
              <a:t>‹#›</a:t>
            </a:fld>
            <a:endParaRPr altLang="en-US" lang="zh-HK">
              <a:solidFill>
                <a:prstClr val="black">
                  <a:tint val="75000"/>
                </a:prstClr>
              </a:solidFill>
            </a:endParaRPr>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timing/>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8.xml"/><Relationship Id="rId3"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8.xml"/><Relationship Id="rId3" Type="http://schemas.openxmlformats.org/officeDocument/2006/relationships/notesSlide" Target="../notesSlides/notesSlide8.xml"/></Relationships>
</file>

<file path=ppt/slides/_rels/slide14.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slideLayout" Target="../slideLayouts/slideLayout18.xml"/><Relationship Id="rId6" Type="http://schemas.openxmlformats.org/officeDocument/2006/relationships/notesSlide" Target="../notesSlides/notesSlide9.xml"/></Relationships>
</file>

<file path=ppt/slides/_rels/slide15.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18.xml"/><Relationship Id="rId7"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8.xml"/><Relationship Id="rId3" Type="http://schemas.openxmlformats.org/officeDocument/2006/relationships/notesSlide" Target="../notesSlides/notesSlide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23.xml.rels><?xml version="1.0" encoding="UTF-8" standalone="yes"?>
<Relationships xmlns="http://schemas.openxmlformats.org/package/2006/relationships"><Relationship Id="rId1" Type="http://schemas.openxmlformats.org/officeDocument/2006/relationships/diagramLayout" Target="../diagrams/layout2.xml"/><Relationship Id="rId2" Type="http://schemas.openxmlformats.org/officeDocument/2006/relationships/diagramData" Target="../diagrams/data2.xml"/><Relationship Id="rId3" Type="http://schemas.microsoft.com/office/2007/relationships/diagramDrawing" Target="../diagrams/drawing2.xml"/><Relationship Id="rId4" Type="http://schemas.openxmlformats.org/officeDocument/2006/relationships/diagramColors" Target="../diagrams/colors2.xml"/><Relationship Id="rId5" Type="http://schemas.openxmlformats.org/officeDocument/2006/relationships/diagramQuickStyle" Target="../diagrams/quickStyle2.xml"/><Relationship Id="rId6" Type="http://schemas.openxmlformats.org/officeDocument/2006/relationships/slideLayout" Target="../slideLayouts/slideLayout18.xml"/><Relationship Id="rId7" Type="http://schemas.openxmlformats.org/officeDocument/2006/relationships/notesSlide" Target="../notesSlides/notesSlide17.xml"/></Relationships>
</file>

<file path=ppt/slides/_rels/slide2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2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image" Target="../media/image20.emf"/><Relationship Id="rId2"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slideLayout" Target="../slideLayouts/slideLayout18.xml"/><Relationship Id="rId6"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86" name="文本框 6"/>
          <p:cNvSpPr txBox="1"/>
          <p:nvPr/>
        </p:nvSpPr>
        <p:spPr>
          <a:xfrm>
            <a:off x="1846275" y="2705726"/>
            <a:ext cx="5451475" cy="1412240"/>
          </a:xfrm>
          <a:prstGeom prst="rect"/>
          <a:noFill/>
        </p:spPr>
        <p:txBody>
          <a:bodyPr rtlCol="0" wrap="square">
            <a:spAutoFit/>
          </a:bodyPr>
          <a:p>
            <a:pPr algn="ctr"/>
            <a:r>
              <a:rPr altLang="en-US" b="1" dirty="0" sz="7200" lang="zh-CN" spc="300">
                <a:solidFill>
                  <a:schemeClr val="bg1"/>
                </a:solidFill>
                <a:latin typeface="微软雅黑" panose="020B0503020204020204" pitchFamily="34" charset="-122"/>
                <a:ea typeface="微软雅黑" panose="020B0503020204020204" pitchFamily="34" charset="-122"/>
              </a:rPr>
              <a:t>我们毕业啦</a:t>
            </a:r>
            <a:endParaRPr altLang="zh-CN" b="1" dirty="0" sz="7200" lang="en-US" spc="300">
              <a:solidFill>
                <a:schemeClr val="bg1"/>
              </a:solidFill>
              <a:latin typeface="微软雅黑" panose="020B0503020204020204" pitchFamily="34" charset="-122"/>
              <a:ea typeface="微软雅黑" panose="020B0503020204020204" pitchFamily="34" charset="-122"/>
            </a:endParaRPr>
          </a:p>
          <a:p>
            <a:pPr algn="ctr"/>
            <a:r>
              <a:rPr altLang="en-US" b="1" dirty="0" sz="1600" lang="zh-CN" spc="300">
                <a:solidFill>
                  <a:schemeClr val="bg1"/>
                </a:solidFill>
                <a:latin typeface="微软雅黑" panose="020B0503020204020204" pitchFamily="34" charset="-122"/>
                <a:ea typeface="微软雅黑" panose="020B0503020204020204" pitchFamily="34" charset="-122"/>
              </a:rPr>
              <a:t>其实是答辩的标题地方</a:t>
            </a:r>
            <a:endParaRPr altLang="zh-CN" b="1" dirty="0" sz="1600" lang="en-US" spc="300">
              <a:solidFill>
                <a:schemeClr val="bg1"/>
              </a:solidFill>
              <a:latin typeface="微软雅黑" panose="020B0503020204020204" pitchFamily="34" charset="-122"/>
              <a:ea typeface="微软雅黑" panose="020B0503020204020204" pitchFamily="34" charset="-122"/>
            </a:endParaRPr>
          </a:p>
        </p:txBody>
      </p:sp>
      <p:sp>
        <p:nvSpPr>
          <p:cNvPr id="1048587" name="矩形 16"/>
          <p:cNvSpPr/>
          <p:nvPr/>
        </p:nvSpPr>
        <p:spPr>
          <a:xfrm>
            <a:off x="0" y="2259000"/>
            <a:ext cx="9144000" cy="2340000"/>
          </a:xfrm>
          <a:prstGeom prst="rect"/>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CN"/>
          </a:p>
        </p:txBody>
      </p:sp>
      <p:sp>
        <p:nvSpPr>
          <p:cNvPr id="1048588" name="文本框 17"/>
          <p:cNvSpPr txBox="1"/>
          <p:nvPr/>
        </p:nvSpPr>
        <p:spPr>
          <a:xfrm>
            <a:off x="-331057" y="2754749"/>
            <a:ext cx="10092893" cy="954107"/>
          </a:xfrm>
          <a:prstGeom prst="rect"/>
          <a:noFill/>
        </p:spPr>
        <p:txBody>
          <a:bodyPr rtlCol="0" wrap="square">
            <a:spAutoFit/>
          </a:bodyPr>
          <a:p>
            <a:pPr algn="ctr"/>
            <a:r>
              <a:rPr altLang="zh-CN" b="1" dirty="0" sz="2800" lang="en-US" spc="300">
                <a:solidFill>
                  <a:schemeClr val="bg1"/>
                </a:solidFill>
                <a:latin typeface="微软雅黑" panose="020B0503020204020204" pitchFamily="34" charset="-122"/>
                <a:ea typeface="微软雅黑" panose="020B0503020204020204" pitchFamily="34" charset="-122"/>
              </a:rPr>
              <a:t>A Survey on 5G: The Next Generation of Mobile </a:t>
            </a:r>
            <a:r>
              <a:rPr altLang="zh-CN" b="1" dirty="0" sz="2800" lang="en-US" spc="300" smtClean="0">
                <a:solidFill>
                  <a:schemeClr val="bg1"/>
                </a:solidFill>
                <a:latin typeface="微软雅黑" panose="020B0503020204020204" pitchFamily="34" charset="-122"/>
                <a:ea typeface="微软雅黑" panose="020B0503020204020204" pitchFamily="34" charset="-122"/>
              </a:rPr>
              <a:t>Communication</a:t>
            </a:r>
            <a:endParaRPr altLang="zh-CN" b="1" dirty="0" sz="1600" lang="en-US" spc="300">
              <a:solidFill>
                <a:schemeClr val="bg1"/>
              </a:solidFill>
              <a:latin typeface="微软雅黑" panose="020B0503020204020204" pitchFamily="34" charset="-122"/>
              <a:ea typeface="微软雅黑" panose="020B0503020204020204" pitchFamily="34" charset="-122"/>
            </a:endParaRPr>
          </a:p>
        </p:txBody>
      </p:sp>
      <p:sp>
        <p:nvSpPr>
          <p:cNvPr id="1048589" name="文本框 24"/>
          <p:cNvSpPr txBox="1"/>
          <p:nvPr/>
        </p:nvSpPr>
        <p:spPr>
          <a:xfrm>
            <a:off x="7761373" y="4844017"/>
            <a:ext cx="1614489" cy="400110"/>
          </a:xfrm>
          <a:prstGeom prst="rect"/>
          <a:noFill/>
        </p:spPr>
        <p:txBody>
          <a:bodyPr rtlCol="0" wrap="square">
            <a:spAutoFit/>
          </a:bodyPr>
          <a:p>
            <a:r>
              <a:rPr altLang="en-US" b="1" dirty="0" sz="2000" lang="zh-CN" spc="300" smtClean="0">
                <a:solidFill>
                  <a:schemeClr val="bg2">
                    <a:lumMod val="50000"/>
                  </a:schemeClr>
                </a:solidFill>
                <a:latin typeface="微软雅黑" panose="020B0503020204020204" pitchFamily="34" charset="-122"/>
                <a:ea typeface="微软雅黑" panose="020B0503020204020204" pitchFamily="34" charset="-122"/>
              </a:rPr>
              <a:t>张迎香</a:t>
            </a:r>
            <a:endParaRPr altLang="en-US" b="1" dirty="0" sz="2000" lang="zh-HK" spc="300">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advTm="1422"/>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721" name="矩形 36"/>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722" name="矩形 37"/>
          <p:cNvSpPr/>
          <p:nvPr/>
        </p:nvSpPr>
        <p:spPr>
          <a:xfrm>
            <a:off x="13105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723" name="文本框 38"/>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63" name="直接连接符 39"/>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24" name="文本框 40"/>
          <p:cNvSpPr txBox="1"/>
          <p:nvPr/>
        </p:nvSpPr>
        <p:spPr>
          <a:xfrm>
            <a:off x="1303056" y="93911"/>
            <a:ext cx="1252353" cy="369332"/>
          </a:xfrm>
          <a:prstGeom prst="rect"/>
          <a:noFill/>
        </p:spPr>
        <p:txBody>
          <a:bodyPr rtlCol="0" wrap="square">
            <a:spAutoFit/>
          </a:bodyPr>
          <a:p>
            <a:pPr algn="ctr"/>
            <a:r>
              <a:rPr altLang="en-US" dirty="0" lang="zh-CN" spc="300" smtClean="0">
                <a:solidFill>
                  <a:srgbClr val="666666"/>
                </a:solidFill>
                <a:latin typeface="微软雅黑" panose="020B0503020204020204" pitchFamily="34" charset="-122"/>
                <a:ea typeface="微软雅黑" panose="020B0503020204020204" pitchFamily="34" charset="-122"/>
              </a:rPr>
              <a:t>研究背景</a:t>
            </a:r>
            <a:endParaRPr altLang="en-US" dirty="0" lang="zh-HK" spc="300">
              <a:solidFill>
                <a:srgbClr val="666666"/>
              </a:solidFill>
              <a:latin typeface="微软雅黑" panose="020B0503020204020204" pitchFamily="34" charset="-122"/>
              <a:ea typeface="微软雅黑" panose="020B0503020204020204" pitchFamily="34" charset="-122"/>
            </a:endParaRPr>
          </a:p>
        </p:txBody>
      </p:sp>
      <p:sp>
        <p:nvSpPr>
          <p:cNvPr id="1048725" name="文本框 41"/>
          <p:cNvSpPr txBox="1"/>
          <p:nvPr/>
        </p:nvSpPr>
        <p:spPr>
          <a:xfrm>
            <a:off x="268410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研</a:t>
            </a:r>
            <a:r>
              <a:rPr altLang="en-US" dirty="0" lang="zh-CN" spc="300">
                <a:solidFill>
                  <a:schemeClr val="bg1"/>
                </a:solidFill>
                <a:latin typeface="微软雅黑" panose="020B0503020204020204" pitchFamily="34" charset="-122"/>
                <a:ea typeface="微软雅黑" panose="020B0503020204020204" pitchFamily="34" charset="-122"/>
              </a:rPr>
              <a:t>究内容</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26" name="文本框 42"/>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27" name="文本框 43"/>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28" name="文本框 44"/>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64" name="直接连接符 45"/>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65" name="直接连接符 46"/>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66" name="直接连接符 47"/>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67" name="直接连接符 48"/>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29" name="TextBox 58"/>
          <p:cNvSpPr txBox="1"/>
          <p:nvPr/>
        </p:nvSpPr>
        <p:spPr>
          <a:xfrm>
            <a:off x="354227" y="749643"/>
            <a:ext cx="7618198" cy="954107"/>
          </a:xfrm>
          <a:prstGeom prst="rect"/>
          <a:noFill/>
        </p:spPr>
        <p:txBody>
          <a:bodyPr rtlCol="0" wrap="square">
            <a:spAutoFit/>
          </a:bodyPr>
          <a:p>
            <a:r>
              <a:rPr altLang="zh-CN" dirty="0" sz="2800" lang="en-US" smtClean="0">
                <a:solidFill>
                  <a:schemeClr val="bg2">
                    <a:lumMod val="50000"/>
                  </a:schemeClr>
                </a:solidFill>
                <a:latin typeface="微软雅黑" panose="020B0503020204020204" pitchFamily="34" charset="-122"/>
                <a:ea typeface="微软雅黑" panose="020B0503020204020204" pitchFamily="34" charset="-122"/>
              </a:rPr>
              <a:t>2.4 5G</a:t>
            </a:r>
            <a:r>
              <a:rPr altLang="en-US" dirty="0" sz="2800" lang="zh-CN">
                <a:solidFill>
                  <a:schemeClr val="bg2">
                    <a:lumMod val="50000"/>
                  </a:schemeClr>
                </a:solidFill>
                <a:latin typeface="微软雅黑" panose="020B0503020204020204" pitchFamily="34" charset="-122"/>
                <a:ea typeface="微软雅黑" panose="020B0503020204020204" pitchFamily="34" charset="-122"/>
              </a:rPr>
              <a:t>网络发展面临的挑</a:t>
            </a:r>
            <a:r>
              <a:rPr altLang="en-US" dirty="0" sz="2800" lang="zh-CN" smtClean="0">
                <a:solidFill>
                  <a:schemeClr val="bg2">
                    <a:lumMod val="50000"/>
                  </a:schemeClr>
                </a:solidFill>
                <a:latin typeface="微软雅黑" panose="020B0503020204020204" pitchFamily="34" charset="-122"/>
                <a:ea typeface="微软雅黑" panose="020B0503020204020204" pitchFamily="34" charset="-122"/>
              </a:rPr>
              <a:t>战</a:t>
            </a:r>
            <a:r>
              <a:rPr altLang="en-US" dirty="0" sz="2800" lang="zh-CN">
                <a:solidFill>
                  <a:schemeClr val="bg2">
                    <a:lumMod val="50000"/>
                  </a:schemeClr>
                </a:solidFill>
                <a:latin typeface="微软雅黑" panose="020B0503020204020204" pitchFamily="34" charset="-122"/>
                <a:ea typeface="微软雅黑" panose="020B0503020204020204" pitchFamily="34" charset="-122"/>
              </a:rPr>
              <a:t>和解决方案</a:t>
            </a:r>
          </a:p>
          <a:p>
            <a:endParaRPr altLang="en-US" dirty="0" sz="2800" lang="zh-CN"/>
          </a:p>
        </p:txBody>
      </p:sp>
      <p:graphicFrame>
        <p:nvGraphicFramePr>
          <p:cNvPr id="4194304" name="Table 2"/>
          <p:cNvGraphicFramePr>
            <a:graphicFrameLocks noGrp="1"/>
          </p:cNvGraphicFramePr>
          <p:nvPr/>
        </p:nvGraphicFramePr>
        <p:xfrm>
          <a:off x="676273" y="1434788"/>
          <a:ext cx="7534276" cy="4860926"/>
        </p:xfrm>
        <a:graphic>
          <a:graphicData uri="http://schemas.openxmlformats.org/drawingml/2006/table">
            <a:tbl>
              <a:tblPr firstRow="1" bandRow="1">
                <a:tableStyleId>{5C22544A-7EE6-4342-B048-85BDC9FD1C3A}</a:tableStyleId>
              </a:tblPr>
              <a:tblGrid>
                <a:gridCol w="3767138"/>
                <a:gridCol w="3767138"/>
              </a:tblGrid>
              <a:tr h="341313">
                <a:tc>
                  <a:txBody>
                    <a:bodyPr/>
                    <a:p>
                      <a:r>
                        <a:rPr altLang="en-US" dirty="0" lang="zh-CN" smtClean="0"/>
                        <a:t>面临的挑战</a:t>
                      </a:r>
                      <a:endParaRPr altLang="en-US" dirty="0" lang="zh-CN"/>
                    </a:p>
                  </a:txBody>
                </a:tc>
                <a:tc>
                  <a:txBody>
                    <a:bodyPr/>
                    <a:p>
                      <a:r>
                        <a:rPr altLang="en-US" dirty="0" lang="zh-CN" smtClean="0"/>
                        <a:t>可行的解决方案</a:t>
                      </a:r>
                      <a:endParaRPr altLang="en-US" dirty="0" lang="zh-CN"/>
                    </a:p>
                  </a:txBody>
                </a:tc>
              </a:tr>
              <a:tr h="373063">
                <a:tc>
                  <a:txBody>
                    <a:bodyPr/>
                    <a:p>
                      <a:r>
                        <a:rPr altLang="en-US" dirty="0" lang="zh-CN" smtClean="0"/>
                        <a:t>数据速率和网络容量扩展与能源优化</a:t>
                      </a:r>
                      <a:endParaRPr altLang="en-US" dirty="0" lang="zh-CN"/>
                    </a:p>
                  </a:txBody>
                </a:tc>
                <a:tc>
                  <a:txBody>
                    <a:bodyPr/>
                    <a:p>
                      <a:r>
                        <a:rPr altLang="en-US" lang="zh-CN" smtClean="0"/>
                        <a:t>网络致密化或小基站部署</a:t>
                      </a:r>
                      <a:r>
                        <a:rPr altLang="en-US" dirty="0" lang="zh-CN" smtClean="0"/>
                        <a:t>、认知无线电网络</a:t>
                      </a:r>
                      <a:r>
                        <a:rPr altLang="zh-CN" dirty="0" lang="en-US" smtClean="0"/>
                        <a:t>(CRNs</a:t>
                      </a:r>
                      <a:r>
                        <a:rPr altLang="zh-CN" lang="en-US" smtClean="0"/>
                        <a:t>)</a:t>
                      </a:r>
                      <a:r>
                        <a:rPr altLang="en-US" lang="zh-CN" smtClean="0"/>
                        <a:t>、</a:t>
                      </a:r>
                      <a:r>
                        <a:rPr altLang="zh-CN" lang="en-US" smtClean="0"/>
                        <a:t>mMIMO</a:t>
                      </a:r>
                      <a:r>
                        <a:rPr altLang="en-US" lang="zh-CN" smtClean="0"/>
                        <a:t>、使用</a:t>
                      </a:r>
                      <a:r>
                        <a:rPr altLang="zh-CN" dirty="0" lang="en-US" smtClean="0"/>
                        <a:t>D2D</a:t>
                      </a:r>
                      <a:r>
                        <a:rPr altLang="en-US" dirty="0" lang="zh-CN" smtClean="0"/>
                        <a:t>通信</a:t>
                      </a:r>
                      <a:endParaRPr altLang="en-US" dirty="0" lang="zh-CN"/>
                    </a:p>
                  </a:txBody>
                </a:tc>
              </a:tr>
              <a:tr h="373063">
                <a:tc>
                  <a:txBody>
                    <a:bodyPr/>
                    <a:p>
                      <a:r>
                        <a:rPr altLang="en-US" dirty="0" lang="zh-CN" smtClean="0"/>
                        <a:t>可伸缩性和灵活性</a:t>
                      </a:r>
                      <a:endParaRPr altLang="en-US" dirty="0" lang="zh-CN"/>
                    </a:p>
                  </a:txBody>
                </a:tc>
                <a:tc>
                  <a:txBody>
                    <a:bodyPr/>
                    <a:p>
                      <a:r>
                        <a:rPr altLang="en-US" dirty="0" lang="zh-CN" smtClean="0"/>
                        <a:t>基于</a:t>
                      </a:r>
                      <a:r>
                        <a:rPr altLang="zh-CN" dirty="0" lang="en-US" smtClean="0"/>
                        <a:t>NFV</a:t>
                      </a:r>
                      <a:r>
                        <a:rPr altLang="en-US" dirty="0" lang="zh-CN" smtClean="0"/>
                        <a:t>和</a:t>
                      </a:r>
                      <a:r>
                        <a:rPr altLang="zh-CN" dirty="0" lang="en-US" smtClean="0"/>
                        <a:t>SDN</a:t>
                      </a:r>
                      <a:r>
                        <a:rPr altLang="en-US" dirty="0" lang="zh-CN" smtClean="0"/>
                        <a:t>的体系结构</a:t>
                      </a:r>
                      <a:endParaRPr altLang="en-US" dirty="0" lang="zh-CN"/>
                    </a:p>
                  </a:txBody>
                </a:tc>
              </a:tr>
              <a:tr h="373063">
                <a:tc>
                  <a:txBody>
                    <a:bodyPr/>
                    <a:p>
                      <a:r>
                        <a:rPr altLang="en-US" dirty="0" lang="zh-CN" smtClean="0"/>
                        <a:t>处理干扰</a:t>
                      </a:r>
                      <a:endParaRPr altLang="en-US" dirty="0" lang="zh-CN"/>
                    </a:p>
                  </a:txBody>
                </a:tc>
                <a:tc>
                  <a:txBody>
                    <a:bodyPr/>
                    <a:p>
                      <a:r>
                        <a:rPr altLang="en-US" dirty="0" lang="zh-CN" smtClean="0"/>
                        <a:t>自干扰消除，一种具有干扰联合检测</a:t>
                      </a:r>
                      <a:r>
                        <a:rPr altLang="zh-CN" dirty="0" lang="en-US" smtClean="0"/>
                        <a:t>/</a:t>
                      </a:r>
                      <a:r>
                        <a:rPr altLang="en-US" dirty="0" lang="zh-CN" smtClean="0"/>
                        <a:t>解码和网侧干扰管理的先进接收机</a:t>
                      </a:r>
                      <a:endParaRPr altLang="en-US" dirty="0" lang="zh-CN"/>
                    </a:p>
                  </a:txBody>
                </a:tc>
              </a:tr>
              <a:tr h="373063">
                <a:tc>
                  <a:txBody>
                    <a:bodyPr/>
                    <a:p>
                      <a:r>
                        <a:rPr altLang="en-US" dirty="0" lang="zh-CN" smtClean="0"/>
                        <a:t>低延迟，高可靠性</a:t>
                      </a:r>
                      <a:endParaRPr altLang="en-US" dirty="0" lang="zh-CN"/>
                    </a:p>
                  </a:txBody>
                </a:tc>
                <a:tc>
                  <a:txBody>
                    <a:bodyPr/>
                    <a:p>
                      <a:r>
                        <a:rPr altLang="en-US" dirty="0" lang="zh-CN" smtClean="0"/>
                        <a:t>缓存方法、</a:t>
                      </a:r>
                      <a:r>
                        <a:rPr altLang="zh-CN" dirty="0" lang="en-US" smtClean="0"/>
                        <a:t>VLC</a:t>
                      </a:r>
                      <a:r>
                        <a:rPr altLang="en-US" dirty="0" lang="zh-CN" smtClean="0"/>
                        <a:t>、</a:t>
                      </a:r>
                      <a:r>
                        <a:rPr altLang="zh-CN" dirty="0" lang="en-US" err="1" smtClean="0"/>
                        <a:t>mmWave</a:t>
                      </a:r>
                      <a:r>
                        <a:rPr altLang="en-US" dirty="0" lang="zh-CN" smtClean="0"/>
                        <a:t>、</a:t>
                      </a:r>
                      <a:r>
                        <a:rPr altLang="zh-CN" dirty="0" lang="en-US" err="1" smtClean="0"/>
                        <a:t>mMIMO</a:t>
                      </a:r>
                      <a:r>
                        <a:rPr altLang="en-US" dirty="0" lang="zh-CN" smtClean="0"/>
                        <a:t>、快速切换技术和</a:t>
                      </a:r>
                      <a:r>
                        <a:rPr altLang="zh-CN" dirty="0" lang="en-US" smtClean="0"/>
                        <a:t>D2D</a:t>
                      </a:r>
                      <a:r>
                        <a:rPr altLang="en-US" dirty="0" lang="zh-CN" smtClean="0"/>
                        <a:t>通信。</a:t>
                      </a:r>
                      <a:endParaRPr altLang="en-US" dirty="0" lang="zh-CN"/>
                    </a:p>
                  </a:txBody>
                </a:tc>
              </a:tr>
              <a:tr h="373063">
                <a:tc>
                  <a:txBody>
                    <a:bodyPr/>
                    <a:p>
                      <a:r>
                        <a:rPr altLang="en-US" dirty="0" lang="zh-CN" smtClean="0"/>
                        <a:t>高机动性和切换</a:t>
                      </a:r>
                      <a:endParaRPr altLang="en-US" dirty="0" lang="zh-CN"/>
                    </a:p>
                  </a:txBody>
                </a:tc>
                <a:tc>
                  <a:txBody>
                    <a:bodyPr/>
                    <a:p>
                      <a:r>
                        <a:rPr altLang="en-US" dirty="0" lang="zh-CN" smtClean="0"/>
                        <a:t>层间、</a:t>
                      </a:r>
                      <a:r>
                        <a:rPr altLang="en-US" lang="zh-CN" smtClean="0"/>
                        <a:t>层内切换</a:t>
                      </a:r>
                      <a:r>
                        <a:rPr altLang="en-US" dirty="0" lang="zh-CN" smtClean="0"/>
                        <a:t>机制，以及安全切换机制</a:t>
                      </a:r>
                      <a:endParaRPr altLang="en-US" dirty="0" lang="zh-CN"/>
                    </a:p>
                  </a:txBody>
                </a:tc>
              </a:tr>
              <a:tr h="373063">
                <a:tc>
                  <a:txBody>
                    <a:bodyPr/>
                    <a:p>
                      <a:r>
                        <a:rPr altLang="en-US" dirty="0" lang="zh-CN" smtClean="0"/>
                        <a:t>自我修复基础设施</a:t>
                      </a:r>
                      <a:endParaRPr altLang="en-US" dirty="0" lang="zh-CN"/>
                    </a:p>
                  </a:txBody>
                </a:tc>
                <a:tc>
                  <a:txBody>
                    <a:bodyPr/>
                    <a:p>
                      <a:r>
                        <a:rPr altLang="en-US" dirty="0" lang="zh-CN" smtClean="0"/>
                        <a:t>具有自愈特性</a:t>
                      </a:r>
                      <a:r>
                        <a:rPr altLang="en-US" lang="zh-CN" smtClean="0"/>
                        <a:t>的小基站网络</a:t>
                      </a:r>
                      <a:endParaRPr altLang="en-US" dirty="0" lang="zh-CN"/>
                    </a:p>
                  </a:txBody>
                </a:tc>
              </a:tr>
              <a:tr h="373063">
                <a:tc>
                  <a:txBody>
                    <a:bodyPr/>
                    <a:p>
                      <a:r>
                        <a:rPr altLang="en-US" dirty="0" lang="zh-CN" smtClean="0"/>
                        <a:t>网络和用户设备的安全和隐私</a:t>
                      </a:r>
                      <a:endParaRPr altLang="en-US" dirty="0" lang="zh-CN"/>
                    </a:p>
                  </a:txBody>
                </a:tc>
                <a:tc>
                  <a:txBody>
                    <a:bodyPr/>
                    <a:p>
                      <a:r>
                        <a:rPr altLang="en-US" dirty="0" lang="zh-CN" smtClean="0"/>
                        <a:t>物理层安全，监控，秘密自适应跳频，加密，基于策略的通信</a:t>
                      </a:r>
                      <a:endParaRPr altLang="en-US" dirty="0" lang="zh-CN"/>
                    </a:p>
                  </a:txBody>
                </a:tc>
              </a:tr>
            </a:tbl>
          </a:graphicData>
        </a:graphic>
      </p:graphicFrame>
    </p:spTree>
  </p:cSld>
  <p:clrMapOvr>
    <a:masterClrMapping/>
  </p:clrMapOvr>
  <p:transition>
    <p:wipe/>
  </p:transition>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733" name="矩形 36"/>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734" name="矩形 37"/>
          <p:cNvSpPr/>
          <p:nvPr/>
        </p:nvSpPr>
        <p:spPr>
          <a:xfrm>
            <a:off x="13105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735" name="文本框 38"/>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68" name="直接连接符 39"/>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36" name="文本框 40"/>
          <p:cNvSpPr txBox="1"/>
          <p:nvPr/>
        </p:nvSpPr>
        <p:spPr>
          <a:xfrm>
            <a:off x="1303056" y="93911"/>
            <a:ext cx="1252353" cy="369332"/>
          </a:xfrm>
          <a:prstGeom prst="rect"/>
          <a:noFill/>
        </p:spPr>
        <p:txBody>
          <a:bodyPr rtlCol="0" wrap="square">
            <a:spAutoFit/>
          </a:bodyPr>
          <a:p>
            <a:pPr algn="ctr"/>
            <a:r>
              <a:rPr altLang="en-US" dirty="0" lang="zh-CN" spc="300" smtClean="0">
                <a:solidFill>
                  <a:srgbClr val="666666"/>
                </a:solidFill>
                <a:latin typeface="微软雅黑" panose="020B0503020204020204" pitchFamily="34" charset="-122"/>
                <a:ea typeface="微软雅黑" panose="020B0503020204020204" pitchFamily="34" charset="-122"/>
              </a:rPr>
              <a:t>研究背景</a:t>
            </a:r>
            <a:endParaRPr altLang="en-US" dirty="0" lang="zh-HK" spc="300">
              <a:solidFill>
                <a:srgbClr val="666666"/>
              </a:solidFill>
              <a:latin typeface="微软雅黑" panose="020B0503020204020204" pitchFamily="34" charset="-122"/>
              <a:ea typeface="微软雅黑" panose="020B0503020204020204" pitchFamily="34" charset="-122"/>
            </a:endParaRPr>
          </a:p>
        </p:txBody>
      </p:sp>
      <p:sp>
        <p:nvSpPr>
          <p:cNvPr id="1048737" name="文本框 41"/>
          <p:cNvSpPr txBox="1"/>
          <p:nvPr/>
        </p:nvSpPr>
        <p:spPr>
          <a:xfrm>
            <a:off x="268410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研</a:t>
            </a:r>
            <a:r>
              <a:rPr altLang="en-US" dirty="0" lang="zh-CN" spc="300">
                <a:solidFill>
                  <a:schemeClr val="bg1"/>
                </a:solidFill>
                <a:latin typeface="微软雅黑" panose="020B0503020204020204" pitchFamily="34" charset="-122"/>
                <a:ea typeface="微软雅黑" panose="020B0503020204020204" pitchFamily="34" charset="-122"/>
              </a:rPr>
              <a:t>究内容</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38" name="文本框 42"/>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39" name="文本框 43"/>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40" name="文本框 44"/>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69" name="直接连接符 45"/>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70" name="直接连接符 46"/>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71" name="直接连接符 47"/>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72" name="直接连接符 48"/>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41" name="TextBox 58"/>
          <p:cNvSpPr txBox="1"/>
          <p:nvPr/>
        </p:nvSpPr>
        <p:spPr>
          <a:xfrm>
            <a:off x="354227" y="749643"/>
            <a:ext cx="6941923" cy="523220"/>
          </a:xfrm>
          <a:prstGeom prst="rect"/>
          <a:noFill/>
        </p:spPr>
        <p:txBody>
          <a:bodyPr rtlCol="0" wrap="square">
            <a:spAutoFit/>
          </a:bodyPr>
          <a:p>
            <a:r>
              <a:rPr altLang="zh-CN" dirty="0" sz="2800" lang="en-US" smtClean="0">
                <a:solidFill>
                  <a:schemeClr val="bg2">
                    <a:lumMod val="50000"/>
                  </a:schemeClr>
                </a:solidFill>
                <a:latin typeface="微软雅黑" panose="020B0503020204020204" pitchFamily="34" charset="-122"/>
                <a:ea typeface="微软雅黑" panose="020B0503020204020204" pitchFamily="34" charset="-122"/>
              </a:rPr>
              <a:t>2.4 5G</a:t>
            </a:r>
            <a:r>
              <a:rPr altLang="en-US" dirty="0" sz="2800" lang="zh-CN">
                <a:solidFill>
                  <a:schemeClr val="bg2">
                    <a:lumMod val="50000"/>
                  </a:schemeClr>
                </a:solidFill>
                <a:latin typeface="微软雅黑" panose="020B0503020204020204" pitchFamily="34" charset="-122"/>
                <a:ea typeface="微软雅黑" panose="020B0503020204020204" pitchFamily="34" charset="-122"/>
              </a:rPr>
              <a:t>网络发展面临的挑</a:t>
            </a:r>
            <a:r>
              <a:rPr altLang="en-US" dirty="0" sz="2800" lang="zh-CN" smtClean="0">
                <a:solidFill>
                  <a:schemeClr val="bg2">
                    <a:lumMod val="50000"/>
                  </a:schemeClr>
                </a:solidFill>
                <a:latin typeface="微软雅黑" panose="020B0503020204020204" pitchFamily="34" charset="-122"/>
                <a:ea typeface="微软雅黑" panose="020B0503020204020204" pitchFamily="34" charset="-122"/>
              </a:rPr>
              <a:t>战和解决方案</a:t>
            </a:r>
            <a:endParaRPr altLang="en-US" dirty="0" sz="2800" lang="zh-CN">
              <a:solidFill>
                <a:schemeClr val="bg2">
                  <a:lumMod val="50000"/>
                </a:schemeClr>
              </a:solidFill>
              <a:latin typeface="微软雅黑" panose="020B0503020204020204" pitchFamily="34" charset="-122"/>
              <a:ea typeface="微软雅黑" panose="020B0503020204020204" pitchFamily="34" charset="-122"/>
            </a:endParaRPr>
          </a:p>
        </p:txBody>
      </p:sp>
      <p:pic>
        <p:nvPicPr>
          <p:cNvPr id="2097157" name="Picture 1"/>
          <p:cNvPicPr>
            <a:picLocks noChangeAspect="1"/>
          </p:cNvPicPr>
          <p:nvPr/>
        </p:nvPicPr>
        <p:blipFill>
          <a:blip xmlns:r="http://schemas.openxmlformats.org/officeDocument/2006/relationships" r:embed="rId1" cstate="print"/>
          <a:stretch>
            <a:fillRect/>
          </a:stretch>
        </p:blipFill>
        <p:spPr>
          <a:xfrm>
            <a:off x="526738" y="1465351"/>
            <a:ext cx="8121962" cy="4661965"/>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spTree>
  </p:cSld>
  <p:clrMapOvr>
    <a:masterClrMapping/>
  </p:clrMapOvr>
  <p:transition>
    <p:wipe/>
  </p:transition>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lum/>
          </a:blip>
          <a:srcRect/>
          <a:stretch>
            <a:fillRect/>
          </a:stretch>
        </a:blipFill>
      </p:bgPr>
    </p:bg>
    <p:spTree>
      <p:nvGrpSpPr>
        <p:cNvPr id="98" name=""/>
        <p:cNvGrpSpPr/>
        <p:nvPr/>
      </p:nvGrpSpPr>
      <p:grpSpPr>
        <a:xfrm>
          <a:off x="0" y="0"/>
          <a:ext cx="0" cy="0"/>
          <a:chOff x="0" y="0"/>
          <a:chExt cx="0" cy="0"/>
        </a:xfrm>
      </p:grpSpPr>
      <p:grpSp>
        <p:nvGrpSpPr>
          <p:cNvPr id="99" name="组合 2"/>
          <p:cNvGrpSpPr/>
          <p:nvPr/>
        </p:nvGrpSpPr>
        <p:grpSpPr>
          <a:xfrm>
            <a:off x="1941458" y="2698527"/>
            <a:ext cx="5642824" cy="1487717"/>
            <a:chOff x="2789977" y="2698527"/>
            <a:chExt cx="5642824" cy="1487717"/>
          </a:xfrm>
        </p:grpSpPr>
        <p:grpSp>
          <p:nvGrpSpPr>
            <p:cNvPr id="100" name="组合 13"/>
            <p:cNvGrpSpPr/>
            <p:nvPr/>
          </p:nvGrpSpPr>
          <p:grpSpPr>
            <a:xfrm>
              <a:off x="2789977" y="2698527"/>
              <a:ext cx="5642824" cy="1170940"/>
              <a:chOff x="1566014" y="2847430"/>
              <a:chExt cx="5642824" cy="1170940"/>
            </a:xfrm>
          </p:grpSpPr>
          <p:sp>
            <p:nvSpPr>
              <p:cNvPr id="1048745" name="Freeform 7"/>
              <p:cNvSpPr/>
              <p:nvPr/>
            </p:nvSpPr>
            <p:spPr bwMode="auto">
              <a:xfrm>
                <a:off x="1566014" y="3447594"/>
                <a:ext cx="1148089" cy="543620"/>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a:noFill/>
              </a:ln>
            </p:spPr>
            <p:txBody>
              <a:bodyPr anchor="t" anchorCtr="0" bIns="45720" compatLnSpc="1" lIns="91440" numCol="1" rIns="91440" tIns="45720" vert="horz" wrap="square">
                <a:prstTxWarp prst="textNoShape"/>
              </a:bodyPr>
              <a:p>
                <a:endParaRPr altLang="en-US" lang="zh-HK"/>
              </a:p>
            </p:txBody>
          </p:sp>
          <p:sp>
            <p:nvSpPr>
              <p:cNvPr id="1048746" name="文本框 12"/>
              <p:cNvSpPr txBox="1"/>
              <p:nvPr/>
            </p:nvSpPr>
            <p:spPr>
              <a:xfrm>
                <a:off x="3187700" y="2847430"/>
                <a:ext cx="4021138" cy="1170940"/>
              </a:xfrm>
              <a:prstGeom prst="rect"/>
              <a:noFill/>
            </p:spPr>
            <p:txBody>
              <a:bodyPr rtlCol="0" wrap="square">
                <a:spAutoFit/>
              </a:bodyPr>
              <a:p>
                <a:r>
                  <a:rPr altLang="en-US" b="1" dirty="0" sz="7200" lang="zh-CN" spc="300" smtClean="0">
                    <a:solidFill>
                      <a:schemeClr val="bg1"/>
                    </a:solidFill>
                    <a:latin typeface="微软雅黑" panose="020B0503020204020204" pitchFamily="34" charset="-122"/>
                    <a:ea typeface="微软雅黑" panose="020B0503020204020204" pitchFamily="34" charset="-122"/>
                  </a:rPr>
                  <a:t>研究</a:t>
                </a:r>
                <a:r>
                  <a:rPr altLang="en-US" dirty="0" sz="7200" lang="zh-CN" spc="300">
                    <a:solidFill>
                      <a:schemeClr val="bg1"/>
                    </a:solidFill>
                    <a:latin typeface="微软雅黑" panose="020B0503020204020204" pitchFamily="34" charset="-122"/>
                    <a:ea typeface="微软雅黑" panose="020B0503020204020204" pitchFamily="34" charset="-122"/>
                  </a:rPr>
                  <a:t>内容</a:t>
                </a:r>
                <a:endParaRPr altLang="en-US" dirty="0" sz="7200" lang="zh-HK" spc="300">
                  <a:solidFill>
                    <a:schemeClr val="bg1"/>
                  </a:solidFill>
                  <a:latin typeface="微软雅黑" panose="020B0503020204020204" pitchFamily="34" charset="-122"/>
                  <a:ea typeface="微软雅黑" panose="020B0503020204020204" pitchFamily="34" charset="-122"/>
                </a:endParaRPr>
              </a:p>
            </p:txBody>
          </p:sp>
        </p:grpSp>
        <p:sp>
          <p:nvSpPr>
            <p:cNvPr id="1048747" name="矩形 14"/>
            <p:cNvSpPr/>
            <p:nvPr/>
          </p:nvSpPr>
          <p:spPr>
            <a:xfrm>
              <a:off x="4475163" y="3816912"/>
              <a:ext cx="3856037" cy="369332"/>
            </a:xfrm>
            <a:prstGeom prst="rect"/>
          </p:spPr>
          <p:txBody>
            <a:bodyPr wrap="square">
              <a:spAutoFit/>
            </a:bodyPr>
            <a:p>
              <a:r>
                <a:rPr altLang="zh-HK" dirty="0" sz="900" lang="en-US">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altLang="zh-HK" dirty="0" sz="900" lang="zh-HK">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altLang="en-US" dirty="0" sz="900" lang="zh-HK">
                <a:solidFill>
                  <a:schemeClr val="bg1"/>
                </a:solidFill>
              </a:endParaRPr>
            </a:p>
          </p:txBody>
        </p:sp>
      </p:grpSp>
    </p:spTree>
  </p:cSld>
  <p:clrMapOvr>
    <a:masterClrMapping/>
  </p:clrMapOvr>
  <p:transition>
    <p:wipe/>
  </p:transition>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748" name="矩形 3"/>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749" name="文本框 4"/>
          <p:cNvSpPr txBox="1"/>
          <p:nvPr/>
        </p:nvSpPr>
        <p:spPr>
          <a:xfrm>
            <a:off x="1303056" y="93911"/>
            <a:ext cx="1252353"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50" name="矩形 5"/>
          <p:cNvSpPr/>
          <p:nvPr/>
        </p:nvSpPr>
        <p:spPr>
          <a:xfrm>
            <a:off x="26821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cxnSp>
        <p:nvCxnSpPr>
          <p:cNvPr id="3145773" name="直接连接符 7"/>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51" name="文本框 8"/>
          <p:cNvSpPr txBox="1"/>
          <p:nvPr/>
        </p:nvSpPr>
        <p:spPr>
          <a:xfrm>
            <a:off x="2684103" y="939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研究</a:t>
            </a:r>
            <a:r>
              <a:rPr altLang="en-US" dirty="0" lang="zh-CN" spc="300">
                <a:solidFill>
                  <a:schemeClr val="bg2">
                    <a:lumMod val="50000"/>
                  </a:schemeClr>
                </a:solidFill>
                <a:latin typeface="微软雅黑" panose="020B0503020204020204" pitchFamily="34" charset="-122"/>
                <a:ea typeface="微软雅黑" panose="020B0503020204020204" pitchFamily="34" charset="-122"/>
              </a:rPr>
              <a:t>内容</a:t>
            </a:r>
            <a:endParaRPr altLang="en-US" dirty="0" lang="zh-HK" spc="300">
              <a:solidFill>
                <a:schemeClr val="bg2">
                  <a:lumMod val="50000"/>
                </a:schemeClr>
              </a:solidFill>
              <a:latin typeface="微软雅黑" panose="020B0503020204020204" pitchFamily="34" charset="-122"/>
              <a:ea typeface="微软雅黑" panose="020B0503020204020204" pitchFamily="34" charset="-122"/>
            </a:endParaRPr>
          </a:p>
        </p:txBody>
      </p:sp>
      <p:sp>
        <p:nvSpPr>
          <p:cNvPr id="1048752" name="文本框 9"/>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53" name="文本框 10"/>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74" name="直接连接符 12"/>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75" name="直接连接符 13"/>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76" name="直接连接符 14"/>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77" name="直接连接符 15"/>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54" name="文本框 79"/>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55" name="文本框 80"/>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pic>
        <p:nvPicPr>
          <p:cNvPr id="2097158" name="Picture 1"/>
          <p:cNvPicPr>
            <a:picLocks noChangeAspect="1"/>
          </p:cNvPicPr>
          <p:nvPr/>
        </p:nvPicPr>
        <p:blipFill>
          <a:blip xmlns:r="http://schemas.openxmlformats.org/officeDocument/2006/relationships" r:embed="rId1" cstate="print"/>
          <a:stretch>
            <a:fillRect/>
          </a:stretch>
        </p:blipFill>
        <p:spPr>
          <a:xfrm>
            <a:off x="764093" y="1882143"/>
            <a:ext cx="7521662" cy="4085539"/>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sp>
        <p:nvSpPr>
          <p:cNvPr id="1048756" name="TextBox 2"/>
          <p:cNvSpPr txBox="1"/>
          <p:nvPr/>
        </p:nvSpPr>
        <p:spPr>
          <a:xfrm>
            <a:off x="660637" y="934018"/>
            <a:ext cx="8039100" cy="707886"/>
          </a:xfrm>
          <a:prstGeom prst="rect"/>
          <a:noFill/>
        </p:spPr>
        <p:txBody>
          <a:bodyPr rtlCol="0" wrap="square">
            <a:spAutoFit/>
          </a:bodyPr>
          <a:p>
            <a:r>
              <a:rPr altLang="zh-CN" sz="2000" lang="zh-CN" smtClean="0">
                <a:solidFill>
                  <a:schemeClr val="bg2">
                    <a:lumMod val="50000"/>
                  </a:schemeClr>
                </a:solidFill>
                <a:latin typeface="微软雅黑" pitchFamily="34" charset="-122"/>
                <a:ea typeface="微软雅黑" pitchFamily="34" charset="-122"/>
              </a:rPr>
              <a:t>基于小</a:t>
            </a:r>
            <a:r>
              <a:rPr altLang="en-US" sz="2000" lang="zh-CN" smtClean="0">
                <a:solidFill>
                  <a:schemeClr val="bg2">
                    <a:lumMod val="50000"/>
                  </a:schemeClr>
                </a:solidFill>
                <a:latin typeface="微软雅黑" pitchFamily="34" charset="-122"/>
                <a:ea typeface="微软雅黑" pitchFamily="34" charset="-122"/>
              </a:rPr>
              <a:t>基站</a:t>
            </a:r>
            <a:r>
              <a:rPr altLang="zh-CN" sz="2000" lang="zh-CN" smtClean="0">
                <a:solidFill>
                  <a:schemeClr val="bg2">
                    <a:lumMod val="50000"/>
                  </a:schemeClr>
                </a:solidFill>
                <a:latin typeface="微软雅黑" pitchFamily="34" charset="-122"/>
                <a:ea typeface="微软雅黑" pitchFamily="34" charset="-122"/>
              </a:rPr>
              <a:t>、移动小</a:t>
            </a:r>
            <a:r>
              <a:rPr altLang="en-US" sz="2000" lang="zh-CN" smtClean="0">
                <a:solidFill>
                  <a:schemeClr val="bg2">
                    <a:lumMod val="50000"/>
                  </a:schemeClr>
                </a:solidFill>
                <a:latin typeface="微软雅黑" pitchFamily="34" charset="-122"/>
                <a:ea typeface="微软雅黑" pitchFamily="34" charset="-122"/>
              </a:rPr>
              <a:t>基站</a:t>
            </a:r>
            <a:r>
              <a:rPr altLang="zh-CN" sz="2000" lang="zh-CN" smtClean="0">
                <a:solidFill>
                  <a:schemeClr val="bg2">
                    <a:lumMod val="50000"/>
                  </a:schemeClr>
                </a:solidFill>
                <a:latin typeface="微软雅黑" pitchFamily="34" charset="-122"/>
                <a:ea typeface="微软雅黑" pitchFamily="34" charset="-122"/>
              </a:rPr>
              <a:t>、基于</a:t>
            </a:r>
            <a:r>
              <a:rPr altLang="zh-CN" sz="2000" lang="en-US" smtClean="0">
                <a:solidFill>
                  <a:schemeClr val="bg2">
                    <a:lumMod val="50000"/>
                  </a:schemeClr>
                </a:solidFill>
                <a:latin typeface="微软雅黑" pitchFamily="34" charset="-122"/>
                <a:ea typeface="微软雅黑" pitchFamily="34" charset="-122"/>
              </a:rPr>
              <a:t>D2D</a:t>
            </a:r>
            <a:r>
              <a:rPr altLang="zh-CN" sz="2000" lang="zh-CN" smtClean="0">
                <a:solidFill>
                  <a:schemeClr val="bg2">
                    <a:lumMod val="50000"/>
                  </a:schemeClr>
                </a:solidFill>
                <a:latin typeface="微软雅黑" pitchFamily="34" charset="-122"/>
                <a:ea typeface="微软雅黑" pitchFamily="34" charset="-122"/>
              </a:rPr>
              <a:t>和</a:t>
            </a:r>
            <a:r>
              <a:rPr altLang="en-US" sz="2000" lang="zh-CN" smtClean="0">
                <a:solidFill>
                  <a:schemeClr val="bg2">
                    <a:lumMod val="50000"/>
                  </a:schemeClr>
                </a:solidFill>
                <a:latin typeface="微软雅黑" pitchFamily="34" charset="-122"/>
                <a:ea typeface="微软雅黑" pitchFamily="34" charset="-122"/>
              </a:rPr>
              <a:t>认知无线网络（</a:t>
            </a:r>
            <a:r>
              <a:rPr altLang="zh-CN" sz="2000" lang="en-US" smtClean="0">
                <a:solidFill>
                  <a:schemeClr val="bg2">
                    <a:lumMod val="50000"/>
                  </a:schemeClr>
                </a:solidFill>
                <a:latin typeface="微软雅黑" pitchFamily="34" charset="-122"/>
                <a:ea typeface="微软雅黑" pitchFamily="34" charset="-122"/>
              </a:rPr>
              <a:t>crn</a:t>
            </a:r>
            <a:r>
              <a:rPr altLang="en-US" sz="2000" lang="zh-CN" smtClean="0">
                <a:solidFill>
                  <a:schemeClr val="bg2">
                    <a:lumMod val="50000"/>
                  </a:schemeClr>
                </a:solidFill>
                <a:latin typeface="微软雅黑" pitchFamily="34" charset="-122"/>
                <a:ea typeface="微软雅黑" pitchFamily="34" charset="-122"/>
              </a:rPr>
              <a:t>）</a:t>
            </a:r>
            <a:r>
              <a:rPr altLang="zh-CN" sz="2000" lang="zh-CN" smtClean="0">
                <a:solidFill>
                  <a:schemeClr val="bg2">
                    <a:lumMod val="50000"/>
                  </a:schemeClr>
                </a:solidFill>
                <a:latin typeface="微软雅黑" pitchFamily="34" charset="-122"/>
                <a:ea typeface="微软雅黑" pitchFamily="34" charset="-122"/>
              </a:rPr>
              <a:t>的</a:t>
            </a:r>
            <a:r>
              <a:rPr altLang="zh-CN" sz="2000" lang="en-US" smtClean="0">
                <a:solidFill>
                  <a:schemeClr val="bg2">
                    <a:lumMod val="50000"/>
                  </a:schemeClr>
                </a:solidFill>
                <a:latin typeface="微软雅黑" pitchFamily="34" charset="-122"/>
                <a:ea typeface="微软雅黑" pitchFamily="34" charset="-122"/>
              </a:rPr>
              <a:t>5G</a:t>
            </a:r>
            <a:r>
              <a:rPr altLang="en-US" sz="2000" lang="zh-CN" smtClean="0">
                <a:solidFill>
                  <a:schemeClr val="bg2">
                    <a:lumMod val="50000"/>
                  </a:schemeClr>
                </a:solidFill>
                <a:latin typeface="微软雅黑" pitchFamily="34" charset="-122"/>
                <a:ea typeface="微软雅黑" pitchFamily="34" charset="-122"/>
              </a:rPr>
              <a:t>网络</a:t>
            </a:r>
            <a:r>
              <a:rPr altLang="zh-CN" sz="2000" lang="zh-CN" smtClean="0">
                <a:solidFill>
                  <a:schemeClr val="bg2">
                    <a:lumMod val="50000"/>
                  </a:schemeClr>
                </a:solidFill>
                <a:latin typeface="微软雅黑" pitchFamily="34" charset="-122"/>
                <a:ea typeface="微软雅黑" pitchFamily="34" charset="-122"/>
              </a:rPr>
              <a:t>多层架构</a:t>
            </a:r>
            <a:r>
              <a:rPr altLang="en-US" sz="2000" lang="zh-CN" smtClean="0">
                <a:solidFill>
                  <a:schemeClr val="bg2">
                    <a:lumMod val="50000"/>
                  </a:schemeClr>
                </a:solidFill>
                <a:latin typeface="微软雅黑" pitchFamily="34" charset="-122"/>
                <a:ea typeface="微软雅黑" pitchFamily="34" charset="-122"/>
              </a:rPr>
              <a:t>。</a:t>
            </a:r>
            <a:endParaRPr altLang="en-US" dirty="0" sz="2000" lang="zh-CN">
              <a:solidFill>
                <a:schemeClr val="bg2">
                  <a:lumMod val="50000"/>
                </a:schemeClr>
              </a:solidFill>
              <a:latin typeface="微软雅黑" pitchFamily="34" charset="-122"/>
              <a:ea typeface="微软雅黑" pitchFamily="34" charset="-122"/>
            </a:endParaRPr>
          </a:p>
        </p:txBody>
      </p:sp>
    </p:spTree>
  </p:cSld>
  <p:clrMapOvr>
    <a:masterClrMapping/>
  </p:clrMapOvr>
  <p:transition>
    <p:wipe/>
  </p:transition>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60" name="矩形 3"/>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761" name="文本框 4"/>
          <p:cNvSpPr txBox="1"/>
          <p:nvPr/>
        </p:nvSpPr>
        <p:spPr>
          <a:xfrm>
            <a:off x="1303056" y="93911"/>
            <a:ext cx="1252353"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62" name="矩形 5"/>
          <p:cNvSpPr/>
          <p:nvPr/>
        </p:nvSpPr>
        <p:spPr>
          <a:xfrm>
            <a:off x="26821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cxnSp>
        <p:nvCxnSpPr>
          <p:cNvPr id="3145778" name="直接连接符 7"/>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63" name="文本框 8"/>
          <p:cNvSpPr txBox="1"/>
          <p:nvPr/>
        </p:nvSpPr>
        <p:spPr>
          <a:xfrm>
            <a:off x="2684103" y="939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研究</a:t>
            </a:r>
            <a:r>
              <a:rPr altLang="en-US" dirty="0" lang="zh-CN" spc="300">
                <a:solidFill>
                  <a:schemeClr val="bg2">
                    <a:lumMod val="50000"/>
                  </a:schemeClr>
                </a:solidFill>
                <a:latin typeface="微软雅黑" panose="020B0503020204020204" pitchFamily="34" charset="-122"/>
                <a:ea typeface="微软雅黑" panose="020B0503020204020204" pitchFamily="34" charset="-122"/>
              </a:rPr>
              <a:t>内容</a:t>
            </a:r>
            <a:endParaRPr altLang="en-US" dirty="0" lang="zh-HK" spc="300">
              <a:solidFill>
                <a:schemeClr val="bg2">
                  <a:lumMod val="50000"/>
                </a:schemeClr>
              </a:solidFill>
              <a:latin typeface="微软雅黑" panose="020B0503020204020204" pitchFamily="34" charset="-122"/>
              <a:ea typeface="微软雅黑" panose="020B0503020204020204" pitchFamily="34" charset="-122"/>
            </a:endParaRPr>
          </a:p>
        </p:txBody>
      </p:sp>
      <p:sp>
        <p:nvSpPr>
          <p:cNvPr id="1048764" name="文本框 9"/>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65" name="文本框 10"/>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79" name="直接连接符 12"/>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80" name="直接连接符 13"/>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81" name="直接连接符 14"/>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82" name="直接连接符 15"/>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66" name="文本框 59"/>
          <p:cNvSpPr txBox="1"/>
          <p:nvPr/>
        </p:nvSpPr>
        <p:spPr>
          <a:xfrm>
            <a:off x="551998" y="3341997"/>
            <a:ext cx="1210936" cy="369332"/>
          </a:xfrm>
          <a:prstGeom prst="rect"/>
          <a:noFill/>
        </p:spPr>
        <p:txBody>
          <a:bodyPr rtlCol="0" wrap="square">
            <a:spAutoFit/>
          </a:bodyPr>
          <a:p>
            <a:pPr algn="ctr"/>
            <a:r>
              <a:rPr altLang="en-US" b="1" dirty="0" lang="zh-CN">
                <a:solidFill>
                  <a:srgbClr val="0174AB"/>
                </a:solidFill>
                <a:latin typeface="微软雅黑" panose="020B0503020204020204" pitchFamily="34" charset="-122"/>
                <a:ea typeface="微软雅黑" panose="020B0503020204020204" pitchFamily="34" charset="-122"/>
              </a:rPr>
              <a:t>基于</a:t>
            </a:r>
            <a:r>
              <a:rPr altLang="en-US" b="1" dirty="0" lang="zh-CN" smtClean="0">
                <a:solidFill>
                  <a:srgbClr val="0174AB"/>
                </a:solidFill>
                <a:latin typeface="微软雅黑" panose="020B0503020204020204" pitchFamily="34" charset="-122"/>
                <a:ea typeface="微软雅黑" panose="020B0503020204020204" pitchFamily="34" charset="-122"/>
              </a:rPr>
              <a:t>多层</a:t>
            </a:r>
            <a:endParaRPr altLang="en-US" b="1" dirty="0" lang="zh-HK">
              <a:solidFill>
                <a:srgbClr val="0174AB"/>
              </a:solidFill>
              <a:latin typeface="微软雅黑" panose="020B0503020204020204" pitchFamily="34" charset="-122"/>
              <a:ea typeface="微软雅黑" panose="020B0503020204020204" pitchFamily="34" charset="-122"/>
            </a:endParaRPr>
          </a:p>
        </p:txBody>
      </p:sp>
      <p:sp>
        <p:nvSpPr>
          <p:cNvPr id="1048767" name="矩形 60"/>
          <p:cNvSpPr/>
          <p:nvPr/>
        </p:nvSpPr>
        <p:spPr>
          <a:xfrm>
            <a:off x="397361" y="3750041"/>
            <a:ext cx="1750929" cy="1247140"/>
          </a:xfrm>
          <a:prstGeom prst="rect"/>
        </p:spPr>
        <p:txBody>
          <a:bodyPr wrap="square">
            <a:spAutoFit/>
          </a:bodyPr>
          <a:p>
            <a:pPr algn="just"/>
            <a:r>
              <a:rPr altLang="en-US" sz="1100" lang="zh-CN" smtClean="0">
                <a:solidFill>
                  <a:srgbClr val="666666"/>
                </a:solidFill>
                <a:latin typeface="微软雅黑" panose="020B0503020204020204" pitchFamily="34" charset="-122"/>
                <a:ea typeface="微软雅黑" panose="020B0503020204020204" pitchFamily="34" charset="-122"/>
              </a:rPr>
              <a:t>宏基</a:t>
            </a:r>
            <a:r>
              <a:rPr altLang="en-US" dirty="0" sz="1100" lang="zh-CN" smtClean="0">
                <a:solidFill>
                  <a:srgbClr val="666666"/>
                </a:solidFill>
                <a:latin typeface="微软雅黑" panose="020B0503020204020204" pitchFamily="34" charset="-122"/>
                <a:ea typeface="微软雅黑" panose="020B0503020204020204" pitchFamily="34" charset="-122"/>
              </a:rPr>
              <a:t>站（</a:t>
            </a:r>
            <a:r>
              <a:rPr altLang="zh-CN" dirty="0" sz="1100" lang="en-US" smtClean="0">
                <a:solidFill>
                  <a:srgbClr val="666666"/>
                </a:solidFill>
                <a:latin typeface="微软雅黑" panose="020B0503020204020204" pitchFamily="34" charset="-122"/>
                <a:ea typeface="微软雅黑" panose="020B0503020204020204" pitchFamily="34" charset="-122"/>
              </a:rPr>
              <a:t>MBS</a:t>
            </a:r>
            <a:r>
              <a:rPr altLang="en-US" dirty="0" sz="1100" lang="zh-CN" smtClean="0">
                <a:solidFill>
                  <a:srgbClr val="666666"/>
                </a:solidFill>
                <a:latin typeface="微软雅黑" panose="020B0503020204020204" pitchFamily="34" charset="-122"/>
                <a:ea typeface="微软雅黑" panose="020B0503020204020204" pitchFamily="34" charset="-122"/>
              </a:rPr>
              <a:t>）</a:t>
            </a:r>
            <a:r>
              <a:rPr altLang="zh-CN" dirty="0" sz="1100" lang="zh-CN" smtClean="0">
                <a:solidFill>
                  <a:schemeClr val="bg2">
                    <a:lumMod val="50000"/>
                  </a:schemeClr>
                </a:solidFill>
                <a:latin typeface="微软雅黑" panose="020B0503020204020204" pitchFamily="34" charset="-122"/>
                <a:ea typeface="微软雅黑" panose="020B0503020204020204" pitchFamily="34" charset="-122"/>
              </a:rPr>
              <a:t>位</a:t>
            </a:r>
            <a:r>
              <a:rPr altLang="zh-CN" dirty="0" sz="1100" lang="zh-CN">
                <a:solidFill>
                  <a:schemeClr val="bg2">
                    <a:lumMod val="50000"/>
                  </a:schemeClr>
                </a:solidFill>
                <a:latin typeface="微软雅黑" panose="020B0503020204020204" pitchFamily="34" charset="-122"/>
                <a:ea typeface="微软雅黑" panose="020B0503020204020204" pitchFamily="34" charset="-122"/>
              </a:rPr>
              <a:t>于顶层</a:t>
            </a:r>
            <a:r>
              <a:rPr altLang="zh-CN" dirty="0" sz="1100" lang="zh-CN" smtClean="0">
                <a:solidFill>
                  <a:schemeClr val="bg2">
                    <a:lumMod val="50000"/>
                  </a:schemeClr>
                </a:solidFill>
                <a:latin typeface="微软雅黑" panose="020B0503020204020204" pitchFamily="34" charset="-122"/>
                <a:ea typeface="微软雅黑" panose="020B0503020204020204" pitchFamily="34" charset="-122"/>
              </a:rPr>
              <a:t>，</a:t>
            </a:r>
            <a:r>
              <a:rPr altLang="en-US" sz="1100" lang="zh-CN">
                <a:solidFill>
                  <a:schemeClr val="bg2">
                    <a:lumMod val="50000"/>
                  </a:schemeClr>
                </a:solidFill>
                <a:latin typeface="微软雅黑" panose="020B0503020204020204" pitchFamily="34" charset="-122"/>
                <a:ea typeface="微软雅黑" panose="020B0503020204020204" pitchFamily="34" charset="-122"/>
              </a:rPr>
              <a:t>各</a:t>
            </a:r>
            <a:r>
              <a:rPr altLang="en-US" sz="1100" lang="zh-CN" smtClean="0">
                <a:solidFill>
                  <a:schemeClr val="bg2">
                    <a:lumMod val="50000"/>
                  </a:schemeClr>
                </a:solidFill>
                <a:latin typeface="微软雅黑" panose="020B0503020204020204" pitchFamily="34" charset="-122"/>
                <a:ea typeface="微软雅黑" panose="020B0503020204020204" pitchFamily="34" charset="-122"/>
              </a:rPr>
              <a:t>个小基</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站</a:t>
            </a:r>
            <a:r>
              <a:rPr altLang="zh-CN" dirty="0" sz="1100" lang="en-US" smtClean="0">
                <a:solidFill>
                  <a:schemeClr val="bg2">
                    <a:lumMod val="50000"/>
                  </a:schemeClr>
                </a:solidFill>
                <a:latin typeface="微软雅黑" panose="020B0503020204020204" pitchFamily="34" charset="-122"/>
                <a:ea typeface="微软雅黑" panose="020B0503020204020204" pitchFamily="34" charset="-122"/>
              </a:rPr>
              <a:t>(SBSs</a:t>
            </a:r>
            <a:r>
              <a:rPr altLang="zh-CN" dirty="0" sz="1100" lang="en-US">
                <a:solidFill>
                  <a:schemeClr val="bg2">
                    <a:lumMod val="50000"/>
                  </a:schemeClr>
                </a:solidFill>
                <a:latin typeface="微软雅黑" panose="020B0503020204020204" pitchFamily="34" charset="-122"/>
                <a:ea typeface="微软雅黑" panose="020B0503020204020204" pitchFamily="34" charset="-122"/>
              </a:rPr>
              <a:t>)</a:t>
            </a:r>
            <a:r>
              <a:rPr altLang="zh-CN" dirty="0" sz="1100" lang="zh-CN" smtClean="0">
                <a:solidFill>
                  <a:schemeClr val="bg2">
                    <a:lumMod val="50000"/>
                  </a:schemeClr>
                </a:solidFill>
                <a:latin typeface="微软雅黑" panose="020B0503020204020204" pitchFamily="34" charset="-122"/>
                <a:ea typeface="微软雅黑" panose="020B0503020204020204" pitchFamily="34" charset="-122"/>
              </a:rPr>
              <a:t>在</a:t>
            </a:r>
            <a:r>
              <a:rPr altLang="zh-CN" dirty="0" sz="1100" lang="zh-CN">
                <a:solidFill>
                  <a:schemeClr val="bg2">
                    <a:lumMod val="50000"/>
                  </a:schemeClr>
                </a:solidFill>
                <a:latin typeface="微软雅黑" panose="020B0503020204020204" pitchFamily="34" charset="-122"/>
                <a:ea typeface="微软雅黑" panose="020B0503020204020204" pitchFamily="34" charset="-122"/>
              </a:rPr>
              <a:t>底</a:t>
            </a:r>
            <a:r>
              <a:rPr altLang="zh-CN" dirty="0" sz="1100" lang="zh-CN" smtClean="0">
                <a:solidFill>
                  <a:schemeClr val="bg2">
                    <a:lumMod val="50000"/>
                  </a:schemeClr>
                </a:solidFill>
                <a:latin typeface="微软雅黑" panose="020B0503020204020204" pitchFamily="34" charset="-122"/>
                <a:ea typeface="微软雅黑" panose="020B0503020204020204" pitchFamily="34" charset="-122"/>
              </a:rPr>
              <a:t>层</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a:t>
            </a:r>
            <a:r>
              <a:rPr altLang="zh-CN" dirty="0" sz="1100" lang="en-US">
                <a:solidFill>
                  <a:schemeClr val="bg2">
                    <a:lumMod val="50000"/>
                  </a:schemeClr>
                </a:solidFill>
                <a:latin typeface="微软雅黑" panose="020B0503020204020204" pitchFamily="34" charset="-122"/>
                <a:ea typeface="微软雅黑" panose="020B0503020204020204" pitchFamily="34" charset="-122"/>
              </a:rPr>
              <a:t>SBS</a:t>
            </a:r>
            <a:r>
              <a:rPr altLang="en-US" dirty="0" sz="1100" lang="zh-CN">
                <a:solidFill>
                  <a:schemeClr val="bg2">
                    <a:lumMod val="50000"/>
                  </a:schemeClr>
                </a:solidFill>
                <a:latin typeface="微软雅黑" panose="020B0503020204020204" pitchFamily="34" charset="-122"/>
                <a:ea typeface="微软雅黑" panose="020B0503020204020204" pitchFamily="34" charset="-122"/>
              </a:rPr>
              <a:t>在</a:t>
            </a:r>
            <a:r>
              <a:rPr altLang="zh-CN" dirty="0" sz="1100" lang="en-US">
                <a:solidFill>
                  <a:schemeClr val="bg2">
                    <a:lumMod val="50000"/>
                  </a:schemeClr>
                </a:solidFill>
                <a:latin typeface="微软雅黑" panose="020B0503020204020204" pitchFamily="34" charset="-122"/>
                <a:ea typeface="微软雅黑" panose="020B0503020204020204" pitchFamily="34" charset="-122"/>
              </a:rPr>
              <a:t>MBS</a:t>
            </a:r>
            <a:r>
              <a:rPr altLang="zh-CN" dirty="0" sz="1100" lang="zh-CN">
                <a:solidFill>
                  <a:schemeClr val="bg2">
                    <a:lumMod val="50000"/>
                  </a:schemeClr>
                </a:solidFill>
                <a:latin typeface="微软雅黑" panose="020B0503020204020204" pitchFamily="34" charset="-122"/>
                <a:ea typeface="微软雅黑" panose="020B0503020204020204" pitchFamily="34" charset="-122"/>
              </a:rPr>
              <a:t>的监督下工作。</a:t>
            </a:r>
            <a:endParaRPr altLang="zh-HK" dirty="0" sz="1100" lang="zh-HK">
              <a:solidFill>
                <a:schemeClr val="bg2">
                  <a:lumMod val="50000"/>
                </a:schemeClr>
              </a:solidFill>
              <a:latin typeface="微软雅黑" panose="020B0503020204020204" pitchFamily="34" charset="-122"/>
              <a:ea typeface="微软雅黑" panose="020B0503020204020204" pitchFamily="34" charset="-122"/>
            </a:endParaRPr>
          </a:p>
          <a:p>
            <a:pPr algn="just" lvl="0"/>
            <a:r>
              <a:rPr altLang="zh-CN" dirty="0" sz="1100" lang="en-US" smtClean="0">
                <a:solidFill>
                  <a:schemeClr val="bg2">
                    <a:lumMod val="50000"/>
                  </a:schemeClr>
                </a:solidFill>
                <a:latin typeface="微软雅黑" panose="020B0503020204020204" pitchFamily="34" charset="-122"/>
                <a:ea typeface="微软雅黑" panose="020B0503020204020204" pitchFamily="34" charset="-122"/>
              </a:rPr>
              <a:t>MBS</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覆</a:t>
            </a:r>
            <a:r>
              <a:rPr altLang="en-US" dirty="0" sz="1100" lang="zh-CN">
                <a:solidFill>
                  <a:schemeClr val="bg2">
                    <a:lumMod val="50000"/>
                  </a:schemeClr>
                </a:solidFill>
                <a:latin typeface="微软雅黑" panose="020B0503020204020204" pitchFamily="34" charset="-122"/>
                <a:ea typeface="微软雅黑" panose="020B0503020204020204" pitchFamily="34" charset="-122"/>
              </a:rPr>
              <a:t>盖了所有不同类型</a:t>
            </a:r>
            <a:r>
              <a:rPr altLang="en-US" sz="1100" lang="zh-CN" smtClean="0">
                <a:solidFill>
                  <a:schemeClr val="bg2">
                    <a:lumMod val="50000"/>
                  </a:schemeClr>
                </a:solidFill>
                <a:latin typeface="微软雅黑" panose="020B0503020204020204" pitchFamily="34" charset="-122"/>
                <a:ea typeface="微软雅黑" panose="020B0503020204020204" pitchFamily="34" charset="-122"/>
              </a:rPr>
              <a:t>的</a:t>
            </a:r>
            <a:r>
              <a:rPr altLang="zh-CN" sz="1100" lang="en-US" smtClean="0">
                <a:solidFill>
                  <a:schemeClr val="bg2">
                    <a:lumMod val="50000"/>
                  </a:schemeClr>
                </a:solidFill>
                <a:latin typeface="微软雅黑" panose="020B0503020204020204" pitchFamily="34" charset="-122"/>
                <a:ea typeface="微软雅黑" panose="020B0503020204020204" pitchFamily="34" charset="-122"/>
              </a:rPr>
              <a:t>SBS</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a:t>
            </a:r>
            <a:r>
              <a:rPr altLang="zh-CN" sz="1100" lang="en-US" smtClean="0">
                <a:solidFill>
                  <a:schemeClr val="bg2">
                    <a:lumMod val="50000"/>
                  </a:schemeClr>
                </a:solidFill>
                <a:latin typeface="微软雅黑" panose="020B0503020204020204" pitchFamily="34" charset="-122"/>
                <a:ea typeface="微软雅黑" panose="020B0503020204020204" pitchFamily="34" charset="-122"/>
              </a:rPr>
              <a:t>2</a:t>
            </a:r>
            <a:r>
              <a:rPr altLang="en-US" dirty="0" sz="1100" lang="zh-CN">
                <a:solidFill>
                  <a:schemeClr val="bg2">
                    <a:lumMod val="50000"/>
                  </a:schemeClr>
                </a:solidFill>
                <a:latin typeface="微软雅黑" panose="020B0503020204020204" pitchFamily="34" charset="-122"/>
                <a:ea typeface="微软雅黑" panose="020B0503020204020204" pitchFamily="34" charset="-122"/>
              </a:rPr>
              <a:t>层共享相同的频带。</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小基站增</a:t>
            </a:r>
            <a:r>
              <a:rPr altLang="en-US" dirty="0" sz="1100" lang="zh-CN">
                <a:solidFill>
                  <a:schemeClr val="bg2">
                    <a:lumMod val="50000"/>
                  </a:schemeClr>
                </a:solidFill>
                <a:latin typeface="微软雅黑" panose="020B0503020204020204" pitchFamily="34" charset="-122"/>
                <a:ea typeface="微软雅黑" panose="020B0503020204020204" pitchFamily="34" charset="-122"/>
              </a:rPr>
              <a:t>强了</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宏</a:t>
            </a:r>
            <a:r>
              <a:rPr altLang="en-US" dirty="0" sz="1100" lang="zh-CN">
                <a:solidFill>
                  <a:schemeClr val="bg2">
                    <a:lumMod val="50000"/>
                  </a:schemeClr>
                </a:solidFill>
                <a:latin typeface="微软雅黑" panose="020B0503020204020204" pitchFamily="34" charset="-122"/>
                <a:ea typeface="微软雅黑" panose="020B0503020204020204" pitchFamily="34" charset="-122"/>
              </a:rPr>
              <a:t>基站</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的</a:t>
            </a:r>
            <a:r>
              <a:rPr altLang="en-US" dirty="0" sz="1100" lang="zh-CN">
                <a:solidFill>
                  <a:schemeClr val="bg2">
                    <a:lumMod val="50000"/>
                  </a:schemeClr>
                </a:solidFill>
                <a:latin typeface="微软雅黑" panose="020B0503020204020204" pitchFamily="34" charset="-122"/>
                <a:ea typeface="微软雅黑" panose="020B0503020204020204" pitchFamily="34" charset="-122"/>
              </a:rPr>
              <a:t>覆盖和服务</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a:t>
            </a:r>
            <a:endParaRPr altLang="zh-HK" dirty="0" sz="1100" lang="zh-HK">
              <a:solidFill>
                <a:schemeClr val="bg2">
                  <a:lumMod val="50000"/>
                </a:schemeClr>
              </a:solidFill>
              <a:latin typeface="微软雅黑" panose="020B0503020204020204" pitchFamily="34" charset="-122"/>
              <a:ea typeface="微软雅黑" panose="020B0503020204020204" pitchFamily="34" charset="-122"/>
            </a:endParaRPr>
          </a:p>
        </p:txBody>
      </p:sp>
      <p:sp>
        <p:nvSpPr>
          <p:cNvPr id="1048768" name="文本框 63"/>
          <p:cNvSpPr txBox="1"/>
          <p:nvPr/>
        </p:nvSpPr>
        <p:spPr>
          <a:xfrm>
            <a:off x="2855366" y="3341997"/>
            <a:ext cx="1202236" cy="369332"/>
          </a:xfrm>
          <a:prstGeom prst="rect"/>
          <a:noFill/>
        </p:spPr>
        <p:txBody>
          <a:bodyPr rtlCol="0" wrap="square">
            <a:spAutoFit/>
          </a:bodyPr>
          <a:p>
            <a:pPr algn="ctr"/>
            <a:r>
              <a:rPr altLang="en-US" b="1" dirty="0" lang="zh-CN" smtClean="0">
                <a:solidFill>
                  <a:srgbClr val="0174AB"/>
                </a:solidFill>
                <a:latin typeface="微软雅黑" panose="020B0503020204020204" pitchFamily="34" charset="-122"/>
                <a:ea typeface="微软雅黑" panose="020B0503020204020204" pitchFamily="34" charset="-122"/>
              </a:rPr>
              <a:t>基于</a:t>
            </a:r>
            <a:r>
              <a:rPr altLang="zh-CN" b="1" dirty="0" lang="en-US" smtClean="0">
                <a:solidFill>
                  <a:srgbClr val="0174AB"/>
                </a:solidFill>
                <a:latin typeface="微软雅黑" panose="020B0503020204020204" pitchFamily="34" charset="-122"/>
                <a:ea typeface="微软雅黑" panose="020B0503020204020204" pitchFamily="34" charset="-122"/>
              </a:rPr>
              <a:t>CRN</a:t>
            </a:r>
            <a:endParaRPr altLang="en-US" b="1" dirty="0" lang="zh-HK">
              <a:solidFill>
                <a:srgbClr val="0174AB"/>
              </a:solidFill>
              <a:latin typeface="微软雅黑" panose="020B0503020204020204" pitchFamily="34" charset="-122"/>
              <a:ea typeface="微软雅黑" panose="020B0503020204020204" pitchFamily="34" charset="-122"/>
            </a:endParaRPr>
          </a:p>
        </p:txBody>
      </p:sp>
      <p:sp>
        <p:nvSpPr>
          <p:cNvPr id="1048769" name="矩形 64"/>
          <p:cNvSpPr/>
          <p:nvPr/>
        </p:nvSpPr>
        <p:spPr>
          <a:xfrm>
            <a:off x="2596811" y="3750041"/>
            <a:ext cx="1750929" cy="1412240"/>
          </a:xfrm>
          <a:prstGeom prst="rect"/>
        </p:spPr>
        <p:txBody>
          <a:bodyPr wrap="square">
            <a:spAutoFit/>
          </a:bodyPr>
          <a:p>
            <a:pPr algn="just" lvl="0"/>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认知</a:t>
            </a:r>
            <a:r>
              <a:rPr altLang="en-US" dirty="0" sz="1100" lang="zh-CN">
                <a:solidFill>
                  <a:schemeClr val="bg2">
                    <a:lumMod val="50000"/>
                  </a:schemeClr>
                </a:solidFill>
                <a:latin typeface="微软雅黑" panose="020B0503020204020204" pitchFamily="34" charset="-122"/>
                <a:ea typeface="微软雅黑" panose="020B0503020204020204" pitchFamily="34" charset="-122"/>
              </a:rPr>
              <a:t>无线网</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络</a:t>
            </a:r>
            <a:r>
              <a:rPr altLang="zh-CN" dirty="0" sz="1100" lang="en-US" smtClean="0">
                <a:solidFill>
                  <a:schemeClr val="bg2">
                    <a:lumMod val="50000"/>
                  </a:schemeClr>
                </a:solidFill>
                <a:latin typeface="微软雅黑" panose="020B0503020204020204" pitchFamily="34" charset="-122"/>
                <a:ea typeface="微软雅黑" panose="020B0503020204020204" pitchFamily="34" charset="-122"/>
              </a:rPr>
              <a:t>(CRN)</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技</a:t>
            </a:r>
            <a:r>
              <a:rPr altLang="en-US" dirty="0" sz="1100" lang="zh-CN">
                <a:solidFill>
                  <a:schemeClr val="bg2">
                    <a:lumMod val="50000"/>
                  </a:schemeClr>
                </a:solidFill>
                <a:latin typeface="微软雅黑" panose="020B0503020204020204" pitchFamily="34" charset="-122"/>
                <a:ea typeface="微软雅黑" panose="020B0503020204020204" pitchFamily="34" charset="-122"/>
              </a:rPr>
              <a:t>术是一种智能频谱共享技术，其通过对无线环境、用户环境和</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网环</a:t>
            </a:r>
            <a:r>
              <a:rPr altLang="en-US" dirty="0" sz="1100" lang="zh-CN">
                <a:solidFill>
                  <a:schemeClr val="bg2">
                    <a:lumMod val="50000"/>
                  </a:schemeClr>
                </a:solidFill>
                <a:latin typeface="微软雅黑" panose="020B0503020204020204" pitchFamily="34" charset="-122"/>
                <a:ea typeface="微软雅黑" panose="020B0503020204020204" pitchFamily="34" charset="-122"/>
              </a:rPr>
              <a:t>境的智能学习、推理与决策，实时自适应改变工作频段等参数，能够高</a:t>
            </a:r>
            <a:r>
              <a:rPr altLang="en-US" dirty="0" sz="1100" lang="zh-CN" smtClean="0">
                <a:solidFill>
                  <a:schemeClr val="bg2">
                    <a:lumMod val="50000"/>
                  </a:schemeClr>
                </a:solidFill>
                <a:latin typeface="微软雅黑" panose="020B0503020204020204" pitchFamily="34" charset="-122"/>
                <a:ea typeface="微软雅黑" panose="020B0503020204020204" pitchFamily="34" charset="-122"/>
              </a:rPr>
              <a:t>效利</a:t>
            </a:r>
            <a:r>
              <a:rPr altLang="en-US" dirty="0" sz="1100" lang="zh-CN">
                <a:solidFill>
                  <a:schemeClr val="bg2">
                    <a:lumMod val="50000"/>
                  </a:schemeClr>
                </a:solidFill>
                <a:latin typeface="微软雅黑" panose="020B0503020204020204" pitchFamily="34" charset="-122"/>
                <a:ea typeface="微软雅黑" panose="020B0503020204020204" pitchFamily="34" charset="-122"/>
              </a:rPr>
              <a:t>用空闲的频谱资源</a:t>
            </a:r>
            <a:endParaRPr altLang="zh-HK" dirty="0" sz="1100" lang="zh-HK">
              <a:solidFill>
                <a:schemeClr val="bg2">
                  <a:lumMod val="50000"/>
                </a:schemeClr>
              </a:solidFill>
              <a:latin typeface="微软雅黑" panose="020B0503020204020204" pitchFamily="34" charset="-122"/>
              <a:ea typeface="微软雅黑" panose="020B0503020204020204" pitchFamily="34" charset="-122"/>
            </a:endParaRPr>
          </a:p>
        </p:txBody>
      </p:sp>
      <p:sp>
        <p:nvSpPr>
          <p:cNvPr id="1048770" name="文本框 66"/>
          <p:cNvSpPr txBox="1"/>
          <p:nvPr/>
        </p:nvSpPr>
        <p:spPr>
          <a:xfrm>
            <a:off x="5028006" y="3341997"/>
            <a:ext cx="1301826" cy="369332"/>
          </a:xfrm>
          <a:prstGeom prst="rect"/>
          <a:noFill/>
        </p:spPr>
        <p:txBody>
          <a:bodyPr rtlCol="0" wrap="square">
            <a:spAutoFit/>
          </a:bodyPr>
          <a:p>
            <a:pPr algn="ctr"/>
            <a:r>
              <a:rPr altLang="en-US" b="1" dirty="0" lang="zh-CN" smtClean="0">
                <a:solidFill>
                  <a:srgbClr val="0174AB"/>
                </a:solidFill>
                <a:latin typeface="微软雅黑" panose="020B0503020204020204" pitchFamily="34" charset="-122"/>
                <a:ea typeface="微软雅黑" panose="020B0503020204020204" pitchFamily="34" charset="-122"/>
              </a:rPr>
              <a:t>基于</a:t>
            </a:r>
            <a:r>
              <a:rPr altLang="zh-CN" b="1" dirty="0" lang="en-US" smtClean="0">
                <a:solidFill>
                  <a:srgbClr val="0174AB"/>
                </a:solidFill>
                <a:latin typeface="微软雅黑" panose="020B0503020204020204" pitchFamily="34" charset="-122"/>
                <a:ea typeface="微软雅黑" panose="020B0503020204020204" pitchFamily="34" charset="-122"/>
              </a:rPr>
              <a:t>D2D</a:t>
            </a:r>
            <a:endParaRPr altLang="en-US" b="1" dirty="0" lang="zh-HK">
              <a:solidFill>
                <a:srgbClr val="0174AB"/>
              </a:solidFill>
              <a:latin typeface="微软雅黑" panose="020B0503020204020204" pitchFamily="34" charset="-122"/>
              <a:ea typeface="微软雅黑" panose="020B0503020204020204" pitchFamily="34" charset="-122"/>
            </a:endParaRPr>
          </a:p>
        </p:txBody>
      </p:sp>
      <p:sp>
        <p:nvSpPr>
          <p:cNvPr id="1048771" name="矩形 67"/>
          <p:cNvSpPr/>
          <p:nvPr/>
        </p:nvSpPr>
        <p:spPr>
          <a:xfrm>
            <a:off x="4796261" y="3750041"/>
            <a:ext cx="1686426" cy="769441"/>
          </a:xfrm>
          <a:prstGeom prst="rect"/>
        </p:spPr>
        <p:txBody>
          <a:bodyPr wrap="square">
            <a:spAutoFit/>
          </a:bodyPr>
          <a:p>
            <a:pPr algn="just"/>
            <a:r>
              <a:rPr altLang="en-US" sz="1100" lang="zh-CN" smtClean="0">
                <a:solidFill>
                  <a:srgbClr val="666666"/>
                </a:solidFill>
                <a:latin typeface="微软雅黑" panose="020B0503020204020204" pitchFamily="34" charset="-122"/>
                <a:ea typeface="微软雅黑" panose="020B0503020204020204" pitchFamily="34" charset="-122"/>
              </a:rPr>
              <a:t>设备到设备</a:t>
            </a:r>
            <a:r>
              <a:rPr altLang="zh-CN" sz="1100" lang="en-US" smtClean="0">
                <a:solidFill>
                  <a:srgbClr val="666666"/>
                </a:solidFill>
                <a:latin typeface="微软雅黑" panose="020B0503020204020204" pitchFamily="34" charset="-122"/>
                <a:ea typeface="微软雅黑" panose="020B0503020204020204" pitchFamily="34" charset="-122"/>
              </a:rPr>
              <a:t>(D2D)</a:t>
            </a:r>
            <a:r>
              <a:rPr altLang="en-US" sz="1100" lang="zh-CN" smtClean="0">
                <a:solidFill>
                  <a:srgbClr val="666666"/>
                </a:solidFill>
                <a:latin typeface="微软雅黑" panose="020B0503020204020204" pitchFamily="34" charset="-122"/>
                <a:ea typeface="微软雅黑" panose="020B0503020204020204" pitchFamily="34" charset="-122"/>
              </a:rPr>
              <a:t>通信允许设备之间近距离使用许可的蜂窝带宽彼此通信，而不涉及</a:t>
            </a:r>
            <a:r>
              <a:rPr altLang="zh-CN" sz="1100" lang="en-US" smtClean="0">
                <a:solidFill>
                  <a:srgbClr val="666666"/>
                </a:solidFill>
                <a:latin typeface="微软雅黑" panose="020B0503020204020204" pitchFamily="34" charset="-122"/>
                <a:ea typeface="微软雅黑" panose="020B0503020204020204" pitchFamily="34" charset="-122"/>
              </a:rPr>
              <a:t>MBS</a:t>
            </a:r>
            <a:r>
              <a:rPr altLang="en-US" sz="1100" lang="zh-CN" smtClean="0">
                <a:solidFill>
                  <a:srgbClr val="666666"/>
                </a:solidFill>
                <a:latin typeface="微软雅黑" panose="020B0503020204020204" pitchFamily="34" charset="-122"/>
                <a:ea typeface="微软雅黑" panose="020B0503020204020204" pitchFamily="34" charset="-122"/>
              </a:rPr>
              <a:t>。</a:t>
            </a:r>
            <a:endParaRPr altLang="zh-HK" dirty="0" sz="1100" lang="zh-HK">
              <a:solidFill>
                <a:schemeClr val="bg2">
                  <a:lumMod val="50000"/>
                </a:schemeClr>
              </a:solidFill>
              <a:latin typeface="微软雅黑" pitchFamily="34" charset="-122"/>
              <a:ea typeface="微软雅黑" pitchFamily="34" charset="-122"/>
            </a:endParaRPr>
          </a:p>
        </p:txBody>
      </p:sp>
      <p:sp>
        <p:nvSpPr>
          <p:cNvPr id="1048772" name="文本框 69"/>
          <p:cNvSpPr txBox="1"/>
          <p:nvPr/>
        </p:nvSpPr>
        <p:spPr>
          <a:xfrm>
            <a:off x="7303760" y="3346869"/>
            <a:ext cx="1080062" cy="369332"/>
          </a:xfrm>
          <a:prstGeom prst="rect"/>
          <a:noFill/>
        </p:spPr>
        <p:txBody>
          <a:bodyPr rtlCol="0" wrap="square">
            <a:spAutoFit/>
          </a:bodyPr>
          <a:p>
            <a:pPr algn="ctr"/>
            <a:r>
              <a:rPr altLang="en-US" b="1" dirty="0" lang="zh-CN" smtClean="0">
                <a:solidFill>
                  <a:srgbClr val="0174AB"/>
                </a:solidFill>
                <a:latin typeface="微软雅黑" panose="020B0503020204020204" pitchFamily="34" charset="-122"/>
                <a:ea typeface="微软雅黑" panose="020B0503020204020204" pitchFamily="34" charset="-122"/>
              </a:rPr>
              <a:t>基于云</a:t>
            </a:r>
            <a:endParaRPr altLang="en-US" b="1" dirty="0" lang="zh-HK">
              <a:solidFill>
                <a:srgbClr val="0174AB"/>
              </a:solidFill>
              <a:latin typeface="微软雅黑" panose="020B0503020204020204" pitchFamily="34" charset="-122"/>
              <a:ea typeface="微软雅黑" panose="020B0503020204020204" pitchFamily="34" charset="-122"/>
            </a:endParaRPr>
          </a:p>
        </p:txBody>
      </p:sp>
      <p:sp>
        <p:nvSpPr>
          <p:cNvPr id="1048773" name="矩形 70"/>
          <p:cNvSpPr/>
          <p:nvPr/>
        </p:nvSpPr>
        <p:spPr>
          <a:xfrm>
            <a:off x="6995710" y="3750041"/>
            <a:ext cx="1750929" cy="600164"/>
          </a:xfrm>
          <a:prstGeom prst="rect"/>
        </p:spPr>
        <p:txBody>
          <a:bodyPr wrap="square">
            <a:spAutoFit/>
          </a:bodyPr>
          <a:p>
            <a:pPr algn="just" lvl="0"/>
            <a:r>
              <a:rPr altLang="en-US" sz="1100" lang="zh-CN" smtClean="0">
                <a:solidFill>
                  <a:srgbClr val="666666"/>
                </a:solidFill>
                <a:latin typeface="微软雅黑" panose="020B0503020204020204" pitchFamily="34" charset="-122"/>
                <a:ea typeface="微软雅黑" panose="020B0503020204020204" pitchFamily="34" charset="-122"/>
              </a:rPr>
              <a:t>在云中执行</a:t>
            </a:r>
            <a:r>
              <a:rPr altLang="zh-HK" sz="1100" lang="en-US" smtClean="0">
                <a:solidFill>
                  <a:srgbClr val="666666"/>
                </a:solidFill>
                <a:latin typeface="微软雅黑" panose="020B0503020204020204" pitchFamily="34" charset="-122"/>
                <a:ea typeface="微软雅黑" panose="020B0503020204020204" pitchFamily="34" charset="-122"/>
              </a:rPr>
              <a:t>MBS</a:t>
            </a:r>
            <a:r>
              <a:rPr altLang="en-US" sz="1100" lang="zh-CN" smtClean="0">
                <a:solidFill>
                  <a:srgbClr val="666666"/>
                </a:solidFill>
                <a:latin typeface="微软雅黑" panose="020B0503020204020204" pitchFamily="34" charset="-122"/>
                <a:ea typeface="微软雅黑" panose="020B0503020204020204" pitchFamily="34" charset="-122"/>
              </a:rPr>
              <a:t>的大部分功能，从而将</a:t>
            </a:r>
            <a:r>
              <a:rPr altLang="zh-HK" sz="1100" lang="en-US" smtClean="0">
                <a:solidFill>
                  <a:srgbClr val="666666"/>
                </a:solidFill>
                <a:latin typeface="微软雅黑" panose="020B0503020204020204" pitchFamily="34" charset="-122"/>
                <a:ea typeface="微软雅黑" panose="020B0503020204020204" pitchFamily="34" charset="-122"/>
              </a:rPr>
              <a:t>MBS</a:t>
            </a:r>
            <a:r>
              <a:rPr altLang="en-US" sz="1100" lang="zh-CN" smtClean="0">
                <a:solidFill>
                  <a:srgbClr val="666666"/>
                </a:solidFill>
                <a:latin typeface="微软雅黑" panose="020B0503020204020204" pitchFamily="34" charset="-122"/>
                <a:ea typeface="微软雅黑" panose="020B0503020204020204" pitchFamily="34" charset="-122"/>
              </a:rPr>
              <a:t>的功能划 分为控制层和数据层</a:t>
            </a:r>
            <a:endParaRPr altLang="zh-HK" dirty="0" sz="1100" lang="zh-HK">
              <a:solidFill>
                <a:srgbClr val="666666"/>
              </a:solidFill>
              <a:latin typeface="微软雅黑" panose="020B0503020204020204" pitchFamily="34" charset="-122"/>
              <a:ea typeface="微软雅黑" panose="020B0503020204020204" pitchFamily="34" charset="-122"/>
            </a:endParaRPr>
          </a:p>
        </p:txBody>
      </p:sp>
      <p:sp>
        <p:nvSpPr>
          <p:cNvPr id="1048774" name="文本框 79"/>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75" name="文本框 80"/>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76" name="TextBox 56"/>
          <p:cNvSpPr txBox="1"/>
          <p:nvPr/>
        </p:nvSpPr>
        <p:spPr>
          <a:xfrm>
            <a:off x="428625" y="742950"/>
            <a:ext cx="5524500" cy="523220"/>
          </a:xfrm>
          <a:prstGeom prst="rect"/>
          <a:noFill/>
        </p:spPr>
        <p:txBody>
          <a:bodyPr rtlCol="0" wrap="square">
            <a:spAutoFit/>
          </a:bodyPr>
          <a:p>
            <a:r>
              <a:rPr altLang="zh-CN" dirty="0" sz="2800" lang="en-US" smtClean="0">
                <a:solidFill>
                  <a:schemeClr val="bg2">
                    <a:lumMod val="50000"/>
                  </a:schemeClr>
                </a:solidFill>
                <a:latin typeface="微软雅黑" pitchFamily="34" charset="-122"/>
                <a:ea typeface="微软雅黑" pitchFamily="34" charset="-122"/>
              </a:rPr>
              <a:t>3.1 5G</a:t>
            </a:r>
            <a:r>
              <a:rPr altLang="en-US" dirty="0" sz="2800" lang="zh-CN">
                <a:solidFill>
                  <a:schemeClr val="bg2">
                    <a:lumMod val="50000"/>
                  </a:schemeClr>
                </a:solidFill>
                <a:latin typeface="微软雅黑" pitchFamily="34" charset="-122"/>
                <a:ea typeface="微软雅黑" pitchFamily="34" charset="-122"/>
              </a:rPr>
              <a:t>网络</a:t>
            </a:r>
            <a:r>
              <a:rPr altLang="en-US" dirty="0" sz="2800" lang="zh-CN" smtClean="0">
                <a:solidFill>
                  <a:schemeClr val="bg2">
                    <a:lumMod val="50000"/>
                  </a:schemeClr>
                </a:solidFill>
                <a:latin typeface="微软雅黑" pitchFamily="34" charset="-122"/>
                <a:ea typeface="微软雅黑" pitchFamily="34" charset="-122"/>
              </a:rPr>
              <a:t>的</a:t>
            </a:r>
            <a:r>
              <a:rPr altLang="zh-CN" dirty="0" sz="2800" lang="en-US" smtClean="0">
                <a:solidFill>
                  <a:schemeClr val="bg2">
                    <a:lumMod val="50000"/>
                  </a:schemeClr>
                </a:solidFill>
                <a:latin typeface="微软雅黑" pitchFamily="34" charset="-122"/>
                <a:ea typeface="微软雅黑" pitchFamily="34" charset="-122"/>
              </a:rPr>
              <a:t>4</a:t>
            </a:r>
            <a:r>
              <a:rPr altLang="en-US" dirty="0" sz="2800" lang="zh-CN" smtClean="0">
                <a:solidFill>
                  <a:schemeClr val="bg2">
                    <a:lumMod val="50000"/>
                  </a:schemeClr>
                </a:solidFill>
                <a:latin typeface="微软雅黑" pitchFamily="34" charset="-122"/>
                <a:ea typeface="微软雅黑" pitchFamily="34" charset="-122"/>
              </a:rPr>
              <a:t>种架构</a:t>
            </a:r>
            <a:endParaRPr altLang="en-US" dirty="0" sz="2800" lang="zh-CN">
              <a:solidFill>
                <a:schemeClr val="bg2">
                  <a:lumMod val="50000"/>
                </a:schemeClr>
              </a:solidFill>
              <a:latin typeface="微软雅黑" pitchFamily="34" charset="-122"/>
              <a:ea typeface="微软雅黑" pitchFamily="34" charset="-122"/>
            </a:endParaRPr>
          </a:p>
        </p:txBody>
      </p:sp>
      <p:pic>
        <p:nvPicPr>
          <p:cNvPr id="2097159" name="Picture 1"/>
          <p:cNvPicPr>
            <a:picLocks noChangeAspect="1"/>
          </p:cNvPicPr>
          <p:nvPr/>
        </p:nvPicPr>
        <p:blipFill>
          <a:blip xmlns:r="http://schemas.openxmlformats.org/officeDocument/2006/relationships" r:embed="rId1" cstate="print"/>
          <a:stretch>
            <a:fillRect/>
          </a:stretch>
        </p:blipFill>
        <p:spPr>
          <a:xfrm>
            <a:off x="2569628" y="1901544"/>
            <a:ext cx="1778112" cy="1204013"/>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pic>
        <p:nvPicPr>
          <p:cNvPr id="2097160" name="Picture 2"/>
          <p:cNvPicPr>
            <a:picLocks noChangeAspect="1"/>
          </p:cNvPicPr>
          <p:nvPr/>
        </p:nvPicPr>
        <p:blipFill>
          <a:blip xmlns:r="http://schemas.openxmlformats.org/officeDocument/2006/relationships" r:embed="rId2" cstate="print"/>
          <a:stretch>
            <a:fillRect/>
          </a:stretch>
        </p:blipFill>
        <p:spPr>
          <a:xfrm>
            <a:off x="4769078" y="1902184"/>
            <a:ext cx="1850145" cy="1203373"/>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pic>
        <p:nvPicPr>
          <p:cNvPr id="2097161" name="Picture 6"/>
          <p:cNvPicPr>
            <a:picLocks noChangeAspect="1"/>
          </p:cNvPicPr>
          <p:nvPr/>
        </p:nvPicPr>
        <p:blipFill>
          <a:blip xmlns:r="http://schemas.openxmlformats.org/officeDocument/2006/relationships" r:embed="rId3" cstate="print"/>
          <a:stretch>
            <a:fillRect/>
          </a:stretch>
        </p:blipFill>
        <p:spPr>
          <a:xfrm>
            <a:off x="6904847" y="1901544"/>
            <a:ext cx="2080697" cy="1169853"/>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pic>
        <p:nvPicPr>
          <p:cNvPr id="2097162" name="Picture 11"/>
          <p:cNvPicPr>
            <a:picLocks noChangeAspect="1"/>
          </p:cNvPicPr>
          <p:nvPr/>
        </p:nvPicPr>
        <p:blipFill>
          <a:blip xmlns:r="http://schemas.openxmlformats.org/officeDocument/2006/relationships" r:embed="rId4" cstate="print"/>
          <a:stretch>
            <a:fillRect/>
          </a:stretch>
        </p:blipFill>
        <p:spPr>
          <a:xfrm>
            <a:off x="352805" y="1901544"/>
            <a:ext cx="1795485" cy="1262450"/>
          </a:xfrm>
          <a:prstGeom prst="round2DiagRect">
            <a:avLst>
              <a:gd name="adj1" fmla="val 16667"/>
              <a:gd name="adj2" fmla="val 0"/>
            </a:avLst>
          </a:prstGeom>
          <a:ln w="88900" cap="sq">
            <a:solidFill>
              <a:srgbClr val="FFFFFF"/>
            </a:solidFill>
            <a:miter lim="800000"/>
          </a:ln>
          <a:effectLst>
            <a:outerShdw algn="tl" blurRad="254000" rotWithShape="0">
              <a:srgbClr val="000000">
                <a:alpha val="43000"/>
              </a:srgbClr>
            </a:outerShdw>
          </a:effectLst>
        </p:spPr>
      </p:pic>
    </p:spTree>
  </p:cSld>
  <p:clrMapOvr>
    <a:masterClrMapping/>
  </p:clrMapOvr>
  <p:transition>
    <p:wipe/>
  </p:transition>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780" name="矩形 3"/>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latin typeface="微软雅黑" panose="020B0503020204020204" pitchFamily="34" charset="-122"/>
              <a:ea typeface="微软雅黑" panose="020B0503020204020204" pitchFamily="34" charset="-122"/>
            </a:endParaRPr>
          </a:p>
        </p:txBody>
      </p:sp>
      <p:sp>
        <p:nvSpPr>
          <p:cNvPr id="1048781" name="文本框 4"/>
          <p:cNvSpPr txBox="1"/>
          <p:nvPr/>
        </p:nvSpPr>
        <p:spPr>
          <a:xfrm>
            <a:off x="1303056" y="93911"/>
            <a:ext cx="1252353"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82" name="矩形 5"/>
          <p:cNvSpPr/>
          <p:nvPr/>
        </p:nvSpPr>
        <p:spPr>
          <a:xfrm>
            <a:off x="26821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latin typeface="微软雅黑" panose="020B0503020204020204" pitchFamily="34" charset="-122"/>
              <a:ea typeface="微软雅黑" panose="020B0503020204020204" pitchFamily="34" charset="-122"/>
            </a:endParaRPr>
          </a:p>
        </p:txBody>
      </p:sp>
      <p:cxnSp>
        <p:nvCxnSpPr>
          <p:cNvPr id="3145783" name="直接连接符 7"/>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83" name="文本框 8"/>
          <p:cNvSpPr txBox="1"/>
          <p:nvPr/>
        </p:nvSpPr>
        <p:spPr>
          <a:xfrm>
            <a:off x="2684103" y="939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研究</a:t>
            </a:r>
            <a:r>
              <a:rPr altLang="en-US" dirty="0" lang="zh-CN" spc="300">
                <a:solidFill>
                  <a:schemeClr val="bg2">
                    <a:lumMod val="50000"/>
                  </a:schemeClr>
                </a:solidFill>
                <a:latin typeface="微软雅黑" panose="020B0503020204020204" pitchFamily="34" charset="-122"/>
                <a:ea typeface="微软雅黑" panose="020B0503020204020204" pitchFamily="34" charset="-122"/>
              </a:rPr>
              <a:t>内容</a:t>
            </a:r>
            <a:endParaRPr altLang="en-US" dirty="0" lang="zh-HK" spc="300">
              <a:solidFill>
                <a:schemeClr val="bg2">
                  <a:lumMod val="50000"/>
                </a:schemeClr>
              </a:solidFill>
              <a:latin typeface="微软雅黑" panose="020B0503020204020204" pitchFamily="34" charset="-122"/>
              <a:ea typeface="微软雅黑" panose="020B0503020204020204" pitchFamily="34" charset="-122"/>
            </a:endParaRPr>
          </a:p>
        </p:txBody>
      </p:sp>
      <p:sp>
        <p:nvSpPr>
          <p:cNvPr id="1048784" name="文本框 9"/>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85" name="文本框 10"/>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84" name="直接连接符 12"/>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85" name="直接连接符 13"/>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86" name="直接连接符 14"/>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87" name="直接连接符 15"/>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86" name="文本框 79"/>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87" name="文本框 80"/>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88" name="TextBox 2"/>
          <p:cNvSpPr txBox="1"/>
          <p:nvPr/>
        </p:nvSpPr>
        <p:spPr>
          <a:xfrm>
            <a:off x="428625" y="742950"/>
            <a:ext cx="5524500" cy="523220"/>
          </a:xfrm>
          <a:prstGeom prst="rect"/>
          <a:noFill/>
        </p:spPr>
        <p:txBody>
          <a:bodyPr rtlCol="0" wrap="square">
            <a:spAutoFit/>
          </a:bodyPr>
          <a:p>
            <a:r>
              <a:rPr altLang="zh-CN" dirty="0" sz="2800" lang="en-US" smtClean="0">
                <a:solidFill>
                  <a:schemeClr val="bg2">
                    <a:lumMod val="50000"/>
                  </a:schemeClr>
                </a:solidFill>
                <a:latin typeface="微软雅黑" panose="020B0503020204020204" pitchFamily="34" charset="-122"/>
                <a:ea typeface="微软雅黑" panose="020B0503020204020204" pitchFamily="34" charset="-122"/>
              </a:rPr>
              <a:t>3.1.1 </a:t>
            </a:r>
            <a:r>
              <a:rPr altLang="en-US" sz="2800" lang="zh-CN" smtClean="0">
                <a:solidFill>
                  <a:schemeClr val="bg2">
                    <a:lumMod val="50000"/>
                  </a:schemeClr>
                </a:solidFill>
                <a:latin typeface="微软雅黑" panose="020B0503020204020204" pitchFamily="34" charset="-122"/>
                <a:ea typeface="微软雅黑" panose="020B0503020204020204" pitchFamily="34" charset="-122"/>
              </a:rPr>
              <a:t>基于小基站部署</a:t>
            </a:r>
            <a:r>
              <a:rPr altLang="en-US" dirty="0" sz="2800" lang="zh-CN" smtClean="0">
                <a:solidFill>
                  <a:schemeClr val="bg2">
                    <a:lumMod val="50000"/>
                  </a:schemeClr>
                </a:solidFill>
                <a:latin typeface="微软雅黑" panose="020B0503020204020204" pitchFamily="34" charset="-122"/>
                <a:ea typeface="微软雅黑" panose="020B0503020204020204" pitchFamily="34" charset="-122"/>
              </a:rPr>
              <a:t>的两层架构</a:t>
            </a:r>
            <a:endParaRPr altLang="en-US" dirty="0" sz="2800" lang="zh-CN">
              <a:solidFill>
                <a:schemeClr val="bg2">
                  <a:lumMod val="50000"/>
                </a:schemeClr>
              </a:solidFill>
              <a:latin typeface="微软雅黑" panose="020B0503020204020204" pitchFamily="34" charset="-122"/>
              <a:ea typeface="微软雅黑" panose="020B0503020204020204" pitchFamily="34" charset="-122"/>
            </a:endParaRPr>
          </a:p>
        </p:txBody>
      </p:sp>
      <p:graphicFrame>
        <p:nvGraphicFramePr>
          <p:cNvPr id="4194305" name="Diagram 6"/>
          <p:cNvGraphicFramePr>
            <a:graphicFrameLocks/>
          </p:cNvGraphicFramePr>
          <p:nvPr/>
        </p:nvGraphicFramePr>
        <p:xfrm>
          <a:off x="1524000" y="1397000"/>
          <a:ext cx="6096000" cy="50174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ransition>
    <p:wipe/>
  </p:transition>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92" name="矩形 3"/>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latin typeface="微软雅黑" panose="020B0503020204020204" pitchFamily="34" charset="-122"/>
              <a:ea typeface="微软雅黑" panose="020B0503020204020204" pitchFamily="34" charset="-122"/>
            </a:endParaRPr>
          </a:p>
        </p:txBody>
      </p:sp>
      <p:sp>
        <p:nvSpPr>
          <p:cNvPr id="1048793" name="文本框 4"/>
          <p:cNvSpPr txBox="1"/>
          <p:nvPr/>
        </p:nvSpPr>
        <p:spPr>
          <a:xfrm>
            <a:off x="1303056" y="93911"/>
            <a:ext cx="1252353"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94" name="矩形 5"/>
          <p:cNvSpPr/>
          <p:nvPr/>
        </p:nvSpPr>
        <p:spPr>
          <a:xfrm>
            <a:off x="26821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latin typeface="微软雅黑" panose="020B0503020204020204" pitchFamily="34" charset="-122"/>
              <a:ea typeface="微软雅黑" panose="020B0503020204020204" pitchFamily="34" charset="-122"/>
            </a:endParaRPr>
          </a:p>
        </p:txBody>
      </p:sp>
      <p:cxnSp>
        <p:nvCxnSpPr>
          <p:cNvPr id="3145788" name="直接连接符 7"/>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95" name="文本框 8"/>
          <p:cNvSpPr txBox="1"/>
          <p:nvPr/>
        </p:nvSpPr>
        <p:spPr>
          <a:xfrm>
            <a:off x="2684103" y="939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研究</a:t>
            </a:r>
            <a:r>
              <a:rPr altLang="en-US" dirty="0" lang="zh-CN" spc="300">
                <a:solidFill>
                  <a:schemeClr val="bg2">
                    <a:lumMod val="50000"/>
                  </a:schemeClr>
                </a:solidFill>
                <a:latin typeface="微软雅黑" panose="020B0503020204020204" pitchFamily="34" charset="-122"/>
                <a:ea typeface="微软雅黑" panose="020B0503020204020204" pitchFamily="34" charset="-122"/>
              </a:rPr>
              <a:t>内容</a:t>
            </a:r>
            <a:endParaRPr altLang="en-US" dirty="0" lang="zh-HK" spc="300">
              <a:solidFill>
                <a:schemeClr val="bg2">
                  <a:lumMod val="50000"/>
                </a:schemeClr>
              </a:solidFill>
              <a:latin typeface="微软雅黑" panose="020B0503020204020204" pitchFamily="34" charset="-122"/>
              <a:ea typeface="微软雅黑" panose="020B0503020204020204" pitchFamily="34" charset="-122"/>
            </a:endParaRPr>
          </a:p>
        </p:txBody>
      </p:sp>
      <p:sp>
        <p:nvSpPr>
          <p:cNvPr id="1048796" name="文本框 9"/>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97" name="文本框 10"/>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89" name="直接连接符 12"/>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90" name="直接连接符 13"/>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91" name="直接连接符 14"/>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92" name="直接连接符 15"/>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98" name="文本框 79"/>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99" name="文本框 80"/>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00" name="TextBox 2"/>
          <p:cNvSpPr txBox="1"/>
          <p:nvPr/>
        </p:nvSpPr>
        <p:spPr>
          <a:xfrm>
            <a:off x="390124" y="762200"/>
            <a:ext cx="5524500" cy="523220"/>
          </a:xfrm>
          <a:prstGeom prst="rect"/>
          <a:noFill/>
        </p:spPr>
        <p:txBody>
          <a:bodyPr rtlCol="0" wrap="square">
            <a:spAutoFit/>
          </a:bodyPr>
          <a:p>
            <a:r>
              <a:rPr altLang="zh-CN" dirty="0" sz="2800" lang="en-US" smtClean="0">
                <a:solidFill>
                  <a:schemeClr val="bg2">
                    <a:lumMod val="50000"/>
                  </a:schemeClr>
                </a:solidFill>
                <a:latin typeface="微软雅黑" panose="020B0503020204020204" pitchFamily="34" charset="-122"/>
                <a:ea typeface="微软雅黑" panose="020B0503020204020204" pitchFamily="34" charset="-122"/>
              </a:rPr>
              <a:t>3.1.2 </a:t>
            </a:r>
            <a:r>
              <a:rPr altLang="en-US" dirty="0" sz="2800" lang="zh-CN" smtClean="0">
                <a:solidFill>
                  <a:schemeClr val="bg2">
                    <a:lumMod val="50000"/>
                  </a:schemeClr>
                </a:solidFill>
                <a:latin typeface="微软雅黑" panose="020B0503020204020204" pitchFamily="34" charset="-122"/>
                <a:ea typeface="微软雅黑" panose="020B0503020204020204" pitchFamily="34" charset="-122"/>
              </a:rPr>
              <a:t>基于</a:t>
            </a:r>
            <a:r>
              <a:rPr altLang="zh-CN" dirty="0" sz="2800" lang="en-US" smtClean="0">
                <a:solidFill>
                  <a:schemeClr val="bg2">
                    <a:lumMod val="50000"/>
                  </a:schemeClr>
                </a:solidFill>
                <a:latin typeface="微软雅黑" panose="020B0503020204020204" pitchFamily="34" charset="-122"/>
                <a:ea typeface="微软雅黑" panose="020B0503020204020204" pitchFamily="34" charset="-122"/>
              </a:rPr>
              <a:t>CRN</a:t>
            </a:r>
            <a:r>
              <a:rPr altLang="en-US" dirty="0" sz="2800" lang="zh-CN" smtClean="0">
                <a:solidFill>
                  <a:schemeClr val="bg2">
                    <a:lumMod val="50000"/>
                  </a:schemeClr>
                </a:solidFill>
                <a:latin typeface="微软雅黑" panose="020B0503020204020204" pitchFamily="34" charset="-122"/>
                <a:ea typeface="微软雅黑" panose="020B0503020204020204" pitchFamily="34" charset="-122"/>
              </a:rPr>
              <a:t>架构</a:t>
            </a:r>
            <a:endParaRPr altLang="en-US" dirty="0" sz="2800" lang="zh-CN">
              <a:solidFill>
                <a:schemeClr val="bg2">
                  <a:lumMod val="50000"/>
                </a:schemeClr>
              </a:solidFill>
              <a:latin typeface="微软雅黑" panose="020B0503020204020204" pitchFamily="34" charset="-122"/>
              <a:ea typeface="微软雅黑" panose="020B0503020204020204" pitchFamily="34" charset="-122"/>
            </a:endParaRPr>
          </a:p>
        </p:txBody>
      </p:sp>
      <p:sp>
        <p:nvSpPr>
          <p:cNvPr id="1048801" name="矩形 16"/>
          <p:cNvSpPr/>
          <p:nvPr/>
        </p:nvSpPr>
        <p:spPr>
          <a:xfrm>
            <a:off x="989461" y="1399864"/>
            <a:ext cx="7581333" cy="3825241"/>
          </a:xfrm>
          <a:prstGeom prst="rect"/>
        </p:spPr>
        <p:txBody>
          <a:bodyPr wrap="square">
            <a:spAutoFit/>
          </a:bodyPr>
          <a:p>
            <a:r>
              <a:rPr altLang="zh-CN" lang="en-US" smtClean="0">
                <a:solidFill>
                  <a:schemeClr val="bg2">
                    <a:lumMod val="50000"/>
                  </a:schemeClr>
                </a:solidFill>
                <a:latin typeface="微软雅黑" pitchFamily="34" charset="-122"/>
                <a:ea typeface="微软雅黑" pitchFamily="34" charset="-122"/>
              </a:rPr>
              <a:t>5G</a:t>
            </a:r>
            <a:r>
              <a:rPr altLang="zh-CN" lang="zh-CN" smtClean="0">
                <a:solidFill>
                  <a:schemeClr val="bg2">
                    <a:lumMod val="50000"/>
                  </a:schemeClr>
                </a:solidFill>
                <a:latin typeface="微软雅黑" pitchFamily="34" charset="-122"/>
                <a:ea typeface="微软雅黑" pitchFamily="34" charset="-122"/>
              </a:rPr>
              <a:t>网络中的</a:t>
            </a:r>
            <a:r>
              <a:rPr altLang="zh-CN" lang="en-US" smtClean="0">
                <a:solidFill>
                  <a:schemeClr val="bg2">
                    <a:lumMod val="50000"/>
                  </a:schemeClr>
                </a:solidFill>
                <a:latin typeface="微软雅黑" pitchFamily="34" charset="-122"/>
                <a:ea typeface="微软雅黑" pitchFamily="34" charset="-122"/>
              </a:rPr>
              <a:t>CRN</a:t>
            </a:r>
            <a:r>
              <a:rPr altLang="zh-CN" lang="zh-CN" smtClean="0">
                <a:solidFill>
                  <a:schemeClr val="bg2">
                    <a:lumMod val="50000"/>
                  </a:schemeClr>
                </a:solidFill>
                <a:latin typeface="微软雅黑" pitchFamily="34" charset="-122"/>
                <a:ea typeface="微软雅黑" pitchFamily="34" charset="-122"/>
              </a:rPr>
              <a:t>用于设计多层架构，消除细胞间干扰，降低网络能耗。</a:t>
            </a:r>
            <a:endParaRPr altLang="zh-CN" lang="en-US" smtClean="0">
              <a:solidFill>
                <a:schemeClr val="bg2">
                  <a:lumMod val="50000"/>
                </a:schemeClr>
              </a:solidFill>
              <a:latin typeface="微软雅黑" pitchFamily="34" charset="-122"/>
              <a:ea typeface="微软雅黑" pitchFamily="34" charset="-122"/>
            </a:endParaRPr>
          </a:p>
          <a:p>
            <a:endParaRPr altLang="zh-CN" lang="en-US" smtClean="0">
              <a:solidFill>
                <a:schemeClr val="bg2">
                  <a:lumMod val="50000"/>
                </a:schemeClr>
              </a:solidFill>
              <a:latin typeface="微软雅黑" pitchFamily="34" charset="-122"/>
              <a:ea typeface="微软雅黑" pitchFamily="34" charset="-122"/>
            </a:endParaRPr>
          </a:p>
          <a:p>
            <a:r>
              <a:rPr altLang="en-US" lang="zh-CN" smtClean="0">
                <a:solidFill>
                  <a:schemeClr val="bg2">
                    <a:lumMod val="50000"/>
                  </a:schemeClr>
                </a:solidFill>
                <a:latin typeface="微软雅黑" pitchFamily="34" charset="-122"/>
                <a:ea typeface="微软雅黑" pitchFamily="34" charset="-122"/>
              </a:rPr>
              <a:t>认知无线电网络（</a:t>
            </a:r>
            <a:r>
              <a:rPr altLang="zh-CN" lang="en-US" smtClean="0">
                <a:solidFill>
                  <a:schemeClr val="bg2">
                    <a:lumMod val="50000"/>
                  </a:schemeClr>
                </a:solidFill>
                <a:latin typeface="微软雅黑" pitchFamily="34" charset="-122"/>
                <a:ea typeface="微软雅黑" pitchFamily="34" charset="-122"/>
              </a:rPr>
              <a:t> CRN</a:t>
            </a:r>
            <a:r>
              <a:rPr altLang="en-US" lang="zh-CN" smtClean="0">
                <a:solidFill>
                  <a:schemeClr val="bg2">
                    <a:lumMod val="50000"/>
                  </a:schemeClr>
                </a:solidFill>
                <a:latin typeface="微软雅黑" pitchFamily="34" charset="-122"/>
                <a:ea typeface="微软雅黑" pitchFamily="34" charset="-122"/>
              </a:rPr>
              <a:t>）是认知无线电节点（或处理器）的集合，称为二级用户（</a:t>
            </a:r>
            <a:r>
              <a:rPr altLang="zh-CN" lang="en-US" smtClean="0">
                <a:solidFill>
                  <a:schemeClr val="bg2">
                    <a:lumMod val="50000"/>
                  </a:schemeClr>
                </a:solidFill>
                <a:latin typeface="微软雅黑" pitchFamily="34" charset="-122"/>
                <a:ea typeface="微软雅黑" pitchFamily="34" charset="-122"/>
              </a:rPr>
              <a:t>SUs</a:t>
            </a:r>
            <a:r>
              <a:rPr altLang="en-US" lang="zh-CN" smtClean="0">
                <a:solidFill>
                  <a:schemeClr val="bg2">
                    <a:lumMod val="50000"/>
                  </a:schemeClr>
                </a:solidFill>
                <a:latin typeface="微软雅黑" pitchFamily="34" charset="-122"/>
                <a:ea typeface="微软雅黑" pitchFamily="34" charset="-122"/>
              </a:rPr>
              <a:t>）具有</a:t>
            </a:r>
            <a:r>
              <a:rPr altLang="zh-CN" lang="en-US" smtClean="0">
                <a:solidFill>
                  <a:schemeClr val="bg2">
                    <a:lumMod val="50000"/>
                  </a:schemeClr>
                </a:solidFill>
                <a:latin typeface="微软雅黑" pitchFamily="34" charset="-122"/>
                <a:ea typeface="微软雅黑" pitchFamily="34" charset="-122"/>
              </a:rPr>
              <a:t>LEIRA</a:t>
            </a:r>
            <a:r>
              <a:rPr altLang="en-US" lang="zh-CN" smtClean="0">
                <a:solidFill>
                  <a:schemeClr val="bg2">
                    <a:lumMod val="50000"/>
                  </a:schemeClr>
                </a:solidFill>
                <a:latin typeface="微软雅黑" pitchFamily="34" charset="-122"/>
                <a:ea typeface="微软雅黑" pitchFamily="34" charset="-122"/>
              </a:rPr>
              <a:t>（学习、效率、智能、可靠性和适应性）属性，可在没有许可用户（</a:t>
            </a:r>
            <a:r>
              <a:rPr altLang="zh-CN" lang="en-US" smtClean="0">
                <a:solidFill>
                  <a:schemeClr val="bg2">
                    <a:lumMod val="50000"/>
                  </a:schemeClr>
                </a:solidFill>
                <a:latin typeface="微软雅黑" pitchFamily="34" charset="-122"/>
                <a:ea typeface="微软雅黑" pitchFamily="34" charset="-122"/>
              </a:rPr>
              <a:t>PUs</a:t>
            </a:r>
            <a:r>
              <a:rPr altLang="en-US" lang="zh-CN" smtClean="0">
                <a:solidFill>
                  <a:schemeClr val="bg2">
                    <a:lumMod val="50000"/>
                  </a:schemeClr>
                </a:solidFill>
                <a:latin typeface="微软雅黑" pitchFamily="34" charset="-122"/>
                <a:ea typeface="微软雅黑" pitchFamily="34" charset="-122"/>
              </a:rPr>
              <a:t>）的情况下扫描和操作多个不同信道的各个频段。</a:t>
            </a:r>
            <a:endParaRPr altLang="zh-CN" lang="en-US" smtClean="0">
              <a:solidFill>
                <a:schemeClr val="bg2">
                  <a:lumMod val="50000"/>
                </a:schemeClr>
              </a:solidFill>
              <a:latin typeface="微软雅黑" pitchFamily="34" charset="-122"/>
              <a:ea typeface="微软雅黑" pitchFamily="34" charset="-122"/>
            </a:endParaRPr>
          </a:p>
          <a:p>
            <a:endParaRPr altLang="zh-CN" lang="en-US" smtClean="0">
              <a:solidFill>
                <a:schemeClr val="bg2">
                  <a:lumMod val="50000"/>
                </a:schemeClr>
              </a:solidFill>
              <a:latin typeface="微软雅黑" pitchFamily="34" charset="-122"/>
              <a:ea typeface="微软雅黑" pitchFamily="34" charset="-122"/>
            </a:endParaRPr>
          </a:p>
          <a:p>
            <a:r>
              <a:rPr altLang="en-US" lang="zh-CN" smtClean="0">
                <a:solidFill>
                  <a:schemeClr val="bg2">
                    <a:lumMod val="50000"/>
                  </a:schemeClr>
                </a:solidFill>
                <a:latin typeface="微软雅黑" pitchFamily="34" charset="-122"/>
                <a:ea typeface="微软雅黑" pitchFamily="34" charset="-122"/>
              </a:rPr>
              <a:t>在</a:t>
            </a:r>
            <a:r>
              <a:rPr altLang="zh-CN" lang="en-US" smtClean="0">
                <a:solidFill>
                  <a:schemeClr val="bg2">
                    <a:lumMod val="50000"/>
                  </a:schemeClr>
                </a:solidFill>
                <a:latin typeface="微软雅黑" pitchFamily="34" charset="-122"/>
                <a:ea typeface="微软雅黑" pitchFamily="34" charset="-122"/>
              </a:rPr>
              <a:t>5G</a:t>
            </a:r>
            <a:r>
              <a:rPr altLang="en-US" lang="zh-CN" smtClean="0">
                <a:solidFill>
                  <a:schemeClr val="bg2">
                    <a:lumMod val="50000"/>
                  </a:schemeClr>
                </a:solidFill>
                <a:latin typeface="微软雅黑" pitchFamily="34" charset="-122"/>
                <a:ea typeface="微软雅黑" pitchFamily="34" charset="-122"/>
              </a:rPr>
              <a:t>网络中，</a:t>
            </a:r>
            <a:r>
              <a:rPr altLang="zh-CN" lang="en-US" smtClean="0">
                <a:solidFill>
                  <a:schemeClr val="bg2">
                    <a:lumMod val="50000"/>
                  </a:schemeClr>
                </a:solidFill>
                <a:latin typeface="微软雅黑" pitchFamily="34" charset="-122"/>
                <a:ea typeface="微软雅黑" pitchFamily="34" charset="-122"/>
              </a:rPr>
              <a:t>SBS</a:t>
            </a:r>
            <a:r>
              <a:rPr altLang="en-US" lang="zh-CN" smtClean="0">
                <a:solidFill>
                  <a:schemeClr val="bg2">
                    <a:lumMod val="50000"/>
                  </a:schemeClr>
                </a:solidFill>
                <a:latin typeface="微软雅黑" pitchFamily="34" charset="-122"/>
                <a:ea typeface="微软雅黑" pitchFamily="34" charset="-122"/>
              </a:rPr>
              <a:t>作为一个</a:t>
            </a:r>
            <a:r>
              <a:rPr altLang="zh-CN" lang="en-US" smtClean="0">
                <a:solidFill>
                  <a:schemeClr val="bg2">
                    <a:lumMod val="50000"/>
                  </a:schemeClr>
                </a:solidFill>
                <a:latin typeface="微软雅黑" pitchFamily="34" charset="-122"/>
                <a:ea typeface="微软雅黑" pitchFamily="34" charset="-122"/>
              </a:rPr>
              <a:t>SU</a:t>
            </a:r>
            <a:r>
              <a:rPr altLang="en-US" lang="zh-CN" smtClean="0">
                <a:solidFill>
                  <a:schemeClr val="bg2">
                    <a:lumMod val="50000"/>
                  </a:schemeClr>
                </a:solidFill>
                <a:latin typeface="微软雅黑" pitchFamily="34" charset="-122"/>
                <a:ea typeface="微软雅黑" pitchFamily="34" charset="-122"/>
              </a:rPr>
              <a:t>进行工作，用来扫描宏基站的活动，并在</a:t>
            </a:r>
            <a:r>
              <a:rPr altLang="zh-CN" lang="en-US" smtClean="0">
                <a:solidFill>
                  <a:schemeClr val="bg2">
                    <a:lumMod val="50000"/>
                  </a:schemeClr>
                </a:solidFill>
                <a:latin typeface="微软雅黑" pitchFamily="34" charset="-122"/>
                <a:ea typeface="微软雅黑" pitchFamily="34" charset="-122"/>
              </a:rPr>
              <a:t>PUs</a:t>
            </a:r>
            <a:r>
              <a:rPr altLang="en-US" lang="zh-CN" smtClean="0">
                <a:solidFill>
                  <a:schemeClr val="bg2">
                    <a:lumMod val="50000"/>
                  </a:schemeClr>
                </a:solidFill>
                <a:latin typeface="微软雅黑" pitchFamily="34" charset="-122"/>
                <a:ea typeface="微软雅黑" pitchFamily="34" charset="-122"/>
              </a:rPr>
              <a:t>暂时未占用的频段（频谱孔）上工作，以最小程度地干扰宏单元活动为其</a:t>
            </a:r>
            <a:r>
              <a:rPr altLang="zh-CN" lang="en-US" smtClean="0">
                <a:solidFill>
                  <a:schemeClr val="bg2">
                    <a:lumMod val="50000"/>
                  </a:schemeClr>
                </a:solidFill>
                <a:latin typeface="微软雅黑" pitchFamily="34" charset="-122"/>
                <a:ea typeface="微软雅黑" pitchFamily="34" charset="-122"/>
              </a:rPr>
              <a:t>UE</a:t>
            </a:r>
            <a:r>
              <a:rPr altLang="en-US" lang="zh-CN" smtClean="0">
                <a:solidFill>
                  <a:schemeClr val="bg2">
                    <a:lumMod val="50000"/>
                  </a:schemeClr>
                </a:solidFill>
                <a:latin typeface="微软雅黑" pitchFamily="34" charset="-122"/>
                <a:ea typeface="微软雅黑" pitchFamily="34" charset="-122"/>
              </a:rPr>
              <a:t>提供服务。</a:t>
            </a:r>
            <a:endParaRPr altLang="zh-CN" lang="en-US" smtClean="0">
              <a:solidFill>
                <a:schemeClr val="bg2">
                  <a:lumMod val="50000"/>
                </a:schemeClr>
              </a:solidFill>
              <a:latin typeface="微软雅黑" pitchFamily="34" charset="-122"/>
              <a:ea typeface="微软雅黑" pitchFamily="34" charset="-122"/>
            </a:endParaRPr>
          </a:p>
          <a:p>
            <a:endParaRPr altLang="zh-CN" lang="en-US" smtClean="0">
              <a:solidFill>
                <a:schemeClr val="bg2">
                  <a:lumMod val="50000"/>
                </a:schemeClr>
              </a:solidFill>
              <a:latin typeface="微软雅黑" pitchFamily="34" charset="-122"/>
              <a:ea typeface="微软雅黑" pitchFamily="34" charset="-122"/>
            </a:endParaRPr>
          </a:p>
          <a:p>
            <a:r>
              <a:rPr altLang="zh-CN" lang="en-US" smtClean="0">
                <a:solidFill>
                  <a:schemeClr val="bg2">
                    <a:lumMod val="50000"/>
                  </a:schemeClr>
                </a:solidFill>
                <a:latin typeface="微软雅黑" pitchFamily="34" charset="-122"/>
                <a:ea typeface="微软雅黑" pitchFamily="34" charset="-122"/>
              </a:rPr>
              <a:t>•</a:t>
            </a:r>
            <a:r>
              <a:rPr altLang="zh-CN" b="1" lang="zh-CN" smtClean="0">
                <a:solidFill>
                  <a:schemeClr val="bg2">
                    <a:lumMod val="50000"/>
                  </a:schemeClr>
                </a:solidFill>
                <a:latin typeface="微软雅黑" pitchFamily="34" charset="-122"/>
                <a:ea typeface="微软雅黑" pitchFamily="34" charset="-122"/>
              </a:rPr>
              <a:t>减少干扰</a:t>
            </a:r>
            <a:r>
              <a:rPr altLang="zh-CN" lang="en-US" smtClean="0">
                <a:solidFill>
                  <a:schemeClr val="bg2">
                    <a:lumMod val="50000"/>
                  </a:schemeClr>
                </a:solidFill>
                <a:latin typeface="微软雅黑" pitchFamily="34" charset="-122"/>
                <a:ea typeface="微软雅黑" pitchFamily="34" charset="-122"/>
              </a:rPr>
              <a:t>:</a:t>
            </a:r>
            <a:r>
              <a:rPr altLang="en-US" lang="zh-CN" smtClean="0">
                <a:solidFill>
                  <a:schemeClr val="bg2">
                    <a:lumMod val="50000"/>
                  </a:schemeClr>
                </a:solidFill>
                <a:latin typeface="微软雅黑" pitchFamily="34" charset="-122"/>
                <a:ea typeface="微软雅黑" pitchFamily="34" charset="-122"/>
              </a:rPr>
              <a:t>通过在</a:t>
            </a:r>
            <a:r>
              <a:rPr altLang="zh-CN" lang="en-US" smtClean="0">
                <a:solidFill>
                  <a:schemeClr val="bg2">
                    <a:lumMod val="50000"/>
                  </a:schemeClr>
                </a:solidFill>
                <a:latin typeface="微软雅黑" pitchFamily="34" charset="-122"/>
                <a:ea typeface="微软雅黑" pitchFamily="34" charset="-122"/>
              </a:rPr>
              <a:t>SBS</a:t>
            </a:r>
            <a:r>
              <a:rPr altLang="en-US" lang="zh-CN" smtClean="0">
                <a:solidFill>
                  <a:schemeClr val="bg2">
                    <a:lumMod val="50000"/>
                  </a:schemeClr>
                </a:solidFill>
                <a:latin typeface="微软雅黑" pitchFamily="34" charset="-122"/>
                <a:ea typeface="微软雅黑" pitchFamily="34" charset="-122"/>
              </a:rPr>
              <a:t>上实现</a:t>
            </a:r>
            <a:r>
              <a:rPr altLang="zh-CN" lang="en-US" smtClean="0">
                <a:solidFill>
                  <a:schemeClr val="bg2">
                    <a:lumMod val="50000"/>
                  </a:schemeClr>
                </a:solidFill>
                <a:latin typeface="微软雅黑" pitchFamily="34" charset="-122"/>
                <a:ea typeface="微软雅黑" pitchFamily="34" charset="-122"/>
              </a:rPr>
              <a:t>CRN</a:t>
            </a:r>
            <a:r>
              <a:rPr altLang="en-US" lang="zh-CN" smtClean="0">
                <a:solidFill>
                  <a:schemeClr val="bg2">
                    <a:lumMod val="50000"/>
                  </a:schemeClr>
                </a:solidFill>
                <a:latin typeface="微软雅黑" pitchFamily="34" charset="-122"/>
                <a:ea typeface="微软雅黑" pitchFamily="34" charset="-122"/>
              </a:rPr>
              <a:t>，具有认知特点的</a:t>
            </a:r>
            <a:r>
              <a:rPr altLang="zh-CN" lang="en-US" smtClean="0">
                <a:solidFill>
                  <a:schemeClr val="bg2">
                    <a:lumMod val="50000"/>
                  </a:schemeClr>
                </a:solidFill>
                <a:latin typeface="微软雅黑" pitchFamily="34" charset="-122"/>
                <a:ea typeface="微软雅黑" pitchFamily="34" charset="-122"/>
              </a:rPr>
              <a:t>SBS</a:t>
            </a:r>
            <a:r>
              <a:rPr altLang="en-US" lang="zh-CN" smtClean="0">
                <a:solidFill>
                  <a:schemeClr val="bg2">
                    <a:lumMod val="50000"/>
                  </a:schemeClr>
                </a:solidFill>
                <a:latin typeface="微软雅黑" pitchFamily="34" charset="-122"/>
                <a:ea typeface="微软雅黑" pitchFamily="34" charset="-122"/>
              </a:rPr>
              <a:t>可以通过不选择与相邻小基站相同的通道来非常有效地避免干扰。</a:t>
            </a:r>
            <a:endParaRPr altLang="zh-CN" lang="en-US" smtClean="0">
              <a:solidFill>
                <a:schemeClr val="bg2">
                  <a:lumMod val="50000"/>
                </a:schemeClr>
              </a:solidFill>
              <a:latin typeface="微软雅黑" pitchFamily="34" charset="-122"/>
              <a:ea typeface="微软雅黑" pitchFamily="34" charset="-122"/>
            </a:endParaRPr>
          </a:p>
          <a:p>
            <a:endParaRPr altLang="zh-CN" lang="zh-CN" smtClean="0">
              <a:solidFill>
                <a:schemeClr val="bg2">
                  <a:lumMod val="50000"/>
                </a:schemeClr>
              </a:solidFill>
              <a:latin typeface="微软雅黑" pitchFamily="34" charset="-122"/>
              <a:ea typeface="微软雅黑" pitchFamily="34" charset="-122"/>
            </a:endParaRPr>
          </a:p>
          <a:p>
            <a:r>
              <a:rPr altLang="zh-CN" lang="en-US" smtClean="0">
                <a:solidFill>
                  <a:schemeClr val="bg2">
                    <a:lumMod val="50000"/>
                  </a:schemeClr>
                </a:solidFill>
                <a:latin typeface="微软雅黑" pitchFamily="34" charset="-122"/>
                <a:ea typeface="微软雅黑" pitchFamily="34" charset="-122"/>
              </a:rPr>
              <a:t>•</a:t>
            </a:r>
            <a:r>
              <a:rPr altLang="zh-CN" b="1" lang="zh-CN" smtClean="0">
                <a:solidFill>
                  <a:schemeClr val="bg2">
                    <a:lumMod val="50000"/>
                  </a:schemeClr>
                </a:solidFill>
                <a:latin typeface="微软雅黑" pitchFamily="34" charset="-122"/>
                <a:ea typeface="微软雅黑" pitchFamily="34" charset="-122"/>
              </a:rPr>
              <a:t>增加网络容量</a:t>
            </a:r>
            <a:r>
              <a:rPr altLang="zh-CN" lang="en-US" smtClean="0">
                <a:solidFill>
                  <a:schemeClr val="bg2">
                    <a:lumMod val="50000"/>
                  </a:schemeClr>
                </a:solidFill>
                <a:latin typeface="微软雅黑" pitchFamily="34" charset="-122"/>
                <a:ea typeface="微软雅黑" pitchFamily="34" charset="-122"/>
              </a:rPr>
              <a:t>:</a:t>
            </a:r>
            <a:r>
              <a:rPr altLang="en-US" lang="zh-CN" smtClean="0">
                <a:solidFill>
                  <a:schemeClr val="bg2">
                    <a:lumMod val="50000"/>
                  </a:schemeClr>
                </a:solidFill>
                <a:latin typeface="微软雅黑" pitchFamily="34" charset="-122"/>
                <a:ea typeface="微软雅黑" pitchFamily="34" charset="-122"/>
              </a:rPr>
              <a:t>频谱孔可用于支持更高的数据传输速率和提高带宽利用率。</a:t>
            </a:r>
            <a:endParaRPr altLang="en-US" lang="zh-CN">
              <a:solidFill>
                <a:schemeClr val="bg2">
                  <a:lumMod val="50000"/>
                </a:schemeClr>
              </a:solidFill>
              <a:latin typeface="微软雅黑" pitchFamily="34" charset="-122"/>
              <a:ea typeface="微软雅黑" pitchFamily="34" charset="-122"/>
            </a:endParaRPr>
          </a:p>
        </p:txBody>
      </p:sp>
    </p:spTree>
  </p:cSld>
  <p:clrMapOvr>
    <a:masterClrMapping/>
  </p:clrMapOvr>
  <p:transition>
    <p:wipe/>
  </p:transition>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805" name="矩形 3"/>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806" name="文本框 4"/>
          <p:cNvSpPr txBox="1"/>
          <p:nvPr/>
        </p:nvSpPr>
        <p:spPr>
          <a:xfrm>
            <a:off x="1303056" y="93911"/>
            <a:ext cx="1252353"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07" name="矩形 5"/>
          <p:cNvSpPr/>
          <p:nvPr/>
        </p:nvSpPr>
        <p:spPr>
          <a:xfrm>
            <a:off x="26821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cxnSp>
        <p:nvCxnSpPr>
          <p:cNvPr id="3145793" name="直接连接符 7"/>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808" name="文本框 8"/>
          <p:cNvSpPr txBox="1"/>
          <p:nvPr/>
        </p:nvSpPr>
        <p:spPr>
          <a:xfrm>
            <a:off x="2684103" y="939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研究</a:t>
            </a:r>
            <a:r>
              <a:rPr altLang="en-US" dirty="0" lang="zh-CN" spc="300">
                <a:solidFill>
                  <a:schemeClr val="bg2">
                    <a:lumMod val="50000"/>
                  </a:schemeClr>
                </a:solidFill>
                <a:latin typeface="微软雅黑" panose="020B0503020204020204" pitchFamily="34" charset="-122"/>
                <a:ea typeface="微软雅黑" panose="020B0503020204020204" pitchFamily="34" charset="-122"/>
              </a:rPr>
              <a:t>内容</a:t>
            </a:r>
            <a:endParaRPr altLang="en-US" dirty="0" lang="zh-HK" spc="300">
              <a:solidFill>
                <a:schemeClr val="bg2">
                  <a:lumMod val="50000"/>
                </a:schemeClr>
              </a:solidFill>
              <a:latin typeface="微软雅黑" panose="020B0503020204020204" pitchFamily="34" charset="-122"/>
              <a:ea typeface="微软雅黑" panose="020B0503020204020204" pitchFamily="34" charset="-122"/>
            </a:endParaRPr>
          </a:p>
        </p:txBody>
      </p:sp>
      <p:sp>
        <p:nvSpPr>
          <p:cNvPr id="1048809" name="文本框 9"/>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10" name="文本框 10"/>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94" name="直接连接符 12"/>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95" name="直接连接符 13"/>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96" name="直接连接符 14"/>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97" name="直接连接符 15"/>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811" name="文本框 79"/>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12" name="文本框 80"/>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13" name="TextBox 2"/>
          <p:cNvSpPr txBox="1"/>
          <p:nvPr/>
        </p:nvSpPr>
        <p:spPr>
          <a:xfrm>
            <a:off x="428625" y="742950"/>
            <a:ext cx="5524500" cy="523220"/>
          </a:xfrm>
          <a:prstGeom prst="rect"/>
          <a:noFill/>
        </p:spPr>
        <p:txBody>
          <a:bodyPr rtlCol="0" wrap="square">
            <a:spAutoFit/>
          </a:bodyPr>
          <a:p>
            <a:r>
              <a:rPr altLang="zh-CN" dirty="0" sz="2800" lang="en-US" smtClean="0">
                <a:solidFill>
                  <a:schemeClr val="bg2">
                    <a:lumMod val="50000"/>
                  </a:schemeClr>
                </a:solidFill>
                <a:latin typeface="微软雅黑" pitchFamily="34" charset="-122"/>
                <a:ea typeface="微软雅黑" pitchFamily="34" charset="-122"/>
              </a:rPr>
              <a:t>3.1.3 </a:t>
            </a:r>
            <a:r>
              <a:rPr altLang="en-US" dirty="0" sz="2800" lang="zh-CN" smtClean="0">
                <a:solidFill>
                  <a:schemeClr val="bg2">
                    <a:lumMod val="50000"/>
                  </a:schemeClr>
                </a:solidFill>
                <a:latin typeface="微软雅黑" pitchFamily="34" charset="-122"/>
                <a:ea typeface="微软雅黑" pitchFamily="34" charset="-122"/>
              </a:rPr>
              <a:t>基于</a:t>
            </a:r>
            <a:r>
              <a:rPr altLang="zh-CN" dirty="0" sz="2800" lang="en-US" smtClean="0">
                <a:solidFill>
                  <a:schemeClr val="bg2">
                    <a:lumMod val="50000"/>
                  </a:schemeClr>
                </a:solidFill>
                <a:latin typeface="微软雅黑" pitchFamily="34" charset="-122"/>
                <a:ea typeface="微软雅黑" pitchFamily="34" charset="-122"/>
              </a:rPr>
              <a:t>D2D</a:t>
            </a:r>
            <a:r>
              <a:rPr altLang="en-US" dirty="0" sz="2800" lang="zh-CN" smtClean="0">
                <a:solidFill>
                  <a:schemeClr val="bg2">
                    <a:lumMod val="50000"/>
                  </a:schemeClr>
                </a:solidFill>
                <a:latin typeface="微软雅黑" pitchFamily="34" charset="-122"/>
                <a:ea typeface="微软雅黑" pitchFamily="34" charset="-122"/>
              </a:rPr>
              <a:t>架构</a:t>
            </a:r>
            <a:endParaRPr altLang="en-US" dirty="0" sz="2800" lang="zh-CN">
              <a:solidFill>
                <a:schemeClr val="bg2">
                  <a:lumMod val="50000"/>
                </a:schemeClr>
              </a:solidFill>
              <a:latin typeface="微软雅黑" pitchFamily="34" charset="-122"/>
              <a:ea typeface="微软雅黑" pitchFamily="34" charset="-122"/>
            </a:endParaRPr>
          </a:p>
        </p:txBody>
      </p:sp>
      <p:sp>
        <p:nvSpPr>
          <p:cNvPr id="1048814" name="矩形 16"/>
          <p:cNvSpPr/>
          <p:nvPr/>
        </p:nvSpPr>
        <p:spPr>
          <a:xfrm>
            <a:off x="962166" y="1559595"/>
            <a:ext cx="7690515" cy="4091941"/>
          </a:xfrm>
          <a:prstGeom prst="rect"/>
        </p:spPr>
        <p:txBody>
          <a:bodyPr wrap="square">
            <a:spAutoFit/>
          </a:bodyPr>
          <a:p>
            <a:pPr>
              <a:buFont typeface="Arial" pitchFamily="34" charset="0"/>
              <a:buChar char="•"/>
            </a:pPr>
            <a:r>
              <a:rPr altLang="zh-CN" b="1" lang="en-US" smtClean="0">
                <a:solidFill>
                  <a:schemeClr val="bg2">
                    <a:lumMod val="50000"/>
                  </a:schemeClr>
                </a:solidFill>
                <a:latin typeface="微软雅黑" pitchFamily="34" charset="-122"/>
                <a:ea typeface="微软雅黑" pitchFamily="34" charset="-122"/>
              </a:rPr>
              <a:t>  DR-OC</a:t>
            </a:r>
            <a:r>
              <a:rPr altLang="en-US" lang="zh-CN" smtClean="0">
                <a:solidFill>
                  <a:schemeClr val="bg2">
                    <a:lumMod val="50000"/>
                  </a:schemeClr>
                </a:solidFill>
                <a:latin typeface="微软雅黑" pitchFamily="34" charset="-122"/>
                <a:ea typeface="微软雅黑" pitchFamily="34" charset="-122"/>
              </a:rPr>
              <a:t>：单元边缘或低覆盖区域的</a:t>
            </a:r>
            <a:r>
              <a:rPr altLang="zh-CN" lang="en-US" smtClean="0">
                <a:solidFill>
                  <a:schemeClr val="bg2">
                    <a:lumMod val="50000"/>
                  </a:schemeClr>
                </a:solidFill>
                <a:latin typeface="微软雅黑" pitchFamily="34" charset="-122"/>
                <a:ea typeface="微软雅黑" pitchFamily="34" charset="-122"/>
              </a:rPr>
              <a:t>UE</a:t>
            </a:r>
            <a:r>
              <a:rPr altLang="en-US" lang="zh-CN" smtClean="0">
                <a:solidFill>
                  <a:schemeClr val="bg2">
                    <a:lumMod val="50000"/>
                  </a:schemeClr>
                </a:solidFill>
                <a:latin typeface="微软雅黑" pitchFamily="34" charset="-122"/>
                <a:ea typeface="微软雅黑" pitchFamily="34" charset="-122"/>
              </a:rPr>
              <a:t>可以通过其他</a:t>
            </a:r>
            <a:r>
              <a:rPr altLang="zh-CN" lang="en-US" smtClean="0">
                <a:solidFill>
                  <a:schemeClr val="bg2">
                    <a:lumMod val="50000"/>
                  </a:schemeClr>
                </a:solidFill>
                <a:latin typeface="微软雅黑" pitchFamily="34" charset="-122"/>
                <a:ea typeface="微软雅黑" pitchFamily="34" charset="-122"/>
              </a:rPr>
              <a:t>UE</a:t>
            </a:r>
            <a:r>
              <a:rPr altLang="en-US" lang="zh-CN" smtClean="0">
                <a:solidFill>
                  <a:schemeClr val="bg2">
                    <a:lumMod val="50000"/>
                  </a:schemeClr>
                </a:solidFill>
                <a:latin typeface="微软雅黑" pitchFamily="34" charset="-122"/>
                <a:ea typeface="微软雅黑" pitchFamily="34" charset="-122"/>
              </a:rPr>
              <a:t>（位于更强的覆盖区域而不是边缘）转发其信息与</a:t>
            </a:r>
            <a:r>
              <a:rPr altLang="zh-CN" lang="en-US" smtClean="0">
                <a:solidFill>
                  <a:schemeClr val="bg2">
                    <a:lumMod val="50000"/>
                  </a:schemeClr>
                </a:solidFill>
                <a:latin typeface="微软雅黑" pitchFamily="34" charset="-122"/>
                <a:ea typeface="微软雅黑" pitchFamily="34" charset="-122"/>
              </a:rPr>
              <a:t>MBS</a:t>
            </a:r>
            <a:r>
              <a:rPr altLang="en-US" lang="zh-CN" smtClean="0">
                <a:solidFill>
                  <a:schemeClr val="bg2">
                    <a:lumMod val="50000"/>
                  </a:schemeClr>
                </a:solidFill>
                <a:latin typeface="微软雅黑" pitchFamily="34" charset="-122"/>
                <a:ea typeface="微软雅黑" pitchFamily="34" charset="-122"/>
              </a:rPr>
              <a:t>通信；</a:t>
            </a:r>
            <a:endParaRPr altLang="zh-CN" lang="en-US" smtClean="0">
              <a:solidFill>
                <a:schemeClr val="bg2">
                  <a:lumMod val="50000"/>
                </a:schemeClr>
              </a:solidFill>
              <a:latin typeface="微软雅黑" pitchFamily="34" charset="-122"/>
              <a:ea typeface="微软雅黑" pitchFamily="34" charset="-122"/>
            </a:endParaRPr>
          </a:p>
          <a:p>
            <a:endParaRPr altLang="zh-CN" lang="en-US" smtClean="0">
              <a:solidFill>
                <a:schemeClr val="bg2">
                  <a:lumMod val="50000"/>
                </a:schemeClr>
              </a:solidFill>
              <a:latin typeface="微软雅黑" pitchFamily="34" charset="-122"/>
              <a:ea typeface="微软雅黑" pitchFamily="34" charset="-122"/>
            </a:endParaRPr>
          </a:p>
          <a:p>
            <a:pPr>
              <a:buFont typeface="Arial" pitchFamily="34" charset="0"/>
              <a:buChar char="•"/>
            </a:pPr>
            <a:r>
              <a:rPr altLang="zh-CN" b="1" lang="en-US" smtClean="0">
                <a:solidFill>
                  <a:schemeClr val="bg2">
                    <a:lumMod val="50000"/>
                  </a:schemeClr>
                </a:solidFill>
                <a:latin typeface="微软雅黑" pitchFamily="34" charset="-122"/>
                <a:ea typeface="微软雅黑" pitchFamily="34" charset="-122"/>
              </a:rPr>
              <a:t>  DC-OC</a:t>
            </a:r>
            <a:r>
              <a:rPr altLang="en-US" lang="zh-CN" smtClean="0">
                <a:solidFill>
                  <a:schemeClr val="bg2">
                    <a:lumMod val="50000"/>
                  </a:schemeClr>
                </a:solidFill>
                <a:latin typeface="微软雅黑" pitchFamily="34" charset="-122"/>
                <a:ea typeface="微软雅黑" pitchFamily="34" charset="-122"/>
              </a:rPr>
              <a:t> ：源和目标</a:t>
            </a:r>
            <a:r>
              <a:rPr altLang="zh-CN" lang="en-US" smtClean="0">
                <a:solidFill>
                  <a:schemeClr val="bg2">
                    <a:lumMod val="50000"/>
                  </a:schemeClr>
                </a:solidFill>
                <a:latin typeface="微软雅黑" pitchFamily="34" charset="-122"/>
                <a:ea typeface="微软雅黑" pitchFamily="34" charset="-122"/>
              </a:rPr>
              <a:t>UE</a:t>
            </a:r>
            <a:r>
              <a:rPr altLang="en-US" lang="zh-CN" smtClean="0">
                <a:solidFill>
                  <a:schemeClr val="bg2">
                    <a:lumMod val="50000"/>
                  </a:schemeClr>
                </a:solidFill>
                <a:latin typeface="微软雅黑" pitchFamily="34" charset="-122"/>
                <a:ea typeface="微软雅黑" pitchFamily="34" charset="-122"/>
              </a:rPr>
              <a:t>之间直接通信，而不涉及</a:t>
            </a:r>
            <a:r>
              <a:rPr altLang="zh-CN" lang="en-US" smtClean="0">
                <a:solidFill>
                  <a:schemeClr val="bg2">
                    <a:lumMod val="50000"/>
                  </a:schemeClr>
                </a:solidFill>
                <a:latin typeface="微软雅黑" pitchFamily="34" charset="-122"/>
                <a:ea typeface="微软雅黑" pitchFamily="34" charset="-122"/>
              </a:rPr>
              <a:t>MBS</a:t>
            </a:r>
            <a:r>
              <a:rPr altLang="en-US" lang="zh-CN" smtClean="0">
                <a:solidFill>
                  <a:schemeClr val="bg2">
                    <a:lumMod val="50000"/>
                  </a:schemeClr>
                </a:solidFill>
                <a:latin typeface="微软雅黑" pitchFamily="34" charset="-122"/>
                <a:ea typeface="微软雅黑" pitchFamily="34" charset="-122"/>
              </a:rPr>
              <a:t>，但由</a:t>
            </a:r>
            <a:r>
              <a:rPr altLang="zh-CN" lang="en-US" smtClean="0">
                <a:solidFill>
                  <a:schemeClr val="bg2">
                    <a:lumMod val="50000"/>
                  </a:schemeClr>
                </a:solidFill>
                <a:latin typeface="微软雅黑" pitchFamily="34" charset="-122"/>
                <a:ea typeface="微软雅黑" pitchFamily="34" charset="-122"/>
              </a:rPr>
              <a:t>MBS</a:t>
            </a:r>
            <a:r>
              <a:rPr altLang="en-US" lang="zh-CN" smtClean="0">
                <a:solidFill>
                  <a:schemeClr val="bg2">
                    <a:lumMod val="50000"/>
                  </a:schemeClr>
                </a:solidFill>
                <a:latin typeface="微软雅黑" pitchFamily="34" charset="-122"/>
                <a:ea typeface="微软雅黑" pitchFamily="34" charset="-122"/>
              </a:rPr>
              <a:t>协助建立链路。</a:t>
            </a:r>
            <a:endParaRPr altLang="zh-CN" lang="en-US" smtClean="0">
              <a:solidFill>
                <a:schemeClr val="bg2">
                  <a:lumMod val="50000"/>
                </a:schemeClr>
              </a:solidFill>
              <a:latin typeface="微软雅黑" pitchFamily="34" charset="-122"/>
              <a:ea typeface="微软雅黑" pitchFamily="34" charset="-122"/>
            </a:endParaRPr>
          </a:p>
          <a:p>
            <a:endParaRPr altLang="zh-CN" lang="en-US" smtClean="0">
              <a:solidFill>
                <a:schemeClr val="bg2">
                  <a:lumMod val="50000"/>
                </a:schemeClr>
              </a:solidFill>
              <a:latin typeface="微软雅黑" pitchFamily="34" charset="-122"/>
              <a:ea typeface="微软雅黑" pitchFamily="34" charset="-122"/>
            </a:endParaRPr>
          </a:p>
          <a:p>
            <a:pPr>
              <a:buFont typeface="Arial" pitchFamily="34" charset="0"/>
              <a:buChar char="•"/>
            </a:pPr>
            <a:r>
              <a:rPr altLang="zh-CN" b="1" lang="en-US" smtClean="0">
                <a:solidFill>
                  <a:schemeClr val="bg2">
                    <a:lumMod val="50000"/>
                  </a:schemeClr>
                </a:solidFill>
                <a:latin typeface="微软雅黑" pitchFamily="34" charset="-122"/>
                <a:ea typeface="微软雅黑" pitchFamily="34" charset="-122"/>
              </a:rPr>
              <a:t>  DR-DC</a:t>
            </a:r>
            <a:r>
              <a:rPr altLang="en-US" lang="zh-CN" smtClean="0">
                <a:solidFill>
                  <a:schemeClr val="bg2">
                    <a:lumMod val="50000"/>
                  </a:schemeClr>
                </a:solidFill>
                <a:latin typeface="微软雅黑" pitchFamily="34" charset="-122"/>
                <a:ea typeface="微软雅黑" pitchFamily="34" charset="-122"/>
              </a:rPr>
              <a:t>：源和目标</a:t>
            </a:r>
            <a:r>
              <a:rPr altLang="zh-CN" lang="en-US" smtClean="0">
                <a:solidFill>
                  <a:schemeClr val="bg2">
                    <a:lumMod val="50000"/>
                  </a:schemeClr>
                </a:solidFill>
                <a:latin typeface="微软雅黑" pitchFamily="34" charset="-122"/>
                <a:ea typeface="微软雅黑" pitchFamily="34" charset="-122"/>
              </a:rPr>
              <a:t>UE</a:t>
            </a:r>
            <a:r>
              <a:rPr altLang="en-US" lang="zh-CN" smtClean="0">
                <a:solidFill>
                  <a:schemeClr val="bg2">
                    <a:lumMod val="50000"/>
                  </a:schemeClr>
                </a:solidFill>
                <a:latin typeface="微软雅黑" pitchFamily="34" charset="-122"/>
                <a:ea typeface="微软雅黑" pitchFamily="34" charset="-122"/>
              </a:rPr>
              <a:t>通过一个中继进行通信，而不涉及</a:t>
            </a:r>
            <a:r>
              <a:rPr altLang="zh-CN" lang="en-US" smtClean="0">
                <a:solidFill>
                  <a:schemeClr val="bg2">
                    <a:lumMod val="50000"/>
                  </a:schemeClr>
                </a:solidFill>
                <a:latin typeface="微软雅黑" pitchFamily="34" charset="-122"/>
                <a:ea typeface="微软雅黑" pitchFamily="34" charset="-122"/>
              </a:rPr>
              <a:t>MBS</a:t>
            </a:r>
            <a:r>
              <a:rPr altLang="en-US" lang="zh-CN" smtClean="0">
                <a:solidFill>
                  <a:schemeClr val="bg2">
                    <a:lumMod val="50000"/>
                  </a:schemeClr>
                </a:solidFill>
                <a:latin typeface="微软雅黑" pitchFamily="34" charset="-122"/>
                <a:ea typeface="微软雅黑" pitchFamily="34" charset="-122"/>
              </a:rPr>
              <a:t>，它们还负责链路建立；</a:t>
            </a:r>
            <a:endParaRPr altLang="zh-CN" lang="en-US" smtClean="0">
              <a:solidFill>
                <a:schemeClr val="bg2">
                  <a:lumMod val="50000"/>
                </a:schemeClr>
              </a:solidFill>
              <a:latin typeface="微软雅黑" pitchFamily="34" charset="-122"/>
              <a:ea typeface="微软雅黑" pitchFamily="34" charset="-122"/>
            </a:endParaRPr>
          </a:p>
          <a:p>
            <a:endParaRPr altLang="zh-CN" lang="en-US" smtClean="0">
              <a:solidFill>
                <a:schemeClr val="bg2">
                  <a:lumMod val="50000"/>
                </a:schemeClr>
              </a:solidFill>
              <a:latin typeface="微软雅黑" pitchFamily="34" charset="-122"/>
              <a:ea typeface="微软雅黑" pitchFamily="34" charset="-122"/>
            </a:endParaRPr>
          </a:p>
          <a:p>
            <a:pPr>
              <a:buFont typeface="Arial" pitchFamily="34" charset="0"/>
              <a:buChar char="•"/>
            </a:pPr>
            <a:r>
              <a:rPr altLang="zh-CN" b="1" lang="en-US" smtClean="0">
                <a:solidFill>
                  <a:schemeClr val="bg2">
                    <a:lumMod val="50000"/>
                  </a:schemeClr>
                </a:solidFill>
                <a:latin typeface="微软雅黑" pitchFamily="34" charset="-122"/>
                <a:ea typeface="微软雅黑" pitchFamily="34" charset="-122"/>
              </a:rPr>
              <a:t>  DC-DC</a:t>
            </a:r>
            <a:r>
              <a:rPr altLang="en-US" lang="zh-CN" smtClean="0">
                <a:solidFill>
                  <a:schemeClr val="bg2">
                    <a:lumMod val="50000"/>
                  </a:schemeClr>
                </a:solidFill>
                <a:latin typeface="微软雅黑" pitchFamily="34" charset="-122"/>
                <a:ea typeface="微软雅黑" pitchFamily="34" charset="-122"/>
              </a:rPr>
              <a:t>：源和目标彼此直接通信，而不涉及</a:t>
            </a:r>
            <a:r>
              <a:rPr altLang="zh-CN" lang="en-US" smtClean="0">
                <a:solidFill>
                  <a:schemeClr val="bg2">
                    <a:lumMod val="50000"/>
                  </a:schemeClr>
                </a:solidFill>
                <a:latin typeface="微软雅黑" pitchFamily="34" charset="-122"/>
                <a:ea typeface="微软雅黑" pitchFamily="34" charset="-122"/>
              </a:rPr>
              <a:t>MBS</a:t>
            </a:r>
            <a:r>
              <a:rPr altLang="en-US" lang="zh-CN" smtClean="0">
                <a:solidFill>
                  <a:schemeClr val="bg2">
                    <a:lumMod val="50000"/>
                  </a:schemeClr>
                </a:solidFill>
                <a:latin typeface="微软雅黑" pitchFamily="34" charset="-122"/>
                <a:ea typeface="微软雅黑" pitchFamily="34" charset="-122"/>
              </a:rPr>
              <a:t>，他们还负责建立链接。</a:t>
            </a:r>
            <a:endParaRPr altLang="zh-CN" lang="en-US" smtClean="0">
              <a:solidFill>
                <a:schemeClr val="bg2">
                  <a:lumMod val="50000"/>
                </a:schemeClr>
              </a:solidFill>
              <a:latin typeface="微软雅黑" pitchFamily="34" charset="-122"/>
              <a:ea typeface="微软雅黑" pitchFamily="34" charset="-122"/>
            </a:endParaRPr>
          </a:p>
          <a:p>
            <a:pPr>
              <a:buFont typeface="Arial" pitchFamily="34" charset="0"/>
              <a:buChar char="•"/>
            </a:pPr>
            <a:endParaRPr altLang="zh-CN" lang="en-US" smtClean="0">
              <a:solidFill>
                <a:schemeClr val="bg2">
                  <a:lumMod val="50000"/>
                </a:schemeClr>
              </a:solidFill>
              <a:latin typeface="微软雅黑" pitchFamily="34" charset="-122"/>
              <a:ea typeface="微软雅黑" pitchFamily="34" charset="-122"/>
            </a:endParaRPr>
          </a:p>
          <a:p>
            <a:pPr>
              <a:buFont typeface="Arial" pitchFamily="34" charset="0"/>
              <a:buChar char="•"/>
            </a:pPr>
            <a:r>
              <a:rPr altLang="zh-CN" lang="en-US" smtClean="0">
                <a:solidFill>
                  <a:schemeClr val="bg2">
                    <a:lumMod val="50000"/>
                  </a:schemeClr>
                </a:solidFill>
                <a:latin typeface="微软雅黑" pitchFamily="34" charset="-122"/>
                <a:ea typeface="微软雅黑" pitchFamily="34" charset="-122"/>
              </a:rPr>
              <a:t>  D2D</a:t>
            </a:r>
            <a:r>
              <a:rPr altLang="zh-CN" lang="zh-CN" smtClean="0">
                <a:solidFill>
                  <a:schemeClr val="bg2">
                    <a:lumMod val="50000"/>
                  </a:schemeClr>
                </a:solidFill>
                <a:latin typeface="微软雅黑" pitchFamily="34" charset="-122"/>
                <a:ea typeface="微软雅黑" pitchFamily="34" charset="-122"/>
              </a:rPr>
              <a:t>通信提高了</a:t>
            </a:r>
            <a:r>
              <a:rPr altLang="zh-CN" lang="en-US" smtClean="0">
                <a:solidFill>
                  <a:schemeClr val="bg2">
                    <a:lumMod val="50000"/>
                  </a:schemeClr>
                </a:solidFill>
                <a:latin typeface="微软雅黑" pitchFamily="34" charset="-122"/>
                <a:ea typeface="微软雅黑" pitchFamily="34" charset="-122"/>
              </a:rPr>
              <a:t>D-UEs</a:t>
            </a:r>
            <a:r>
              <a:rPr altLang="zh-CN" lang="zh-CN" smtClean="0">
                <a:solidFill>
                  <a:schemeClr val="bg2">
                    <a:lumMod val="50000"/>
                  </a:schemeClr>
                </a:solidFill>
                <a:latin typeface="微软雅黑" pitchFamily="34" charset="-122"/>
                <a:ea typeface="微软雅黑" pitchFamily="34" charset="-122"/>
              </a:rPr>
              <a:t>之间的</a:t>
            </a:r>
            <a:r>
              <a:rPr altLang="zh-CN" b="1" lang="zh-CN" smtClean="0">
                <a:solidFill>
                  <a:schemeClr val="bg2">
                    <a:lumMod val="50000"/>
                  </a:schemeClr>
                </a:solidFill>
                <a:latin typeface="微软雅黑" pitchFamily="34" charset="-122"/>
                <a:ea typeface="微软雅黑" pitchFamily="34" charset="-122"/>
              </a:rPr>
              <a:t>链路可靠性</a:t>
            </a:r>
            <a:r>
              <a:rPr altLang="zh-CN" lang="zh-CN" smtClean="0">
                <a:solidFill>
                  <a:schemeClr val="bg2">
                    <a:lumMod val="50000"/>
                  </a:schemeClr>
                </a:solidFill>
                <a:latin typeface="微软雅黑" pitchFamily="34" charset="-122"/>
                <a:ea typeface="微软雅黑" pitchFamily="34" charset="-122"/>
              </a:rPr>
              <a:t>、</a:t>
            </a:r>
            <a:r>
              <a:rPr altLang="en-US" b="1" lang="zh-CN" smtClean="0">
                <a:solidFill>
                  <a:schemeClr val="bg2">
                    <a:lumMod val="50000"/>
                  </a:schemeClr>
                </a:solidFill>
                <a:latin typeface="微软雅黑" pitchFamily="34" charset="-122"/>
                <a:ea typeface="微软雅黑" pitchFamily="34" charset="-122"/>
              </a:rPr>
              <a:t>提高了</a:t>
            </a:r>
            <a:r>
              <a:rPr altLang="zh-CN" b="1" lang="zh-CN" smtClean="0">
                <a:solidFill>
                  <a:schemeClr val="bg2">
                    <a:lumMod val="50000"/>
                  </a:schemeClr>
                </a:solidFill>
                <a:latin typeface="微软雅黑" pitchFamily="34" charset="-122"/>
                <a:ea typeface="微软雅黑" pitchFamily="34" charset="-122"/>
              </a:rPr>
              <a:t>数据传输速率</a:t>
            </a:r>
            <a:r>
              <a:rPr altLang="zh-CN" lang="zh-CN" smtClean="0">
                <a:solidFill>
                  <a:schemeClr val="bg2">
                    <a:lumMod val="50000"/>
                  </a:schemeClr>
                </a:solidFill>
                <a:latin typeface="微软雅黑" pitchFamily="34" charset="-122"/>
                <a:ea typeface="微软雅黑" pitchFamily="34" charset="-122"/>
              </a:rPr>
              <a:t>、</a:t>
            </a:r>
            <a:r>
              <a:rPr altLang="en-US" lang="zh-CN" smtClean="0">
                <a:solidFill>
                  <a:schemeClr val="bg2">
                    <a:lumMod val="50000"/>
                  </a:schemeClr>
                </a:solidFill>
                <a:latin typeface="微软雅黑" pitchFamily="34" charset="-122"/>
                <a:ea typeface="微软雅黑" pitchFamily="34" charset="-122"/>
              </a:rPr>
              <a:t>提供</a:t>
            </a:r>
            <a:r>
              <a:rPr altLang="zh-CN" lang="zh-CN" smtClean="0">
                <a:solidFill>
                  <a:schemeClr val="bg2">
                    <a:lumMod val="50000"/>
                  </a:schemeClr>
                </a:solidFill>
                <a:latin typeface="微软雅黑" pitchFamily="34" charset="-122"/>
                <a:ea typeface="微软雅黑" pitchFamily="34" charset="-122"/>
              </a:rPr>
              <a:t>即时通信、简单的点对点文件共享方式、本地语音服务、本地视频流、本地在线游戏</a:t>
            </a:r>
            <a:r>
              <a:rPr altLang="en-US" lang="zh-CN" smtClean="0">
                <a:solidFill>
                  <a:schemeClr val="bg2">
                    <a:lumMod val="50000"/>
                  </a:schemeClr>
                </a:solidFill>
                <a:latin typeface="微软雅黑" pitchFamily="34" charset="-122"/>
                <a:ea typeface="微软雅黑" pitchFamily="34" charset="-122"/>
              </a:rPr>
              <a:t>等功能</a:t>
            </a:r>
            <a:r>
              <a:rPr altLang="zh-CN" lang="zh-CN" smtClean="0">
                <a:solidFill>
                  <a:schemeClr val="bg2">
                    <a:lumMod val="50000"/>
                  </a:schemeClr>
                </a:solidFill>
                <a:latin typeface="微软雅黑" pitchFamily="34" charset="-122"/>
                <a:ea typeface="微软雅黑" pitchFamily="34" charset="-122"/>
              </a:rPr>
              <a:t>，</a:t>
            </a:r>
            <a:r>
              <a:rPr altLang="zh-CN" b="1" lang="zh-CN" smtClean="0">
                <a:solidFill>
                  <a:schemeClr val="bg2">
                    <a:lumMod val="50000"/>
                  </a:schemeClr>
                </a:solidFill>
                <a:latin typeface="微软雅黑" pitchFamily="34" charset="-122"/>
                <a:ea typeface="微软雅黑" pitchFamily="34" charset="-122"/>
              </a:rPr>
              <a:t>提高了频谱效率</a:t>
            </a:r>
            <a:r>
              <a:rPr altLang="zh-CN" lang="zh-CN" smtClean="0">
                <a:solidFill>
                  <a:schemeClr val="bg2">
                    <a:lumMod val="50000"/>
                  </a:schemeClr>
                </a:solidFill>
                <a:latin typeface="微软雅黑" pitchFamily="34" charset="-122"/>
                <a:ea typeface="微软雅黑" pitchFamily="34" charset="-122"/>
              </a:rPr>
              <a:t>，</a:t>
            </a:r>
            <a:r>
              <a:rPr altLang="zh-CN" b="1" lang="zh-CN" smtClean="0">
                <a:solidFill>
                  <a:schemeClr val="bg2">
                    <a:lumMod val="50000"/>
                  </a:schemeClr>
                </a:solidFill>
                <a:latin typeface="微软雅黑" pitchFamily="34" charset="-122"/>
                <a:ea typeface="微软雅黑" pitchFamily="34" charset="-122"/>
              </a:rPr>
              <a:t>降低了</a:t>
            </a:r>
            <a:r>
              <a:rPr altLang="zh-CN" b="1" lang="en-US" smtClean="0">
                <a:solidFill>
                  <a:schemeClr val="bg2">
                    <a:lumMod val="50000"/>
                  </a:schemeClr>
                </a:solidFill>
                <a:latin typeface="微软雅黑" pitchFamily="34" charset="-122"/>
                <a:ea typeface="微软雅黑" pitchFamily="34" charset="-122"/>
              </a:rPr>
              <a:t>D-UEs</a:t>
            </a:r>
            <a:r>
              <a:rPr altLang="zh-CN" b="1" lang="zh-CN" smtClean="0">
                <a:solidFill>
                  <a:schemeClr val="bg2">
                    <a:lumMod val="50000"/>
                  </a:schemeClr>
                </a:solidFill>
                <a:latin typeface="微软雅黑" pitchFamily="34" charset="-122"/>
                <a:ea typeface="微软雅黑" pitchFamily="34" charset="-122"/>
              </a:rPr>
              <a:t>的功耗</a:t>
            </a:r>
            <a:r>
              <a:rPr altLang="zh-CN" lang="zh-CN" smtClean="0">
                <a:solidFill>
                  <a:schemeClr val="bg2">
                    <a:lumMod val="50000"/>
                  </a:schemeClr>
                </a:solidFill>
                <a:latin typeface="微软雅黑" pitchFamily="34" charset="-122"/>
                <a:ea typeface="微软雅黑" pitchFamily="34" charset="-122"/>
              </a:rPr>
              <a:t>，</a:t>
            </a:r>
            <a:r>
              <a:rPr altLang="zh-CN" b="1" lang="zh-CN" smtClean="0">
                <a:solidFill>
                  <a:schemeClr val="bg2">
                    <a:lumMod val="50000"/>
                  </a:schemeClr>
                </a:solidFill>
                <a:latin typeface="微软雅黑" pitchFamily="34" charset="-122"/>
                <a:ea typeface="微软雅黑" pitchFamily="34" charset="-122"/>
              </a:rPr>
              <a:t>并实现了</a:t>
            </a:r>
            <a:r>
              <a:rPr altLang="zh-CN" b="1" lang="en-US" smtClean="0">
                <a:solidFill>
                  <a:schemeClr val="bg2">
                    <a:lumMod val="50000"/>
                  </a:schemeClr>
                </a:solidFill>
                <a:latin typeface="微软雅黑" pitchFamily="34" charset="-122"/>
                <a:ea typeface="微软雅黑" pitchFamily="34" charset="-122"/>
              </a:rPr>
              <a:t>MBS</a:t>
            </a:r>
            <a:r>
              <a:rPr altLang="zh-CN" b="1" lang="zh-CN" smtClean="0">
                <a:solidFill>
                  <a:schemeClr val="bg2">
                    <a:lumMod val="50000"/>
                  </a:schemeClr>
                </a:solidFill>
                <a:latin typeface="微软雅黑" pitchFamily="34" charset="-122"/>
                <a:ea typeface="微软雅黑" pitchFamily="34" charset="-122"/>
              </a:rPr>
              <a:t>流量的分流</a:t>
            </a:r>
            <a:r>
              <a:rPr altLang="zh-CN" lang="zh-CN" smtClean="0">
                <a:solidFill>
                  <a:schemeClr val="bg2">
                    <a:lumMod val="50000"/>
                  </a:schemeClr>
                </a:solidFill>
                <a:latin typeface="微软雅黑" pitchFamily="34" charset="-122"/>
                <a:ea typeface="微软雅黑" pitchFamily="34" charset="-122"/>
              </a:rPr>
              <a:t>。</a:t>
            </a:r>
            <a:endParaRPr altLang="en-US" lang="zh-CN">
              <a:solidFill>
                <a:schemeClr val="bg2">
                  <a:lumMod val="50000"/>
                </a:schemeClr>
              </a:solidFill>
              <a:latin typeface="微软雅黑" pitchFamily="34" charset="-122"/>
              <a:ea typeface="微软雅黑" pitchFamily="34" charset="-122"/>
            </a:endParaRPr>
          </a:p>
        </p:txBody>
      </p:sp>
    </p:spTree>
  </p:cSld>
  <p:clrMapOvr>
    <a:masterClrMapping/>
  </p:clrMapOvr>
  <p:transition>
    <p:wipe/>
  </p:transition>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818" name="矩形 3"/>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819" name="文本框 4"/>
          <p:cNvSpPr txBox="1"/>
          <p:nvPr/>
        </p:nvSpPr>
        <p:spPr>
          <a:xfrm>
            <a:off x="1303056" y="93911"/>
            <a:ext cx="1252353"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20" name="矩形 5"/>
          <p:cNvSpPr/>
          <p:nvPr/>
        </p:nvSpPr>
        <p:spPr>
          <a:xfrm>
            <a:off x="26821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cxnSp>
        <p:nvCxnSpPr>
          <p:cNvPr id="3145798" name="直接连接符 7"/>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821" name="文本框 8"/>
          <p:cNvSpPr txBox="1"/>
          <p:nvPr/>
        </p:nvSpPr>
        <p:spPr>
          <a:xfrm>
            <a:off x="2684103" y="939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研究</a:t>
            </a:r>
            <a:r>
              <a:rPr altLang="en-US" dirty="0" lang="zh-CN" spc="300">
                <a:solidFill>
                  <a:schemeClr val="bg2">
                    <a:lumMod val="50000"/>
                  </a:schemeClr>
                </a:solidFill>
                <a:latin typeface="微软雅黑" panose="020B0503020204020204" pitchFamily="34" charset="-122"/>
                <a:ea typeface="微软雅黑" panose="020B0503020204020204" pitchFamily="34" charset="-122"/>
              </a:rPr>
              <a:t>内容</a:t>
            </a:r>
            <a:endParaRPr altLang="en-US" dirty="0" lang="zh-HK" spc="300">
              <a:solidFill>
                <a:schemeClr val="bg2">
                  <a:lumMod val="50000"/>
                </a:schemeClr>
              </a:solidFill>
              <a:latin typeface="微软雅黑" panose="020B0503020204020204" pitchFamily="34" charset="-122"/>
              <a:ea typeface="微软雅黑" panose="020B0503020204020204" pitchFamily="34" charset="-122"/>
            </a:endParaRPr>
          </a:p>
        </p:txBody>
      </p:sp>
      <p:sp>
        <p:nvSpPr>
          <p:cNvPr id="1048822" name="文本框 9"/>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23" name="文本框 10"/>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99" name="直接连接符 12"/>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00" name="直接连接符 13"/>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01" name="直接连接符 14"/>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02" name="直接连接符 15"/>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824" name="文本框 79"/>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25" name="文本框 80"/>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26" name="TextBox 2"/>
          <p:cNvSpPr txBox="1"/>
          <p:nvPr/>
        </p:nvSpPr>
        <p:spPr>
          <a:xfrm>
            <a:off x="428625" y="742950"/>
            <a:ext cx="5524500" cy="523220"/>
          </a:xfrm>
          <a:prstGeom prst="rect"/>
          <a:noFill/>
        </p:spPr>
        <p:txBody>
          <a:bodyPr rtlCol="0" wrap="square">
            <a:spAutoFit/>
          </a:bodyPr>
          <a:p>
            <a:r>
              <a:rPr altLang="zh-CN" dirty="0" sz="2800" lang="en-US" smtClean="0">
                <a:solidFill>
                  <a:schemeClr val="bg2">
                    <a:lumMod val="50000"/>
                  </a:schemeClr>
                </a:solidFill>
                <a:latin typeface="微软雅黑" pitchFamily="34" charset="-122"/>
                <a:ea typeface="微软雅黑" pitchFamily="34" charset="-122"/>
              </a:rPr>
              <a:t>3.1.4 </a:t>
            </a:r>
            <a:r>
              <a:rPr altLang="en-US" dirty="0" sz="2800" lang="zh-CN" smtClean="0">
                <a:solidFill>
                  <a:schemeClr val="bg2">
                    <a:lumMod val="50000"/>
                  </a:schemeClr>
                </a:solidFill>
                <a:latin typeface="微软雅黑" pitchFamily="34" charset="-122"/>
                <a:ea typeface="微软雅黑" pitchFamily="34" charset="-122"/>
              </a:rPr>
              <a:t>基于云架构</a:t>
            </a:r>
            <a:endParaRPr altLang="en-US" dirty="0" sz="2800" lang="zh-CN">
              <a:solidFill>
                <a:schemeClr val="bg2">
                  <a:lumMod val="50000"/>
                </a:schemeClr>
              </a:solidFill>
              <a:latin typeface="微软雅黑" pitchFamily="34" charset="-122"/>
              <a:ea typeface="微软雅黑" pitchFamily="34" charset="-122"/>
            </a:endParaRPr>
          </a:p>
        </p:txBody>
      </p:sp>
      <p:pic>
        <p:nvPicPr>
          <p:cNvPr id="2097163" name="Picture 6"/>
          <p:cNvPicPr>
            <a:picLocks noChangeAspect="1"/>
          </p:cNvPicPr>
          <p:nvPr/>
        </p:nvPicPr>
        <p:blipFill>
          <a:blip xmlns:r="http://schemas.openxmlformats.org/officeDocument/2006/relationships" r:embed="rId1" cstate="print"/>
          <a:stretch>
            <a:fillRect/>
          </a:stretch>
        </p:blipFill>
        <p:spPr>
          <a:xfrm>
            <a:off x="531856" y="1346088"/>
            <a:ext cx="4558760" cy="4801196"/>
          </a:xfrm>
          <a:prstGeom prst="roundRect">
            <a:avLst>
              <a:gd name="adj" fmla="val 8594"/>
            </a:avLst>
          </a:prstGeom>
          <a:solidFill>
            <a:srgbClr val="FFFFFF">
              <a:shade val="85000"/>
            </a:srgbClr>
          </a:solidFill>
          <a:ln>
            <a:noFill/>
          </a:ln>
          <a:effectLst>
            <a:reflection algn="bl" blurRad="12700" dir="5400000" dist="5000" endPos="28000" rotWithShape="0" stA="38000" sy="-100000"/>
          </a:effectLst>
        </p:spPr>
      </p:pic>
      <p:sp>
        <p:nvSpPr>
          <p:cNvPr id="1048827" name="矩形 16"/>
          <p:cNvSpPr/>
          <p:nvPr/>
        </p:nvSpPr>
        <p:spPr>
          <a:xfrm>
            <a:off x="5636525" y="1378130"/>
            <a:ext cx="3330054" cy="2225041"/>
          </a:xfrm>
          <a:prstGeom prst="rect"/>
        </p:spPr>
        <p:txBody>
          <a:bodyPr wrap="square">
            <a:spAutoFit/>
          </a:bodyPr>
          <a:p>
            <a:r>
              <a:rPr altLang="en-US" b="1" lang="zh-CN" smtClean="0">
                <a:solidFill>
                  <a:schemeClr val="bg2">
                    <a:lumMod val="50000"/>
                  </a:schemeClr>
                </a:solidFill>
              </a:rPr>
              <a:t>数据层</a:t>
            </a:r>
            <a:r>
              <a:rPr altLang="en-US" lang="zh-CN" smtClean="0">
                <a:solidFill>
                  <a:schemeClr val="bg2">
                    <a:lumMod val="50000"/>
                  </a:schemeClr>
                </a:solidFill>
              </a:rPr>
              <a:t>：包含不同的物理资源（例如，无线接口设备）并执行信号处理任务（例如，信道解码、解复用和快速傅立叶变换）。</a:t>
            </a:r>
            <a:endParaRPr altLang="zh-CN" lang="en-US" smtClean="0">
              <a:solidFill>
                <a:schemeClr val="bg2">
                  <a:lumMod val="50000"/>
                </a:schemeClr>
              </a:solidFill>
            </a:endParaRPr>
          </a:p>
          <a:p>
            <a:r>
              <a:rPr altLang="en-US" b="1" lang="zh-CN" smtClean="0">
                <a:solidFill>
                  <a:schemeClr val="bg2">
                    <a:lumMod val="50000"/>
                  </a:schemeClr>
                </a:solidFill>
              </a:rPr>
              <a:t>控制层</a:t>
            </a:r>
            <a:r>
              <a:rPr altLang="en-US" lang="zh-CN" smtClean="0">
                <a:solidFill>
                  <a:schemeClr val="bg2">
                    <a:lumMod val="50000"/>
                  </a:schemeClr>
                </a:solidFill>
              </a:rPr>
              <a:t>：执行基带处理和资源管理（应用程序交付、</a:t>
            </a:r>
            <a:r>
              <a:rPr altLang="zh-CN" lang="en-US" smtClean="0">
                <a:solidFill>
                  <a:schemeClr val="bg2">
                    <a:lumMod val="50000"/>
                  </a:schemeClr>
                </a:solidFill>
              </a:rPr>
              <a:t>QoS</a:t>
            </a:r>
            <a:r>
              <a:rPr altLang="en-US" lang="zh-CN" smtClean="0">
                <a:solidFill>
                  <a:schemeClr val="bg2">
                    <a:lumMod val="50000"/>
                  </a:schemeClr>
                </a:solidFill>
              </a:rPr>
              <a:t>、实时通信、无缝移动性、安全性、网络管理、法规和电源控制）</a:t>
            </a:r>
            <a:endParaRPr altLang="en-US" lang="zh-CN">
              <a:solidFill>
                <a:schemeClr val="bg2">
                  <a:lumMod val="50000"/>
                </a:schemeClr>
              </a:solidFill>
            </a:endParaRPr>
          </a:p>
        </p:txBody>
      </p:sp>
      <p:sp>
        <p:nvSpPr>
          <p:cNvPr id="1048828" name="矩形 17"/>
          <p:cNvSpPr/>
          <p:nvPr/>
        </p:nvSpPr>
        <p:spPr>
          <a:xfrm>
            <a:off x="5643349" y="4345467"/>
            <a:ext cx="2982036" cy="1424940"/>
          </a:xfrm>
          <a:prstGeom prst="rect"/>
        </p:spPr>
        <p:txBody>
          <a:bodyPr wrap="square">
            <a:spAutoFit/>
          </a:bodyPr>
          <a:p>
            <a:r>
              <a:rPr altLang="en-US" lang="zh-CN" smtClean="0">
                <a:solidFill>
                  <a:schemeClr val="bg2">
                    <a:lumMod val="50000"/>
                  </a:schemeClr>
                </a:solidFill>
              </a:rPr>
              <a:t>云架构具有以下</a:t>
            </a:r>
            <a:r>
              <a:rPr altLang="en-US" b="1" lang="zh-CN" smtClean="0">
                <a:solidFill>
                  <a:schemeClr val="bg2">
                    <a:lumMod val="50000"/>
                  </a:schemeClr>
                </a:solidFill>
              </a:rPr>
              <a:t>优点</a:t>
            </a:r>
            <a:r>
              <a:rPr altLang="en-US" lang="zh-CN" smtClean="0">
                <a:solidFill>
                  <a:schemeClr val="bg2">
                    <a:lumMod val="50000"/>
                  </a:schemeClr>
                </a:solidFill>
              </a:rPr>
              <a:t>：</a:t>
            </a:r>
            <a:endParaRPr altLang="zh-CN" lang="en-US" smtClean="0">
              <a:solidFill>
                <a:schemeClr val="bg2">
                  <a:lumMod val="50000"/>
                </a:schemeClr>
              </a:solidFill>
            </a:endParaRPr>
          </a:p>
          <a:p>
            <a:r>
              <a:rPr altLang="zh-CN" lang="en-US" smtClean="0">
                <a:solidFill>
                  <a:schemeClr val="bg2">
                    <a:lumMod val="50000"/>
                  </a:schemeClr>
                </a:solidFill>
              </a:rPr>
              <a:t>•</a:t>
            </a:r>
            <a:r>
              <a:rPr altLang="zh-CN" lang="zh-CN" smtClean="0">
                <a:solidFill>
                  <a:schemeClr val="bg2">
                    <a:lumMod val="50000"/>
                  </a:schemeClr>
                </a:solidFill>
              </a:rPr>
              <a:t>简单的网络管理</a:t>
            </a:r>
            <a:r>
              <a:rPr altLang="zh-CN" lang="en-US" smtClean="0">
                <a:solidFill>
                  <a:schemeClr val="bg2">
                    <a:lumMod val="50000"/>
                  </a:schemeClr>
                </a:solidFill>
              </a:rPr>
              <a:t>:</a:t>
            </a:r>
            <a:endParaRPr altLang="zh-CN" lang="zh-CN" smtClean="0">
              <a:solidFill>
                <a:schemeClr val="bg2">
                  <a:lumMod val="50000"/>
                </a:schemeClr>
              </a:solidFill>
            </a:endParaRPr>
          </a:p>
          <a:p>
            <a:r>
              <a:rPr altLang="zh-CN" lang="en-US" smtClean="0">
                <a:solidFill>
                  <a:schemeClr val="bg2">
                    <a:lumMod val="50000"/>
                  </a:schemeClr>
                </a:solidFill>
              </a:rPr>
              <a:t>•</a:t>
            </a:r>
            <a:r>
              <a:rPr altLang="zh-CN" lang="zh-CN" smtClean="0">
                <a:solidFill>
                  <a:schemeClr val="bg2">
                    <a:lumMod val="50000"/>
                  </a:schemeClr>
                </a:solidFill>
              </a:rPr>
              <a:t>降低成本。</a:t>
            </a:r>
          </a:p>
          <a:p>
            <a:r>
              <a:rPr altLang="zh-CN" lang="en-US" smtClean="0">
                <a:solidFill>
                  <a:schemeClr val="bg2">
                    <a:lumMod val="50000"/>
                  </a:schemeClr>
                </a:solidFill>
              </a:rPr>
              <a:t>•</a:t>
            </a:r>
            <a:r>
              <a:rPr altLang="en-US" lang="zh-CN" smtClean="0">
                <a:solidFill>
                  <a:schemeClr val="bg2">
                    <a:lumMod val="50000"/>
                  </a:schemeClr>
                </a:solidFill>
              </a:rPr>
              <a:t>用户设备</a:t>
            </a:r>
            <a:r>
              <a:rPr altLang="zh-CN" lang="zh-CN" smtClean="0">
                <a:solidFill>
                  <a:schemeClr val="bg2">
                    <a:lumMod val="50000"/>
                  </a:schemeClr>
                </a:solidFill>
              </a:rPr>
              <a:t>和</a:t>
            </a:r>
            <a:r>
              <a:rPr altLang="zh-CN" lang="en-US" smtClean="0">
                <a:solidFill>
                  <a:schemeClr val="bg2">
                    <a:lumMod val="50000"/>
                  </a:schemeClr>
                </a:solidFill>
              </a:rPr>
              <a:t>MBS</a:t>
            </a:r>
            <a:r>
              <a:rPr altLang="zh-CN" lang="zh-CN" smtClean="0">
                <a:solidFill>
                  <a:schemeClr val="bg2">
                    <a:lumMod val="50000"/>
                  </a:schemeClr>
                </a:solidFill>
              </a:rPr>
              <a:t>的节能</a:t>
            </a:r>
          </a:p>
          <a:p>
            <a:r>
              <a:rPr altLang="zh-CN" lang="en-US" smtClean="0">
                <a:solidFill>
                  <a:schemeClr val="bg2">
                    <a:lumMod val="50000"/>
                  </a:schemeClr>
                </a:solidFill>
              </a:rPr>
              <a:t>•</a:t>
            </a:r>
            <a:r>
              <a:rPr altLang="zh-CN" lang="zh-CN" smtClean="0">
                <a:solidFill>
                  <a:schemeClr val="bg2">
                    <a:lumMod val="50000"/>
                  </a:schemeClr>
                </a:solidFill>
              </a:rPr>
              <a:t>提高频谱利用率</a:t>
            </a:r>
            <a:endParaRPr altLang="en-US" lang="zh-CN">
              <a:solidFill>
                <a:schemeClr val="bg2">
                  <a:lumMod val="50000"/>
                </a:schemeClr>
              </a:solidFill>
            </a:endParaRPr>
          </a:p>
        </p:txBody>
      </p:sp>
    </p:spTree>
  </p:cSld>
  <p:clrMapOvr>
    <a:masterClrMapping/>
  </p:clrMapOvr>
  <p:transition>
    <p:wipe/>
  </p:transition>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19" name=""/>
        <p:cNvGrpSpPr/>
        <p:nvPr/>
      </p:nvGrpSpPr>
      <p:grpSpPr>
        <a:xfrm>
          <a:off x="0" y="0"/>
          <a:ext cx="0" cy="0"/>
          <a:chOff x="0" y="0"/>
          <a:chExt cx="0" cy="0"/>
        </a:xfrm>
      </p:grpSpPr>
      <p:sp>
        <p:nvSpPr>
          <p:cNvPr id="1048832" name="矩形 1"/>
          <p:cNvSpPr/>
          <p:nvPr/>
        </p:nvSpPr>
        <p:spPr>
          <a:xfrm rot="2700000">
            <a:off x="3722733" y="3054803"/>
            <a:ext cx="1347046" cy="1347046"/>
          </a:xfrm>
          <a:prstGeom prst="rect"/>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nvGrpSpPr>
          <p:cNvPr id="120" name="Group 30"/>
          <p:cNvGrpSpPr>
            <a:grpSpLocks noChangeAspect="1"/>
          </p:cNvGrpSpPr>
          <p:nvPr/>
        </p:nvGrpSpPr>
        <p:grpSpPr bwMode="auto">
          <a:xfrm>
            <a:off x="3895316" y="3230970"/>
            <a:ext cx="1001875" cy="994719"/>
            <a:chOff x="907" y="586"/>
            <a:chExt cx="3357" cy="3333"/>
          </a:xfrm>
          <a:solidFill>
            <a:schemeClr val="bg1"/>
          </a:solidFill>
        </p:grpSpPr>
        <p:sp>
          <p:nvSpPr>
            <p:cNvPr id="1048833" name="Freeform 32"/>
            <p:cNvSpPr/>
            <p:nvPr/>
          </p:nvSpPr>
          <p:spPr bwMode="auto">
            <a:xfrm>
              <a:off x="1801" y="1277"/>
              <a:ext cx="1588" cy="2000"/>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34" name="Freeform 33"/>
            <p:cNvSpPr/>
            <p:nvPr/>
          </p:nvSpPr>
          <p:spPr bwMode="auto">
            <a:xfrm>
              <a:off x="907" y="1291"/>
              <a:ext cx="1474" cy="2337"/>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35" name="Freeform 34"/>
            <p:cNvSpPr/>
            <p:nvPr/>
          </p:nvSpPr>
          <p:spPr bwMode="auto">
            <a:xfrm>
              <a:off x="3592" y="1459"/>
              <a:ext cx="672" cy="187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36" name="Freeform 35"/>
            <p:cNvSpPr/>
            <p:nvPr/>
          </p:nvSpPr>
          <p:spPr bwMode="auto">
            <a:xfrm>
              <a:off x="2736" y="2437"/>
              <a:ext cx="939" cy="1269"/>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37" name="Freeform 36"/>
            <p:cNvSpPr/>
            <p:nvPr/>
          </p:nvSpPr>
          <p:spPr bwMode="auto">
            <a:xfrm>
              <a:off x="2073" y="586"/>
              <a:ext cx="1327" cy="606"/>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38" name="Freeform 37"/>
            <p:cNvSpPr/>
            <p:nvPr/>
          </p:nvSpPr>
          <p:spPr bwMode="auto">
            <a:xfrm>
              <a:off x="2180" y="1097"/>
              <a:ext cx="1341" cy="94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39" name="Freeform 38"/>
            <p:cNvSpPr/>
            <p:nvPr/>
          </p:nvSpPr>
          <p:spPr bwMode="auto">
            <a:xfrm>
              <a:off x="1872" y="3564"/>
              <a:ext cx="1228" cy="355"/>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40" name="Freeform 39"/>
            <p:cNvSpPr/>
            <p:nvPr/>
          </p:nvSpPr>
          <p:spPr bwMode="auto">
            <a:xfrm>
              <a:off x="1357" y="640"/>
              <a:ext cx="844" cy="486"/>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41" name="Freeform 40"/>
            <p:cNvSpPr/>
            <p:nvPr/>
          </p:nvSpPr>
          <p:spPr bwMode="auto">
            <a:xfrm>
              <a:off x="3377" y="830"/>
              <a:ext cx="686" cy="786"/>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42" name="Freeform 41"/>
            <p:cNvSpPr/>
            <p:nvPr/>
          </p:nvSpPr>
          <p:spPr bwMode="auto">
            <a:xfrm>
              <a:off x="1040" y="1216"/>
              <a:ext cx="622" cy="414"/>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grpSp>
      <p:grpSp>
        <p:nvGrpSpPr>
          <p:cNvPr id="121" name="组合 4"/>
          <p:cNvGrpSpPr/>
          <p:nvPr/>
        </p:nvGrpSpPr>
        <p:grpSpPr>
          <a:xfrm>
            <a:off x="435496" y="2093445"/>
            <a:ext cx="2332907" cy="3401439"/>
            <a:chOff x="435496" y="1542118"/>
            <a:chExt cx="2332907" cy="3401439"/>
          </a:xfrm>
        </p:grpSpPr>
        <p:sp>
          <p:nvSpPr>
            <p:cNvPr id="1048843" name="矩形 47"/>
            <p:cNvSpPr/>
            <p:nvPr/>
          </p:nvSpPr>
          <p:spPr>
            <a:xfrm>
              <a:off x="521760" y="4174116"/>
              <a:ext cx="2246643" cy="769441"/>
            </a:xfrm>
            <a:prstGeom prst="rect"/>
          </p:spPr>
          <p:txBody>
            <a:bodyPr wrap="square">
              <a:spAutoFit/>
            </a:bodyPr>
            <a:p>
              <a:pPr algn="just" lvl="0"/>
              <a:r>
                <a:rPr altLang="zh-CN" sz="1100" lang="zh-CN" smtClean="0">
                  <a:solidFill>
                    <a:schemeClr val="bg2">
                      <a:lumMod val="50000"/>
                    </a:schemeClr>
                  </a:solidFill>
                  <a:latin typeface="微软雅黑" pitchFamily="34" charset="-122"/>
                  <a:ea typeface="微软雅黑" pitchFamily="34" charset="-122"/>
                </a:rPr>
                <a:t>在任何网络中，身份验证都是一个至关重要的问题。由于</a:t>
              </a:r>
              <a:r>
                <a:rPr altLang="zh-CN" sz="1100" lang="en-US" smtClean="0">
                  <a:solidFill>
                    <a:schemeClr val="bg2">
                      <a:lumMod val="50000"/>
                    </a:schemeClr>
                  </a:solidFill>
                  <a:latin typeface="微软雅黑" pitchFamily="34" charset="-122"/>
                  <a:ea typeface="微软雅黑" pitchFamily="34" charset="-122"/>
                </a:rPr>
                <a:t>5G</a:t>
              </a:r>
              <a:r>
                <a:rPr altLang="zh-CN" sz="1100" lang="zh-CN" smtClean="0">
                  <a:solidFill>
                    <a:schemeClr val="bg2">
                      <a:lumMod val="50000"/>
                    </a:schemeClr>
                  </a:solidFill>
                  <a:latin typeface="微软雅黑" pitchFamily="34" charset="-122"/>
                  <a:ea typeface="微软雅黑" pitchFamily="34" charset="-122"/>
                </a:rPr>
                <a:t>网络的零延迟保证，</a:t>
              </a:r>
              <a:r>
                <a:rPr altLang="zh-CN" sz="1100" lang="en-US" smtClean="0">
                  <a:solidFill>
                    <a:schemeClr val="bg2">
                      <a:lumMod val="50000"/>
                    </a:schemeClr>
                  </a:solidFill>
                  <a:latin typeface="微软雅黑" pitchFamily="34" charset="-122"/>
                  <a:ea typeface="微软雅黑" pitchFamily="34" charset="-122"/>
                </a:rPr>
                <a:t>ue</a:t>
              </a:r>
              <a:r>
                <a:rPr altLang="zh-CN" sz="1100" lang="zh-CN" smtClean="0">
                  <a:solidFill>
                    <a:schemeClr val="bg2">
                      <a:lumMod val="50000"/>
                    </a:schemeClr>
                  </a:solidFill>
                  <a:latin typeface="微软雅黑" pitchFamily="34" charset="-122"/>
                  <a:ea typeface="微软雅黑" pitchFamily="34" charset="-122"/>
                </a:rPr>
                <a:t>和网络设备的认证非常具有挑战性</a:t>
              </a:r>
              <a:endParaRPr altLang="zh-HK" dirty="0" sz="1100" lang="zh-HK">
                <a:solidFill>
                  <a:schemeClr val="bg2">
                    <a:lumMod val="50000"/>
                  </a:schemeClr>
                </a:solidFill>
                <a:latin typeface="微软雅黑" pitchFamily="34" charset="-122"/>
                <a:ea typeface="微软雅黑" pitchFamily="34" charset="-122"/>
              </a:endParaRPr>
            </a:p>
          </p:txBody>
        </p:sp>
        <p:sp>
          <p:nvSpPr>
            <p:cNvPr id="1048844" name="文本框 48"/>
            <p:cNvSpPr txBox="1"/>
            <p:nvPr/>
          </p:nvSpPr>
          <p:spPr>
            <a:xfrm>
              <a:off x="435496" y="1542118"/>
              <a:ext cx="2171700" cy="369332"/>
            </a:xfrm>
            <a:prstGeom prst="rect"/>
            <a:noFill/>
          </p:spPr>
          <p:txBody>
            <a:bodyPr rtlCol="0" wrap="square">
              <a:spAutoFit/>
            </a:bodyPr>
            <a:p>
              <a:r>
                <a:rPr altLang="en-US" b="1" dirty="0" lang="zh-CN" smtClean="0">
                  <a:solidFill>
                    <a:srgbClr val="0174AB"/>
                  </a:solidFill>
                  <a:latin typeface="微软雅黑" panose="020B0503020204020204" pitchFamily="34" charset="-122"/>
                  <a:ea typeface="微软雅黑" panose="020B0503020204020204" pitchFamily="34" charset="-122"/>
                </a:rPr>
                <a:t>干</a:t>
              </a:r>
              <a:r>
                <a:rPr altLang="en-US" b="1" dirty="0" lang="zh-CN">
                  <a:solidFill>
                    <a:srgbClr val="0174AB"/>
                  </a:solidFill>
                  <a:latin typeface="微软雅黑" panose="020B0503020204020204" pitchFamily="34" charset="-122"/>
                  <a:ea typeface="微软雅黑" panose="020B0503020204020204" pitchFamily="34" charset="-122"/>
                </a:rPr>
                <a:t>扰管理</a:t>
              </a:r>
              <a:endParaRPr altLang="en-US" b="1" dirty="0" lang="zh-HK">
                <a:solidFill>
                  <a:srgbClr val="0174AB"/>
                </a:solidFill>
                <a:latin typeface="微软雅黑" panose="020B0503020204020204" pitchFamily="34" charset="-122"/>
                <a:ea typeface="微软雅黑" panose="020B0503020204020204" pitchFamily="34" charset="-122"/>
              </a:endParaRPr>
            </a:p>
          </p:txBody>
        </p:sp>
        <p:sp>
          <p:nvSpPr>
            <p:cNvPr id="1048845" name="矩形 3"/>
            <p:cNvSpPr/>
            <p:nvPr/>
          </p:nvSpPr>
          <p:spPr>
            <a:xfrm>
              <a:off x="540271" y="1898406"/>
              <a:ext cx="1355204" cy="45887"/>
            </a:xfrm>
            <a:prstGeom prst="rect"/>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grpSp>
        <p:nvGrpSpPr>
          <p:cNvPr id="122" name="组合 5"/>
          <p:cNvGrpSpPr/>
          <p:nvPr/>
        </p:nvGrpSpPr>
        <p:grpSpPr>
          <a:xfrm>
            <a:off x="435496" y="4204637"/>
            <a:ext cx="2246643" cy="650740"/>
            <a:chOff x="435496" y="4513918"/>
            <a:chExt cx="2246643" cy="650740"/>
          </a:xfrm>
        </p:grpSpPr>
        <p:sp>
          <p:nvSpPr>
            <p:cNvPr id="1048846" name="矩形 49"/>
            <p:cNvSpPr/>
            <p:nvPr/>
          </p:nvSpPr>
          <p:spPr>
            <a:xfrm>
              <a:off x="435496" y="4903048"/>
              <a:ext cx="2246643" cy="261610"/>
            </a:xfrm>
            <a:prstGeom prst="rect"/>
          </p:spPr>
          <p:txBody>
            <a:bodyPr wrap="square">
              <a:spAutoFit/>
            </a:bodyPr>
            <a:p>
              <a:pPr algn="just" lvl="0"/>
              <a:endParaRPr altLang="zh-HK" dirty="0" sz="1100" lang="zh-HK">
                <a:solidFill>
                  <a:srgbClr val="666666"/>
                </a:solidFill>
                <a:latin typeface="微软雅黑" panose="020B0503020204020204" pitchFamily="34" charset="-122"/>
                <a:ea typeface="微软雅黑" panose="020B0503020204020204" pitchFamily="34" charset="-122"/>
              </a:endParaRPr>
            </a:p>
          </p:txBody>
        </p:sp>
        <p:sp>
          <p:nvSpPr>
            <p:cNvPr id="1048847" name="文本框 50"/>
            <p:cNvSpPr txBox="1"/>
            <p:nvPr/>
          </p:nvSpPr>
          <p:spPr>
            <a:xfrm>
              <a:off x="435496" y="4513918"/>
              <a:ext cx="2171700" cy="369332"/>
            </a:xfrm>
            <a:prstGeom prst="rect"/>
            <a:noFill/>
          </p:spPr>
          <p:txBody>
            <a:bodyPr rtlCol="0" wrap="square">
              <a:spAutoFit/>
            </a:bodyPr>
            <a:p>
              <a:r>
                <a:rPr altLang="en-US" b="1" dirty="0" lang="zh-CN" smtClean="0">
                  <a:solidFill>
                    <a:srgbClr val="0174AB"/>
                  </a:solidFill>
                  <a:latin typeface="微软雅黑" panose="020B0503020204020204" pitchFamily="34" charset="-122"/>
                  <a:ea typeface="微软雅黑" panose="020B0503020204020204" pitchFamily="34" charset="-122"/>
                </a:rPr>
                <a:t>安</a:t>
              </a:r>
              <a:r>
                <a:rPr altLang="en-US" b="1" dirty="0" lang="zh-CN">
                  <a:solidFill>
                    <a:srgbClr val="0174AB"/>
                  </a:solidFill>
                  <a:latin typeface="微软雅黑" panose="020B0503020204020204" pitchFamily="34" charset="-122"/>
                  <a:ea typeface="微软雅黑" panose="020B0503020204020204" pitchFamily="34" charset="-122"/>
                </a:rPr>
                <a:t>全和隐私管理</a:t>
              </a:r>
              <a:endParaRPr altLang="en-US" b="1" dirty="0" lang="zh-HK">
                <a:solidFill>
                  <a:srgbClr val="0174AB"/>
                </a:solidFill>
                <a:latin typeface="微软雅黑" panose="020B0503020204020204" pitchFamily="34" charset="-122"/>
                <a:ea typeface="微软雅黑" panose="020B0503020204020204" pitchFamily="34" charset="-122"/>
              </a:endParaRPr>
            </a:p>
          </p:txBody>
        </p:sp>
        <p:sp>
          <p:nvSpPr>
            <p:cNvPr id="1048848" name="矩形 51"/>
            <p:cNvSpPr/>
            <p:nvPr/>
          </p:nvSpPr>
          <p:spPr>
            <a:xfrm>
              <a:off x="540271" y="4870206"/>
              <a:ext cx="1355204" cy="45887"/>
            </a:xfrm>
            <a:prstGeom prst="rect"/>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grpSp>
        <p:nvGrpSpPr>
          <p:cNvPr id="123" name="组合 58"/>
          <p:cNvGrpSpPr/>
          <p:nvPr/>
        </p:nvGrpSpPr>
        <p:grpSpPr>
          <a:xfrm>
            <a:off x="6110373" y="2093445"/>
            <a:ext cx="2246643" cy="650740"/>
            <a:chOff x="435496" y="1542118"/>
            <a:chExt cx="2246643" cy="650740"/>
          </a:xfrm>
        </p:grpSpPr>
        <p:sp>
          <p:nvSpPr>
            <p:cNvPr id="1048849" name="矩形 59"/>
            <p:cNvSpPr/>
            <p:nvPr/>
          </p:nvSpPr>
          <p:spPr>
            <a:xfrm>
              <a:off x="435496" y="1931248"/>
              <a:ext cx="2246643" cy="261610"/>
            </a:xfrm>
            <a:prstGeom prst="rect"/>
          </p:spPr>
          <p:txBody>
            <a:bodyPr wrap="square">
              <a:spAutoFit/>
            </a:bodyPr>
            <a:p>
              <a:pPr algn="just" lvl="0"/>
              <a:endParaRPr altLang="zh-HK" dirty="0" sz="1100" lang="zh-HK">
                <a:solidFill>
                  <a:srgbClr val="666666"/>
                </a:solidFill>
                <a:latin typeface="微软雅黑" panose="020B0503020204020204" pitchFamily="34" charset="-122"/>
                <a:ea typeface="微软雅黑" panose="020B0503020204020204" pitchFamily="34" charset="-122"/>
              </a:endParaRPr>
            </a:p>
          </p:txBody>
        </p:sp>
        <p:sp>
          <p:nvSpPr>
            <p:cNvPr id="1048850" name="文本框 60"/>
            <p:cNvSpPr txBox="1"/>
            <p:nvPr/>
          </p:nvSpPr>
          <p:spPr>
            <a:xfrm>
              <a:off x="435496" y="1542118"/>
              <a:ext cx="2171700" cy="369332"/>
            </a:xfrm>
            <a:prstGeom prst="rect"/>
            <a:noFill/>
          </p:spPr>
          <p:txBody>
            <a:bodyPr rtlCol="0" wrap="square">
              <a:spAutoFit/>
            </a:bodyPr>
            <a:p>
              <a:r>
                <a:rPr altLang="en-US" b="1" dirty="0" lang="zh-CN">
                  <a:solidFill>
                    <a:srgbClr val="0174AB"/>
                  </a:solidFill>
                  <a:latin typeface="微软雅黑" panose="020B0503020204020204" pitchFamily="34" charset="-122"/>
                  <a:ea typeface="微软雅黑" panose="020B0503020204020204" pitchFamily="34" charset="-122"/>
                </a:rPr>
                <a:t>切换</a:t>
              </a:r>
              <a:r>
                <a:rPr altLang="en-US" b="1" dirty="0" lang="zh-CN" smtClean="0">
                  <a:solidFill>
                    <a:srgbClr val="0174AB"/>
                  </a:solidFill>
                  <a:latin typeface="微软雅黑" panose="020B0503020204020204" pitchFamily="34" charset="-122"/>
                  <a:ea typeface="微软雅黑" panose="020B0503020204020204" pitchFamily="34" charset="-122"/>
                </a:rPr>
                <a:t>管</a:t>
              </a:r>
              <a:r>
                <a:rPr altLang="en-US" b="1" dirty="0" lang="zh-CN">
                  <a:solidFill>
                    <a:srgbClr val="0174AB"/>
                  </a:solidFill>
                  <a:latin typeface="微软雅黑" panose="020B0503020204020204" pitchFamily="34" charset="-122"/>
                  <a:ea typeface="微软雅黑" panose="020B0503020204020204" pitchFamily="34" charset="-122"/>
                </a:rPr>
                <a:t>理</a:t>
              </a:r>
              <a:endParaRPr altLang="en-US" b="1" dirty="0" lang="zh-HK">
                <a:solidFill>
                  <a:srgbClr val="0174AB"/>
                </a:solidFill>
                <a:latin typeface="微软雅黑" panose="020B0503020204020204" pitchFamily="34" charset="-122"/>
                <a:ea typeface="微软雅黑" panose="020B0503020204020204" pitchFamily="34" charset="-122"/>
              </a:endParaRPr>
            </a:p>
          </p:txBody>
        </p:sp>
        <p:sp>
          <p:nvSpPr>
            <p:cNvPr id="1048851" name="矩形 61"/>
            <p:cNvSpPr/>
            <p:nvPr/>
          </p:nvSpPr>
          <p:spPr>
            <a:xfrm>
              <a:off x="540271" y="1898406"/>
              <a:ext cx="1355204" cy="45887"/>
            </a:xfrm>
            <a:prstGeom prst="rect"/>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grpSp>
        <p:nvGrpSpPr>
          <p:cNvPr id="124" name="组合 62"/>
          <p:cNvGrpSpPr/>
          <p:nvPr/>
        </p:nvGrpSpPr>
        <p:grpSpPr>
          <a:xfrm>
            <a:off x="6110373" y="4191190"/>
            <a:ext cx="2246643" cy="650740"/>
            <a:chOff x="435496" y="4513918"/>
            <a:chExt cx="2246643" cy="650740"/>
          </a:xfrm>
        </p:grpSpPr>
        <p:sp>
          <p:nvSpPr>
            <p:cNvPr id="1048852" name="矩形 63"/>
            <p:cNvSpPr/>
            <p:nvPr/>
          </p:nvSpPr>
          <p:spPr>
            <a:xfrm>
              <a:off x="435496" y="4903048"/>
              <a:ext cx="2246643" cy="261610"/>
            </a:xfrm>
            <a:prstGeom prst="rect"/>
          </p:spPr>
          <p:txBody>
            <a:bodyPr wrap="square">
              <a:spAutoFit/>
            </a:bodyPr>
            <a:p>
              <a:pPr algn="just" lvl="0"/>
              <a:endParaRPr altLang="zh-HK" dirty="0" sz="1100" lang="zh-HK">
                <a:solidFill>
                  <a:srgbClr val="666666"/>
                </a:solidFill>
                <a:latin typeface="微软雅黑" panose="020B0503020204020204" pitchFamily="34" charset="-122"/>
                <a:ea typeface="微软雅黑" panose="020B0503020204020204" pitchFamily="34" charset="-122"/>
              </a:endParaRPr>
            </a:p>
          </p:txBody>
        </p:sp>
        <p:sp>
          <p:nvSpPr>
            <p:cNvPr id="1048853" name="文本框 64"/>
            <p:cNvSpPr txBox="1"/>
            <p:nvPr/>
          </p:nvSpPr>
          <p:spPr>
            <a:xfrm>
              <a:off x="435496" y="4513918"/>
              <a:ext cx="2171700" cy="369332"/>
            </a:xfrm>
            <a:prstGeom prst="rect"/>
            <a:noFill/>
          </p:spPr>
          <p:txBody>
            <a:bodyPr rtlCol="0" wrap="square">
              <a:spAutoFit/>
            </a:bodyPr>
            <a:p>
              <a:r>
                <a:rPr altLang="en-US" b="1" dirty="0" lang="zh-CN" smtClean="0">
                  <a:solidFill>
                    <a:srgbClr val="0174AB"/>
                  </a:solidFill>
                  <a:latin typeface="微软雅黑" panose="020B0503020204020204" pitchFamily="34" charset="-122"/>
                  <a:ea typeface="微软雅黑" panose="020B0503020204020204" pitchFamily="34" charset="-122"/>
                </a:rPr>
                <a:t>信道控</a:t>
              </a:r>
              <a:r>
                <a:rPr altLang="en-US" b="1" dirty="0" lang="zh-CN">
                  <a:solidFill>
                    <a:srgbClr val="0174AB"/>
                  </a:solidFill>
                  <a:latin typeface="微软雅黑" panose="020B0503020204020204" pitchFamily="34" charset="-122"/>
                  <a:ea typeface="微软雅黑" panose="020B0503020204020204" pitchFamily="34" charset="-122"/>
                </a:rPr>
                <a:t>制管理</a:t>
              </a:r>
              <a:endParaRPr altLang="en-US" b="1" dirty="0" lang="zh-HK">
                <a:solidFill>
                  <a:srgbClr val="0174AB"/>
                </a:solidFill>
                <a:latin typeface="微软雅黑" panose="020B0503020204020204" pitchFamily="34" charset="-122"/>
                <a:ea typeface="微软雅黑" panose="020B0503020204020204" pitchFamily="34" charset="-122"/>
              </a:endParaRPr>
            </a:p>
          </p:txBody>
        </p:sp>
        <p:sp>
          <p:nvSpPr>
            <p:cNvPr id="1048854" name="矩形 65"/>
            <p:cNvSpPr/>
            <p:nvPr/>
          </p:nvSpPr>
          <p:spPr>
            <a:xfrm>
              <a:off x="540271" y="4870206"/>
              <a:ext cx="1355204" cy="45887"/>
            </a:xfrm>
            <a:prstGeom prst="rect"/>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sp>
        <p:nvSpPr>
          <p:cNvPr id="1048855" name="矩形 67"/>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856" name="文本框 68"/>
          <p:cNvSpPr txBox="1"/>
          <p:nvPr/>
        </p:nvSpPr>
        <p:spPr>
          <a:xfrm>
            <a:off x="1303056" y="93911"/>
            <a:ext cx="1252353"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57" name="矩形 69"/>
          <p:cNvSpPr/>
          <p:nvPr/>
        </p:nvSpPr>
        <p:spPr>
          <a:xfrm>
            <a:off x="26821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cxnSp>
        <p:nvCxnSpPr>
          <p:cNvPr id="3145803" name="直接连接符 70"/>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858" name="文本框 71"/>
          <p:cNvSpPr txBox="1"/>
          <p:nvPr/>
        </p:nvSpPr>
        <p:spPr>
          <a:xfrm>
            <a:off x="2684103" y="939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研究</a:t>
            </a:r>
            <a:r>
              <a:rPr altLang="en-US" dirty="0" lang="zh-CN" spc="300">
                <a:solidFill>
                  <a:schemeClr val="bg2">
                    <a:lumMod val="50000"/>
                  </a:schemeClr>
                </a:solidFill>
                <a:latin typeface="微软雅黑" panose="020B0503020204020204" pitchFamily="34" charset="-122"/>
                <a:ea typeface="微软雅黑" panose="020B0503020204020204" pitchFamily="34" charset="-122"/>
              </a:rPr>
              <a:t>内容</a:t>
            </a:r>
            <a:endParaRPr altLang="en-US" dirty="0" lang="zh-HK" spc="300">
              <a:solidFill>
                <a:schemeClr val="bg2">
                  <a:lumMod val="50000"/>
                </a:schemeClr>
              </a:solidFill>
              <a:latin typeface="微软雅黑" panose="020B0503020204020204" pitchFamily="34" charset="-122"/>
              <a:ea typeface="微软雅黑" panose="020B0503020204020204" pitchFamily="34" charset="-122"/>
            </a:endParaRPr>
          </a:p>
        </p:txBody>
      </p:sp>
      <p:sp>
        <p:nvSpPr>
          <p:cNvPr id="1048859" name="文本框 72"/>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60" name="文本框 73"/>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804" name="直接连接符 74"/>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05" name="直接连接符 75"/>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06" name="直接连接符 76"/>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07" name="直接连接符 77"/>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861" name="文本框 78"/>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62" name="文本框 79"/>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63" name="TextBox 52"/>
          <p:cNvSpPr txBox="1"/>
          <p:nvPr/>
        </p:nvSpPr>
        <p:spPr>
          <a:xfrm>
            <a:off x="428625" y="742950"/>
            <a:ext cx="5524500" cy="523220"/>
          </a:xfrm>
          <a:prstGeom prst="rect"/>
          <a:noFill/>
        </p:spPr>
        <p:txBody>
          <a:bodyPr rtlCol="0" wrap="square">
            <a:spAutoFit/>
          </a:bodyPr>
          <a:p>
            <a:r>
              <a:rPr altLang="zh-CN" dirty="0" sz="2800" lang="en-US" smtClean="0">
                <a:solidFill>
                  <a:schemeClr val="bg2">
                    <a:lumMod val="50000"/>
                  </a:schemeClr>
                </a:solidFill>
                <a:latin typeface="微软雅黑" pitchFamily="34" charset="-122"/>
                <a:ea typeface="微软雅黑" pitchFamily="34" charset="-122"/>
              </a:rPr>
              <a:t>3.2 5G</a:t>
            </a:r>
            <a:r>
              <a:rPr altLang="en-US" dirty="0" sz="2800" lang="zh-CN">
                <a:solidFill>
                  <a:schemeClr val="bg2">
                    <a:lumMod val="50000"/>
                  </a:schemeClr>
                </a:solidFill>
                <a:latin typeface="微软雅黑" pitchFamily="34" charset="-122"/>
                <a:ea typeface="微软雅黑" pitchFamily="34" charset="-122"/>
              </a:rPr>
              <a:t>网络的实现问题</a:t>
            </a:r>
          </a:p>
        </p:txBody>
      </p:sp>
      <p:sp>
        <p:nvSpPr>
          <p:cNvPr id="1048864" name="矩形 53"/>
          <p:cNvSpPr/>
          <p:nvPr/>
        </p:nvSpPr>
        <p:spPr>
          <a:xfrm>
            <a:off x="6159260" y="2535060"/>
            <a:ext cx="2277374" cy="769441"/>
          </a:xfrm>
          <a:prstGeom prst="rect"/>
        </p:spPr>
        <p:txBody>
          <a:bodyPr wrap="square">
            <a:spAutoFit/>
          </a:bodyPr>
          <a:p>
            <a:r>
              <a:rPr altLang="en-US" sz="1100" lang="zh-CN" smtClean="0">
                <a:solidFill>
                  <a:schemeClr val="bg2">
                    <a:lumMod val="50000"/>
                  </a:schemeClr>
                </a:solidFill>
                <a:latin typeface="微软雅黑" pitchFamily="34" charset="-122"/>
                <a:ea typeface="微软雅黑" pitchFamily="34" charset="-122"/>
              </a:rPr>
              <a:t>宏细胞内切换</a:t>
            </a:r>
            <a:r>
              <a:rPr altLang="zh-CN" sz="1100" lang="en-US" smtClean="0">
                <a:solidFill>
                  <a:schemeClr val="bg2">
                    <a:lumMod val="50000"/>
                  </a:schemeClr>
                </a:solidFill>
                <a:latin typeface="微软雅黑" pitchFamily="34" charset="-122"/>
                <a:ea typeface="微软雅黑" pitchFamily="34" charset="-122"/>
              </a:rPr>
              <a:t>:</a:t>
            </a:r>
            <a:r>
              <a:rPr altLang="en-US" sz="1100" lang="zh-CN" smtClean="0">
                <a:solidFill>
                  <a:schemeClr val="bg2">
                    <a:lumMod val="50000"/>
                  </a:schemeClr>
                </a:solidFill>
                <a:latin typeface="微软雅黑" pitchFamily="34" charset="-122"/>
                <a:ea typeface="微软雅黑" pitchFamily="34" charset="-122"/>
              </a:rPr>
              <a:t>指在单个</a:t>
            </a:r>
            <a:r>
              <a:rPr altLang="zh-CN" sz="1100" lang="en-US" smtClean="0">
                <a:solidFill>
                  <a:schemeClr val="bg2">
                    <a:lumMod val="50000"/>
                  </a:schemeClr>
                </a:solidFill>
                <a:latin typeface="微软雅黑" pitchFamily="34" charset="-122"/>
                <a:ea typeface="微软雅黑" pitchFamily="34" charset="-122"/>
              </a:rPr>
              <a:t>MBS</a:t>
            </a:r>
            <a:r>
              <a:rPr altLang="en-US" sz="1100" lang="zh-CN" smtClean="0">
                <a:solidFill>
                  <a:schemeClr val="bg2">
                    <a:lumMod val="50000"/>
                  </a:schemeClr>
                </a:solidFill>
                <a:latin typeface="微软雅黑" pitchFamily="34" charset="-122"/>
                <a:ea typeface="微软雅黑" pitchFamily="34" charset="-122"/>
              </a:rPr>
              <a:t>下工作的</a:t>
            </a:r>
            <a:r>
              <a:rPr altLang="zh-CN" sz="1100" lang="en-US" smtClean="0">
                <a:solidFill>
                  <a:schemeClr val="bg2">
                    <a:lumMod val="50000"/>
                  </a:schemeClr>
                </a:solidFill>
                <a:latin typeface="微软雅黑" pitchFamily="34" charset="-122"/>
                <a:ea typeface="微软雅黑" pitchFamily="34" charset="-122"/>
              </a:rPr>
              <a:t>SBS</a:t>
            </a:r>
            <a:r>
              <a:rPr altLang="en-US" sz="1100" lang="zh-CN" smtClean="0">
                <a:solidFill>
                  <a:schemeClr val="bg2">
                    <a:lumMod val="50000"/>
                  </a:schemeClr>
                </a:solidFill>
                <a:latin typeface="微软雅黑" pitchFamily="34" charset="-122"/>
                <a:ea typeface="微软雅黑" pitchFamily="34" charset="-122"/>
              </a:rPr>
              <a:t>的切换</a:t>
            </a:r>
          </a:p>
          <a:p>
            <a:r>
              <a:rPr altLang="en-US" sz="1100" lang="zh-CN" smtClean="0">
                <a:solidFill>
                  <a:schemeClr val="bg2">
                    <a:lumMod val="50000"/>
                  </a:schemeClr>
                </a:solidFill>
                <a:latin typeface="微软雅黑" pitchFamily="34" charset="-122"/>
                <a:ea typeface="微软雅黑" pitchFamily="34" charset="-122"/>
              </a:rPr>
              <a:t>宏间切换</a:t>
            </a:r>
            <a:r>
              <a:rPr altLang="zh-CN" sz="1100" lang="en-US" smtClean="0">
                <a:solidFill>
                  <a:schemeClr val="bg2">
                    <a:lumMod val="50000"/>
                  </a:schemeClr>
                </a:solidFill>
                <a:latin typeface="微软雅黑" pitchFamily="34" charset="-122"/>
                <a:ea typeface="微软雅黑" pitchFamily="34" charset="-122"/>
              </a:rPr>
              <a:t>:</a:t>
            </a:r>
            <a:r>
              <a:rPr altLang="en-US" sz="1100" lang="zh-CN" smtClean="0">
                <a:solidFill>
                  <a:schemeClr val="bg2">
                    <a:lumMod val="50000"/>
                  </a:schemeClr>
                </a:solidFill>
                <a:latin typeface="微软雅黑" pitchFamily="34" charset="-122"/>
                <a:ea typeface="微软雅黑" pitchFamily="34" charset="-122"/>
              </a:rPr>
              <a:t>在不同</a:t>
            </a:r>
            <a:r>
              <a:rPr altLang="zh-CN" sz="1100" lang="en-US" smtClean="0">
                <a:solidFill>
                  <a:schemeClr val="bg2">
                    <a:lumMod val="50000"/>
                  </a:schemeClr>
                </a:solidFill>
                <a:latin typeface="微软雅黑" pitchFamily="34" charset="-122"/>
                <a:ea typeface="微软雅黑" pitchFamily="34" charset="-122"/>
              </a:rPr>
              <a:t>MBSs</a:t>
            </a:r>
            <a:r>
              <a:rPr altLang="en-US" sz="1100" lang="zh-CN" smtClean="0">
                <a:solidFill>
                  <a:schemeClr val="bg2">
                    <a:lumMod val="50000"/>
                  </a:schemeClr>
                </a:solidFill>
                <a:latin typeface="微软雅黑" pitchFamily="34" charset="-122"/>
                <a:ea typeface="微软雅黑" pitchFamily="34" charset="-122"/>
              </a:rPr>
              <a:t>下工作的两个</a:t>
            </a:r>
            <a:r>
              <a:rPr altLang="zh-CN" sz="1100" lang="en-US" smtClean="0">
                <a:solidFill>
                  <a:schemeClr val="bg2">
                    <a:lumMod val="50000"/>
                  </a:schemeClr>
                </a:solidFill>
                <a:latin typeface="微软雅黑" pitchFamily="34" charset="-122"/>
                <a:ea typeface="微软雅黑" pitchFamily="34" charset="-122"/>
              </a:rPr>
              <a:t>SBS</a:t>
            </a:r>
            <a:r>
              <a:rPr altLang="en-US" sz="1100" lang="zh-CN" smtClean="0">
                <a:solidFill>
                  <a:schemeClr val="bg2">
                    <a:lumMod val="50000"/>
                  </a:schemeClr>
                </a:solidFill>
                <a:latin typeface="微软雅黑" pitchFamily="34" charset="-122"/>
                <a:ea typeface="微软雅黑" pitchFamily="34" charset="-122"/>
              </a:rPr>
              <a:t>之间的切换</a:t>
            </a:r>
            <a:endParaRPr altLang="en-US" lang="zh-CN"/>
          </a:p>
        </p:txBody>
      </p:sp>
      <p:sp>
        <p:nvSpPr>
          <p:cNvPr id="1048865" name="矩形 54"/>
          <p:cNvSpPr/>
          <p:nvPr/>
        </p:nvSpPr>
        <p:spPr>
          <a:xfrm>
            <a:off x="6074296" y="4688062"/>
            <a:ext cx="2246643" cy="600164"/>
          </a:xfrm>
          <a:prstGeom prst="rect"/>
        </p:spPr>
        <p:txBody>
          <a:bodyPr wrap="square">
            <a:spAutoFit/>
          </a:bodyPr>
          <a:p>
            <a:pPr lvl="0"/>
            <a:r>
              <a:rPr altLang="zh-CN" sz="1100" lang="zh-CN" smtClean="0">
                <a:solidFill>
                  <a:schemeClr val="bg2">
                    <a:lumMod val="50000"/>
                  </a:schemeClr>
                </a:solidFill>
                <a:latin typeface="微软雅黑" pitchFamily="34" charset="-122"/>
                <a:ea typeface="微软雅黑" pitchFamily="34" charset="-122"/>
              </a:rPr>
              <a:t>通道访问协议允许多个用户共享一个传输通道而不发生任何冲突，同时利用最大的通道容量</a:t>
            </a:r>
            <a:endParaRPr altLang="zh-HK" dirty="0" sz="1100" lang="zh-HK">
              <a:solidFill>
                <a:schemeClr val="bg2">
                  <a:lumMod val="50000"/>
                </a:schemeClr>
              </a:solidFill>
              <a:latin typeface="微软雅黑" pitchFamily="34" charset="-122"/>
              <a:ea typeface="微软雅黑" pitchFamily="34" charset="-122"/>
            </a:endParaRPr>
          </a:p>
        </p:txBody>
      </p:sp>
      <p:sp>
        <p:nvSpPr>
          <p:cNvPr id="1048866" name="矩形 55"/>
          <p:cNvSpPr/>
          <p:nvPr/>
        </p:nvSpPr>
        <p:spPr>
          <a:xfrm>
            <a:off x="518885" y="2652228"/>
            <a:ext cx="2246643" cy="600164"/>
          </a:xfrm>
          <a:prstGeom prst="rect"/>
        </p:spPr>
        <p:txBody>
          <a:bodyPr wrap="square">
            <a:spAutoFit/>
          </a:bodyPr>
          <a:p>
            <a:pPr algn="just" lvl="0"/>
            <a:r>
              <a:rPr altLang="zh-CN" sz="1100" lang="zh-CN" smtClean="0">
                <a:solidFill>
                  <a:schemeClr val="bg2">
                    <a:lumMod val="50000"/>
                  </a:schemeClr>
                </a:solidFill>
                <a:latin typeface="微软雅黑" pitchFamily="34" charset="-122"/>
                <a:ea typeface="微软雅黑" pitchFamily="34" charset="-122"/>
              </a:rPr>
              <a:t>全</a:t>
            </a:r>
            <a:r>
              <a:rPr altLang="zh-CN" sz="1100" lang="zh-CN" smtClean="0">
                <a:solidFill>
                  <a:schemeClr val="bg2">
                    <a:lumMod val="50000"/>
                  </a:schemeClr>
                </a:solidFill>
                <a:latin typeface="微软雅黑" pitchFamily="34" charset="-122"/>
                <a:ea typeface="微软雅黑" pitchFamily="34" charset="-122"/>
              </a:rPr>
              <a:t>双工无线网络中的干扰消除问题仍然是多小区无线网络中的一个未解决的问题</a:t>
            </a:r>
            <a:endParaRPr altLang="zh-HK" dirty="0" sz="1100" lang="zh-HK">
              <a:solidFill>
                <a:schemeClr val="bg2">
                  <a:lumMod val="50000"/>
                </a:schemeClr>
              </a:solidFill>
              <a:latin typeface="微软雅黑" pitchFamily="34" charset="-122"/>
              <a:ea typeface="微软雅黑" pitchFamily="34" charset="-122"/>
            </a:endParaRPr>
          </a:p>
        </p:txBody>
      </p:sp>
    </p:spTree>
  </p:cSld>
  <p:clrMapOvr>
    <a:masterClrMapping/>
  </p:clrMapOvr>
  <p:transition>
    <p:wipe/>
  </p:transition>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cxnSp>
        <p:nvCxnSpPr>
          <p:cNvPr id="3145728" name="直接连接符 30"/>
          <p:cNvCxnSpPr>
            <a:cxnSpLocks/>
          </p:cNvCxnSpPr>
          <p:nvPr/>
        </p:nvCxnSpPr>
        <p:spPr>
          <a:xfrm>
            <a:off x="12048767" y="1551265"/>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29" name="直接连接符 3"/>
          <p:cNvCxnSpPr>
            <a:cxnSpLocks/>
          </p:cNvCxnSpPr>
          <p:nvPr/>
        </p:nvCxnSpPr>
        <p:spPr>
          <a:xfrm>
            <a:off x="5003007" y="1735931"/>
            <a:ext cx="0" cy="3386138"/>
          </a:xfrm>
          <a:prstGeom prst="line"/>
          <a:ln>
            <a:solidFill>
              <a:srgbClr val="0174AB"/>
            </a:solidFill>
            <a:prstDash val="dash"/>
          </a:ln>
        </p:spPr>
        <p:style>
          <a:lnRef idx="1">
            <a:schemeClr val="accent1"/>
          </a:lnRef>
          <a:fillRef idx="0">
            <a:schemeClr val="accent1"/>
          </a:fillRef>
          <a:effectRef idx="0">
            <a:schemeClr val="accent1"/>
          </a:effectRef>
          <a:fontRef idx="minor">
            <a:schemeClr val="tx1"/>
          </a:fontRef>
        </p:style>
      </p:cxnSp>
      <p:sp>
        <p:nvSpPr>
          <p:cNvPr id="1048601" name="文本框 20"/>
          <p:cNvSpPr txBox="1"/>
          <p:nvPr/>
        </p:nvSpPr>
        <p:spPr>
          <a:xfrm>
            <a:off x="6067427" y="1391136"/>
            <a:ext cx="1795460" cy="523220"/>
          </a:xfrm>
          <a:prstGeom prst="rect"/>
          <a:noFill/>
        </p:spPr>
        <p:txBody>
          <a:bodyPr rtlCol="0" wrap="square">
            <a:spAutoFit/>
          </a:bodyPr>
          <a:p>
            <a:r>
              <a:rPr altLang="en-US" b="1" dirty="0" sz="2800" lang="zh-CN" spc="300" smtClean="0">
                <a:solidFill>
                  <a:srgbClr val="666666"/>
                </a:solidFill>
                <a:latin typeface="微软雅黑" panose="020B0503020204020204" pitchFamily="34" charset="-122"/>
                <a:ea typeface="微软雅黑" panose="020B0503020204020204" pitchFamily="34" charset="-122"/>
              </a:rPr>
              <a:t>论文绪论</a:t>
            </a:r>
            <a:endParaRPr altLang="en-US" b="1" dirty="0" sz="2800" lang="zh-HK" spc="300">
              <a:solidFill>
                <a:srgbClr val="666666"/>
              </a:solidFill>
              <a:latin typeface="微软雅黑" panose="020B0503020204020204" pitchFamily="34" charset="-122"/>
              <a:ea typeface="微软雅黑" panose="020B0503020204020204" pitchFamily="34" charset="-122"/>
            </a:endParaRPr>
          </a:p>
        </p:txBody>
      </p:sp>
      <p:sp>
        <p:nvSpPr>
          <p:cNvPr id="1048602" name="文本框 22"/>
          <p:cNvSpPr txBox="1"/>
          <p:nvPr/>
        </p:nvSpPr>
        <p:spPr>
          <a:xfrm>
            <a:off x="6067427" y="2101638"/>
            <a:ext cx="1795461" cy="523220"/>
          </a:xfrm>
          <a:prstGeom prst="rect"/>
          <a:noFill/>
        </p:spPr>
        <p:txBody>
          <a:bodyPr rtlCol="0" wrap="square">
            <a:spAutoFit/>
          </a:bodyPr>
          <a:p>
            <a:r>
              <a:rPr altLang="en-US" b="1" dirty="0" sz="2800" lang="zh-CN" spc="300" smtClean="0">
                <a:solidFill>
                  <a:srgbClr val="666666"/>
                </a:solidFill>
                <a:latin typeface="微软雅黑" panose="020B0503020204020204" pitchFamily="34" charset="-122"/>
                <a:ea typeface="微软雅黑" panose="020B0503020204020204" pitchFamily="34" charset="-122"/>
              </a:rPr>
              <a:t>研究背景</a:t>
            </a:r>
            <a:endParaRPr altLang="en-US" b="1" dirty="0" sz="2800" lang="zh-HK" spc="300">
              <a:solidFill>
                <a:srgbClr val="666666"/>
              </a:solidFill>
              <a:latin typeface="微软雅黑" panose="020B0503020204020204" pitchFamily="34" charset="-122"/>
              <a:ea typeface="微软雅黑" panose="020B0503020204020204" pitchFamily="34" charset="-122"/>
            </a:endParaRPr>
          </a:p>
        </p:txBody>
      </p:sp>
      <p:sp>
        <p:nvSpPr>
          <p:cNvPr id="1048603" name="文本框 23"/>
          <p:cNvSpPr txBox="1"/>
          <p:nvPr/>
        </p:nvSpPr>
        <p:spPr>
          <a:xfrm>
            <a:off x="6067427" y="2812140"/>
            <a:ext cx="1795461" cy="523220"/>
          </a:xfrm>
          <a:prstGeom prst="rect"/>
          <a:noFill/>
        </p:spPr>
        <p:txBody>
          <a:bodyPr rtlCol="0" wrap="square">
            <a:spAutoFit/>
          </a:bodyPr>
          <a:p>
            <a:r>
              <a:rPr altLang="en-US" b="1" dirty="0" sz="2800" lang="zh-CN" spc="300" smtClean="0">
                <a:solidFill>
                  <a:srgbClr val="92D14F"/>
                </a:solidFill>
                <a:latin typeface="微软雅黑" panose="020B0503020204020204" pitchFamily="34" charset="-122"/>
                <a:ea typeface="微软雅黑" panose="020B0503020204020204" pitchFamily="34" charset="-122"/>
              </a:rPr>
              <a:t>研究内容</a:t>
            </a:r>
            <a:endParaRPr altLang="en-US" b="1" dirty="0" sz="2800" lang="zh-HK" spc="300">
              <a:solidFill>
                <a:srgbClr val="92D14F"/>
              </a:solidFill>
              <a:latin typeface="微软雅黑" panose="020B0503020204020204" pitchFamily="34" charset="-122"/>
              <a:ea typeface="微软雅黑" panose="020B0503020204020204" pitchFamily="34" charset="-122"/>
            </a:endParaRPr>
          </a:p>
        </p:txBody>
      </p:sp>
      <p:sp>
        <p:nvSpPr>
          <p:cNvPr id="1048604" name="文本框 24"/>
          <p:cNvSpPr txBox="1"/>
          <p:nvPr/>
        </p:nvSpPr>
        <p:spPr>
          <a:xfrm>
            <a:off x="6067426" y="3522642"/>
            <a:ext cx="1795461" cy="523220"/>
          </a:xfrm>
          <a:prstGeom prst="rect"/>
          <a:noFill/>
        </p:spPr>
        <p:txBody>
          <a:bodyPr rtlCol="0" wrap="square">
            <a:spAutoFit/>
          </a:bodyPr>
          <a:p>
            <a:r>
              <a:rPr altLang="en-US" b="1" dirty="0" sz="2800" lang="zh-CN" spc="300">
                <a:solidFill>
                  <a:srgbClr val="92D14F"/>
                </a:solidFill>
                <a:latin typeface="微软雅黑" panose="020B0503020204020204" pitchFamily="34" charset="-122"/>
                <a:ea typeface="微软雅黑" panose="020B0503020204020204" pitchFamily="34" charset="-122"/>
              </a:rPr>
              <a:t>研究</a:t>
            </a:r>
            <a:r>
              <a:rPr altLang="en-US" b="1" dirty="0" sz="2800" lang="zh-CN" spc="300" smtClean="0">
                <a:solidFill>
                  <a:srgbClr val="92D14F"/>
                </a:solidFill>
                <a:latin typeface="微软雅黑" panose="020B0503020204020204" pitchFamily="34" charset="-122"/>
                <a:ea typeface="微软雅黑" panose="020B0503020204020204" pitchFamily="34" charset="-122"/>
              </a:rPr>
              <a:t>结果</a:t>
            </a:r>
            <a:endParaRPr altLang="en-US" b="1" dirty="0" sz="2800" lang="zh-HK" spc="300">
              <a:solidFill>
                <a:srgbClr val="92D14F"/>
              </a:solidFill>
              <a:latin typeface="微软雅黑" panose="020B0503020204020204" pitchFamily="34" charset="-122"/>
              <a:ea typeface="微软雅黑" panose="020B0503020204020204" pitchFamily="34" charset="-122"/>
            </a:endParaRPr>
          </a:p>
        </p:txBody>
      </p:sp>
      <p:sp>
        <p:nvSpPr>
          <p:cNvPr id="1048605" name="文本框 25"/>
          <p:cNvSpPr txBox="1"/>
          <p:nvPr/>
        </p:nvSpPr>
        <p:spPr>
          <a:xfrm>
            <a:off x="6067427" y="4233144"/>
            <a:ext cx="1795461" cy="523220"/>
          </a:xfrm>
          <a:prstGeom prst="rect"/>
          <a:noFill/>
        </p:spPr>
        <p:txBody>
          <a:bodyPr rtlCol="0" wrap="square">
            <a:spAutoFit/>
          </a:bodyPr>
          <a:p>
            <a:r>
              <a:rPr altLang="en-US" b="1" dirty="0" sz="2800" lang="zh-CN" spc="300" smtClean="0">
                <a:solidFill>
                  <a:srgbClr val="666666"/>
                </a:solidFill>
                <a:latin typeface="微软雅黑" panose="020B0503020204020204" pitchFamily="34" charset="-122"/>
                <a:ea typeface="微软雅黑" panose="020B0503020204020204" pitchFamily="34" charset="-122"/>
              </a:rPr>
              <a:t>问题讨论</a:t>
            </a:r>
            <a:endParaRPr altLang="en-US" b="1" dirty="0" sz="2800" lang="zh-HK" spc="300">
              <a:solidFill>
                <a:srgbClr val="666666"/>
              </a:solidFill>
              <a:latin typeface="微软雅黑" panose="020B0503020204020204" pitchFamily="34" charset="-122"/>
              <a:ea typeface="微软雅黑" panose="020B0503020204020204" pitchFamily="34" charset="-122"/>
            </a:endParaRPr>
          </a:p>
        </p:txBody>
      </p:sp>
      <p:sp>
        <p:nvSpPr>
          <p:cNvPr id="1048606" name="文本框 26"/>
          <p:cNvSpPr txBox="1"/>
          <p:nvPr/>
        </p:nvSpPr>
        <p:spPr>
          <a:xfrm>
            <a:off x="6067426" y="4943644"/>
            <a:ext cx="1795461" cy="523220"/>
          </a:xfrm>
          <a:prstGeom prst="rect"/>
          <a:noFill/>
        </p:spPr>
        <p:txBody>
          <a:bodyPr rtlCol="0" wrap="square">
            <a:spAutoFit/>
          </a:bodyPr>
          <a:p>
            <a:r>
              <a:rPr altLang="en-US" b="1" dirty="0" sz="2800" lang="zh-CN" spc="300" smtClean="0">
                <a:solidFill>
                  <a:srgbClr val="666666"/>
                </a:solidFill>
                <a:latin typeface="微软雅黑" panose="020B0503020204020204" pitchFamily="34" charset="-122"/>
                <a:ea typeface="微软雅黑" panose="020B0503020204020204" pitchFamily="34" charset="-122"/>
              </a:rPr>
              <a:t>论文总结</a:t>
            </a:r>
            <a:endParaRPr altLang="en-US" b="1" dirty="0" sz="2800" lang="zh-HK" spc="300">
              <a:solidFill>
                <a:srgbClr val="666666"/>
              </a:solidFill>
              <a:latin typeface="微软雅黑" panose="020B0503020204020204" pitchFamily="34" charset="-122"/>
              <a:ea typeface="微软雅黑" panose="020B0503020204020204" pitchFamily="34" charset="-122"/>
            </a:endParaRPr>
          </a:p>
        </p:txBody>
      </p:sp>
      <p:grpSp>
        <p:nvGrpSpPr>
          <p:cNvPr id="63" name="组合 18"/>
          <p:cNvGrpSpPr/>
          <p:nvPr/>
        </p:nvGrpSpPr>
        <p:grpSpPr>
          <a:xfrm>
            <a:off x="1635920" y="2197034"/>
            <a:ext cx="1947861" cy="1940713"/>
            <a:chOff x="1709739" y="2636838"/>
            <a:chExt cx="1590160" cy="1584325"/>
          </a:xfrm>
          <a:effectLst/>
        </p:grpSpPr>
        <p:sp>
          <p:nvSpPr>
            <p:cNvPr id="1048607" name="Freeform 6"/>
            <p:cNvSpPr/>
            <p:nvPr/>
          </p:nvSpPr>
          <p:spPr bwMode="auto">
            <a:xfrm>
              <a:off x="1709739" y="2636838"/>
              <a:ext cx="1468102" cy="1467130"/>
            </a:xfrm>
            <a:custGeom>
              <a:avLst/>
              <a:gdLst>
                <a:gd name="T0" fmla="*/ 691 w 1276"/>
                <a:gd name="T1" fmla="*/ 1168 h 1274"/>
                <a:gd name="T2" fmla="*/ 662 w 1276"/>
                <a:gd name="T3" fmla="*/ 1267 h 1274"/>
                <a:gd name="T4" fmla="*/ 654 w 1276"/>
                <a:gd name="T5" fmla="*/ 1273 h 1274"/>
                <a:gd name="T6" fmla="*/ 643 w 1276"/>
                <a:gd name="T7" fmla="*/ 1274 h 1274"/>
                <a:gd name="T8" fmla="*/ 172 w 1276"/>
                <a:gd name="T9" fmla="*/ 1274 h 1274"/>
                <a:gd name="T10" fmla="*/ 81 w 1276"/>
                <a:gd name="T11" fmla="*/ 1253 h 1274"/>
                <a:gd name="T12" fmla="*/ 1 w 1276"/>
                <a:gd name="T13" fmla="*/ 1113 h 1274"/>
                <a:gd name="T14" fmla="*/ 0 w 1276"/>
                <a:gd name="T15" fmla="*/ 892 h 1274"/>
                <a:gd name="T16" fmla="*/ 0 w 1276"/>
                <a:gd name="T17" fmla="*/ 170 h 1274"/>
                <a:gd name="T18" fmla="*/ 170 w 1276"/>
                <a:gd name="T19" fmla="*/ 0 h 1274"/>
                <a:gd name="T20" fmla="*/ 1110 w 1276"/>
                <a:gd name="T21" fmla="*/ 0 h 1274"/>
                <a:gd name="T22" fmla="*/ 1273 w 1276"/>
                <a:gd name="T23" fmla="*/ 131 h 1274"/>
                <a:gd name="T24" fmla="*/ 1276 w 1276"/>
                <a:gd name="T25" fmla="*/ 168 h 1274"/>
                <a:gd name="T26" fmla="*/ 1276 w 1276"/>
                <a:gd name="T27" fmla="*/ 629 h 1274"/>
                <a:gd name="T28" fmla="*/ 1275 w 1276"/>
                <a:gd name="T29" fmla="*/ 645 h 1274"/>
                <a:gd name="T30" fmla="*/ 1171 w 1276"/>
                <a:gd name="T31" fmla="*/ 659 h 1274"/>
                <a:gd name="T32" fmla="*/ 1171 w 1276"/>
                <a:gd name="T33" fmla="*/ 214 h 1274"/>
                <a:gd name="T34" fmla="*/ 106 w 1276"/>
                <a:gd name="T35" fmla="*/ 214 h 1274"/>
                <a:gd name="T36" fmla="*/ 106 w 1276"/>
                <a:gd name="T37" fmla="*/ 230 h 1274"/>
                <a:gd name="T38" fmla="*/ 105 w 1276"/>
                <a:gd name="T39" fmla="*/ 1102 h 1274"/>
                <a:gd name="T40" fmla="*/ 171 w 1276"/>
                <a:gd name="T41" fmla="*/ 1168 h 1274"/>
                <a:gd name="T42" fmla="*/ 671 w 1276"/>
                <a:gd name="T43" fmla="*/ 1168 h 1274"/>
                <a:gd name="T44" fmla="*/ 691 w 1276"/>
                <a:gd name="T45" fmla="*/ 1168 h 1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76" h="1274">
                  <a:moveTo>
                    <a:pt x="691" y="1168"/>
                  </a:moveTo>
                  <a:cubicBezTo>
                    <a:pt x="681" y="1203"/>
                    <a:pt x="672" y="1235"/>
                    <a:pt x="662" y="1267"/>
                  </a:cubicBezTo>
                  <a:cubicBezTo>
                    <a:pt x="661" y="1270"/>
                    <a:pt x="657" y="1272"/>
                    <a:pt x="654" y="1273"/>
                  </a:cubicBezTo>
                  <a:cubicBezTo>
                    <a:pt x="651" y="1274"/>
                    <a:pt x="647" y="1274"/>
                    <a:pt x="643" y="1274"/>
                  </a:cubicBezTo>
                  <a:cubicBezTo>
                    <a:pt x="486" y="1274"/>
                    <a:pt x="329" y="1273"/>
                    <a:pt x="172" y="1274"/>
                  </a:cubicBezTo>
                  <a:cubicBezTo>
                    <a:pt x="140" y="1274"/>
                    <a:pt x="109" y="1269"/>
                    <a:pt x="81" y="1253"/>
                  </a:cubicBezTo>
                  <a:cubicBezTo>
                    <a:pt x="29" y="1221"/>
                    <a:pt x="1" y="1174"/>
                    <a:pt x="1" y="1113"/>
                  </a:cubicBezTo>
                  <a:cubicBezTo>
                    <a:pt x="0" y="1039"/>
                    <a:pt x="0" y="966"/>
                    <a:pt x="0" y="892"/>
                  </a:cubicBezTo>
                  <a:cubicBezTo>
                    <a:pt x="0" y="651"/>
                    <a:pt x="0" y="411"/>
                    <a:pt x="0" y="170"/>
                  </a:cubicBezTo>
                  <a:cubicBezTo>
                    <a:pt x="0" y="68"/>
                    <a:pt x="68" y="0"/>
                    <a:pt x="170" y="0"/>
                  </a:cubicBezTo>
                  <a:cubicBezTo>
                    <a:pt x="483" y="0"/>
                    <a:pt x="797" y="0"/>
                    <a:pt x="1110" y="0"/>
                  </a:cubicBezTo>
                  <a:cubicBezTo>
                    <a:pt x="1194" y="0"/>
                    <a:pt x="1258" y="51"/>
                    <a:pt x="1273" y="131"/>
                  </a:cubicBezTo>
                  <a:cubicBezTo>
                    <a:pt x="1276" y="143"/>
                    <a:pt x="1276" y="156"/>
                    <a:pt x="1276" y="168"/>
                  </a:cubicBezTo>
                  <a:cubicBezTo>
                    <a:pt x="1276" y="322"/>
                    <a:pt x="1276" y="475"/>
                    <a:pt x="1276" y="629"/>
                  </a:cubicBezTo>
                  <a:cubicBezTo>
                    <a:pt x="1276" y="634"/>
                    <a:pt x="1276" y="638"/>
                    <a:pt x="1275" y="645"/>
                  </a:cubicBezTo>
                  <a:cubicBezTo>
                    <a:pt x="1239" y="640"/>
                    <a:pt x="1205" y="643"/>
                    <a:pt x="1171" y="659"/>
                  </a:cubicBezTo>
                  <a:cubicBezTo>
                    <a:pt x="1171" y="509"/>
                    <a:pt x="1171" y="362"/>
                    <a:pt x="1171" y="214"/>
                  </a:cubicBezTo>
                  <a:cubicBezTo>
                    <a:pt x="816" y="214"/>
                    <a:pt x="462" y="214"/>
                    <a:pt x="106" y="214"/>
                  </a:cubicBezTo>
                  <a:cubicBezTo>
                    <a:pt x="106" y="219"/>
                    <a:pt x="106" y="224"/>
                    <a:pt x="106" y="230"/>
                  </a:cubicBezTo>
                  <a:cubicBezTo>
                    <a:pt x="106" y="521"/>
                    <a:pt x="106" y="812"/>
                    <a:pt x="105" y="1102"/>
                  </a:cubicBezTo>
                  <a:cubicBezTo>
                    <a:pt x="105" y="1141"/>
                    <a:pt x="125" y="1169"/>
                    <a:pt x="171" y="1168"/>
                  </a:cubicBezTo>
                  <a:cubicBezTo>
                    <a:pt x="338" y="1167"/>
                    <a:pt x="504" y="1168"/>
                    <a:pt x="671" y="1168"/>
                  </a:cubicBezTo>
                  <a:cubicBezTo>
                    <a:pt x="677" y="1168"/>
                    <a:pt x="683" y="1168"/>
                    <a:pt x="691" y="1168"/>
                  </a:cubicBezTo>
                  <a:close/>
                </a:path>
              </a:pathLst>
            </a:custGeom>
            <a:solidFill>
              <a:srgbClr val="0174AB"/>
            </a:solidFill>
            <a:ln>
              <a:noFill/>
            </a:ln>
          </p:spPr>
          <p:txBody>
            <a:bodyPr anchor="t" anchorCtr="0" bIns="45720" compatLnSpc="1" lIns="91440" numCol="1" rIns="91440" tIns="45720" vert="horz" wrap="square">
              <a:prstTxWarp prst="textNoShape"/>
            </a:bodyPr>
            <a:p>
              <a:endParaRPr altLang="en-US" b="1" lang="zh-HK"/>
            </a:p>
          </p:txBody>
        </p:sp>
        <p:sp>
          <p:nvSpPr>
            <p:cNvPr id="1048608" name="Freeform 7"/>
            <p:cNvSpPr>
              <a:spLocks noEditPoints="1"/>
            </p:cNvSpPr>
            <p:nvPr/>
          </p:nvSpPr>
          <p:spPr bwMode="auto">
            <a:xfrm>
              <a:off x="2571440" y="3653665"/>
              <a:ext cx="569443" cy="567498"/>
            </a:xfrm>
            <a:custGeom>
              <a:avLst/>
              <a:gdLst>
                <a:gd name="T0" fmla="*/ 328 w 495"/>
                <a:gd name="T1" fmla="*/ 1 h 493"/>
                <a:gd name="T2" fmla="*/ 495 w 495"/>
                <a:gd name="T3" fmla="*/ 167 h 493"/>
                <a:gd name="T4" fmla="*/ 427 w 495"/>
                <a:gd name="T5" fmla="*/ 236 h 493"/>
                <a:gd name="T6" fmla="*/ 240 w 495"/>
                <a:gd name="T7" fmla="*/ 421 h 493"/>
                <a:gd name="T8" fmla="*/ 216 w 495"/>
                <a:gd name="T9" fmla="*/ 436 h 493"/>
                <a:gd name="T10" fmla="*/ 40 w 495"/>
                <a:gd name="T11" fmla="*/ 488 h 493"/>
                <a:gd name="T12" fmla="*/ 9 w 495"/>
                <a:gd name="T13" fmla="*/ 484 h 493"/>
                <a:gd name="T14" fmla="*/ 6 w 495"/>
                <a:gd name="T15" fmla="*/ 454 h 493"/>
                <a:gd name="T16" fmla="*/ 58 w 495"/>
                <a:gd name="T17" fmla="*/ 276 h 493"/>
                <a:gd name="T18" fmla="*/ 67 w 495"/>
                <a:gd name="T19" fmla="*/ 259 h 493"/>
                <a:gd name="T20" fmla="*/ 327 w 495"/>
                <a:gd name="T21" fmla="*/ 1 h 493"/>
                <a:gd name="T22" fmla="*/ 328 w 495"/>
                <a:gd name="T23" fmla="*/ 1 h 493"/>
                <a:gd name="T24" fmla="*/ 102 w 495"/>
                <a:gd name="T25" fmla="*/ 292 h 493"/>
                <a:gd name="T26" fmla="*/ 72 w 495"/>
                <a:gd name="T27" fmla="*/ 396 h 493"/>
                <a:gd name="T28" fmla="*/ 74 w 495"/>
                <a:gd name="T29" fmla="*/ 405 h 493"/>
                <a:gd name="T30" fmla="*/ 113 w 495"/>
                <a:gd name="T31" fmla="*/ 418 h 493"/>
                <a:gd name="T32" fmla="*/ 148 w 495"/>
                <a:gd name="T33" fmla="*/ 408 h 493"/>
                <a:gd name="T34" fmla="*/ 200 w 495"/>
                <a:gd name="T35" fmla="*/ 393 h 493"/>
                <a:gd name="T36" fmla="*/ 185 w 495"/>
                <a:gd name="T37" fmla="*/ 316 h 493"/>
                <a:gd name="T38" fmla="*/ 178 w 495"/>
                <a:gd name="T39" fmla="*/ 308 h 493"/>
                <a:gd name="T40" fmla="*/ 102 w 495"/>
                <a:gd name="T41" fmla="*/ 292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95" h="493">
                  <a:moveTo>
                    <a:pt x="328" y="1"/>
                  </a:moveTo>
                  <a:cubicBezTo>
                    <a:pt x="384" y="56"/>
                    <a:pt x="439" y="112"/>
                    <a:pt x="495" y="167"/>
                  </a:cubicBezTo>
                  <a:cubicBezTo>
                    <a:pt x="473" y="190"/>
                    <a:pt x="450" y="213"/>
                    <a:pt x="427" y="236"/>
                  </a:cubicBezTo>
                  <a:cubicBezTo>
                    <a:pt x="365" y="298"/>
                    <a:pt x="303" y="360"/>
                    <a:pt x="240" y="421"/>
                  </a:cubicBezTo>
                  <a:cubicBezTo>
                    <a:pt x="233" y="428"/>
                    <a:pt x="225" y="433"/>
                    <a:pt x="216" y="436"/>
                  </a:cubicBezTo>
                  <a:cubicBezTo>
                    <a:pt x="157" y="454"/>
                    <a:pt x="98" y="471"/>
                    <a:pt x="40" y="488"/>
                  </a:cubicBezTo>
                  <a:cubicBezTo>
                    <a:pt x="28" y="492"/>
                    <a:pt x="18" y="493"/>
                    <a:pt x="9" y="484"/>
                  </a:cubicBezTo>
                  <a:cubicBezTo>
                    <a:pt x="0" y="475"/>
                    <a:pt x="3" y="464"/>
                    <a:pt x="6" y="454"/>
                  </a:cubicBezTo>
                  <a:cubicBezTo>
                    <a:pt x="23" y="395"/>
                    <a:pt x="40" y="335"/>
                    <a:pt x="58" y="276"/>
                  </a:cubicBezTo>
                  <a:cubicBezTo>
                    <a:pt x="60" y="270"/>
                    <a:pt x="63" y="264"/>
                    <a:pt x="67" y="259"/>
                  </a:cubicBezTo>
                  <a:cubicBezTo>
                    <a:pt x="154" y="173"/>
                    <a:pt x="240" y="87"/>
                    <a:pt x="327" y="1"/>
                  </a:cubicBezTo>
                  <a:cubicBezTo>
                    <a:pt x="328" y="1"/>
                    <a:pt x="329" y="0"/>
                    <a:pt x="328" y="1"/>
                  </a:cubicBezTo>
                  <a:close/>
                  <a:moveTo>
                    <a:pt x="102" y="292"/>
                  </a:moveTo>
                  <a:cubicBezTo>
                    <a:pt x="91" y="327"/>
                    <a:pt x="81" y="362"/>
                    <a:pt x="72" y="396"/>
                  </a:cubicBezTo>
                  <a:cubicBezTo>
                    <a:pt x="71" y="399"/>
                    <a:pt x="72" y="403"/>
                    <a:pt x="74" y="405"/>
                  </a:cubicBezTo>
                  <a:cubicBezTo>
                    <a:pt x="87" y="423"/>
                    <a:pt x="92" y="425"/>
                    <a:pt x="113" y="418"/>
                  </a:cubicBezTo>
                  <a:cubicBezTo>
                    <a:pt x="125" y="415"/>
                    <a:pt x="136" y="411"/>
                    <a:pt x="148" y="408"/>
                  </a:cubicBezTo>
                  <a:cubicBezTo>
                    <a:pt x="165" y="403"/>
                    <a:pt x="182" y="398"/>
                    <a:pt x="200" y="393"/>
                  </a:cubicBezTo>
                  <a:cubicBezTo>
                    <a:pt x="195" y="365"/>
                    <a:pt x="190" y="341"/>
                    <a:pt x="185" y="316"/>
                  </a:cubicBezTo>
                  <a:cubicBezTo>
                    <a:pt x="185" y="313"/>
                    <a:pt x="181" y="309"/>
                    <a:pt x="178" y="308"/>
                  </a:cubicBezTo>
                  <a:cubicBezTo>
                    <a:pt x="153" y="302"/>
                    <a:pt x="128" y="297"/>
                    <a:pt x="102" y="292"/>
                  </a:cubicBezTo>
                  <a:close/>
                </a:path>
              </a:pathLst>
            </a:custGeom>
            <a:solidFill>
              <a:srgbClr val="0174AB"/>
            </a:solidFill>
            <a:ln>
              <a:noFill/>
            </a:ln>
          </p:spPr>
          <p:txBody>
            <a:bodyPr anchor="t" anchorCtr="0" bIns="45720" compatLnSpc="1" lIns="91440" numCol="1" rIns="91440" tIns="45720" vert="horz" wrap="square">
              <a:prstTxWarp prst="textNoShape"/>
            </a:bodyPr>
            <a:p>
              <a:endParaRPr altLang="en-US" b="1" lang="zh-HK"/>
            </a:p>
          </p:txBody>
        </p:sp>
        <p:sp>
          <p:nvSpPr>
            <p:cNvPr id="1048609" name="Freeform 8"/>
            <p:cNvSpPr/>
            <p:nvPr/>
          </p:nvSpPr>
          <p:spPr bwMode="auto">
            <a:xfrm>
              <a:off x="2262162" y="3371619"/>
              <a:ext cx="608346" cy="119627"/>
            </a:xfrm>
            <a:custGeom>
              <a:avLst/>
              <a:gdLst>
                <a:gd name="T0" fmla="*/ 0 w 529"/>
                <a:gd name="T1" fmla="*/ 104 h 104"/>
                <a:gd name="T2" fmla="*/ 0 w 529"/>
                <a:gd name="T3" fmla="*/ 0 h 104"/>
                <a:gd name="T4" fmla="*/ 529 w 529"/>
                <a:gd name="T5" fmla="*/ 0 h 104"/>
                <a:gd name="T6" fmla="*/ 529 w 529"/>
                <a:gd name="T7" fmla="*/ 104 h 104"/>
                <a:gd name="T8" fmla="*/ 0 w 529"/>
                <a:gd name="T9" fmla="*/ 104 h 104"/>
              </a:gdLst>
              <a:ahLst/>
              <a:cxnLst>
                <a:cxn ang="0">
                  <a:pos x="T0" y="T1"/>
                </a:cxn>
                <a:cxn ang="0">
                  <a:pos x="T2" y="T3"/>
                </a:cxn>
                <a:cxn ang="0">
                  <a:pos x="T4" y="T5"/>
                </a:cxn>
                <a:cxn ang="0">
                  <a:pos x="T6" y="T7"/>
                </a:cxn>
                <a:cxn ang="0">
                  <a:pos x="T8" y="T9"/>
                </a:cxn>
              </a:cxnLst>
              <a:rect l="0" t="0" r="r" b="b"/>
              <a:pathLst>
                <a:path w="529" h="104">
                  <a:moveTo>
                    <a:pt x="0" y="104"/>
                  </a:moveTo>
                  <a:cubicBezTo>
                    <a:pt x="0" y="69"/>
                    <a:pt x="0" y="35"/>
                    <a:pt x="0" y="0"/>
                  </a:cubicBezTo>
                  <a:cubicBezTo>
                    <a:pt x="177" y="0"/>
                    <a:pt x="352" y="0"/>
                    <a:pt x="529" y="0"/>
                  </a:cubicBezTo>
                  <a:cubicBezTo>
                    <a:pt x="529" y="35"/>
                    <a:pt x="529" y="69"/>
                    <a:pt x="529" y="104"/>
                  </a:cubicBezTo>
                  <a:cubicBezTo>
                    <a:pt x="353" y="104"/>
                    <a:pt x="177" y="104"/>
                    <a:pt x="0" y="104"/>
                  </a:cubicBezTo>
                  <a:close/>
                </a:path>
              </a:pathLst>
            </a:custGeom>
            <a:solidFill>
              <a:srgbClr val="0174AB"/>
            </a:solidFill>
            <a:ln>
              <a:noFill/>
            </a:ln>
          </p:spPr>
          <p:txBody>
            <a:bodyPr anchor="t" anchorCtr="0" bIns="45720" compatLnSpc="1" lIns="91440" numCol="1" rIns="91440" tIns="45720" vert="horz" wrap="square">
              <a:prstTxWarp prst="textNoShape"/>
            </a:bodyPr>
            <a:p>
              <a:endParaRPr altLang="en-US" b="1" lang="zh-HK"/>
            </a:p>
          </p:txBody>
        </p:sp>
        <p:sp>
          <p:nvSpPr>
            <p:cNvPr id="1048610" name="Freeform 9"/>
            <p:cNvSpPr/>
            <p:nvPr/>
          </p:nvSpPr>
          <p:spPr bwMode="auto">
            <a:xfrm>
              <a:off x="2263134" y="3127502"/>
              <a:ext cx="607373" cy="119627"/>
            </a:xfrm>
            <a:custGeom>
              <a:avLst/>
              <a:gdLst>
                <a:gd name="T0" fmla="*/ 528 w 528"/>
                <a:gd name="T1" fmla="*/ 0 h 104"/>
                <a:gd name="T2" fmla="*/ 528 w 528"/>
                <a:gd name="T3" fmla="*/ 104 h 104"/>
                <a:gd name="T4" fmla="*/ 0 w 528"/>
                <a:gd name="T5" fmla="*/ 104 h 104"/>
                <a:gd name="T6" fmla="*/ 0 w 528"/>
                <a:gd name="T7" fmla="*/ 0 h 104"/>
                <a:gd name="T8" fmla="*/ 528 w 528"/>
                <a:gd name="T9" fmla="*/ 0 h 104"/>
              </a:gdLst>
              <a:ahLst/>
              <a:cxnLst>
                <a:cxn ang="0">
                  <a:pos x="T0" y="T1"/>
                </a:cxn>
                <a:cxn ang="0">
                  <a:pos x="T2" y="T3"/>
                </a:cxn>
                <a:cxn ang="0">
                  <a:pos x="T4" y="T5"/>
                </a:cxn>
                <a:cxn ang="0">
                  <a:pos x="T6" y="T7"/>
                </a:cxn>
                <a:cxn ang="0">
                  <a:pos x="T8" y="T9"/>
                </a:cxn>
              </a:cxnLst>
              <a:rect l="0" t="0" r="r" b="b"/>
              <a:pathLst>
                <a:path w="528" h="104">
                  <a:moveTo>
                    <a:pt x="528" y="0"/>
                  </a:moveTo>
                  <a:cubicBezTo>
                    <a:pt x="528" y="35"/>
                    <a:pt x="528" y="69"/>
                    <a:pt x="528" y="104"/>
                  </a:cubicBezTo>
                  <a:cubicBezTo>
                    <a:pt x="352" y="104"/>
                    <a:pt x="177" y="104"/>
                    <a:pt x="0" y="104"/>
                  </a:cubicBezTo>
                  <a:cubicBezTo>
                    <a:pt x="0" y="70"/>
                    <a:pt x="0" y="36"/>
                    <a:pt x="0" y="0"/>
                  </a:cubicBezTo>
                  <a:cubicBezTo>
                    <a:pt x="176" y="0"/>
                    <a:pt x="352" y="0"/>
                    <a:pt x="528" y="0"/>
                  </a:cubicBezTo>
                  <a:close/>
                </a:path>
              </a:pathLst>
            </a:custGeom>
            <a:solidFill>
              <a:srgbClr val="0174AB"/>
            </a:solidFill>
            <a:ln>
              <a:noFill/>
            </a:ln>
          </p:spPr>
          <p:txBody>
            <a:bodyPr anchor="t" anchorCtr="0" bIns="45720" compatLnSpc="1" lIns="91440" numCol="1" rIns="91440" tIns="45720" vert="horz" wrap="square">
              <a:prstTxWarp prst="textNoShape"/>
            </a:bodyPr>
            <a:p>
              <a:endParaRPr altLang="en-US" b="1" lang="zh-HK"/>
            </a:p>
          </p:txBody>
        </p:sp>
        <p:sp>
          <p:nvSpPr>
            <p:cNvPr id="1048611" name="Freeform 10"/>
            <p:cNvSpPr/>
            <p:nvPr/>
          </p:nvSpPr>
          <p:spPr bwMode="auto">
            <a:xfrm>
              <a:off x="2263134" y="3615735"/>
              <a:ext cx="549991" cy="120599"/>
            </a:xfrm>
            <a:custGeom>
              <a:avLst/>
              <a:gdLst>
                <a:gd name="T0" fmla="*/ 0 w 478"/>
                <a:gd name="T1" fmla="*/ 0 h 105"/>
                <a:gd name="T2" fmla="*/ 478 w 478"/>
                <a:gd name="T3" fmla="*/ 0 h 105"/>
                <a:gd name="T4" fmla="*/ 472 w 478"/>
                <a:gd name="T5" fmla="*/ 8 h 105"/>
                <a:gd name="T6" fmla="*/ 383 w 478"/>
                <a:gd name="T7" fmla="*/ 97 h 105"/>
                <a:gd name="T8" fmla="*/ 366 w 478"/>
                <a:gd name="T9" fmla="*/ 104 h 105"/>
                <a:gd name="T10" fmla="*/ 8 w 478"/>
                <a:gd name="T11" fmla="*/ 105 h 105"/>
                <a:gd name="T12" fmla="*/ 0 w 478"/>
                <a:gd name="T13" fmla="*/ 104 h 105"/>
                <a:gd name="T14" fmla="*/ 0 w 478"/>
                <a:gd name="T15" fmla="*/ 0 h 1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8" h="105">
                  <a:moveTo>
                    <a:pt x="0" y="0"/>
                  </a:moveTo>
                  <a:cubicBezTo>
                    <a:pt x="159" y="0"/>
                    <a:pt x="318" y="0"/>
                    <a:pt x="478" y="0"/>
                  </a:cubicBezTo>
                  <a:cubicBezTo>
                    <a:pt x="476" y="3"/>
                    <a:pt x="474" y="6"/>
                    <a:pt x="472" y="8"/>
                  </a:cubicBezTo>
                  <a:cubicBezTo>
                    <a:pt x="443" y="38"/>
                    <a:pt x="413" y="68"/>
                    <a:pt x="383" y="97"/>
                  </a:cubicBezTo>
                  <a:cubicBezTo>
                    <a:pt x="379" y="101"/>
                    <a:pt x="372" y="104"/>
                    <a:pt x="366" y="104"/>
                  </a:cubicBezTo>
                  <a:cubicBezTo>
                    <a:pt x="247" y="105"/>
                    <a:pt x="127" y="105"/>
                    <a:pt x="8" y="105"/>
                  </a:cubicBezTo>
                  <a:cubicBezTo>
                    <a:pt x="6" y="105"/>
                    <a:pt x="3" y="104"/>
                    <a:pt x="0" y="104"/>
                  </a:cubicBezTo>
                  <a:cubicBezTo>
                    <a:pt x="0" y="69"/>
                    <a:pt x="0" y="35"/>
                    <a:pt x="0" y="0"/>
                  </a:cubicBezTo>
                  <a:close/>
                </a:path>
              </a:pathLst>
            </a:custGeom>
            <a:solidFill>
              <a:srgbClr val="0174AB"/>
            </a:solidFill>
            <a:ln>
              <a:noFill/>
            </a:ln>
          </p:spPr>
          <p:txBody>
            <a:bodyPr anchor="t" anchorCtr="0" bIns="45720" compatLnSpc="1" lIns="91440" numCol="1" rIns="91440" tIns="45720" vert="horz" wrap="square">
              <a:prstTxWarp prst="textNoShape"/>
            </a:bodyPr>
            <a:p>
              <a:endParaRPr altLang="en-US" b="1" lang="zh-HK"/>
            </a:p>
          </p:txBody>
        </p:sp>
        <p:sp>
          <p:nvSpPr>
            <p:cNvPr id="1048612" name="Freeform 11"/>
            <p:cNvSpPr/>
            <p:nvPr/>
          </p:nvSpPr>
          <p:spPr bwMode="auto">
            <a:xfrm>
              <a:off x="3016880" y="3492218"/>
              <a:ext cx="283019" cy="281074"/>
            </a:xfrm>
            <a:custGeom>
              <a:avLst/>
              <a:gdLst>
                <a:gd name="T0" fmla="*/ 0 w 246"/>
                <a:gd name="T1" fmla="*/ 87 h 244"/>
                <a:gd name="T2" fmla="*/ 66 w 246"/>
                <a:gd name="T3" fmla="*/ 20 h 244"/>
                <a:gd name="T4" fmla="*/ 139 w 246"/>
                <a:gd name="T5" fmla="*/ 20 h 244"/>
                <a:gd name="T6" fmla="*/ 225 w 246"/>
                <a:gd name="T7" fmla="*/ 106 h 244"/>
                <a:gd name="T8" fmla="*/ 227 w 246"/>
                <a:gd name="T9" fmla="*/ 178 h 244"/>
                <a:gd name="T10" fmla="*/ 159 w 246"/>
                <a:gd name="T11" fmla="*/ 244 h 244"/>
                <a:gd name="T12" fmla="*/ 0 w 246"/>
                <a:gd name="T13" fmla="*/ 87 h 244"/>
              </a:gdLst>
              <a:ahLst/>
              <a:cxnLst>
                <a:cxn ang="0">
                  <a:pos x="T0" y="T1"/>
                </a:cxn>
                <a:cxn ang="0">
                  <a:pos x="T2" y="T3"/>
                </a:cxn>
                <a:cxn ang="0">
                  <a:pos x="T4" y="T5"/>
                </a:cxn>
                <a:cxn ang="0">
                  <a:pos x="T6" y="T7"/>
                </a:cxn>
                <a:cxn ang="0">
                  <a:pos x="T8" y="T9"/>
                </a:cxn>
                <a:cxn ang="0">
                  <a:pos x="T10" y="T11"/>
                </a:cxn>
                <a:cxn ang="0">
                  <a:pos x="T12" y="T13"/>
                </a:cxn>
              </a:cxnLst>
              <a:rect l="0" t="0" r="r" b="b"/>
              <a:pathLst>
                <a:path w="246" h="244">
                  <a:moveTo>
                    <a:pt x="0" y="87"/>
                  </a:moveTo>
                  <a:cubicBezTo>
                    <a:pt x="22" y="64"/>
                    <a:pt x="43" y="41"/>
                    <a:pt x="66" y="20"/>
                  </a:cubicBezTo>
                  <a:cubicBezTo>
                    <a:pt x="87" y="1"/>
                    <a:pt x="118" y="0"/>
                    <a:pt x="139" y="20"/>
                  </a:cubicBezTo>
                  <a:cubicBezTo>
                    <a:pt x="169" y="48"/>
                    <a:pt x="198" y="76"/>
                    <a:pt x="225" y="106"/>
                  </a:cubicBezTo>
                  <a:cubicBezTo>
                    <a:pt x="245" y="127"/>
                    <a:pt x="246" y="158"/>
                    <a:pt x="227" y="178"/>
                  </a:cubicBezTo>
                  <a:cubicBezTo>
                    <a:pt x="205" y="202"/>
                    <a:pt x="181" y="223"/>
                    <a:pt x="159" y="244"/>
                  </a:cubicBezTo>
                  <a:cubicBezTo>
                    <a:pt x="107" y="193"/>
                    <a:pt x="54" y="140"/>
                    <a:pt x="0" y="87"/>
                  </a:cubicBezTo>
                  <a:close/>
                </a:path>
              </a:pathLst>
            </a:custGeom>
            <a:solidFill>
              <a:srgbClr val="0174AB"/>
            </a:solidFill>
            <a:ln>
              <a:noFill/>
            </a:ln>
          </p:spPr>
          <p:txBody>
            <a:bodyPr anchor="t" anchorCtr="0" bIns="45720" compatLnSpc="1" lIns="91440" numCol="1" rIns="91440" tIns="45720" vert="horz" wrap="square">
              <a:prstTxWarp prst="textNoShape"/>
            </a:bodyPr>
            <a:p>
              <a:endParaRPr altLang="en-US" b="1" lang="zh-HK"/>
            </a:p>
          </p:txBody>
        </p:sp>
        <p:sp>
          <p:nvSpPr>
            <p:cNvPr id="1048613" name="Freeform 12"/>
            <p:cNvSpPr/>
            <p:nvPr/>
          </p:nvSpPr>
          <p:spPr bwMode="auto">
            <a:xfrm>
              <a:off x="2017073" y="3372591"/>
              <a:ext cx="119627" cy="117682"/>
            </a:xfrm>
            <a:custGeom>
              <a:avLst/>
              <a:gdLst>
                <a:gd name="T0" fmla="*/ 0 w 104"/>
                <a:gd name="T1" fmla="*/ 102 h 102"/>
                <a:gd name="T2" fmla="*/ 0 w 104"/>
                <a:gd name="T3" fmla="*/ 0 h 102"/>
                <a:gd name="T4" fmla="*/ 104 w 104"/>
                <a:gd name="T5" fmla="*/ 0 h 102"/>
                <a:gd name="T6" fmla="*/ 104 w 104"/>
                <a:gd name="T7" fmla="*/ 102 h 102"/>
                <a:gd name="T8" fmla="*/ 0 w 104"/>
                <a:gd name="T9" fmla="*/ 102 h 102"/>
              </a:gdLst>
              <a:ahLst/>
              <a:cxnLst>
                <a:cxn ang="0">
                  <a:pos x="T0" y="T1"/>
                </a:cxn>
                <a:cxn ang="0">
                  <a:pos x="T2" y="T3"/>
                </a:cxn>
                <a:cxn ang="0">
                  <a:pos x="T4" y="T5"/>
                </a:cxn>
                <a:cxn ang="0">
                  <a:pos x="T6" y="T7"/>
                </a:cxn>
                <a:cxn ang="0">
                  <a:pos x="T8" y="T9"/>
                </a:cxn>
              </a:cxnLst>
              <a:rect l="0" t="0" r="r" b="b"/>
              <a:pathLst>
                <a:path w="104" h="102">
                  <a:moveTo>
                    <a:pt x="0" y="102"/>
                  </a:moveTo>
                  <a:cubicBezTo>
                    <a:pt x="0" y="68"/>
                    <a:pt x="0" y="34"/>
                    <a:pt x="0" y="0"/>
                  </a:cubicBezTo>
                  <a:cubicBezTo>
                    <a:pt x="35" y="0"/>
                    <a:pt x="69" y="0"/>
                    <a:pt x="104" y="0"/>
                  </a:cubicBezTo>
                  <a:cubicBezTo>
                    <a:pt x="104" y="34"/>
                    <a:pt x="104" y="67"/>
                    <a:pt x="104" y="102"/>
                  </a:cubicBezTo>
                  <a:cubicBezTo>
                    <a:pt x="70" y="102"/>
                    <a:pt x="36" y="102"/>
                    <a:pt x="0" y="102"/>
                  </a:cubicBezTo>
                  <a:close/>
                </a:path>
              </a:pathLst>
            </a:custGeom>
            <a:solidFill>
              <a:srgbClr val="0174AB"/>
            </a:solidFill>
            <a:ln>
              <a:noFill/>
            </a:ln>
          </p:spPr>
          <p:txBody>
            <a:bodyPr anchor="t" anchorCtr="0" bIns="45720" compatLnSpc="1" lIns="91440" numCol="1" rIns="91440" tIns="45720" vert="horz" wrap="square">
              <a:prstTxWarp prst="textNoShape"/>
            </a:bodyPr>
            <a:p>
              <a:endParaRPr altLang="en-US" b="1" lang="zh-HK"/>
            </a:p>
          </p:txBody>
        </p:sp>
        <p:sp>
          <p:nvSpPr>
            <p:cNvPr id="1048614" name="Freeform 13"/>
            <p:cNvSpPr/>
            <p:nvPr/>
          </p:nvSpPr>
          <p:spPr bwMode="auto">
            <a:xfrm>
              <a:off x="2018045" y="3128475"/>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4" y="103"/>
                    <a:pt x="0" y="103"/>
                  </a:cubicBezTo>
                  <a:cubicBezTo>
                    <a:pt x="0" y="68"/>
                    <a:pt x="0" y="35"/>
                    <a:pt x="0" y="0"/>
                  </a:cubicBezTo>
                  <a:cubicBezTo>
                    <a:pt x="34" y="0"/>
                    <a:pt x="68" y="0"/>
                    <a:pt x="103" y="0"/>
                  </a:cubicBezTo>
                  <a:cubicBezTo>
                    <a:pt x="103" y="34"/>
                    <a:pt x="103" y="68"/>
                    <a:pt x="103" y="103"/>
                  </a:cubicBezTo>
                  <a:close/>
                </a:path>
              </a:pathLst>
            </a:custGeom>
            <a:solidFill>
              <a:srgbClr val="0174AB"/>
            </a:solidFill>
            <a:ln>
              <a:noFill/>
            </a:ln>
          </p:spPr>
          <p:txBody>
            <a:bodyPr anchor="t" anchorCtr="0" bIns="45720" compatLnSpc="1" lIns="91440" numCol="1" rIns="91440" tIns="45720" vert="horz" wrap="square">
              <a:prstTxWarp prst="textNoShape"/>
            </a:bodyPr>
            <a:p>
              <a:endParaRPr altLang="en-US" b="1" lang="zh-HK"/>
            </a:p>
          </p:txBody>
        </p:sp>
        <p:sp>
          <p:nvSpPr>
            <p:cNvPr id="1048615" name="Freeform 14"/>
            <p:cNvSpPr/>
            <p:nvPr/>
          </p:nvSpPr>
          <p:spPr bwMode="auto">
            <a:xfrm>
              <a:off x="2018045" y="3616708"/>
              <a:ext cx="118654" cy="118654"/>
            </a:xfrm>
            <a:custGeom>
              <a:avLst/>
              <a:gdLst>
                <a:gd name="T0" fmla="*/ 103 w 103"/>
                <a:gd name="T1" fmla="*/ 103 h 103"/>
                <a:gd name="T2" fmla="*/ 0 w 103"/>
                <a:gd name="T3" fmla="*/ 103 h 103"/>
                <a:gd name="T4" fmla="*/ 0 w 103"/>
                <a:gd name="T5" fmla="*/ 0 h 103"/>
                <a:gd name="T6" fmla="*/ 103 w 103"/>
                <a:gd name="T7" fmla="*/ 0 h 103"/>
                <a:gd name="T8" fmla="*/ 103 w 103"/>
                <a:gd name="T9" fmla="*/ 103 h 103"/>
              </a:gdLst>
              <a:ahLst/>
              <a:cxnLst>
                <a:cxn ang="0">
                  <a:pos x="T0" y="T1"/>
                </a:cxn>
                <a:cxn ang="0">
                  <a:pos x="T2" y="T3"/>
                </a:cxn>
                <a:cxn ang="0">
                  <a:pos x="T4" y="T5"/>
                </a:cxn>
                <a:cxn ang="0">
                  <a:pos x="T6" y="T7"/>
                </a:cxn>
                <a:cxn ang="0">
                  <a:pos x="T8" y="T9"/>
                </a:cxn>
              </a:cxnLst>
              <a:rect l="0" t="0" r="r" b="b"/>
              <a:pathLst>
                <a:path w="103" h="103">
                  <a:moveTo>
                    <a:pt x="103" y="103"/>
                  </a:moveTo>
                  <a:cubicBezTo>
                    <a:pt x="68" y="103"/>
                    <a:pt x="35" y="103"/>
                    <a:pt x="0" y="103"/>
                  </a:cubicBezTo>
                  <a:cubicBezTo>
                    <a:pt x="0" y="68"/>
                    <a:pt x="0" y="35"/>
                    <a:pt x="0" y="0"/>
                  </a:cubicBezTo>
                  <a:cubicBezTo>
                    <a:pt x="34" y="0"/>
                    <a:pt x="68" y="0"/>
                    <a:pt x="103" y="0"/>
                  </a:cubicBezTo>
                  <a:cubicBezTo>
                    <a:pt x="103" y="33"/>
                    <a:pt x="103" y="67"/>
                    <a:pt x="103" y="103"/>
                  </a:cubicBezTo>
                  <a:close/>
                </a:path>
              </a:pathLst>
            </a:custGeom>
            <a:solidFill>
              <a:srgbClr val="0174AB"/>
            </a:solidFill>
            <a:ln>
              <a:noFill/>
            </a:ln>
          </p:spPr>
          <p:txBody>
            <a:bodyPr anchor="t" anchorCtr="0" bIns="45720" compatLnSpc="1" lIns="91440" numCol="1" rIns="91440" tIns="45720" vert="horz" wrap="square">
              <a:prstTxWarp prst="textNoShape"/>
            </a:bodyPr>
            <a:p>
              <a:endParaRPr altLang="en-US" b="1" lang="zh-HK"/>
            </a:p>
          </p:txBody>
        </p:sp>
      </p:grpSp>
      <p:sp>
        <p:nvSpPr>
          <p:cNvPr id="1048616" name="文本框 34"/>
          <p:cNvSpPr txBox="1"/>
          <p:nvPr/>
        </p:nvSpPr>
        <p:spPr>
          <a:xfrm>
            <a:off x="1281113" y="4137747"/>
            <a:ext cx="2657475" cy="523220"/>
          </a:xfrm>
          <a:prstGeom prst="rect"/>
          <a:noFill/>
        </p:spPr>
        <p:txBody>
          <a:bodyPr rtlCol="0" wrap="square">
            <a:spAutoFit/>
          </a:bodyPr>
          <a:p>
            <a:pPr algn="ctr"/>
            <a:r>
              <a:rPr altLang="zh-CN" b="1" sz="2800" lang="en-US" spc="300" smtClean="0">
                <a:solidFill>
                  <a:srgbClr val="0174AB"/>
                </a:solidFill>
                <a:latin typeface="微软雅黑" panose="020B0503020204020204" pitchFamily="34" charset="-122"/>
                <a:ea typeface="微软雅黑" panose="020B0503020204020204" pitchFamily="34" charset="-122"/>
              </a:rPr>
              <a:t>CONTANTS</a:t>
            </a:r>
            <a:endParaRPr altLang="en-US" b="1" dirty="0" sz="2800" lang="zh-HK" spc="300">
              <a:solidFill>
                <a:srgbClr val="0174AB"/>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870" name="椭圆 36"/>
          <p:cNvSpPr/>
          <p:nvPr/>
        </p:nvSpPr>
        <p:spPr>
          <a:xfrm>
            <a:off x="713748" y="2724064"/>
            <a:ext cx="2044873" cy="2044873"/>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nvGrpSpPr>
          <p:cNvPr id="128" name="Group 12"/>
          <p:cNvGrpSpPr>
            <a:grpSpLocks noChangeAspect="1"/>
          </p:cNvGrpSpPr>
          <p:nvPr/>
        </p:nvGrpSpPr>
        <p:grpSpPr bwMode="auto">
          <a:xfrm>
            <a:off x="1183962" y="3105833"/>
            <a:ext cx="1361803" cy="1281345"/>
            <a:chOff x="3333" y="1044"/>
            <a:chExt cx="3267" cy="2854"/>
          </a:xfrm>
          <a:solidFill>
            <a:schemeClr val="bg1"/>
          </a:solidFill>
        </p:grpSpPr>
        <p:sp>
          <p:nvSpPr>
            <p:cNvPr id="1048871" name="Freeform 14"/>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72" name="Freeform 15"/>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73" name="Freeform 16"/>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74" name="Freeform 17"/>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75" name="Freeform 18"/>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76" name="Freeform 19"/>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77" name="Freeform 20"/>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78" name="Freeform 21"/>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grpSp>
      <p:sp>
        <p:nvSpPr>
          <p:cNvPr id="1048879" name="矩形 46"/>
          <p:cNvSpPr/>
          <p:nvPr/>
        </p:nvSpPr>
        <p:spPr>
          <a:xfrm>
            <a:off x="4137653" y="4434677"/>
            <a:ext cx="4292600" cy="1513840"/>
          </a:xfrm>
          <a:prstGeom prst="rect"/>
        </p:spPr>
        <p:txBody>
          <a:bodyPr wrap="square">
            <a:spAutoFit/>
          </a:bodyPr>
          <a:p>
            <a:r>
              <a:rPr altLang="zh-CN" sz="1400" lang="zh-CN" smtClean="0">
                <a:solidFill>
                  <a:schemeClr val="bg2">
                    <a:lumMod val="50000"/>
                  </a:schemeClr>
                </a:solidFill>
                <a:latin typeface="微软雅黑" pitchFamily="34" charset="-122"/>
                <a:ea typeface="微软雅黑" pitchFamily="34" charset="-122"/>
              </a:rPr>
              <a:t>在目前的蜂窝网络中，</a:t>
            </a:r>
            <a:r>
              <a:rPr altLang="zh-CN" sz="1400" lang="en-US" smtClean="0">
                <a:solidFill>
                  <a:schemeClr val="bg2">
                    <a:lumMod val="50000"/>
                  </a:schemeClr>
                </a:solidFill>
                <a:latin typeface="微软雅黑" pitchFamily="34" charset="-122"/>
                <a:ea typeface="微软雅黑" pitchFamily="34" charset="-122"/>
              </a:rPr>
              <a:t>UE</a:t>
            </a:r>
            <a:r>
              <a:rPr altLang="zh-CN" sz="1400" lang="zh-CN" smtClean="0">
                <a:solidFill>
                  <a:schemeClr val="bg2">
                    <a:lumMod val="50000"/>
                  </a:schemeClr>
                </a:solidFill>
                <a:latin typeface="微软雅黑" pitchFamily="34" charset="-122"/>
                <a:ea typeface="微软雅黑" pitchFamily="34" charset="-122"/>
              </a:rPr>
              <a:t>根据接收到的</a:t>
            </a:r>
            <a:r>
              <a:rPr altLang="zh-CN" sz="1400" lang="en-US" smtClean="0">
                <a:solidFill>
                  <a:schemeClr val="bg2">
                    <a:lumMod val="50000"/>
                  </a:schemeClr>
                </a:solidFill>
                <a:latin typeface="微软雅黑" pitchFamily="34" charset="-122"/>
                <a:ea typeface="微软雅黑" pitchFamily="34" charset="-122"/>
              </a:rPr>
              <a:t>DL</a:t>
            </a:r>
            <a:r>
              <a:rPr altLang="zh-CN" sz="1400" lang="zh-CN" smtClean="0">
                <a:solidFill>
                  <a:schemeClr val="bg2">
                    <a:lumMod val="50000"/>
                  </a:schemeClr>
                </a:solidFill>
                <a:latin typeface="微软雅黑" pitchFamily="34" charset="-122"/>
                <a:ea typeface="微软雅黑" pitchFamily="34" charset="-122"/>
              </a:rPr>
              <a:t>信道信号功率与</a:t>
            </a:r>
            <a:r>
              <a:rPr altLang="zh-CN" sz="1400" lang="en-US" smtClean="0">
                <a:solidFill>
                  <a:schemeClr val="bg2">
                    <a:lumMod val="50000"/>
                  </a:schemeClr>
                </a:solidFill>
                <a:latin typeface="微软雅黑" pitchFamily="34" charset="-122"/>
                <a:ea typeface="微软雅黑" pitchFamily="34" charset="-122"/>
              </a:rPr>
              <a:t>BS</a:t>
            </a:r>
            <a:r>
              <a:rPr altLang="zh-CN" sz="1400" lang="zh-CN" smtClean="0">
                <a:solidFill>
                  <a:schemeClr val="bg2">
                    <a:lumMod val="50000"/>
                  </a:schemeClr>
                </a:solidFill>
                <a:latin typeface="微软雅黑" pitchFamily="34" charset="-122"/>
                <a:ea typeface="微软雅黑" pitchFamily="34" charset="-122"/>
              </a:rPr>
              <a:t>相关联，然后将相同的</a:t>
            </a:r>
            <a:r>
              <a:rPr altLang="zh-CN" sz="1400" lang="en-US" smtClean="0">
                <a:solidFill>
                  <a:schemeClr val="bg2">
                    <a:lumMod val="50000"/>
                  </a:schemeClr>
                </a:solidFill>
                <a:latin typeface="微软雅黑" pitchFamily="34" charset="-122"/>
                <a:ea typeface="微软雅黑" pitchFamily="34" charset="-122"/>
              </a:rPr>
              <a:t>BS</a:t>
            </a:r>
            <a:r>
              <a:rPr altLang="zh-CN" sz="1400" lang="zh-CN" smtClean="0">
                <a:solidFill>
                  <a:schemeClr val="bg2">
                    <a:lumMod val="50000"/>
                  </a:schemeClr>
                </a:solidFill>
                <a:latin typeface="微软雅黑" pitchFamily="34" charset="-122"/>
                <a:ea typeface="微软雅黑" pitchFamily="34" charset="-122"/>
              </a:rPr>
              <a:t>用于</a:t>
            </a:r>
            <a:r>
              <a:rPr altLang="zh-CN" sz="1400" lang="en-US" smtClean="0">
                <a:solidFill>
                  <a:schemeClr val="bg2">
                    <a:lumMod val="50000"/>
                  </a:schemeClr>
                </a:solidFill>
                <a:latin typeface="微软雅黑" pitchFamily="34" charset="-122"/>
                <a:ea typeface="微软雅黑" pitchFamily="34" charset="-122"/>
              </a:rPr>
              <a:t>UL</a:t>
            </a:r>
            <a:r>
              <a:rPr altLang="zh-CN" sz="1400" lang="zh-CN" smtClean="0">
                <a:solidFill>
                  <a:schemeClr val="bg2">
                    <a:lumMod val="50000"/>
                  </a:schemeClr>
                </a:solidFill>
                <a:latin typeface="微软雅黑" pitchFamily="34" charset="-122"/>
                <a:ea typeface="微软雅黑" pitchFamily="34" charset="-122"/>
              </a:rPr>
              <a:t>信道传输。</a:t>
            </a:r>
            <a:r>
              <a:rPr altLang="zh-CN" sz="1400" lang="en-US" smtClean="0">
                <a:solidFill>
                  <a:schemeClr val="bg2">
                    <a:lumMod val="50000"/>
                  </a:schemeClr>
                </a:solidFill>
                <a:latin typeface="微软雅黑" pitchFamily="34" charset="-122"/>
                <a:ea typeface="微软雅黑" pitchFamily="34" charset="-122"/>
              </a:rPr>
              <a:t>DUD</a:t>
            </a:r>
            <a:r>
              <a:rPr altLang="zh-CN" sz="1400" lang="zh-CN" smtClean="0">
                <a:solidFill>
                  <a:schemeClr val="bg2">
                    <a:lumMod val="50000"/>
                  </a:schemeClr>
                </a:solidFill>
                <a:latin typeface="微软雅黑" pitchFamily="34" charset="-122"/>
                <a:ea typeface="微软雅黑" pitchFamily="34" charset="-122"/>
              </a:rPr>
              <a:t>允许</a:t>
            </a:r>
            <a:r>
              <a:rPr altLang="zh-CN" sz="1400" lang="en-US" smtClean="0">
                <a:solidFill>
                  <a:schemeClr val="bg2">
                    <a:lumMod val="50000"/>
                  </a:schemeClr>
                </a:solidFill>
                <a:latin typeface="微软雅黑" pitchFamily="34" charset="-122"/>
                <a:ea typeface="微软雅黑" pitchFamily="34" charset="-122"/>
              </a:rPr>
              <a:t>UE</a:t>
            </a:r>
            <a:r>
              <a:rPr altLang="zh-CN" sz="1400" lang="zh-CN" smtClean="0">
                <a:solidFill>
                  <a:schemeClr val="bg2">
                    <a:lumMod val="50000"/>
                  </a:schemeClr>
                </a:solidFill>
                <a:latin typeface="微软雅黑" pitchFamily="34" charset="-122"/>
                <a:ea typeface="微软雅黑" pitchFamily="34" charset="-122"/>
              </a:rPr>
              <a:t>根据链路质量、单元负载和单元回程容量从两个不同的</a:t>
            </a:r>
            <a:r>
              <a:rPr altLang="zh-CN" sz="1400" lang="en-US" smtClean="0">
                <a:solidFill>
                  <a:schemeClr val="bg2">
                    <a:lumMod val="50000"/>
                  </a:schemeClr>
                </a:solidFill>
                <a:latin typeface="微软雅黑" pitchFamily="34" charset="-122"/>
                <a:ea typeface="微软雅黑" pitchFamily="34" charset="-122"/>
              </a:rPr>
              <a:t>BSs</a:t>
            </a:r>
            <a:r>
              <a:rPr altLang="zh-CN" sz="1400" lang="zh-CN" smtClean="0">
                <a:solidFill>
                  <a:schemeClr val="bg2">
                    <a:lumMod val="50000"/>
                  </a:schemeClr>
                </a:solidFill>
                <a:latin typeface="微软雅黑" pitchFamily="34" charset="-122"/>
                <a:ea typeface="微软雅黑" pitchFamily="34" charset="-122"/>
              </a:rPr>
              <a:t>中选择</a:t>
            </a:r>
            <a:r>
              <a:rPr altLang="zh-CN" sz="1400" lang="en-US" smtClean="0">
                <a:solidFill>
                  <a:schemeClr val="bg2">
                    <a:lumMod val="50000"/>
                  </a:schemeClr>
                </a:solidFill>
                <a:latin typeface="微软雅黑" pitchFamily="34" charset="-122"/>
                <a:ea typeface="微软雅黑" pitchFamily="34" charset="-122"/>
              </a:rPr>
              <a:t>DL</a:t>
            </a:r>
            <a:r>
              <a:rPr altLang="zh-CN" sz="1400" lang="zh-CN" smtClean="0">
                <a:solidFill>
                  <a:schemeClr val="bg2">
                    <a:lumMod val="50000"/>
                  </a:schemeClr>
                </a:solidFill>
                <a:latin typeface="微软雅黑" pitchFamily="34" charset="-122"/>
                <a:ea typeface="微软雅黑" pitchFamily="34" charset="-122"/>
              </a:rPr>
              <a:t>通道和</a:t>
            </a:r>
            <a:r>
              <a:rPr altLang="zh-CN" sz="1400" lang="en-US" smtClean="0">
                <a:solidFill>
                  <a:schemeClr val="bg2">
                    <a:lumMod val="50000"/>
                  </a:schemeClr>
                </a:solidFill>
                <a:latin typeface="微软雅黑" pitchFamily="34" charset="-122"/>
                <a:ea typeface="微软雅黑" pitchFamily="34" charset="-122"/>
              </a:rPr>
              <a:t>UL</a:t>
            </a:r>
            <a:r>
              <a:rPr altLang="zh-CN" sz="1400" lang="zh-CN" smtClean="0">
                <a:solidFill>
                  <a:schemeClr val="bg2">
                    <a:lumMod val="50000"/>
                  </a:schemeClr>
                </a:solidFill>
                <a:latin typeface="微软雅黑" pitchFamily="34" charset="-122"/>
                <a:ea typeface="微软雅黑" pitchFamily="34" charset="-122"/>
              </a:rPr>
              <a:t>通道。因此，</a:t>
            </a:r>
            <a:r>
              <a:rPr altLang="zh-CN" sz="1400" lang="en-US" smtClean="0">
                <a:solidFill>
                  <a:schemeClr val="bg2">
                    <a:lumMod val="50000"/>
                  </a:schemeClr>
                </a:solidFill>
                <a:latin typeface="微软雅黑" pitchFamily="34" charset="-122"/>
                <a:ea typeface="微软雅黑" pitchFamily="34" charset="-122"/>
              </a:rPr>
              <a:t>UE</a:t>
            </a:r>
            <a:r>
              <a:rPr altLang="zh-CN" sz="1400" lang="zh-CN" smtClean="0">
                <a:solidFill>
                  <a:schemeClr val="bg2">
                    <a:lumMod val="50000"/>
                  </a:schemeClr>
                </a:solidFill>
                <a:latin typeface="微软雅黑" pitchFamily="34" charset="-122"/>
                <a:ea typeface="微软雅黑" pitchFamily="34" charset="-122"/>
              </a:rPr>
              <a:t>可能通过一个</a:t>
            </a:r>
            <a:r>
              <a:rPr altLang="zh-CN" sz="1400" lang="en-US" smtClean="0">
                <a:solidFill>
                  <a:schemeClr val="bg2">
                    <a:lumMod val="50000"/>
                  </a:schemeClr>
                </a:solidFill>
                <a:latin typeface="微软雅黑" pitchFamily="34" charset="-122"/>
                <a:ea typeface="微软雅黑" pitchFamily="34" charset="-122"/>
              </a:rPr>
              <a:t>BS</a:t>
            </a:r>
            <a:r>
              <a:rPr altLang="zh-CN" sz="1400" lang="zh-CN" smtClean="0">
                <a:solidFill>
                  <a:schemeClr val="bg2">
                    <a:lumMod val="50000"/>
                  </a:schemeClr>
                </a:solidFill>
                <a:latin typeface="微软雅黑" pitchFamily="34" charset="-122"/>
                <a:ea typeface="微软雅黑" pitchFamily="34" charset="-122"/>
              </a:rPr>
              <a:t>连接</a:t>
            </a:r>
            <a:r>
              <a:rPr altLang="zh-CN" sz="1400" lang="en-US" smtClean="0">
                <a:solidFill>
                  <a:schemeClr val="bg2">
                    <a:lumMod val="50000"/>
                  </a:schemeClr>
                </a:solidFill>
                <a:latin typeface="微软雅黑" pitchFamily="34" charset="-122"/>
                <a:ea typeface="微软雅黑" pitchFamily="34" charset="-122"/>
              </a:rPr>
              <a:t>DL</a:t>
            </a:r>
            <a:r>
              <a:rPr altLang="zh-CN" sz="1400" lang="zh-CN" smtClean="0">
                <a:solidFill>
                  <a:schemeClr val="bg2">
                    <a:lumMod val="50000"/>
                  </a:schemeClr>
                </a:solidFill>
                <a:latin typeface="微软雅黑" pitchFamily="34" charset="-122"/>
                <a:ea typeface="微软雅黑" pitchFamily="34" charset="-122"/>
              </a:rPr>
              <a:t>通道，而</a:t>
            </a:r>
            <a:r>
              <a:rPr altLang="zh-CN" sz="1400" lang="en-US" smtClean="0">
                <a:solidFill>
                  <a:schemeClr val="bg2">
                    <a:lumMod val="50000"/>
                  </a:schemeClr>
                </a:solidFill>
                <a:latin typeface="微软雅黑" pitchFamily="34" charset="-122"/>
                <a:ea typeface="微软雅黑" pitchFamily="34" charset="-122"/>
              </a:rPr>
              <a:t>UL</a:t>
            </a:r>
            <a:r>
              <a:rPr altLang="zh-CN" sz="1400" lang="zh-CN" smtClean="0">
                <a:solidFill>
                  <a:schemeClr val="bg2">
                    <a:lumMod val="50000"/>
                  </a:schemeClr>
                </a:solidFill>
                <a:latin typeface="微软雅黑" pitchFamily="34" charset="-122"/>
                <a:ea typeface="微软雅黑" pitchFamily="34" charset="-122"/>
              </a:rPr>
              <a:t>通道通过另一个</a:t>
            </a:r>
            <a:r>
              <a:rPr altLang="zh-CN" sz="1400" lang="en-US" smtClean="0">
                <a:solidFill>
                  <a:schemeClr val="bg2">
                    <a:lumMod val="50000"/>
                  </a:schemeClr>
                </a:solidFill>
                <a:latin typeface="微软雅黑" pitchFamily="34" charset="-122"/>
                <a:ea typeface="微软雅黑" pitchFamily="34" charset="-122"/>
              </a:rPr>
              <a:t>BS</a:t>
            </a:r>
            <a:r>
              <a:rPr altLang="zh-CN" sz="1400" lang="zh-CN" smtClean="0">
                <a:solidFill>
                  <a:schemeClr val="bg2">
                    <a:lumMod val="50000"/>
                  </a:schemeClr>
                </a:solidFill>
                <a:latin typeface="微软雅黑" pitchFamily="34" charset="-122"/>
                <a:ea typeface="微软雅黑" pitchFamily="34" charset="-122"/>
              </a:rPr>
              <a:t>连接，从而形成以用户为中心的</a:t>
            </a:r>
            <a:r>
              <a:rPr altLang="zh-CN" sz="1400" lang="en-US" smtClean="0">
                <a:solidFill>
                  <a:schemeClr val="bg2">
                    <a:lumMod val="50000"/>
                  </a:schemeClr>
                </a:solidFill>
                <a:latin typeface="微软雅黑" pitchFamily="34" charset="-122"/>
                <a:ea typeface="微软雅黑" pitchFamily="34" charset="-122"/>
              </a:rPr>
              <a:t>5G</a:t>
            </a:r>
            <a:r>
              <a:rPr altLang="zh-CN" sz="1400" lang="zh-CN" smtClean="0">
                <a:solidFill>
                  <a:schemeClr val="bg2">
                    <a:lumMod val="50000"/>
                  </a:schemeClr>
                </a:solidFill>
                <a:latin typeface="微软雅黑" pitchFamily="34" charset="-122"/>
                <a:ea typeface="微软雅黑" pitchFamily="34" charset="-122"/>
              </a:rPr>
              <a:t>体系结构，提高</a:t>
            </a:r>
            <a:r>
              <a:rPr altLang="zh-CN" sz="1400" lang="en-US" smtClean="0">
                <a:solidFill>
                  <a:schemeClr val="bg2">
                    <a:lumMod val="50000"/>
                  </a:schemeClr>
                </a:solidFill>
                <a:latin typeface="微软雅黑" pitchFamily="34" charset="-122"/>
                <a:ea typeface="微软雅黑" pitchFamily="34" charset="-122"/>
              </a:rPr>
              <a:t>UL</a:t>
            </a:r>
            <a:r>
              <a:rPr altLang="zh-CN" sz="1400" lang="zh-CN" smtClean="0">
                <a:solidFill>
                  <a:schemeClr val="bg2">
                    <a:lumMod val="50000"/>
                  </a:schemeClr>
                </a:solidFill>
                <a:latin typeface="微软雅黑" pitchFamily="34" charset="-122"/>
                <a:ea typeface="微软雅黑" pitchFamily="34" charset="-122"/>
              </a:rPr>
              <a:t>通道的容量</a:t>
            </a:r>
            <a:r>
              <a:rPr altLang="en-US" sz="1100" lang="zh-CN" smtClean="0">
                <a:solidFill>
                  <a:schemeClr val="bg2">
                    <a:lumMod val="50000"/>
                  </a:schemeClr>
                </a:solidFill>
                <a:latin typeface="微软雅黑" pitchFamily="34" charset="-122"/>
                <a:ea typeface="微软雅黑" pitchFamily="34" charset="-122"/>
              </a:rPr>
              <a:t>。</a:t>
            </a:r>
            <a:endParaRPr altLang="zh-CN" sz="1100" lang="zh-CN">
              <a:solidFill>
                <a:schemeClr val="bg2">
                  <a:lumMod val="50000"/>
                </a:schemeClr>
              </a:solidFill>
              <a:latin typeface="微软雅黑" pitchFamily="34" charset="-122"/>
              <a:ea typeface="微软雅黑" pitchFamily="34" charset="-122"/>
            </a:endParaRPr>
          </a:p>
        </p:txBody>
      </p:sp>
      <p:sp>
        <p:nvSpPr>
          <p:cNvPr id="1048880" name="文本框 47"/>
          <p:cNvSpPr txBox="1"/>
          <p:nvPr/>
        </p:nvSpPr>
        <p:spPr>
          <a:xfrm>
            <a:off x="3891750" y="3967396"/>
            <a:ext cx="2689362" cy="369332"/>
          </a:xfrm>
          <a:prstGeom prst="rect"/>
          <a:noFill/>
        </p:spPr>
        <p:txBody>
          <a:bodyPr rtlCol="0" wrap="square">
            <a:spAutoFit/>
          </a:bodyPr>
          <a:p>
            <a:pPr algn="ctr"/>
            <a:r>
              <a:rPr altLang="en-US" b="1" dirty="0" lang="zh-CN">
                <a:solidFill>
                  <a:srgbClr val="0174AB"/>
                </a:solidFill>
                <a:latin typeface="微软雅黑" panose="020B0503020204020204" pitchFamily="34" charset="-122"/>
                <a:ea typeface="微软雅黑" panose="020B0503020204020204" pitchFamily="34" charset="-122"/>
              </a:rPr>
              <a:t>下行和上行解耦</a:t>
            </a:r>
            <a:r>
              <a:rPr altLang="zh-CN" b="1" dirty="0" lang="en-US">
                <a:solidFill>
                  <a:srgbClr val="0174AB"/>
                </a:solidFill>
                <a:latin typeface="微软雅黑" panose="020B0503020204020204" pitchFamily="34" charset="-122"/>
                <a:ea typeface="微软雅黑" panose="020B0503020204020204" pitchFamily="34" charset="-122"/>
              </a:rPr>
              <a:t>(DUD)</a:t>
            </a:r>
            <a:endParaRPr altLang="en-US" b="1" dirty="0" lang="zh-HK">
              <a:solidFill>
                <a:srgbClr val="0174AB"/>
              </a:solidFill>
              <a:latin typeface="微软雅黑" panose="020B0503020204020204" pitchFamily="34" charset="-122"/>
              <a:ea typeface="微软雅黑" panose="020B0503020204020204" pitchFamily="34" charset="-122"/>
            </a:endParaRPr>
          </a:p>
        </p:txBody>
      </p:sp>
      <p:grpSp>
        <p:nvGrpSpPr>
          <p:cNvPr id="129" name="组合 61"/>
          <p:cNvGrpSpPr/>
          <p:nvPr/>
        </p:nvGrpSpPr>
        <p:grpSpPr>
          <a:xfrm>
            <a:off x="3615799" y="1892300"/>
            <a:ext cx="221360" cy="3708400"/>
            <a:chOff x="3615799" y="1892300"/>
            <a:chExt cx="221360" cy="3708400"/>
          </a:xfrm>
        </p:grpSpPr>
        <p:cxnSp>
          <p:nvCxnSpPr>
            <p:cNvPr id="3145808" name="直接连接符 41"/>
            <p:cNvCxnSpPr>
              <a:cxnSpLocks/>
            </p:cNvCxnSpPr>
            <p:nvPr/>
          </p:nvCxnSpPr>
          <p:spPr>
            <a:xfrm>
              <a:off x="3726479" y="1892300"/>
              <a:ext cx="0" cy="3708400"/>
            </a:xfrm>
            <a:prstGeom prst="line"/>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1048881" name="椭圆 43"/>
            <p:cNvSpPr/>
            <p:nvPr/>
          </p:nvSpPr>
          <p:spPr>
            <a:xfrm>
              <a:off x="3615799" y="4649591"/>
              <a:ext cx="221360" cy="221360"/>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882" name="椭圆 42"/>
            <p:cNvSpPr/>
            <p:nvPr/>
          </p:nvSpPr>
          <p:spPr>
            <a:xfrm>
              <a:off x="3615799" y="2622105"/>
              <a:ext cx="221360" cy="221360"/>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sp>
        <p:nvSpPr>
          <p:cNvPr id="1048883" name="矩形 45"/>
          <p:cNvSpPr/>
          <p:nvPr/>
        </p:nvSpPr>
        <p:spPr>
          <a:xfrm>
            <a:off x="4137653" y="2407247"/>
            <a:ext cx="4292600" cy="904240"/>
          </a:xfrm>
          <a:prstGeom prst="rect"/>
        </p:spPr>
        <p:txBody>
          <a:bodyPr wrap="square">
            <a:spAutoFit/>
          </a:bodyPr>
          <a:p>
            <a:pPr algn="just"/>
            <a:r>
              <a:rPr altLang="zh-CN" sz="1400" lang="zh-CN" smtClean="0">
                <a:solidFill>
                  <a:schemeClr val="bg2">
                    <a:lumMod val="50000"/>
                  </a:schemeClr>
                </a:solidFill>
                <a:latin typeface="微软雅黑" pitchFamily="34" charset="-122"/>
                <a:ea typeface="微软雅黑" pitchFamily="34" charset="-122"/>
              </a:rPr>
              <a:t>当一个全双工无线电接收来自另一个无线电的信号时，它也通过自己的传输接收干扰信号，从而产生自</a:t>
            </a:r>
            <a:r>
              <a:rPr altLang="zh-CN" sz="1400" lang="zh-CN" smtClean="0">
                <a:solidFill>
                  <a:schemeClr val="bg2">
                    <a:lumMod val="50000"/>
                  </a:schemeClr>
                </a:solidFill>
                <a:latin typeface="微软雅黑" pitchFamily="34" charset="-122"/>
                <a:ea typeface="微软雅黑" pitchFamily="34" charset="-122"/>
              </a:rPr>
              <a:t>干扰</a:t>
            </a:r>
            <a:r>
              <a:rPr altLang="zh-CN" sz="1400" lang="zh-CN" smtClean="0">
                <a:solidFill>
                  <a:schemeClr val="bg2">
                    <a:lumMod val="50000"/>
                  </a:schemeClr>
                </a:solidFill>
                <a:latin typeface="微软雅黑" pitchFamily="34" charset="-122"/>
                <a:ea typeface="微软雅黑" pitchFamily="34" charset="-122"/>
              </a:rPr>
              <a:t>。</a:t>
            </a:r>
            <a:r>
              <a:rPr altLang="zh-CN" sz="1400" lang="zh-CN" smtClean="0">
                <a:solidFill>
                  <a:schemeClr val="bg2">
                    <a:lumMod val="50000"/>
                  </a:schemeClr>
                </a:solidFill>
                <a:latin typeface="微软雅黑" pitchFamily="34" charset="-122"/>
                <a:ea typeface="微软雅黑" pitchFamily="34" charset="-122"/>
              </a:rPr>
              <a:t>因此，全双工无线电必须实现消除自干扰</a:t>
            </a:r>
            <a:r>
              <a:rPr altLang="zh-CN" sz="1400" lang="zh-CN" smtClean="0">
                <a:solidFill>
                  <a:schemeClr val="bg2">
                    <a:lumMod val="50000"/>
                  </a:schemeClr>
                </a:solidFill>
                <a:latin typeface="微软雅黑" pitchFamily="34" charset="-122"/>
                <a:ea typeface="微软雅黑" pitchFamily="34" charset="-122"/>
              </a:rPr>
              <a:t>的</a:t>
            </a:r>
            <a:r>
              <a:rPr altLang="zh-CN" sz="1400" lang="zh-CN" smtClean="0">
                <a:solidFill>
                  <a:schemeClr val="bg2">
                    <a:lumMod val="50000"/>
                  </a:schemeClr>
                </a:solidFill>
                <a:latin typeface="微软雅黑" pitchFamily="34" charset="-122"/>
                <a:ea typeface="微软雅黑" pitchFamily="34" charset="-122"/>
              </a:rPr>
              <a:t>技术。</a:t>
            </a:r>
            <a:r>
              <a:rPr altLang="zh-CN" sz="1400" lang="en-US" smtClean="0">
                <a:solidFill>
                  <a:schemeClr val="bg2">
                    <a:lumMod val="50000"/>
                  </a:schemeClr>
                </a:solidFill>
                <a:latin typeface="微软雅黑" pitchFamily="34" charset="-122"/>
                <a:ea typeface="微软雅黑" pitchFamily="34" charset="-122"/>
              </a:rPr>
              <a:t>SIC</a:t>
            </a:r>
            <a:r>
              <a:rPr altLang="zh-CN" sz="1400" lang="zh-CN" smtClean="0">
                <a:solidFill>
                  <a:schemeClr val="bg2">
                    <a:lumMod val="50000"/>
                  </a:schemeClr>
                </a:solidFill>
                <a:latin typeface="微软雅黑" pitchFamily="34" charset="-122"/>
                <a:ea typeface="微软雅黑" pitchFamily="34" charset="-122"/>
              </a:rPr>
              <a:t>技术</a:t>
            </a:r>
            <a:r>
              <a:rPr altLang="zh-CN" sz="1400" lang="zh-CN" smtClean="0">
                <a:solidFill>
                  <a:schemeClr val="bg2">
                    <a:lumMod val="50000"/>
                  </a:schemeClr>
                </a:solidFill>
                <a:latin typeface="微软雅黑" pitchFamily="34" charset="-122"/>
                <a:ea typeface="微软雅黑" pitchFamily="34" charset="-122"/>
              </a:rPr>
              <a:t>分为被动抵消和</a:t>
            </a:r>
            <a:r>
              <a:rPr altLang="zh-CN" sz="1400" lang="zh-CN" smtClean="0">
                <a:solidFill>
                  <a:schemeClr val="bg2">
                    <a:lumMod val="50000"/>
                  </a:schemeClr>
                </a:solidFill>
                <a:latin typeface="微软雅黑" pitchFamily="34" charset="-122"/>
                <a:ea typeface="微软雅黑" pitchFamily="34" charset="-122"/>
              </a:rPr>
              <a:t>主动</a:t>
            </a:r>
            <a:r>
              <a:rPr altLang="zh-CN" sz="1400" lang="zh-CN" smtClean="0">
                <a:solidFill>
                  <a:schemeClr val="bg2">
                    <a:lumMod val="50000"/>
                  </a:schemeClr>
                </a:solidFill>
                <a:latin typeface="微软雅黑" pitchFamily="34" charset="-122"/>
                <a:ea typeface="微软雅黑" pitchFamily="34" charset="-122"/>
              </a:rPr>
              <a:t>抵消</a:t>
            </a:r>
            <a:endParaRPr altLang="zh-CN" sz="1400" lang="en-US" smtClean="0">
              <a:solidFill>
                <a:schemeClr val="bg2">
                  <a:lumMod val="50000"/>
                </a:schemeClr>
              </a:solidFill>
              <a:latin typeface="微软雅黑" pitchFamily="34" charset="-122"/>
              <a:ea typeface="微软雅黑" pitchFamily="34" charset="-122"/>
            </a:endParaRPr>
          </a:p>
        </p:txBody>
      </p:sp>
      <p:sp>
        <p:nvSpPr>
          <p:cNvPr id="1048884" name="文本框 48"/>
          <p:cNvSpPr txBox="1"/>
          <p:nvPr/>
        </p:nvSpPr>
        <p:spPr>
          <a:xfrm>
            <a:off x="3979503" y="1821991"/>
            <a:ext cx="2171700" cy="369332"/>
          </a:xfrm>
          <a:prstGeom prst="rect"/>
          <a:noFill/>
        </p:spPr>
        <p:txBody>
          <a:bodyPr rtlCol="0" wrap="square">
            <a:spAutoFit/>
          </a:bodyPr>
          <a:p>
            <a:pPr algn="ctr"/>
            <a:r>
              <a:rPr altLang="en-US" b="1" dirty="0" lang="zh-CN">
                <a:solidFill>
                  <a:srgbClr val="0174AB"/>
                </a:solidFill>
                <a:latin typeface="微软雅黑" panose="020B0503020204020204" pitchFamily="34" charset="-122"/>
                <a:ea typeface="微软雅黑" panose="020B0503020204020204" pitchFamily="34" charset="-122"/>
              </a:rPr>
              <a:t>自干扰消</a:t>
            </a:r>
            <a:r>
              <a:rPr altLang="en-US" b="1" dirty="0" lang="zh-CN" smtClean="0">
                <a:solidFill>
                  <a:srgbClr val="0174AB"/>
                </a:solidFill>
                <a:latin typeface="微软雅黑" panose="020B0503020204020204" pitchFamily="34" charset="-122"/>
                <a:ea typeface="微软雅黑" panose="020B0503020204020204" pitchFamily="34" charset="-122"/>
              </a:rPr>
              <a:t>除（</a:t>
            </a:r>
            <a:r>
              <a:rPr altLang="zh-CN" b="1" dirty="0" lang="en-US" smtClean="0">
                <a:solidFill>
                  <a:srgbClr val="0174AB"/>
                </a:solidFill>
                <a:latin typeface="微软雅黑" panose="020B0503020204020204" pitchFamily="34" charset="-122"/>
                <a:ea typeface="微软雅黑" panose="020B0503020204020204" pitchFamily="34" charset="-122"/>
              </a:rPr>
              <a:t>SIC</a:t>
            </a:r>
            <a:r>
              <a:rPr altLang="en-US" b="1" dirty="0" lang="zh-CN" smtClean="0">
                <a:solidFill>
                  <a:srgbClr val="0174AB"/>
                </a:solidFill>
                <a:latin typeface="微软雅黑" panose="020B0503020204020204" pitchFamily="34" charset="-122"/>
                <a:ea typeface="微软雅黑" panose="020B0503020204020204" pitchFamily="34" charset="-122"/>
              </a:rPr>
              <a:t>）</a:t>
            </a:r>
            <a:endParaRPr altLang="en-US" b="1" dirty="0" lang="zh-HK">
              <a:solidFill>
                <a:srgbClr val="0174AB"/>
              </a:solidFill>
              <a:latin typeface="微软雅黑" panose="020B0503020204020204" pitchFamily="34" charset="-122"/>
              <a:ea typeface="微软雅黑" panose="020B0503020204020204" pitchFamily="34" charset="-122"/>
            </a:endParaRPr>
          </a:p>
        </p:txBody>
      </p:sp>
      <p:sp>
        <p:nvSpPr>
          <p:cNvPr id="1048885" name="矩形 62"/>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886" name="文本框 63"/>
          <p:cNvSpPr txBox="1"/>
          <p:nvPr/>
        </p:nvSpPr>
        <p:spPr>
          <a:xfrm>
            <a:off x="1303056" y="93911"/>
            <a:ext cx="1252353"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87" name="矩形 64"/>
          <p:cNvSpPr/>
          <p:nvPr/>
        </p:nvSpPr>
        <p:spPr>
          <a:xfrm>
            <a:off x="26821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cxnSp>
        <p:nvCxnSpPr>
          <p:cNvPr id="3145809" name="直接连接符 65"/>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888" name="文本框 66"/>
          <p:cNvSpPr txBox="1"/>
          <p:nvPr/>
        </p:nvSpPr>
        <p:spPr>
          <a:xfrm>
            <a:off x="2684103" y="939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研究</a:t>
            </a:r>
            <a:r>
              <a:rPr altLang="en-US" dirty="0" lang="zh-CN" spc="300">
                <a:solidFill>
                  <a:schemeClr val="bg2">
                    <a:lumMod val="50000"/>
                  </a:schemeClr>
                </a:solidFill>
                <a:latin typeface="微软雅黑" panose="020B0503020204020204" pitchFamily="34" charset="-122"/>
                <a:ea typeface="微软雅黑" panose="020B0503020204020204" pitchFamily="34" charset="-122"/>
              </a:rPr>
              <a:t>内容</a:t>
            </a:r>
            <a:endParaRPr altLang="en-US" dirty="0" lang="zh-HK" spc="300">
              <a:solidFill>
                <a:schemeClr val="bg2">
                  <a:lumMod val="50000"/>
                </a:schemeClr>
              </a:solidFill>
              <a:latin typeface="微软雅黑" panose="020B0503020204020204" pitchFamily="34" charset="-122"/>
              <a:ea typeface="微软雅黑" panose="020B0503020204020204" pitchFamily="34" charset="-122"/>
            </a:endParaRPr>
          </a:p>
        </p:txBody>
      </p:sp>
      <p:sp>
        <p:nvSpPr>
          <p:cNvPr id="1048889" name="文本框 67"/>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90" name="文本框 68"/>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810" name="直接连接符 69"/>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11" name="直接连接符 70"/>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12" name="直接连接符 71"/>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13" name="直接连接符 72"/>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891" name="文本框 73"/>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92" name="文本框 74"/>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893" name="TextBox 38"/>
          <p:cNvSpPr txBox="1"/>
          <p:nvPr/>
        </p:nvSpPr>
        <p:spPr>
          <a:xfrm>
            <a:off x="428625" y="742950"/>
            <a:ext cx="5524500" cy="523220"/>
          </a:xfrm>
          <a:prstGeom prst="rect"/>
          <a:noFill/>
        </p:spPr>
        <p:txBody>
          <a:bodyPr rtlCol="0" wrap="square">
            <a:spAutoFit/>
          </a:bodyPr>
          <a:p>
            <a:r>
              <a:rPr altLang="zh-CN" dirty="0" sz="2800" lang="en-US">
                <a:solidFill>
                  <a:schemeClr val="bg2">
                    <a:lumMod val="50000"/>
                  </a:schemeClr>
                </a:solidFill>
                <a:latin typeface="微软雅黑" pitchFamily="34" charset="-122"/>
                <a:ea typeface="微软雅黑" pitchFamily="34" charset="-122"/>
              </a:rPr>
              <a:t>3.3 5G</a:t>
            </a:r>
            <a:r>
              <a:rPr altLang="en-US" dirty="0" sz="2800" lang="zh-CN">
                <a:solidFill>
                  <a:schemeClr val="bg2">
                    <a:lumMod val="50000"/>
                  </a:schemeClr>
                </a:solidFill>
                <a:latin typeface="微软雅黑" pitchFamily="34" charset="-122"/>
                <a:ea typeface="微软雅黑" pitchFamily="34" charset="-122"/>
              </a:rPr>
              <a:t>网络的方法和技术</a:t>
            </a:r>
          </a:p>
        </p:txBody>
      </p:sp>
    </p:spTree>
  </p:cSld>
  <p:clrMapOvr>
    <a:masterClrMapping/>
  </p:clrMapOvr>
  <p:transition>
    <p:wipe/>
  </p:transition>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897" name="椭圆 36"/>
          <p:cNvSpPr/>
          <p:nvPr/>
        </p:nvSpPr>
        <p:spPr>
          <a:xfrm>
            <a:off x="713748" y="2724064"/>
            <a:ext cx="2044873" cy="2044873"/>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nvGrpSpPr>
          <p:cNvPr id="133" name="Group 12"/>
          <p:cNvGrpSpPr>
            <a:grpSpLocks noChangeAspect="1"/>
          </p:cNvGrpSpPr>
          <p:nvPr/>
        </p:nvGrpSpPr>
        <p:grpSpPr bwMode="auto">
          <a:xfrm>
            <a:off x="1183962" y="3105833"/>
            <a:ext cx="1361803" cy="1281345"/>
            <a:chOff x="3333" y="1044"/>
            <a:chExt cx="3267" cy="2854"/>
          </a:xfrm>
          <a:solidFill>
            <a:schemeClr val="bg1"/>
          </a:solidFill>
        </p:grpSpPr>
        <p:sp>
          <p:nvSpPr>
            <p:cNvPr id="1048898" name="Freeform 14"/>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899" name="Freeform 15"/>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00" name="Freeform 16"/>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01" name="Freeform 17"/>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02" name="Freeform 18"/>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03" name="Freeform 19"/>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04" name="Freeform 20"/>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05" name="Freeform 21"/>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grpSp>
      <p:sp>
        <p:nvSpPr>
          <p:cNvPr id="1048906" name="矩形 46"/>
          <p:cNvSpPr/>
          <p:nvPr/>
        </p:nvSpPr>
        <p:spPr>
          <a:xfrm>
            <a:off x="4137653" y="4434677"/>
            <a:ext cx="4292600" cy="701041"/>
          </a:xfrm>
          <a:prstGeom prst="rect"/>
        </p:spPr>
        <p:txBody>
          <a:bodyPr wrap="square">
            <a:spAutoFit/>
          </a:bodyPr>
          <a:p>
            <a:pPr algn="just" lvl="0"/>
            <a:r>
              <a:rPr altLang="zh-CN" sz="1400" lang="en-US" smtClean="0">
                <a:solidFill>
                  <a:schemeClr val="bg2">
                    <a:lumMod val="50000"/>
                  </a:schemeClr>
                </a:solidFill>
                <a:latin typeface="微软雅黑" pitchFamily="34" charset="-122"/>
                <a:ea typeface="微软雅黑" pitchFamily="34" charset="-122"/>
              </a:rPr>
              <a:t>SDN</a:t>
            </a:r>
            <a:r>
              <a:rPr altLang="zh-CN" sz="1400" lang="zh-CN" smtClean="0">
                <a:solidFill>
                  <a:schemeClr val="bg2">
                    <a:lumMod val="50000"/>
                  </a:schemeClr>
                </a:solidFill>
                <a:latin typeface="微软雅黑" pitchFamily="34" charset="-122"/>
                <a:ea typeface="微软雅黑" pitchFamily="34" charset="-122"/>
              </a:rPr>
              <a:t>体系结构划分网络控制功能和数据转发功能，从而使网络控制功能可编程，网络基础</a:t>
            </a:r>
            <a:r>
              <a:rPr altLang="zh-CN" sz="1400" lang="zh-CN" smtClean="0">
                <a:solidFill>
                  <a:schemeClr val="bg2">
                    <a:lumMod val="50000"/>
                  </a:schemeClr>
                </a:solidFill>
                <a:latin typeface="微软雅黑" pitchFamily="34" charset="-122"/>
                <a:ea typeface="微软雅黑" pitchFamily="34" charset="-122"/>
              </a:rPr>
              <a:t>设施</a:t>
            </a:r>
            <a:r>
              <a:rPr altLang="en-US" sz="1400" lang="zh-CN" smtClean="0">
                <a:solidFill>
                  <a:schemeClr val="bg2">
                    <a:lumMod val="50000"/>
                  </a:schemeClr>
                </a:solidFill>
                <a:latin typeface="微软雅黑" pitchFamily="34" charset="-122"/>
                <a:ea typeface="微软雅黑" pitchFamily="34" charset="-122"/>
              </a:rPr>
              <a:t>能</a:t>
            </a:r>
            <a:r>
              <a:rPr altLang="zh-CN" sz="1400" lang="zh-CN" smtClean="0">
                <a:solidFill>
                  <a:schemeClr val="bg2">
                    <a:lumMod val="50000"/>
                  </a:schemeClr>
                </a:solidFill>
                <a:latin typeface="微软雅黑" pitchFamily="34" charset="-122"/>
                <a:ea typeface="微软雅黑" pitchFamily="34" charset="-122"/>
              </a:rPr>
              <a:t>处理</a:t>
            </a:r>
            <a:r>
              <a:rPr altLang="zh-CN" sz="1400" lang="zh-CN" smtClean="0">
                <a:solidFill>
                  <a:schemeClr val="bg2">
                    <a:lumMod val="50000"/>
                  </a:schemeClr>
                </a:solidFill>
                <a:latin typeface="微软雅黑" pitchFamily="34" charset="-122"/>
                <a:ea typeface="微软雅黑" pitchFamily="34" charset="-122"/>
              </a:rPr>
              <a:t>应用和网络服务</a:t>
            </a:r>
            <a:r>
              <a:rPr altLang="zh-CN" sz="1400" lang="zh-CN" smtClean="0">
                <a:solidFill>
                  <a:schemeClr val="bg2">
                    <a:lumMod val="50000"/>
                  </a:schemeClr>
                </a:solidFill>
                <a:latin typeface="微软雅黑" pitchFamily="34" charset="-122"/>
                <a:ea typeface="微软雅黑" pitchFamily="34" charset="-122"/>
              </a:rPr>
              <a:t>。</a:t>
            </a:r>
            <a:endParaRPr altLang="zh-HK" dirty="0" sz="1400" lang="zh-HK">
              <a:solidFill>
                <a:schemeClr val="bg2">
                  <a:lumMod val="50000"/>
                </a:schemeClr>
              </a:solidFill>
              <a:latin typeface="微软雅黑" pitchFamily="34" charset="-122"/>
              <a:ea typeface="微软雅黑" pitchFamily="34" charset="-122"/>
            </a:endParaRPr>
          </a:p>
        </p:txBody>
      </p:sp>
      <p:sp>
        <p:nvSpPr>
          <p:cNvPr id="1048907" name="文本框 47"/>
          <p:cNvSpPr txBox="1"/>
          <p:nvPr/>
        </p:nvSpPr>
        <p:spPr>
          <a:xfrm>
            <a:off x="3891750" y="3967396"/>
            <a:ext cx="2689362" cy="369332"/>
          </a:xfrm>
          <a:prstGeom prst="rect"/>
          <a:noFill/>
        </p:spPr>
        <p:txBody>
          <a:bodyPr rtlCol="0" wrap="square">
            <a:spAutoFit/>
          </a:bodyPr>
          <a:p>
            <a:pPr algn="ctr"/>
            <a:r>
              <a:rPr altLang="en-US" b="1" dirty="0" lang="zh-CN">
                <a:solidFill>
                  <a:srgbClr val="0174AB"/>
                </a:solidFill>
                <a:latin typeface="微软雅黑" panose="020B0503020204020204" pitchFamily="34" charset="-122"/>
                <a:ea typeface="微软雅黑" panose="020B0503020204020204" pitchFamily="34" charset="-122"/>
              </a:rPr>
              <a:t>软件定义网络</a:t>
            </a:r>
            <a:r>
              <a:rPr altLang="zh-CN" b="1" dirty="0" lang="en-US">
                <a:solidFill>
                  <a:srgbClr val="0174AB"/>
                </a:solidFill>
                <a:latin typeface="微软雅黑" panose="020B0503020204020204" pitchFamily="34" charset="-122"/>
                <a:ea typeface="微软雅黑" panose="020B0503020204020204" pitchFamily="34" charset="-122"/>
              </a:rPr>
              <a:t>(SDN)</a:t>
            </a:r>
            <a:endParaRPr altLang="en-US" b="1" dirty="0" lang="zh-HK">
              <a:solidFill>
                <a:srgbClr val="0174AB"/>
              </a:solidFill>
              <a:latin typeface="微软雅黑" panose="020B0503020204020204" pitchFamily="34" charset="-122"/>
              <a:ea typeface="微软雅黑" panose="020B0503020204020204" pitchFamily="34" charset="-122"/>
            </a:endParaRPr>
          </a:p>
        </p:txBody>
      </p:sp>
      <p:grpSp>
        <p:nvGrpSpPr>
          <p:cNvPr id="134" name="组合 61"/>
          <p:cNvGrpSpPr/>
          <p:nvPr/>
        </p:nvGrpSpPr>
        <p:grpSpPr>
          <a:xfrm>
            <a:off x="3615799" y="1892300"/>
            <a:ext cx="221360" cy="3708400"/>
            <a:chOff x="3615799" y="1892300"/>
            <a:chExt cx="221360" cy="3708400"/>
          </a:xfrm>
        </p:grpSpPr>
        <p:cxnSp>
          <p:nvCxnSpPr>
            <p:cNvPr id="3145814" name="直接连接符 41"/>
            <p:cNvCxnSpPr>
              <a:cxnSpLocks/>
            </p:cNvCxnSpPr>
            <p:nvPr/>
          </p:nvCxnSpPr>
          <p:spPr>
            <a:xfrm>
              <a:off x="3726479" y="1892300"/>
              <a:ext cx="0" cy="3708400"/>
            </a:xfrm>
            <a:prstGeom prst="line"/>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1048908" name="椭圆 43"/>
            <p:cNvSpPr/>
            <p:nvPr/>
          </p:nvSpPr>
          <p:spPr>
            <a:xfrm>
              <a:off x="3615799" y="4649591"/>
              <a:ext cx="221360" cy="221360"/>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909" name="椭圆 42"/>
            <p:cNvSpPr/>
            <p:nvPr/>
          </p:nvSpPr>
          <p:spPr>
            <a:xfrm>
              <a:off x="3615799" y="2622105"/>
              <a:ext cx="221360" cy="221360"/>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sp>
        <p:nvSpPr>
          <p:cNvPr id="1048910" name="矩形 45"/>
          <p:cNvSpPr/>
          <p:nvPr/>
        </p:nvSpPr>
        <p:spPr>
          <a:xfrm>
            <a:off x="4137653" y="2407247"/>
            <a:ext cx="4292600" cy="1310640"/>
          </a:xfrm>
          <a:prstGeom prst="rect"/>
        </p:spPr>
        <p:txBody>
          <a:bodyPr wrap="square">
            <a:spAutoFit/>
          </a:bodyPr>
          <a:p>
            <a:r>
              <a:rPr altLang="zh-CN" sz="1400" lang="en-US" smtClean="0">
                <a:solidFill>
                  <a:schemeClr val="bg2">
                    <a:lumMod val="50000"/>
                  </a:schemeClr>
                </a:solidFill>
                <a:latin typeface="微软雅黑" pitchFamily="34" charset="-122"/>
                <a:ea typeface="微软雅黑" pitchFamily="34" charset="-122"/>
              </a:rPr>
              <a:t>NFV</a:t>
            </a:r>
            <a:r>
              <a:rPr altLang="zh-CN" sz="1400" lang="zh-CN" smtClean="0">
                <a:solidFill>
                  <a:schemeClr val="bg2">
                    <a:lumMod val="50000"/>
                  </a:schemeClr>
                </a:solidFill>
                <a:latin typeface="微软雅黑" pitchFamily="34" charset="-122"/>
                <a:ea typeface="微软雅黑" pitchFamily="34" charset="-122"/>
              </a:rPr>
              <a:t>通过运行在普通服务器上的软件实现网络功能，如网络地址转换、防火墙、入侵检测、域名</a:t>
            </a:r>
            <a:r>
              <a:rPr altLang="zh-CN" sz="1400" lang="zh-CN" smtClean="0">
                <a:solidFill>
                  <a:schemeClr val="bg2">
                    <a:lumMod val="50000"/>
                  </a:schemeClr>
                </a:solidFill>
                <a:latin typeface="微软雅黑" pitchFamily="34" charset="-122"/>
                <a:ea typeface="微软雅黑" pitchFamily="34" charset="-122"/>
              </a:rPr>
              <a:t>服务</a:t>
            </a:r>
            <a:r>
              <a:rPr altLang="en-US" sz="1400" lang="zh-CN" smtClean="0">
                <a:solidFill>
                  <a:schemeClr val="bg2">
                    <a:lumMod val="50000"/>
                  </a:schemeClr>
                </a:solidFill>
                <a:latin typeface="微软雅黑" pitchFamily="34" charset="-122"/>
                <a:ea typeface="微软雅黑" pitchFamily="34" charset="-122"/>
              </a:rPr>
              <a:t>等</a:t>
            </a:r>
            <a:r>
              <a:rPr altLang="zh-CN" sz="1400" lang="zh-CN" smtClean="0">
                <a:solidFill>
                  <a:schemeClr val="bg2">
                    <a:lumMod val="50000"/>
                  </a:schemeClr>
                </a:solidFill>
                <a:latin typeface="微软雅黑" pitchFamily="34" charset="-122"/>
                <a:ea typeface="微软雅黑" pitchFamily="34" charset="-122"/>
              </a:rPr>
              <a:t>。</a:t>
            </a:r>
            <a:r>
              <a:rPr altLang="zh-CN" sz="1400" lang="zh-CN" smtClean="0">
                <a:solidFill>
                  <a:schemeClr val="bg2">
                    <a:lumMod val="50000"/>
                  </a:schemeClr>
                </a:solidFill>
                <a:latin typeface="微软雅黑" pitchFamily="34" charset="-122"/>
                <a:ea typeface="微软雅黑" pitchFamily="34" charset="-122"/>
              </a:rPr>
              <a:t>然而，传统的网络在专用的和特定于应用程序的服务器上实现这些功能。因此，</a:t>
            </a:r>
            <a:r>
              <a:rPr altLang="zh-CN" sz="1400" lang="en-US" smtClean="0">
                <a:solidFill>
                  <a:schemeClr val="bg2">
                    <a:lumMod val="50000"/>
                  </a:schemeClr>
                </a:solidFill>
                <a:latin typeface="微软雅黑" pitchFamily="34" charset="-122"/>
                <a:ea typeface="微软雅黑" pitchFamily="34" charset="-122"/>
              </a:rPr>
              <a:t>NFV</a:t>
            </a:r>
            <a:r>
              <a:rPr altLang="zh-CN" sz="1400" lang="zh-CN" smtClean="0">
                <a:solidFill>
                  <a:schemeClr val="bg2">
                    <a:lumMod val="50000"/>
                  </a:schemeClr>
                </a:solidFill>
                <a:latin typeface="微软雅黑" pitchFamily="34" charset="-122"/>
                <a:ea typeface="微软雅黑" pitchFamily="34" charset="-122"/>
              </a:rPr>
              <a:t>通过不更新专用</a:t>
            </a:r>
            <a:r>
              <a:rPr altLang="zh-CN" sz="1400" lang="zh-CN" smtClean="0">
                <a:solidFill>
                  <a:schemeClr val="bg2">
                    <a:lumMod val="50000"/>
                  </a:schemeClr>
                </a:solidFill>
                <a:latin typeface="微软雅黑" pitchFamily="34" charset="-122"/>
                <a:ea typeface="微软雅黑" pitchFamily="34" charset="-122"/>
              </a:rPr>
              <a:t>服务器来</a:t>
            </a:r>
            <a:r>
              <a:rPr altLang="zh-CN" sz="1400" lang="zh-CN" smtClean="0">
                <a:solidFill>
                  <a:schemeClr val="bg2">
                    <a:lumMod val="50000"/>
                  </a:schemeClr>
                </a:solidFill>
                <a:latin typeface="微软雅黑" pitchFamily="34" charset="-122"/>
                <a:ea typeface="微软雅黑" pitchFamily="34" charset="-122"/>
              </a:rPr>
              <a:t>减轻网络运营商的负担，从而节约成本。</a:t>
            </a:r>
          </a:p>
          <a:p>
            <a:r>
              <a:rPr altLang="zh-CN" sz="1400" lang="en-US" smtClean="0"/>
              <a:t> </a:t>
            </a:r>
            <a:endParaRPr altLang="zh-CN" sz="1400" lang="zh-CN"/>
          </a:p>
        </p:txBody>
      </p:sp>
      <p:sp>
        <p:nvSpPr>
          <p:cNvPr id="1048911" name="文本框 48"/>
          <p:cNvSpPr txBox="1"/>
          <p:nvPr/>
        </p:nvSpPr>
        <p:spPr>
          <a:xfrm>
            <a:off x="3979502" y="1821991"/>
            <a:ext cx="2601609" cy="369332"/>
          </a:xfrm>
          <a:prstGeom prst="rect"/>
          <a:noFill/>
        </p:spPr>
        <p:txBody>
          <a:bodyPr rtlCol="0" wrap="square">
            <a:spAutoFit/>
          </a:bodyPr>
          <a:p>
            <a:pPr algn="ctr"/>
            <a:r>
              <a:rPr altLang="en-US" b="1" dirty="0" lang="zh-CN">
                <a:solidFill>
                  <a:srgbClr val="0174AB"/>
                </a:solidFill>
                <a:latin typeface="微软雅黑" panose="020B0503020204020204" pitchFamily="34" charset="-122"/>
                <a:ea typeface="微软雅黑" panose="020B0503020204020204" pitchFamily="34" charset="-122"/>
              </a:rPr>
              <a:t>网络功能虚拟化</a:t>
            </a:r>
            <a:r>
              <a:rPr altLang="zh-CN" b="1" dirty="0" lang="en-US">
                <a:solidFill>
                  <a:srgbClr val="0174AB"/>
                </a:solidFill>
                <a:latin typeface="微软雅黑" panose="020B0503020204020204" pitchFamily="34" charset="-122"/>
                <a:ea typeface="微软雅黑" panose="020B0503020204020204" pitchFamily="34" charset="-122"/>
              </a:rPr>
              <a:t>(NFV)</a:t>
            </a:r>
            <a:endParaRPr altLang="en-US" b="1" dirty="0" lang="zh-HK">
              <a:solidFill>
                <a:srgbClr val="0174AB"/>
              </a:solidFill>
              <a:latin typeface="微软雅黑" panose="020B0503020204020204" pitchFamily="34" charset="-122"/>
              <a:ea typeface="微软雅黑" panose="020B0503020204020204" pitchFamily="34" charset="-122"/>
            </a:endParaRPr>
          </a:p>
        </p:txBody>
      </p:sp>
      <p:sp>
        <p:nvSpPr>
          <p:cNvPr id="1048912" name="矩形 62"/>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913" name="文本框 63"/>
          <p:cNvSpPr txBox="1"/>
          <p:nvPr/>
        </p:nvSpPr>
        <p:spPr>
          <a:xfrm>
            <a:off x="1303056" y="93911"/>
            <a:ext cx="1252353"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14" name="矩形 64"/>
          <p:cNvSpPr/>
          <p:nvPr/>
        </p:nvSpPr>
        <p:spPr>
          <a:xfrm>
            <a:off x="26821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cxnSp>
        <p:nvCxnSpPr>
          <p:cNvPr id="3145815" name="直接连接符 65"/>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915" name="文本框 66"/>
          <p:cNvSpPr txBox="1"/>
          <p:nvPr/>
        </p:nvSpPr>
        <p:spPr>
          <a:xfrm>
            <a:off x="2684103" y="939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研究</a:t>
            </a:r>
            <a:r>
              <a:rPr altLang="en-US" dirty="0" lang="zh-CN" spc="300">
                <a:solidFill>
                  <a:schemeClr val="bg2">
                    <a:lumMod val="50000"/>
                  </a:schemeClr>
                </a:solidFill>
                <a:latin typeface="微软雅黑" panose="020B0503020204020204" pitchFamily="34" charset="-122"/>
                <a:ea typeface="微软雅黑" panose="020B0503020204020204" pitchFamily="34" charset="-122"/>
              </a:rPr>
              <a:t>内容</a:t>
            </a:r>
            <a:endParaRPr altLang="en-US" dirty="0" lang="zh-HK" spc="300">
              <a:solidFill>
                <a:schemeClr val="bg2">
                  <a:lumMod val="50000"/>
                </a:schemeClr>
              </a:solidFill>
              <a:latin typeface="微软雅黑" panose="020B0503020204020204" pitchFamily="34" charset="-122"/>
              <a:ea typeface="微软雅黑" panose="020B0503020204020204" pitchFamily="34" charset="-122"/>
            </a:endParaRPr>
          </a:p>
        </p:txBody>
      </p:sp>
      <p:sp>
        <p:nvSpPr>
          <p:cNvPr id="1048916" name="文本框 67"/>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17" name="文本框 68"/>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816" name="直接连接符 69"/>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17" name="直接连接符 70"/>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18" name="直接连接符 71"/>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19" name="直接连接符 72"/>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918" name="文本框 73"/>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19" name="文本框 74"/>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20" name="TextBox 38"/>
          <p:cNvSpPr txBox="1"/>
          <p:nvPr/>
        </p:nvSpPr>
        <p:spPr>
          <a:xfrm>
            <a:off x="428625" y="742950"/>
            <a:ext cx="5524500" cy="523220"/>
          </a:xfrm>
          <a:prstGeom prst="rect"/>
          <a:noFill/>
        </p:spPr>
        <p:txBody>
          <a:bodyPr rtlCol="0" wrap="square">
            <a:spAutoFit/>
          </a:bodyPr>
          <a:p>
            <a:r>
              <a:rPr altLang="zh-CN" dirty="0" sz="2800" lang="en-US">
                <a:solidFill>
                  <a:schemeClr val="bg2">
                    <a:lumMod val="50000"/>
                  </a:schemeClr>
                </a:solidFill>
                <a:latin typeface="微软雅黑" pitchFamily="34" charset="-122"/>
                <a:ea typeface="微软雅黑" pitchFamily="34" charset="-122"/>
              </a:rPr>
              <a:t>3.3 5G</a:t>
            </a:r>
            <a:r>
              <a:rPr altLang="en-US" dirty="0" sz="2800" lang="zh-CN">
                <a:solidFill>
                  <a:schemeClr val="bg2">
                    <a:lumMod val="50000"/>
                  </a:schemeClr>
                </a:solidFill>
                <a:latin typeface="微软雅黑" pitchFamily="34" charset="-122"/>
                <a:ea typeface="微软雅黑" pitchFamily="34" charset="-122"/>
              </a:rPr>
              <a:t>网络的方法和技术</a:t>
            </a:r>
          </a:p>
        </p:txBody>
      </p:sp>
    </p:spTree>
  </p:cSld>
  <p:clrMapOvr>
    <a:masterClrMapping/>
  </p:clrMapOvr>
  <p:transition>
    <p:wipe/>
  </p:transition>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921" name="椭圆 36"/>
          <p:cNvSpPr/>
          <p:nvPr/>
        </p:nvSpPr>
        <p:spPr>
          <a:xfrm>
            <a:off x="713748" y="2724064"/>
            <a:ext cx="2044873" cy="2044873"/>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nvGrpSpPr>
          <p:cNvPr id="136" name="Group 12"/>
          <p:cNvGrpSpPr>
            <a:grpSpLocks noChangeAspect="1"/>
          </p:cNvGrpSpPr>
          <p:nvPr/>
        </p:nvGrpSpPr>
        <p:grpSpPr bwMode="auto">
          <a:xfrm>
            <a:off x="1183962" y="3105833"/>
            <a:ext cx="1361803" cy="1281345"/>
            <a:chOff x="3333" y="1044"/>
            <a:chExt cx="3267" cy="2854"/>
          </a:xfrm>
          <a:solidFill>
            <a:schemeClr val="bg1"/>
          </a:solidFill>
        </p:grpSpPr>
        <p:sp>
          <p:nvSpPr>
            <p:cNvPr id="1048922" name="Freeform 14"/>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23" name="Freeform 15"/>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24" name="Freeform 16"/>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25" name="Freeform 17"/>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26" name="Freeform 18"/>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27" name="Freeform 19"/>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28" name="Freeform 20"/>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29" name="Freeform 21"/>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grpSp>
      <p:sp>
        <p:nvSpPr>
          <p:cNvPr id="1048930" name="矩形 46"/>
          <p:cNvSpPr/>
          <p:nvPr/>
        </p:nvSpPr>
        <p:spPr>
          <a:xfrm>
            <a:off x="4137653" y="4415627"/>
            <a:ext cx="4292600" cy="1717040"/>
          </a:xfrm>
          <a:prstGeom prst="rect"/>
        </p:spPr>
        <p:txBody>
          <a:bodyPr wrap="square">
            <a:spAutoFit/>
          </a:bodyPr>
          <a:p>
            <a:r>
              <a:rPr altLang="en-US" sz="1400" lang="zh-CN" smtClean="0">
                <a:solidFill>
                  <a:schemeClr val="bg2">
                    <a:lumMod val="50000"/>
                  </a:schemeClr>
                </a:solidFill>
                <a:latin typeface="微软雅黑" pitchFamily="34" charset="-122"/>
                <a:ea typeface="微软雅黑" pitchFamily="34" charset="-122"/>
              </a:rPr>
              <a:t>可见</a:t>
            </a:r>
            <a:r>
              <a:rPr altLang="en-US" sz="1400" lang="zh-CN" smtClean="0">
                <a:solidFill>
                  <a:schemeClr val="bg2">
                    <a:lumMod val="50000"/>
                  </a:schemeClr>
                </a:solidFill>
                <a:latin typeface="微软雅黑" pitchFamily="34" charset="-122"/>
                <a:ea typeface="微软雅黑" pitchFamily="34" charset="-122"/>
              </a:rPr>
              <a:t>光通信</a:t>
            </a:r>
            <a:r>
              <a:rPr altLang="en-US" sz="1400" lang="zh-CN" smtClean="0">
                <a:solidFill>
                  <a:schemeClr val="bg2">
                    <a:lumMod val="50000"/>
                  </a:schemeClr>
                </a:solidFill>
                <a:latin typeface="微软雅黑" pitchFamily="34" charset="-122"/>
                <a:ea typeface="微软雅黑" pitchFamily="34" charset="-122"/>
              </a:rPr>
              <a:t>技术是</a:t>
            </a:r>
            <a:r>
              <a:rPr altLang="en-US" sz="1400" lang="zh-CN" smtClean="0">
                <a:solidFill>
                  <a:schemeClr val="bg2">
                    <a:lumMod val="50000"/>
                  </a:schemeClr>
                </a:solidFill>
                <a:latin typeface="微软雅黑" pitchFamily="34" charset="-122"/>
                <a:ea typeface="微软雅黑" pitchFamily="34" charset="-122"/>
              </a:rPr>
              <a:t>指利用可见光波段的光作为信息载体，无需光纤等有线信道的传输介质，在空气中直接传输光信号的通信</a:t>
            </a:r>
            <a:r>
              <a:rPr altLang="en-US" sz="1400" lang="zh-CN" smtClean="0">
                <a:solidFill>
                  <a:schemeClr val="bg2">
                    <a:lumMod val="50000"/>
                  </a:schemeClr>
                </a:solidFill>
                <a:latin typeface="微软雅黑" pitchFamily="34" charset="-122"/>
                <a:ea typeface="微软雅黑" pitchFamily="34" charset="-122"/>
              </a:rPr>
              <a:t>方式</a:t>
            </a:r>
            <a:r>
              <a:rPr altLang="en-US" sz="1400" lang="zh-CN" smtClean="0">
                <a:solidFill>
                  <a:schemeClr val="bg2">
                    <a:lumMod val="50000"/>
                  </a:schemeClr>
                </a:solidFill>
                <a:latin typeface="微软雅黑" pitchFamily="34" charset="-122"/>
                <a:ea typeface="微软雅黑" pitchFamily="34" charset="-122"/>
              </a:rPr>
              <a:t>。</a:t>
            </a:r>
            <a:endParaRPr altLang="zh-CN" sz="1400" lang="en-US" smtClean="0">
              <a:solidFill>
                <a:schemeClr val="bg2">
                  <a:lumMod val="50000"/>
                </a:schemeClr>
              </a:solidFill>
              <a:latin typeface="微软雅黑" pitchFamily="34" charset="-122"/>
              <a:ea typeface="微软雅黑" pitchFamily="34" charset="-122"/>
            </a:endParaRPr>
          </a:p>
          <a:p>
            <a:r>
              <a:rPr altLang="en-US" sz="1400" lang="zh-CN" smtClean="0">
                <a:solidFill>
                  <a:schemeClr val="bg2">
                    <a:lumMod val="50000"/>
                  </a:schemeClr>
                </a:solidFill>
                <a:latin typeface="微软雅黑" pitchFamily="34" charset="-122"/>
                <a:ea typeface="微软雅黑" pitchFamily="34" charset="-122"/>
              </a:rPr>
              <a:t>借助可见光通信的特性，早上我们起床打开灯，就能通过各种终端设备（电视、平板、手机等）在第一时间了解今天的天气状况、得知最新的出行信息、以及国内 外重要新闻等等；而家庭成员间分享数据信息时，更可实现“秒传”。</a:t>
            </a:r>
            <a:endParaRPr altLang="zh-CN" sz="1400" lang="zh-CN">
              <a:solidFill>
                <a:schemeClr val="bg2">
                  <a:lumMod val="50000"/>
                </a:schemeClr>
              </a:solidFill>
              <a:latin typeface="微软雅黑" pitchFamily="34" charset="-122"/>
              <a:ea typeface="微软雅黑" pitchFamily="34" charset="-122"/>
            </a:endParaRPr>
          </a:p>
        </p:txBody>
      </p:sp>
      <p:sp>
        <p:nvSpPr>
          <p:cNvPr id="1048931" name="文本框 47"/>
          <p:cNvSpPr txBox="1"/>
          <p:nvPr/>
        </p:nvSpPr>
        <p:spPr>
          <a:xfrm>
            <a:off x="3726479" y="4017846"/>
            <a:ext cx="2689362" cy="369332"/>
          </a:xfrm>
          <a:prstGeom prst="rect"/>
          <a:noFill/>
        </p:spPr>
        <p:txBody>
          <a:bodyPr rtlCol="0" wrap="square">
            <a:spAutoFit/>
          </a:bodyPr>
          <a:p>
            <a:pPr algn="ctr"/>
            <a:r>
              <a:rPr altLang="en-US" b="1" lang="zh-CN" smtClean="0">
                <a:solidFill>
                  <a:srgbClr val="0174AB"/>
                </a:solidFill>
                <a:latin typeface="微软雅黑" panose="020B0503020204020204" pitchFamily="34" charset="-122"/>
                <a:ea typeface="微软雅黑" panose="020B0503020204020204" pitchFamily="34" charset="-122"/>
              </a:rPr>
              <a:t>可见</a:t>
            </a:r>
            <a:r>
              <a:rPr altLang="en-US" b="1" lang="zh-CN" smtClean="0">
                <a:solidFill>
                  <a:srgbClr val="0174AB"/>
                </a:solidFill>
                <a:latin typeface="微软雅黑" panose="020B0503020204020204" pitchFamily="34" charset="-122"/>
                <a:ea typeface="微软雅黑" panose="020B0503020204020204" pitchFamily="34" charset="-122"/>
              </a:rPr>
              <a:t>光</a:t>
            </a:r>
            <a:r>
              <a:rPr altLang="en-US" b="1" dirty="0" lang="zh-CN">
                <a:solidFill>
                  <a:srgbClr val="0174AB"/>
                </a:solidFill>
                <a:latin typeface="微软雅黑" panose="020B0503020204020204" pitchFamily="34" charset="-122"/>
                <a:ea typeface="微软雅黑" panose="020B0503020204020204" pitchFamily="34" charset="-122"/>
              </a:rPr>
              <a:t>通讯</a:t>
            </a:r>
            <a:r>
              <a:rPr altLang="zh-CN" b="1" dirty="0" lang="en-US">
                <a:solidFill>
                  <a:srgbClr val="0174AB"/>
                </a:solidFill>
                <a:latin typeface="微软雅黑" panose="020B0503020204020204" pitchFamily="34" charset="-122"/>
                <a:ea typeface="微软雅黑" panose="020B0503020204020204" pitchFamily="34" charset="-122"/>
              </a:rPr>
              <a:t>(VLC)</a:t>
            </a:r>
            <a:endParaRPr altLang="en-US" b="1" dirty="0" lang="zh-HK">
              <a:solidFill>
                <a:srgbClr val="0174AB"/>
              </a:solidFill>
              <a:latin typeface="微软雅黑" panose="020B0503020204020204" pitchFamily="34" charset="-122"/>
              <a:ea typeface="微软雅黑" panose="020B0503020204020204" pitchFamily="34" charset="-122"/>
            </a:endParaRPr>
          </a:p>
        </p:txBody>
      </p:sp>
      <p:grpSp>
        <p:nvGrpSpPr>
          <p:cNvPr id="137" name="组合 61"/>
          <p:cNvGrpSpPr/>
          <p:nvPr/>
        </p:nvGrpSpPr>
        <p:grpSpPr>
          <a:xfrm>
            <a:off x="3615799" y="1892300"/>
            <a:ext cx="221360" cy="3708400"/>
            <a:chOff x="3615799" y="1892300"/>
            <a:chExt cx="221360" cy="3708400"/>
          </a:xfrm>
        </p:grpSpPr>
        <p:cxnSp>
          <p:nvCxnSpPr>
            <p:cNvPr id="3145820" name="直接连接符 41"/>
            <p:cNvCxnSpPr>
              <a:cxnSpLocks/>
            </p:cNvCxnSpPr>
            <p:nvPr/>
          </p:nvCxnSpPr>
          <p:spPr>
            <a:xfrm>
              <a:off x="3726479" y="1892300"/>
              <a:ext cx="0" cy="3708400"/>
            </a:xfrm>
            <a:prstGeom prst="line"/>
            <a:ln w="19050">
              <a:solidFill>
                <a:srgbClr val="0174AB"/>
              </a:solidFill>
            </a:ln>
          </p:spPr>
          <p:style>
            <a:lnRef idx="1">
              <a:schemeClr val="accent1"/>
            </a:lnRef>
            <a:fillRef idx="0">
              <a:schemeClr val="accent1"/>
            </a:fillRef>
            <a:effectRef idx="0">
              <a:schemeClr val="accent1"/>
            </a:effectRef>
            <a:fontRef idx="minor">
              <a:schemeClr val="tx1"/>
            </a:fontRef>
          </p:style>
        </p:cxnSp>
        <p:sp>
          <p:nvSpPr>
            <p:cNvPr id="1048932" name="椭圆 43"/>
            <p:cNvSpPr/>
            <p:nvPr/>
          </p:nvSpPr>
          <p:spPr>
            <a:xfrm>
              <a:off x="3615799" y="4649591"/>
              <a:ext cx="221360" cy="221360"/>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933" name="椭圆 42"/>
            <p:cNvSpPr/>
            <p:nvPr/>
          </p:nvSpPr>
          <p:spPr>
            <a:xfrm>
              <a:off x="3615799" y="2622105"/>
              <a:ext cx="221360" cy="221360"/>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sp>
        <p:nvSpPr>
          <p:cNvPr id="1048934" name="矩形 45"/>
          <p:cNvSpPr/>
          <p:nvPr/>
        </p:nvSpPr>
        <p:spPr>
          <a:xfrm>
            <a:off x="4137652" y="2407247"/>
            <a:ext cx="4310311" cy="1107441"/>
          </a:xfrm>
          <a:prstGeom prst="rect"/>
        </p:spPr>
        <p:txBody>
          <a:bodyPr wrap="square">
            <a:spAutoFit/>
          </a:bodyPr>
          <a:p>
            <a:pPr algn="just" lvl="0"/>
            <a:r>
              <a:rPr altLang="zh-CN" sz="1400" lang="zh-CN" smtClean="0">
                <a:solidFill>
                  <a:schemeClr val="bg2">
                    <a:lumMod val="50000"/>
                  </a:schemeClr>
                </a:solidFill>
                <a:latin typeface="微软雅黑" pitchFamily="34" charset="-122"/>
                <a:ea typeface="微软雅黑" pitchFamily="34" charset="-122"/>
              </a:rPr>
              <a:t>目前的无线带宽无法支持</a:t>
            </a:r>
            <a:r>
              <a:rPr altLang="zh-CN" sz="1400" lang="en-US" smtClean="0">
                <a:solidFill>
                  <a:schemeClr val="bg2">
                    <a:lumMod val="50000"/>
                  </a:schemeClr>
                </a:solidFill>
                <a:latin typeface="微软雅黑" pitchFamily="34" charset="-122"/>
                <a:ea typeface="微软雅黑" pitchFamily="34" charset="-122"/>
              </a:rPr>
              <a:t>5G</a:t>
            </a:r>
            <a:r>
              <a:rPr altLang="zh-CN" sz="1400" lang="zh-CN" smtClean="0">
                <a:solidFill>
                  <a:schemeClr val="bg2">
                    <a:lumMod val="50000"/>
                  </a:schemeClr>
                </a:solidFill>
                <a:latin typeface="微软雅黑" pitchFamily="34" charset="-122"/>
                <a:ea typeface="微软雅黑" pitchFamily="34" charset="-122"/>
              </a:rPr>
              <a:t>网络中的大量</a:t>
            </a:r>
            <a:r>
              <a:rPr altLang="zh-CN" sz="1400" lang="en-US" smtClean="0">
                <a:solidFill>
                  <a:schemeClr val="bg2">
                    <a:lumMod val="50000"/>
                  </a:schemeClr>
                </a:solidFill>
                <a:latin typeface="微软雅黑" pitchFamily="34" charset="-122"/>
                <a:ea typeface="微软雅黑" pitchFamily="34" charset="-122"/>
              </a:rPr>
              <a:t>ue</a:t>
            </a:r>
            <a:r>
              <a:rPr altLang="zh-CN" sz="1400" lang="zh-CN" smtClean="0">
                <a:solidFill>
                  <a:schemeClr val="bg2">
                    <a:lumMod val="50000"/>
                  </a:schemeClr>
                </a:solidFill>
                <a:latin typeface="微软雅黑" pitchFamily="34" charset="-122"/>
                <a:ea typeface="微软雅黑" pitchFamily="34" charset="-122"/>
              </a:rPr>
              <a:t>。因此，研究人员正在研究</a:t>
            </a:r>
            <a:r>
              <a:rPr altLang="zh-CN" sz="1400" lang="en-US" smtClean="0">
                <a:solidFill>
                  <a:schemeClr val="bg2">
                    <a:lumMod val="50000"/>
                  </a:schemeClr>
                </a:solidFill>
                <a:latin typeface="微软雅黑" pitchFamily="34" charset="-122"/>
                <a:ea typeface="微软雅黑" pitchFamily="34" charset="-122"/>
              </a:rPr>
              <a:t>30GHz</a:t>
            </a:r>
            <a:r>
              <a:rPr altLang="zh-CN" sz="1400" lang="zh-CN" smtClean="0">
                <a:solidFill>
                  <a:schemeClr val="bg2">
                    <a:lumMod val="50000"/>
                  </a:schemeClr>
                </a:solidFill>
                <a:latin typeface="微软雅黑" pitchFamily="34" charset="-122"/>
                <a:ea typeface="微软雅黑" pitchFamily="34" charset="-122"/>
              </a:rPr>
              <a:t>到</a:t>
            </a:r>
            <a:r>
              <a:rPr altLang="zh-CN" sz="1400" lang="en-US" smtClean="0">
                <a:solidFill>
                  <a:schemeClr val="bg2">
                    <a:lumMod val="50000"/>
                  </a:schemeClr>
                </a:solidFill>
                <a:latin typeface="微软雅黑" pitchFamily="34" charset="-122"/>
                <a:ea typeface="微软雅黑" pitchFamily="34" charset="-122"/>
              </a:rPr>
              <a:t>300GHz</a:t>
            </a:r>
            <a:r>
              <a:rPr altLang="zh-CN" sz="1400" lang="zh-CN" smtClean="0">
                <a:solidFill>
                  <a:schemeClr val="bg2">
                    <a:lumMod val="50000"/>
                  </a:schemeClr>
                </a:solidFill>
                <a:latin typeface="微软雅黑" pitchFamily="34" charset="-122"/>
                <a:ea typeface="微软雅黑" pitchFamily="34" charset="-122"/>
              </a:rPr>
              <a:t>频段，其中</a:t>
            </a:r>
            <a:r>
              <a:rPr altLang="zh-CN" sz="1400" lang="en-US" smtClean="0">
                <a:solidFill>
                  <a:schemeClr val="bg2">
                    <a:lumMod val="50000"/>
                  </a:schemeClr>
                </a:solidFill>
                <a:latin typeface="微软雅黑" pitchFamily="34" charset="-122"/>
                <a:ea typeface="微软雅黑" pitchFamily="34" charset="-122"/>
              </a:rPr>
              <a:t>mmWave</a:t>
            </a:r>
            <a:r>
              <a:rPr altLang="zh-CN" sz="1400" lang="zh-CN" smtClean="0">
                <a:solidFill>
                  <a:schemeClr val="bg2">
                    <a:lumMod val="50000"/>
                  </a:schemeClr>
                </a:solidFill>
                <a:latin typeface="微软雅黑" pitchFamily="34" charset="-122"/>
                <a:ea typeface="微软雅黑" pitchFamily="34" charset="-122"/>
              </a:rPr>
              <a:t>通信被提议用于实现高速数据传输。目前的研究主要集中在</a:t>
            </a:r>
            <a:r>
              <a:rPr altLang="zh-CN" sz="1400" lang="en-US" smtClean="0">
                <a:solidFill>
                  <a:schemeClr val="bg2">
                    <a:lumMod val="50000"/>
                  </a:schemeClr>
                </a:solidFill>
                <a:latin typeface="微软雅黑" pitchFamily="34" charset="-122"/>
                <a:ea typeface="微软雅黑" pitchFamily="34" charset="-122"/>
              </a:rPr>
              <a:t>28GHz</a:t>
            </a:r>
            <a:r>
              <a:rPr altLang="zh-CN" sz="1400" lang="zh-CN" smtClean="0">
                <a:solidFill>
                  <a:schemeClr val="bg2">
                    <a:lumMod val="50000"/>
                  </a:schemeClr>
                </a:solidFill>
                <a:latin typeface="微软雅黑" pitchFamily="34" charset="-122"/>
                <a:ea typeface="微软雅黑" pitchFamily="34" charset="-122"/>
              </a:rPr>
              <a:t>频段、</a:t>
            </a:r>
            <a:r>
              <a:rPr altLang="zh-CN" sz="1400" lang="en-US" smtClean="0">
                <a:solidFill>
                  <a:schemeClr val="bg2">
                    <a:lumMod val="50000"/>
                  </a:schemeClr>
                </a:solidFill>
                <a:latin typeface="微软雅黑" pitchFamily="34" charset="-122"/>
                <a:ea typeface="微软雅黑" pitchFamily="34" charset="-122"/>
              </a:rPr>
              <a:t>38GHz</a:t>
            </a:r>
            <a:r>
              <a:rPr altLang="zh-CN" sz="1400" lang="zh-CN" smtClean="0">
                <a:solidFill>
                  <a:schemeClr val="bg2">
                    <a:lumMod val="50000"/>
                  </a:schemeClr>
                </a:solidFill>
                <a:latin typeface="微软雅黑" pitchFamily="34" charset="-122"/>
                <a:ea typeface="微软雅黑" pitchFamily="34" charset="-122"/>
              </a:rPr>
              <a:t>频段、</a:t>
            </a:r>
            <a:r>
              <a:rPr altLang="zh-CN" sz="1400" lang="en-US" smtClean="0">
                <a:solidFill>
                  <a:schemeClr val="bg2">
                    <a:lumMod val="50000"/>
                  </a:schemeClr>
                </a:solidFill>
                <a:latin typeface="微软雅黑" pitchFamily="34" charset="-122"/>
                <a:ea typeface="微软雅黑" pitchFamily="34" charset="-122"/>
              </a:rPr>
              <a:t>60 GHz</a:t>
            </a:r>
            <a:r>
              <a:rPr altLang="zh-CN" sz="1400" lang="zh-CN" smtClean="0">
                <a:solidFill>
                  <a:schemeClr val="bg2">
                    <a:lumMod val="50000"/>
                  </a:schemeClr>
                </a:solidFill>
                <a:latin typeface="微软雅黑" pitchFamily="34" charset="-122"/>
                <a:ea typeface="微软雅黑" pitchFamily="34" charset="-122"/>
              </a:rPr>
              <a:t>频段。</a:t>
            </a:r>
            <a:endParaRPr altLang="zh-HK" dirty="0" sz="1400" lang="zh-HK">
              <a:solidFill>
                <a:schemeClr val="bg2">
                  <a:lumMod val="50000"/>
                </a:schemeClr>
              </a:solidFill>
              <a:latin typeface="微软雅黑" pitchFamily="34" charset="-122"/>
              <a:ea typeface="微软雅黑" pitchFamily="34" charset="-122"/>
            </a:endParaRPr>
          </a:p>
        </p:txBody>
      </p:sp>
      <p:sp>
        <p:nvSpPr>
          <p:cNvPr id="1048935" name="文本框 48"/>
          <p:cNvSpPr txBox="1"/>
          <p:nvPr/>
        </p:nvSpPr>
        <p:spPr>
          <a:xfrm>
            <a:off x="3979502" y="1821991"/>
            <a:ext cx="2601609" cy="369332"/>
          </a:xfrm>
          <a:prstGeom prst="rect"/>
          <a:noFill/>
        </p:spPr>
        <p:txBody>
          <a:bodyPr rtlCol="0" wrap="square">
            <a:spAutoFit/>
          </a:bodyPr>
          <a:p>
            <a:pPr algn="ctr"/>
            <a:r>
              <a:rPr altLang="en-US" b="1" dirty="0" lang="zh-CN" smtClean="0">
                <a:solidFill>
                  <a:srgbClr val="0174AB"/>
                </a:solidFill>
                <a:latin typeface="微软雅黑" panose="020B0503020204020204" pitchFamily="34" charset="-122"/>
                <a:ea typeface="微软雅黑" panose="020B0503020204020204" pitchFamily="34" charset="-122"/>
              </a:rPr>
              <a:t>毫米波（</a:t>
            </a:r>
            <a:r>
              <a:rPr altLang="zh-CN" b="1" dirty="0" lang="en-US" err="1" smtClean="0">
                <a:solidFill>
                  <a:srgbClr val="0174AB"/>
                </a:solidFill>
                <a:latin typeface="微软雅黑" panose="020B0503020204020204" pitchFamily="34" charset="-122"/>
                <a:ea typeface="微软雅黑" panose="020B0503020204020204" pitchFamily="34" charset="-122"/>
              </a:rPr>
              <a:t>mmWave</a:t>
            </a:r>
            <a:r>
              <a:rPr altLang="en-US" b="1" dirty="0" lang="zh-CN" smtClean="0">
                <a:solidFill>
                  <a:srgbClr val="0174AB"/>
                </a:solidFill>
                <a:latin typeface="微软雅黑" panose="020B0503020204020204" pitchFamily="34" charset="-122"/>
                <a:ea typeface="微软雅黑" panose="020B0503020204020204" pitchFamily="34" charset="-122"/>
              </a:rPr>
              <a:t>）</a:t>
            </a:r>
            <a:endParaRPr altLang="en-US" b="1" dirty="0" lang="zh-HK">
              <a:solidFill>
                <a:srgbClr val="0174AB"/>
              </a:solidFill>
              <a:latin typeface="微软雅黑" panose="020B0503020204020204" pitchFamily="34" charset="-122"/>
              <a:ea typeface="微软雅黑" panose="020B0503020204020204" pitchFamily="34" charset="-122"/>
            </a:endParaRPr>
          </a:p>
        </p:txBody>
      </p:sp>
      <p:sp>
        <p:nvSpPr>
          <p:cNvPr id="1048936" name="矩形 62"/>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937" name="文本框 63"/>
          <p:cNvSpPr txBox="1"/>
          <p:nvPr/>
        </p:nvSpPr>
        <p:spPr>
          <a:xfrm>
            <a:off x="1303056" y="93911"/>
            <a:ext cx="1252353"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38" name="矩形 64"/>
          <p:cNvSpPr/>
          <p:nvPr/>
        </p:nvSpPr>
        <p:spPr>
          <a:xfrm>
            <a:off x="26821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cxnSp>
        <p:nvCxnSpPr>
          <p:cNvPr id="3145821" name="直接连接符 65"/>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939" name="文本框 66"/>
          <p:cNvSpPr txBox="1"/>
          <p:nvPr/>
        </p:nvSpPr>
        <p:spPr>
          <a:xfrm>
            <a:off x="2684103" y="939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研究</a:t>
            </a:r>
            <a:r>
              <a:rPr altLang="en-US" dirty="0" lang="zh-CN" spc="300">
                <a:solidFill>
                  <a:schemeClr val="bg2">
                    <a:lumMod val="50000"/>
                  </a:schemeClr>
                </a:solidFill>
                <a:latin typeface="微软雅黑" panose="020B0503020204020204" pitchFamily="34" charset="-122"/>
                <a:ea typeface="微软雅黑" panose="020B0503020204020204" pitchFamily="34" charset="-122"/>
              </a:rPr>
              <a:t>内容</a:t>
            </a:r>
            <a:endParaRPr altLang="en-US" dirty="0" lang="zh-HK" spc="300">
              <a:solidFill>
                <a:schemeClr val="bg2">
                  <a:lumMod val="50000"/>
                </a:schemeClr>
              </a:solidFill>
              <a:latin typeface="微软雅黑" panose="020B0503020204020204" pitchFamily="34" charset="-122"/>
              <a:ea typeface="微软雅黑" panose="020B0503020204020204" pitchFamily="34" charset="-122"/>
            </a:endParaRPr>
          </a:p>
        </p:txBody>
      </p:sp>
      <p:sp>
        <p:nvSpPr>
          <p:cNvPr id="1048940" name="文本框 67"/>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41" name="文本框 68"/>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822" name="直接连接符 69"/>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23" name="直接连接符 70"/>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24" name="直接连接符 71"/>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25" name="直接连接符 72"/>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942" name="文本框 73"/>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43" name="文本框 74"/>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44" name="TextBox 38"/>
          <p:cNvSpPr txBox="1"/>
          <p:nvPr/>
        </p:nvSpPr>
        <p:spPr>
          <a:xfrm>
            <a:off x="428625" y="742950"/>
            <a:ext cx="5524500" cy="523220"/>
          </a:xfrm>
          <a:prstGeom prst="rect"/>
          <a:noFill/>
        </p:spPr>
        <p:txBody>
          <a:bodyPr rtlCol="0" wrap="square">
            <a:spAutoFit/>
          </a:bodyPr>
          <a:p>
            <a:r>
              <a:rPr altLang="zh-CN" dirty="0" sz="2800" lang="en-US">
                <a:solidFill>
                  <a:schemeClr val="bg2">
                    <a:lumMod val="50000"/>
                  </a:schemeClr>
                </a:solidFill>
                <a:latin typeface="微软雅黑" pitchFamily="34" charset="-122"/>
                <a:ea typeface="微软雅黑" pitchFamily="34" charset="-122"/>
              </a:rPr>
              <a:t>3.3 5G</a:t>
            </a:r>
            <a:r>
              <a:rPr altLang="en-US" dirty="0" sz="2800" lang="zh-CN">
                <a:solidFill>
                  <a:schemeClr val="bg2">
                    <a:lumMod val="50000"/>
                  </a:schemeClr>
                </a:solidFill>
                <a:latin typeface="微软雅黑" pitchFamily="34" charset="-122"/>
                <a:ea typeface="微软雅黑" pitchFamily="34" charset="-122"/>
              </a:rPr>
              <a:t>网络的方法和技术</a:t>
            </a:r>
          </a:p>
        </p:txBody>
      </p:sp>
    </p:spTree>
  </p:cSld>
  <p:clrMapOvr>
    <a:masterClrMapping/>
  </p:clrMapOvr>
  <p:transition>
    <p:wipe/>
  </p:transition>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grpSp>
        <p:nvGrpSpPr>
          <p:cNvPr id="141" name="Group 12"/>
          <p:cNvGrpSpPr>
            <a:grpSpLocks noChangeAspect="1"/>
          </p:cNvGrpSpPr>
          <p:nvPr/>
        </p:nvGrpSpPr>
        <p:grpSpPr bwMode="auto">
          <a:xfrm>
            <a:off x="1183962" y="3220133"/>
            <a:ext cx="1361803" cy="1281345"/>
            <a:chOff x="3333" y="1044"/>
            <a:chExt cx="3267" cy="2854"/>
          </a:xfrm>
          <a:solidFill>
            <a:schemeClr val="bg1"/>
          </a:solidFill>
        </p:grpSpPr>
        <p:sp>
          <p:nvSpPr>
            <p:cNvPr id="1048948" name="Freeform 14"/>
            <p:cNvSpPr/>
            <p:nvPr/>
          </p:nvSpPr>
          <p:spPr bwMode="auto">
            <a:xfrm>
              <a:off x="3333" y="1044"/>
              <a:ext cx="2451" cy="2854"/>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49" name="Freeform 15"/>
            <p:cNvSpPr/>
            <p:nvPr/>
          </p:nvSpPr>
          <p:spPr bwMode="auto">
            <a:xfrm>
              <a:off x="4765" y="2054"/>
              <a:ext cx="1154" cy="1326"/>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50" name="Freeform 16"/>
            <p:cNvSpPr/>
            <p:nvPr/>
          </p:nvSpPr>
          <p:spPr bwMode="auto">
            <a:xfrm>
              <a:off x="5678" y="1335"/>
              <a:ext cx="816" cy="894"/>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51" name="Freeform 17"/>
            <p:cNvSpPr/>
            <p:nvPr/>
          </p:nvSpPr>
          <p:spPr bwMode="auto">
            <a:xfrm>
              <a:off x="3948" y="2168"/>
              <a:ext cx="1221" cy="199"/>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52" name="Freeform 18"/>
            <p:cNvSpPr/>
            <p:nvPr/>
          </p:nvSpPr>
          <p:spPr bwMode="auto">
            <a:xfrm>
              <a:off x="3946" y="2575"/>
              <a:ext cx="1029" cy="2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53" name="Freeform 19"/>
            <p:cNvSpPr/>
            <p:nvPr/>
          </p:nvSpPr>
          <p:spPr bwMode="auto">
            <a:xfrm>
              <a:off x="3930" y="2963"/>
              <a:ext cx="730" cy="438"/>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54" name="Freeform 20"/>
            <p:cNvSpPr/>
            <p:nvPr/>
          </p:nvSpPr>
          <p:spPr bwMode="auto">
            <a:xfrm>
              <a:off x="5919" y="1754"/>
              <a:ext cx="681" cy="816"/>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sp>
          <p:nvSpPr>
            <p:cNvPr id="1048955" name="Freeform 21"/>
            <p:cNvSpPr/>
            <p:nvPr/>
          </p:nvSpPr>
          <p:spPr bwMode="auto">
            <a:xfrm>
              <a:off x="4559" y="1555"/>
              <a:ext cx="610" cy="199"/>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p:spPr>
          <p:txBody>
            <a:bodyPr anchor="t" anchorCtr="0" bIns="45720" compatLnSpc="1" lIns="91440" numCol="1" rIns="91440" tIns="45720" vert="horz" wrap="square">
              <a:prstTxWarp prst="textNoShape"/>
            </a:bodyPr>
            <a:p>
              <a:endParaRPr altLang="en-US" lang="zh-HK"/>
            </a:p>
          </p:txBody>
        </p:sp>
      </p:grpSp>
      <p:sp>
        <p:nvSpPr>
          <p:cNvPr id="1048956" name="矩形 62"/>
          <p:cNvSpPr/>
          <p:nvPr/>
        </p:nvSpPr>
        <p:spPr>
          <a:xfrm>
            <a:off x="0" y="11430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957" name="文本框 63"/>
          <p:cNvSpPr txBox="1"/>
          <p:nvPr/>
        </p:nvSpPr>
        <p:spPr>
          <a:xfrm>
            <a:off x="1303056" y="208211"/>
            <a:ext cx="1252353"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58" name="矩形 64"/>
          <p:cNvSpPr/>
          <p:nvPr/>
        </p:nvSpPr>
        <p:spPr>
          <a:xfrm>
            <a:off x="2682139" y="2113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cxnSp>
        <p:nvCxnSpPr>
          <p:cNvPr id="3145826" name="直接连接符 65"/>
          <p:cNvCxnSpPr>
            <a:cxnSpLocks/>
          </p:cNvCxnSpPr>
          <p:nvPr/>
        </p:nvCxnSpPr>
        <p:spPr>
          <a:xfrm>
            <a:off x="1253951" y="2082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959" name="文本框 66"/>
          <p:cNvSpPr txBox="1"/>
          <p:nvPr/>
        </p:nvSpPr>
        <p:spPr>
          <a:xfrm>
            <a:off x="2684103" y="2082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研究</a:t>
            </a:r>
            <a:r>
              <a:rPr altLang="en-US" dirty="0" lang="zh-CN" spc="300">
                <a:solidFill>
                  <a:schemeClr val="bg2">
                    <a:lumMod val="50000"/>
                  </a:schemeClr>
                </a:solidFill>
                <a:latin typeface="微软雅黑" panose="020B0503020204020204" pitchFamily="34" charset="-122"/>
                <a:ea typeface="微软雅黑" panose="020B0503020204020204" pitchFamily="34" charset="-122"/>
              </a:rPr>
              <a:t>内容</a:t>
            </a:r>
            <a:endParaRPr altLang="en-US" dirty="0" lang="zh-HK" spc="300">
              <a:solidFill>
                <a:schemeClr val="bg2">
                  <a:lumMod val="50000"/>
                </a:schemeClr>
              </a:solidFill>
              <a:latin typeface="微软雅黑" panose="020B0503020204020204" pitchFamily="34" charset="-122"/>
              <a:ea typeface="微软雅黑" panose="020B0503020204020204" pitchFamily="34" charset="-122"/>
            </a:endParaRPr>
          </a:p>
        </p:txBody>
      </p:sp>
      <p:sp>
        <p:nvSpPr>
          <p:cNvPr id="1048960" name="文本框 67"/>
          <p:cNvSpPr txBox="1"/>
          <p:nvPr/>
        </p:nvSpPr>
        <p:spPr>
          <a:xfrm>
            <a:off x="4043710" y="2082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61" name="文本框 68"/>
          <p:cNvSpPr txBox="1"/>
          <p:nvPr/>
        </p:nvSpPr>
        <p:spPr>
          <a:xfrm>
            <a:off x="5403317" y="2082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827" name="直接连接符 69"/>
          <p:cNvCxnSpPr>
            <a:cxnSpLocks/>
          </p:cNvCxnSpPr>
          <p:nvPr/>
        </p:nvCxnSpPr>
        <p:spPr>
          <a:xfrm>
            <a:off x="2607196" y="2082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28" name="直接连接符 70"/>
          <p:cNvCxnSpPr>
            <a:cxnSpLocks/>
          </p:cNvCxnSpPr>
          <p:nvPr/>
        </p:nvCxnSpPr>
        <p:spPr>
          <a:xfrm>
            <a:off x="3979503" y="2082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29" name="直接连接符 71"/>
          <p:cNvCxnSpPr>
            <a:cxnSpLocks/>
          </p:cNvCxnSpPr>
          <p:nvPr/>
        </p:nvCxnSpPr>
        <p:spPr>
          <a:xfrm>
            <a:off x="5308762" y="2082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30" name="直接连接符 72"/>
          <p:cNvCxnSpPr>
            <a:cxnSpLocks/>
          </p:cNvCxnSpPr>
          <p:nvPr/>
        </p:nvCxnSpPr>
        <p:spPr>
          <a:xfrm>
            <a:off x="6698717" y="2082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962" name="文本框 73"/>
          <p:cNvSpPr txBox="1"/>
          <p:nvPr/>
        </p:nvSpPr>
        <p:spPr>
          <a:xfrm>
            <a:off x="0" y="2082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63" name="文本框 74"/>
          <p:cNvSpPr txBox="1"/>
          <p:nvPr/>
        </p:nvSpPr>
        <p:spPr>
          <a:xfrm>
            <a:off x="6762923" y="2082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64" name="TextBox 38"/>
          <p:cNvSpPr txBox="1"/>
          <p:nvPr/>
        </p:nvSpPr>
        <p:spPr>
          <a:xfrm>
            <a:off x="428625" y="857250"/>
            <a:ext cx="5524500" cy="523220"/>
          </a:xfrm>
          <a:prstGeom prst="rect"/>
          <a:noFill/>
        </p:spPr>
        <p:txBody>
          <a:bodyPr rtlCol="0" wrap="square">
            <a:spAutoFit/>
          </a:bodyPr>
          <a:p>
            <a:r>
              <a:rPr altLang="zh-CN" dirty="0" sz="2800" lang="en-US" smtClean="0">
                <a:solidFill>
                  <a:schemeClr val="bg2">
                    <a:lumMod val="50000"/>
                  </a:schemeClr>
                </a:solidFill>
                <a:latin typeface="微软雅黑" pitchFamily="34" charset="-122"/>
                <a:ea typeface="微软雅黑" pitchFamily="34" charset="-122"/>
              </a:rPr>
              <a:t>3.4 </a:t>
            </a:r>
            <a:r>
              <a:rPr altLang="zh-CN" dirty="0" sz="2800" lang="en-US">
                <a:solidFill>
                  <a:schemeClr val="bg2">
                    <a:lumMod val="50000"/>
                  </a:schemeClr>
                </a:solidFill>
                <a:latin typeface="微软雅黑" pitchFamily="34" charset="-122"/>
                <a:ea typeface="微软雅黑" pitchFamily="34" charset="-122"/>
              </a:rPr>
              <a:t>5G</a:t>
            </a:r>
            <a:r>
              <a:rPr altLang="en-US" dirty="0" sz="2800" lang="zh-CN">
                <a:solidFill>
                  <a:schemeClr val="bg2">
                    <a:lumMod val="50000"/>
                  </a:schemeClr>
                </a:solidFill>
                <a:latin typeface="微软雅黑" pitchFamily="34" charset="-122"/>
                <a:ea typeface="微软雅黑" pitchFamily="34" charset="-122"/>
              </a:rPr>
              <a:t>网络</a:t>
            </a:r>
            <a:r>
              <a:rPr altLang="en-US" dirty="0" sz="2800" lang="zh-CN" smtClean="0">
                <a:solidFill>
                  <a:schemeClr val="bg2">
                    <a:lumMod val="50000"/>
                  </a:schemeClr>
                </a:solidFill>
                <a:latin typeface="微软雅黑" pitchFamily="34" charset="-122"/>
                <a:ea typeface="微软雅黑" pitchFamily="34" charset="-122"/>
              </a:rPr>
              <a:t>的应用</a:t>
            </a:r>
            <a:endParaRPr altLang="en-US" dirty="0" sz="2800" lang="zh-CN">
              <a:solidFill>
                <a:schemeClr val="bg2">
                  <a:lumMod val="50000"/>
                </a:schemeClr>
              </a:solidFill>
              <a:latin typeface="微软雅黑" pitchFamily="34" charset="-122"/>
              <a:ea typeface="微软雅黑" pitchFamily="34" charset="-122"/>
            </a:endParaRPr>
          </a:p>
        </p:txBody>
      </p:sp>
      <p:graphicFrame>
        <p:nvGraphicFramePr>
          <p:cNvPr id="4194306" name="Diagram 5"/>
          <p:cNvGraphicFramePr>
            <a:graphicFrameLocks/>
          </p:cNvGraphicFramePr>
          <p:nvPr/>
        </p:nvGraphicFramePr>
        <p:xfrm>
          <a:off x="1009650" y="1121668"/>
          <a:ext cx="8324850" cy="5260976"/>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transition>
    <p:wipe/>
  </p:transition>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lum/>
          </a:blip>
          <a:srcRect/>
          <a:stretch>
            <a:fillRect/>
          </a:stretch>
        </a:blipFill>
      </p:bgPr>
    </p:bg>
    <p:spTree>
      <p:nvGrpSpPr>
        <p:cNvPr id="144" name=""/>
        <p:cNvGrpSpPr/>
        <p:nvPr/>
      </p:nvGrpSpPr>
      <p:grpSpPr>
        <a:xfrm>
          <a:off x="0" y="0"/>
          <a:ext cx="0" cy="0"/>
          <a:chOff x="0" y="0"/>
          <a:chExt cx="0" cy="0"/>
        </a:xfrm>
      </p:grpSpPr>
      <p:grpSp>
        <p:nvGrpSpPr>
          <p:cNvPr id="145" name="组合 2"/>
          <p:cNvGrpSpPr/>
          <p:nvPr/>
        </p:nvGrpSpPr>
        <p:grpSpPr>
          <a:xfrm>
            <a:off x="1941458" y="2698527"/>
            <a:ext cx="5642824" cy="1487717"/>
            <a:chOff x="2789977" y="2698527"/>
            <a:chExt cx="5642824" cy="1487717"/>
          </a:xfrm>
        </p:grpSpPr>
        <p:grpSp>
          <p:nvGrpSpPr>
            <p:cNvPr id="146" name="组合 13"/>
            <p:cNvGrpSpPr/>
            <p:nvPr/>
          </p:nvGrpSpPr>
          <p:grpSpPr>
            <a:xfrm>
              <a:off x="2789977" y="2698527"/>
              <a:ext cx="5642824" cy="1170940"/>
              <a:chOff x="1566014" y="2847430"/>
              <a:chExt cx="5642824" cy="1170940"/>
            </a:xfrm>
          </p:grpSpPr>
          <p:sp>
            <p:nvSpPr>
              <p:cNvPr id="1048968" name="Freeform 7"/>
              <p:cNvSpPr/>
              <p:nvPr/>
            </p:nvSpPr>
            <p:spPr bwMode="auto">
              <a:xfrm>
                <a:off x="1566014" y="3447594"/>
                <a:ext cx="1148089" cy="543620"/>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a:noFill/>
              </a:ln>
            </p:spPr>
            <p:txBody>
              <a:bodyPr anchor="t" anchorCtr="0" bIns="45720" compatLnSpc="1" lIns="91440" numCol="1" rIns="91440" tIns="45720" vert="horz" wrap="square">
                <a:prstTxWarp prst="textNoShape"/>
              </a:bodyPr>
              <a:p>
                <a:endParaRPr altLang="en-US" lang="zh-HK"/>
              </a:p>
            </p:txBody>
          </p:sp>
          <p:sp>
            <p:nvSpPr>
              <p:cNvPr id="1048969" name="文本框 12"/>
              <p:cNvSpPr txBox="1"/>
              <p:nvPr/>
            </p:nvSpPr>
            <p:spPr>
              <a:xfrm>
                <a:off x="3187700" y="2847430"/>
                <a:ext cx="4021138" cy="1170940"/>
              </a:xfrm>
              <a:prstGeom prst="rect"/>
              <a:noFill/>
            </p:spPr>
            <p:txBody>
              <a:bodyPr rtlCol="0" wrap="square">
                <a:spAutoFit/>
              </a:bodyPr>
              <a:p>
                <a:r>
                  <a:rPr altLang="en-US" b="1" dirty="0" sz="7200" lang="zh-CN" spc="300" smtClean="0">
                    <a:solidFill>
                      <a:schemeClr val="bg1"/>
                    </a:solidFill>
                    <a:latin typeface="微软雅黑" panose="020B0503020204020204" pitchFamily="34" charset="-122"/>
                    <a:ea typeface="微软雅黑" panose="020B0503020204020204" pitchFamily="34" charset="-122"/>
                  </a:rPr>
                  <a:t>研究结果</a:t>
                </a:r>
                <a:endParaRPr altLang="en-US" b="1" dirty="0" sz="7200" lang="zh-HK" spc="300">
                  <a:solidFill>
                    <a:schemeClr val="bg1"/>
                  </a:solidFill>
                  <a:latin typeface="微软雅黑" panose="020B0503020204020204" pitchFamily="34" charset="-122"/>
                  <a:ea typeface="微软雅黑" panose="020B0503020204020204" pitchFamily="34" charset="-122"/>
                </a:endParaRPr>
              </a:p>
            </p:txBody>
          </p:sp>
        </p:grpSp>
        <p:sp>
          <p:nvSpPr>
            <p:cNvPr id="1048970" name="矩形 14"/>
            <p:cNvSpPr/>
            <p:nvPr/>
          </p:nvSpPr>
          <p:spPr>
            <a:xfrm>
              <a:off x="4475163" y="3816912"/>
              <a:ext cx="3856037" cy="369332"/>
            </a:xfrm>
            <a:prstGeom prst="rect"/>
          </p:spPr>
          <p:txBody>
            <a:bodyPr wrap="square">
              <a:spAutoFit/>
            </a:bodyPr>
            <a:p>
              <a:r>
                <a:rPr altLang="zh-HK" dirty="0" sz="900" lang="en-US">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altLang="zh-HK" dirty="0" sz="900" lang="zh-HK">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altLang="en-US" dirty="0" sz="900" lang="zh-HK">
                <a:solidFill>
                  <a:schemeClr val="bg1"/>
                </a:solidFill>
              </a:endParaRPr>
            </a:p>
          </p:txBody>
        </p:sp>
      </p:grpSp>
    </p:spTree>
  </p:cSld>
  <p:clrMapOvr>
    <a:masterClrMapping/>
  </p:clrMapOvr>
  <p:transition>
    <p:wipe/>
  </p:transition>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971" name="矩形 1"/>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972" name="矩形 2"/>
          <p:cNvSpPr/>
          <p:nvPr/>
        </p:nvSpPr>
        <p:spPr>
          <a:xfrm>
            <a:off x="4022326"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973" name="文本框 5"/>
          <p:cNvSpPr txBox="1"/>
          <p:nvPr/>
        </p:nvSpPr>
        <p:spPr>
          <a:xfrm>
            <a:off x="1307818" y="93911"/>
            <a:ext cx="1269031"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831" name="直接连接符 4"/>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974" name="文本框 6"/>
          <p:cNvSpPr txBox="1"/>
          <p:nvPr/>
        </p:nvSpPr>
        <p:spPr>
          <a:xfrm>
            <a:off x="268410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研</a:t>
            </a:r>
            <a:r>
              <a:rPr altLang="en-US" dirty="0" lang="zh-CN" spc="300">
                <a:solidFill>
                  <a:schemeClr val="bg1"/>
                </a:solidFill>
                <a:latin typeface="微软雅黑" panose="020B0503020204020204" pitchFamily="34" charset="-122"/>
                <a:ea typeface="微软雅黑" panose="020B0503020204020204" pitchFamily="34" charset="-122"/>
              </a:rPr>
              <a:t>究内容</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75" name="文本框 7"/>
          <p:cNvSpPr txBox="1"/>
          <p:nvPr/>
        </p:nvSpPr>
        <p:spPr>
          <a:xfrm>
            <a:off x="4043710" y="93911"/>
            <a:ext cx="1295400" cy="369332"/>
          </a:xfrm>
          <a:prstGeom prst="rect"/>
          <a:noFill/>
        </p:spPr>
        <p:txBody>
          <a:bodyPr rtlCol="0" wrap="square">
            <a:spAutoFit/>
          </a:bodyPr>
          <a:p>
            <a:r>
              <a:rPr altLang="en-US" dirty="0" lang="zh-CN" spc="300">
                <a:solidFill>
                  <a:srgbClr val="666666"/>
                </a:solidFill>
                <a:latin typeface="微软雅黑" panose="020B0503020204020204" pitchFamily="34" charset="-122"/>
                <a:ea typeface="微软雅黑" panose="020B0503020204020204" pitchFamily="34" charset="-122"/>
              </a:rPr>
              <a:t>研究</a:t>
            </a:r>
            <a:r>
              <a:rPr altLang="en-US" dirty="0" lang="zh-CN" spc="300" smtClean="0">
                <a:solidFill>
                  <a:srgbClr val="666666"/>
                </a:solidFill>
                <a:latin typeface="微软雅黑" panose="020B0503020204020204" pitchFamily="34" charset="-122"/>
                <a:ea typeface="微软雅黑" panose="020B0503020204020204" pitchFamily="34" charset="-122"/>
              </a:rPr>
              <a:t>结果</a:t>
            </a:r>
            <a:endParaRPr altLang="en-US" dirty="0" lang="zh-HK" spc="300">
              <a:solidFill>
                <a:srgbClr val="666666"/>
              </a:solidFill>
              <a:latin typeface="微软雅黑" panose="020B0503020204020204" pitchFamily="34" charset="-122"/>
              <a:ea typeface="微软雅黑" panose="020B0503020204020204" pitchFamily="34" charset="-122"/>
            </a:endParaRPr>
          </a:p>
        </p:txBody>
      </p:sp>
      <p:sp>
        <p:nvSpPr>
          <p:cNvPr id="1048976" name="文本框 8"/>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832" name="直接连接符 10"/>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33" name="直接连接符 11"/>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34" name="直接连接符 12"/>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35" name="直接连接符 13"/>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977" name="矩形 22"/>
          <p:cNvSpPr/>
          <p:nvPr/>
        </p:nvSpPr>
        <p:spPr>
          <a:xfrm>
            <a:off x="734858" y="878281"/>
            <a:ext cx="7646988" cy="4358640"/>
          </a:xfrm>
          <a:prstGeom prst="rect"/>
        </p:spPr>
        <p:txBody>
          <a:bodyPr wrap="square">
            <a:spAutoFit/>
          </a:bodyPr>
          <a:p>
            <a:r>
              <a:rPr altLang="zh-CN" lang="en-US" smtClean="0">
                <a:solidFill>
                  <a:schemeClr val="bg2">
                    <a:lumMod val="50000"/>
                  </a:schemeClr>
                </a:solidFill>
                <a:latin typeface="微软雅黑" pitchFamily="34" charset="-122"/>
                <a:ea typeface="微软雅黑" pitchFamily="34" charset="-122"/>
              </a:rPr>
              <a:t>DOCOMO</a:t>
            </a:r>
            <a:r>
              <a:rPr altLang="zh-CN" lang="zh-CN" smtClean="0">
                <a:solidFill>
                  <a:schemeClr val="bg2">
                    <a:lumMod val="50000"/>
                  </a:schemeClr>
                </a:solidFill>
                <a:latin typeface="微软雅黑" pitchFamily="34" charset="-122"/>
                <a:ea typeface="微软雅黑" pitchFamily="34" charset="-122"/>
              </a:rPr>
              <a:t>正在开发一种用于评估和</a:t>
            </a:r>
            <a:r>
              <a:rPr altLang="zh-CN" b="1" lang="zh-CN" smtClean="0">
                <a:solidFill>
                  <a:schemeClr val="bg2">
                    <a:lumMod val="50000"/>
                  </a:schemeClr>
                </a:solidFill>
                <a:latin typeface="微软雅黑" pitchFamily="34" charset="-122"/>
                <a:ea typeface="微软雅黑" pitchFamily="34" charset="-122"/>
              </a:rPr>
              <a:t>模拟</a:t>
            </a:r>
            <a:r>
              <a:rPr altLang="zh-CN" b="1" lang="en-US" smtClean="0">
                <a:solidFill>
                  <a:schemeClr val="bg2">
                    <a:lumMod val="50000"/>
                  </a:schemeClr>
                </a:solidFill>
                <a:latin typeface="微软雅黑" pitchFamily="34" charset="-122"/>
                <a:ea typeface="微软雅黑" pitchFamily="34" charset="-122"/>
              </a:rPr>
              <a:t>mMIMO</a:t>
            </a:r>
            <a:r>
              <a:rPr altLang="zh-CN" b="1" lang="zh-CN" smtClean="0">
                <a:solidFill>
                  <a:schemeClr val="bg2">
                    <a:lumMod val="50000"/>
                  </a:schemeClr>
                </a:solidFill>
                <a:latin typeface="微软雅黑" pitchFamily="34" charset="-122"/>
                <a:ea typeface="微软雅黑" pitchFamily="34" charset="-122"/>
              </a:rPr>
              <a:t>、小细胞和</a:t>
            </a:r>
            <a:r>
              <a:rPr altLang="zh-CN" b="1" lang="en-US" smtClean="0">
                <a:solidFill>
                  <a:schemeClr val="bg2">
                    <a:lumMod val="50000"/>
                  </a:schemeClr>
                </a:solidFill>
                <a:latin typeface="微软雅黑" pitchFamily="34" charset="-122"/>
                <a:ea typeface="微软雅黑" pitchFamily="34" charset="-122"/>
              </a:rPr>
              <a:t>mmWave</a:t>
            </a:r>
            <a:r>
              <a:rPr altLang="zh-CN" lang="zh-CN" smtClean="0">
                <a:solidFill>
                  <a:schemeClr val="bg2">
                    <a:lumMod val="50000"/>
                  </a:schemeClr>
                </a:solidFill>
                <a:latin typeface="微软雅黑" pitchFamily="34" charset="-122"/>
                <a:ea typeface="微软雅黑" pitchFamily="34" charset="-122"/>
              </a:rPr>
              <a:t>的实时模拟器。仿真结果表明，系统容量提高了</a:t>
            </a:r>
            <a:r>
              <a:rPr altLang="zh-CN" lang="en-US" smtClean="0">
                <a:solidFill>
                  <a:schemeClr val="bg2">
                    <a:lumMod val="50000"/>
                  </a:schemeClr>
                </a:solidFill>
                <a:latin typeface="微软雅黑" pitchFamily="34" charset="-122"/>
                <a:ea typeface="微软雅黑" pitchFamily="34" charset="-122"/>
              </a:rPr>
              <a:t>1000</a:t>
            </a:r>
            <a:r>
              <a:rPr altLang="zh-CN" lang="zh-CN" smtClean="0">
                <a:solidFill>
                  <a:schemeClr val="bg2">
                    <a:lumMod val="50000"/>
                  </a:schemeClr>
                </a:solidFill>
                <a:latin typeface="微软雅黑" pitchFamily="34" charset="-122"/>
                <a:ea typeface="微软雅黑" pitchFamily="34" charset="-122"/>
              </a:rPr>
              <a:t>倍，</a:t>
            </a:r>
            <a:r>
              <a:rPr altLang="zh-CN" lang="en-US" smtClean="0">
                <a:solidFill>
                  <a:schemeClr val="bg2">
                    <a:lumMod val="50000"/>
                  </a:schemeClr>
                </a:solidFill>
                <a:latin typeface="微软雅黑" pitchFamily="34" charset="-122"/>
                <a:ea typeface="微软雅黑" pitchFamily="34" charset="-122"/>
              </a:rPr>
              <a:t>90%</a:t>
            </a:r>
            <a:r>
              <a:rPr altLang="zh-CN" lang="zh-CN" smtClean="0">
                <a:solidFill>
                  <a:schemeClr val="bg2">
                    <a:lumMod val="50000"/>
                  </a:schemeClr>
                </a:solidFill>
                <a:latin typeface="微软雅黑" pitchFamily="34" charset="-122"/>
                <a:ea typeface="微软雅黑" pitchFamily="34" charset="-122"/>
              </a:rPr>
              <a:t>的用户达到了</a:t>
            </a:r>
            <a:r>
              <a:rPr altLang="zh-CN" lang="en-US" smtClean="0">
                <a:solidFill>
                  <a:schemeClr val="bg2">
                    <a:lumMod val="50000"/>
                  </a:schemeClr>
                </a:solidFill>
                <a:latin typeface="微软雅黑" pitchFamily="34" charset="-122"/>
                <a:ea typeface="微软雅黑" pitchFamily="34" charset="-122"/>
              </a:rPr>
              <a:t>1Gbps</a:t>
            </a:r>
            <a:r>
              <a:rPr altLang="zh-CN" lang="zh-CN" smtClean="0">
                <a:solidFill>
                  <a:schemeClr val="bg2">
                    <a:lumMod val="50000"/>
                  </a:schemeClr>
                </a:solidFill>
                <a:latin typeface="微软雅黑" pitchFamily="34" charset="-122"/>
                <a:ea typeface="微软雅黑" pitchFamily="34" charset="-122"/>
              </a:rPr>
              <a:t>的数据速率。</a:t>
            </a:r>
            <a:endParaRPr altLang="zh-CN" lang="en-US" smtClean="0">
              <a:solidFill>
                <a:schemeClr val="bg2">
                  <a:lumMod val="50000"/>
                </a:schemeClr>
              </a:solidFill>
              <a:latin typeface="微软雅黑" pitchFamily="34" charset="-122"/>
              <a:ea typeface="微软雅黑" pitchFamily="34" charset="-122"/>
            </a:endParaRPr>
          </a:p>
          <a:p>
            <a:endParaRPr altLang="zh-CN" lang="zh-CN" smtClean="0">
              <a:solidFill>
                <a:schemeClr val="bg2">
                  <a:lumMod val="50000"/>
                </a:schemeClr>
              </a:solidFill>
              <a:latin typeface="微软雅黑" pitchFamily="34" charset="-122"/>
              <a:ea typeface="微软雅黑" pitchFamily="34" charset="-122"/>
            </a:endParaRPr>
          </a:p>
          <a:p>
            <a:r>
              <a:rPr altLang="zh-CN" lang="zh-CN" smtClean="0">
                <a:solidFill>
                  <a:schemeClr val="bg2">
                    <a:lumMod val="50000"/>
                  </a:schemeClr>
                </a:solidFill>
                <a:latin typeface="微软雅黑" pitchFamily="34" charset="-122"/>
                <a:ea typeface="微软雅黑" pitchFamily="34" charset="-122"/>
              </a:rPr>
              <a:t>三星在</a:t>
            </a:r>
            <a:r>
              <a:rPr altLang="zh-CN" lang="en-US" smtClean="0">
                <a:solidFill>
                  <a:schemeClr val="bg2">
                    <a:lumMod val="50000"/>
                  </a:schemeClr>
                </a:solidFill>
                <a:latin typeface="微软雅黑" pitchFamily="34" charset="-122"/>
                <a:ea typeface="微软雅黑" pitchFamily="34" charset="-122"/>
              </a:rPr>
              <a:t>28ghz</a:t>
            </a:r>
            <a:r>
              <a:rPr altLang="zh-CN" lang="zh-CN" smtClean="0">
                <a:solidFill>
                  <a:schemeClr val="bg2">
                    <a:lumMod val="50000"/>
                  </a:schemeClr>
                </a:solidFill>
                <a:latin typeface="微软雅黑" pitchFamily="34" charset="-122"/>
                <a:ea typeface="微软雅黑" pitchFamily="34" charset="-122"/>
              </a:rPr>
              <a:t>频段使用</a:t>
            </a:r>
            <a:r>
              <a:rPr altLang="zh-CN" b="1" lang="en-US" smtClean="0">
                <a:solidFill>
                  <a:schemeClr val="bg2">
                    <a:lumMod val="50000"/>
                  </a:schemeClr>
                </a:solidFill>
                <a:latin typeface="微软雅黑" pitchFamily="34" charset="-122"/>
                <a:ea typeface="微软雅黑" pitchFamily="34" charset="-122"/>
              </a:rPr>
              <a:t>mmWave</a:t>
            </a:r>
            <a:r>
              <a:rPr altLang="zh-CN" lang="zh-CN" smtClean="0">
                <a:solidFill>
                  <a:schemeClr val="bg2">
                    <a:lumMod val="50000"/>
                  </a:schemeClr>
                </a:solidFill>
                <a:latin typeface="微软雅黑" pitchFamily="34" charset="-122"/>
                <a:ea typeface="微软雅黑" pitchFamily="34" charset="-122"/>
              </a:rPr>
              <a:t>进行数据传输实验，在</a:t>
            </a:r>
            <a:r>
              <a:rPr altLang="zh-CN" lang="en-US" smtClean="0">
                <a:solidFill>
                  <a:schemeClr val="bg2">
                    <a:lumMod val="50000"/>
                  </a:schemeClr>
                </a:solidFill>
                <a:latin typeface="微软雅黑" pitchFamily="34" charset="-122"/>
                <a:ea typeface="微软雅黑" pitchFamily="34" charset="-122"/>
              </a:rPr>
              <a:t>&gt; 100km/h</a:t>
            </a:r>
            <a:r>
              <a:rPr altLang="zh-CN" lang="zh-CN" smtClean="0">
                <a:solidFill>
                  <a:schemeClr val="bg2">
                    <a:lumMod val="50000"/>
                  </a:schemeClr>
                </a:solidFill>
                <a:latin typeface="微软雅黑" pitchFamily="34" charset="-122"/>
                <a:ea typeface="微软雅黑" pitchFamily="34" charset="-122"/>
              </a:rPr>
              <a:t>车速下，实现了全球第一的最高数据速率</a:t>
            </a:r>
            <a:r>
              <a:rPr altLang="zh-CN" lang="en-US" smtClean="0">
                <a:solidFill>
                  <a:schemeClr val="bg2">
                    <a:lumMod val="50000"/>
                  </a:schemeClr>
                </a:solidFill>
                <a:latin typeface="微软雅黑" pitchFamily="34" charset="-122"/>
                <a:ea typeface="微软雅黑" pitchFamily="34" charset="-122"/>
              </a:rPr>
              <a:t>1.2Gbps</a:t>
            </a:r>
            <a:r>
              <a:rPr altLang="zh-CN" lang="zh-CN" smtClean="0">
                <a:solidFill>
                  <a:schemeClr val="bg2">
                    <a:lumMod val="50000"/>
                  </a:schemeClr>
                </a:solidFill>
                <a:latin typeface="微软雅黑" pitchFamily="34" charset="-122"/>
                <a:ea typeface="微软雅黑" pitchFamily="34" charset="-122"/>
              </a:rPr>
              <a:t>。此外，当车辆接近停车时，数据传输速度可达</a:t>
            </a:r>
            <a:r>
              <a:rPr altLang="zh-CN" lang="en-US" smtClean="0">
                <a:solidFill>
                  <a:schemeClr val="bg2">
                    <a:lumMod val="50000"/>
                  </a:schemeClr>
                </a:solidFill>
                <a:latin typeface="微软雅黑" pitchFamily="34" charset="-122"/>
                <a:ea typeface="微软雅黑" pitchFamily="34" charset="-122"/>
              </a:rPr>
              <a:t>7.5Gbps</a:t>
            </a:r>
            <a:r>
              <a:rPr altLang="zh-CN" lang="zh-CN" smtClean="0">
                <a:solidFill>
                  <a:schemeClr val="bg2">
                    <a:lumMod val="50000"/>
                  </a:schemeClr>
                </a:solidFill>
                <a:latin typeface="微软雅黑" pitchFamily="34" charset="-122"/>
                <a:ea typeface="微软雅黑" pitchFamily="34" charset="-122"/>
              </a:rPr>
              <a:t>。在实验中，峰值数据速率比最先进的</a:t>
            </a:r>
            <a:r>
              <a:rPr altLang="zh-CN" lang="en-US" smtClean="0">
                <a:solidFill>
                  <a:schemeClr val="bg2">
                    <a:lumMod val="50000"/>
                  </a:schemeClr>
                </a:solidFill>
                <a:latin typeface="微软雅黑" pitchFamily="34" charset="-122"/>
                <a:ea typeface="微软雅黑" pitchFamily="34" charset="-122"/>
              </a:rPr>
              <a:t>4G</a:t>
            </a:r>
            <a:r>
              <a:rPr altLang="zh-CN" lang="zh-CN" smtClean="0">
                <a:solidFill>
                  <a:schemeClr val="bg2">
                    <a:lumMod val="50000"/>
                  </a:schemeClr>
                </a:solidFill>
                <a:latin typeface="微软雅黑" pitchFamily="34" charset="-122"/>
                <a:ea typeface="微软雅黑" pitchFamily="34" charset="-122"/>
              </a:rPr>
              <a:t>技术快了</a:t>
            </a:r>
            <a:r>
              <a:rPr altLang="zh-CN" lang="en-US" smtClean="0">
                <a:solidFill>
                  <a:schemeClr val="bg2">
                    <a:lumMod val="50000"/>
                  </a:schemeClr>
                </a:solidFill>
                <a:latin typeface="微软雅黑" pitchFamily="34" charset="-122"/>
                <a:ea typeface="微软雅黑" pitchFamily="34" charset="-122"/>
              </a:rPr>
              <a:t>30</a:t>
            </a:r>
            <a:r>
              <a:rPr altLang="zh-CN" lang="zh-CN" smtClean="0">
                <a:solidFill>
                  <a:schemeClr val="bg2">
                    <a:lumMod val="50000"/>
                  </a:schemeClr>
                </a:solidFill>
                <a:latin typeface="微软雅黑" pitchFamily="34" charset="-122"/>
                <a:ea typeface="微软雅黑" pitchFamily="34" charset="-122"/>
              </a:rPr>
              <a:t>多倍。</a:t>
            </a:r>
            <a:endParaRPr altLang="zh-CN" lang="en-US" smtClean="0">
              <a:solidFill>
                <a:schemeClr val="bg2">
                  <a:lumMod val="50000"/>
                </a:schemeClr>
              </a:solidFill>
              <a:latin typeface="微软雅黑" pitchFamily="34" charset="-122"/>
              <a:ea typeface="微软雅黑" pitchFamily="34" charset="-122"/>
            </a:endParaRPr>
          </a:p>
          <a:p>
            <a:endParaRPr altLang="zh-CN" lang="en-US" smtClean="0">
              <a:solidFill>
                <a:schemeClr val="bg2">
                  <a:lumMod val="50000"/>
                </a:schemeClr>
              </a:solidFill>
              <a:latin typeface="微软雅黑" pitchFamily="34" charset="-122"/>
              <a:ea typeface="微软雅黑" pitchFamily="34" charset="-122"/>
            </a:endParaRPr>
          </a:p>
          <a:p>
            <a:r>
              <a:rPr altLang="zh-CN" lang="zh-CN" smtClean="0">
                <a:solidFill>
                  <a:schemeClr val="bg2">
                    <a:lumMod val="50000"/>
                  </a:schemeClr>
                </a:solidFill>
                <a:latin typeface="微软雅黑" pitchFamily="34" charset="-122"/>
                <a:ea typeface="微软雅黑" pitchFamily="34" charset="-122"/>
              </a:rPr>
              <a:t>美国的</a:t>
            </a:r>
            <a:r>
              <a:rPr altLang="zh-CN" lang="en-US" smtClean="0">
                <a:solidFill>
                  <a:schemeClr val="bg2">
                    <a:lumMod val="50000"/>
                  </a:schemeClr>
                </a:solidFill>
                <a:latin typeface="微软雅黑" pitchFamily="34" charset="-122"/>
                <a:ea typeface="微软雅黑" pitchFamily="34" charset="-122"/>
              </a:rPr>
              <a:t>Sprint</a:t>
            </a:r>
            <a:r>
              <a:rPr altLang="zh-CN" lang="zh-CN" smtClean="0">
                <a:solidFill>
                  <a:schemeClr val="bg2">
                    <a:lumMod val="50000"/>
                  </a:schemeClr>
                </a:solidFill>
                <a:latin typeface="微软雅黑" pitchFamily="34" charset="-122"/>
                <a:ea typeface="微软雅黑" pitchFamily="34" charset="-122"/>
              </a:rPr>
              <a:t>、</a:t>
            </a:r>
            <a:r>
              <a:rPr altLang="zh-CN" lang="en-US" smtClean="0">
                <a:solidFill>
                  <a:schemeClr val="bg2">
                    <a:lumMod val="50000"/>
                  </a:schemeClr>
                </a:solidFill>
                <a:latin typeface="微软雅黑" pitchFamily="34" charset="-122"/>
                <a:ea typeface="微软雅黑" pitchFamily="34" charset="-122"/>
              </a:rPr>
              <a:t>Verizon</a:t>
            </a:r>
            <a:r>
              <a:rPr altLang="zh-CN" lang="zh-CN" smtClean="0">
                <a:solidFill>
                  <a:schemeClr val="bg2">
                    <a:lumMod val="50000"/>
                  </a:schemeClr>
                </a:solidFill>
                <a:latin typeface="微软雅黑" pitchFamily="34" charset="-122"/>
                <a:ea typeface="微软雅黑" pitchFamily="34" charset="-122"/>
              </a:rPr>
              <a:t>和</a:t>
            </a:r>
            <a:r>
              <a:rPr altLang="zh-CN" lang="en-US" smtClean="0">
                <a:solidFill>
                  <a:schemeClr val="bg2">
                    <a:lumMod val="50000"/>
                  </a:schemeClr>
                </a:solidFill>
                <a:latin typeface="微软雅黑" pitchFamily="34" charset="-122"/>
                <a:ea typeface="微软雅黑" pitchFamily="34" charset="-122"/>
              </a:rPr>
              <a:t>AT&amp;T</a:t>
            </a:r>
            <a:r>
              <a:rPr altLang="zh-CN" lang="zh-CN" smtClean="0">
                <a:solidFill>
                  <a:schemeClr val="bg2">
                    <a:lumMod val="50000"/>
                  </a:schemeClr>
                </a:solidFill>
                <a:latin typeface="微软雅黑" pitchFamily="34" charset="-122"/>
                <a:ea typeface="微软雅黑" pitchFamily="34" charset="-122"/>
              </a:rPr>
              <a:t>、欧洲的</a:t>
            </a:r>
            <a:r>
              <a:rPr altLang="zh-CN" lang="en-US" smtClean="0">
                <a:solidFill>
                  <a:schemeClr val="bg2">
                    <a:lumMod val="50000"/>
                  </a:schemeClr>
                </a:solidFill>
                <a:latin typeface="微软雅黑" pitchFamily="34" charset="-122"/>
                <a:ea typeface="微软雅黑" pitchFamily="34" charset="-122"/>
              </a:rPr>
              <a:t>Vodafone</a:t>
            </a:r>
            <a:r>
              <a:rPr altLang="zh-CN" lang="zh-CN" smtClean="0">
                <a:solidFill>
                  <a:schemeClr val="bg2">
                    <a:lumMod val="50000"/>
                  </a:schemeClr>
                </a:solidFill>
                <a:latin typeface="微软雅黑" pitchFamily="34" charset="-122"/>
                <a:ea typeface="微软雅黑" pitchFamily="34" charset="-122"/>
              </a:rPr>
              <a:t>和日本的</a:t>
            </a:r>
            <a:r>
              <a:rPr altLang="zh-CN" lang="en-US" smtClean="0">
                <a:solidFill>
                  <a:schemeClr val="bg2">
                    <a:lumMod val="50000"/>
                  </a:schemeClr>
                </a:solidFill>
                <a:latin typeface="微软雅黑" pitchFamily="34" charset="-122"/>
                <a:ea typeface="微软雅黑" pitchFamily="34" charset="-122"/>
              </a:rPr>
              <a:t>Softbank</a:t>
            </a:r>
            <a:r>
              <a:rPr altLang="zh-CN" lang="zh-CN" smtClean="0">
                <a:solidFill>
                  <a:schemeClr val="bg2">
                    <a:lumMod val="50000"/>
                  </a:schemeClr>
                </a:solidFill>
                <a:latin typeface="微软雅黑" pitchFamily="34" charset="-122"/>
                <a:ea typeface="微软雅黑" pitchFamily="34" charset="-122"/>
              </a:rPr>
              <a:t>正在开发飞电池。阿尔卡特朗讯</a:t>
            </a:r>
            <a:r>
              <a:rPr altLang="zh-CN" lang="en-US" smtClean="0">
                <a:solidFill>
                  <a:schemeClr val="bg2">
                    <a:lumMod val="50000"/>
                  </a:schemeClr>
                </a:solidFill>
                <a:latin typeface="微软雅黑" pitchFamily="34" charset="-122"/>
                <a:ea typeface="微软雅黑" pitchFamily="34" charset="-122"/>
              </a:rPr>
              <a:t>(Alcatel-Lucent)</a:t>
            </a:r>
            <a:r>
              <a:rPr altLang="zh-CN" lang="zh-CN" smtClean="0">
                <a:solidFill>
                  <a:schemeClr val="bg2">
                    <a:lumMod val="50000"/>
                  </a:schemeClr>
                </a:solidFill>
                <a:latin typeface="微软雅黑" pitchFamily="34" charset="-122"/>
                <a:ea typeface="微软雅黑" pitchFamily="34" charset="-122"/>
              </a:rPr>
              <a:t>、华为</a:t>
            </a:r>
            <a:r>
              <a:rPr altLang="zh-CN" lang="en-US" smtClean="0">
                <a:solidFill>
                  <a:schemeClr val="bg2">
                    <a:lumMod val="50000"/>
                  </a:schemeClr>
                </a:solidFill>
                <a:latin typeface="微软雅黑" pitchFamily="34" charset="-122"/>
                <a:ea typeface="微软雅黑" pitchFamily="34" charset="-122"/>
              </a:rPr>
              <a:t>(Huawei)</a:t>
            </a:r>
            <a:r>
              <a:rPr altLang="zh-CN" lang="zh-CN" smtClean="0">
                <a:solidFill>
                  <a:schemeClr val="bg2">
                    <a:lumMod val="50000"/>
                  </a:schemeClr>
                </a:solidFill>
                <a:latin typeface="微软雅黑" pitchFamily="34" charset="-122"/>
                <a:ea typeface="微软雅黑" pitchFamily="34" charset="-122"/>
              </a:rPr>
              <a:t>和诺基亚西门子通信</a:t>
            </a:r>
            <a:r>
              <a:rPr altLang="zh-CN" lang="en-US" smtClean="0">
                <a:solidFill>
                  <a:schemeClr val="bg2">
                    <a:lumMod val="50000"/>
                  </a:schemeClr>
                </a:solidFill>
                <a:latin typeface="微软雅黑" pitchFamily="34" charset="-122"/>
                <a:ea typeface="微软雅黑" pitchFamily="34" charset="-122"/>
              </a:rPr>
              <a:t>(Nokia Siemens Networks)</a:t>
            </a:r>
            <a:r>
              <a:rPr altLang="zh-CN" lang="zh-CN" smtClean="0">
                <a:solidFill>
                  <a:schemeClr val="bg2">
                    <a:lumMod val="50000"/>
                  </a:schemeClr>
                </a:solidFill>
                <a:latin typeface="微软雅黑" pitchFamily="34" charset="-122"/>
                <a:ea typeface="微软雅黑" pitchFamily="34" charset="-122"/>
              </a:rPr>
              <a:t>都参与了</a:t>
            </a:r>
            <a:r>
              <a:rPr altLang="zh-CN" b="1" lang="zh-CN" smtClean="0">
                <a:solidFill>
                  <a:schemeClr val="bg2">
                    <a:lumMod val="50000"/>
                  </a:schemeClr>
                </a:solidFill>
                <a:latin typeface="微软雅黑" pitchFamily="34" charset="-122"/>
                <a:ea typeface="微软雅黑" pitchFamily="34" charset="-122"/>
              </a:rPr>
              <a:t>即插即用</a:t>
            </a:r>
            <a:r>
              <a:rPr altLang="zh-CN" b="1" lang="en-US" smtClean="0">
                <a:solidFill>
                  <a:schemeClr val="bg2">
                    <a:lumMod val="50000"/>
                  </a:schemeClr>
                </a:solidFill>
                <a:latin typeface="微软雅黑" pitchFamily="34" charset="-122"/>
                <a:ea typeface="微软雅黑" pitchFamily="34" charset="-122"/>
              </a:rPr>
              <a:t>SBSs</a:t>
            </a:r>
            <a:r>
              <a:rPr altLang="zh-CN" lang="zh-CN" smtClean="0">
                <a:solidFill>
                  <a:schemeClr val="bg2">
                    <a:lumMod val="50000"/>
                  </a:schemeClr>
                </a:solidFill>
                <a:latin typeface="微软雅黑" pitchFamily="34" charset="-122"/>
                <a:ea typeface="微软雅黑" pitchFamily="34" charset="-122"/>
              </a:rPr>
              <a:t>的开发</a:t>
            </a:r>
            <a:endParaRPr altLang="zh-CN" lang="en-US" smtClean="0">
              <a:solidFill>
                <a:schemeClr val="bg2">
                  <a:lumMod val="50000"/>
                </a:schemeClr>
              </a:solidFill>
              <a:latin typeface="微软雅黑" pitchFamily="34" charset="-122"/>
              <a:ea typeface="微软雅黑" pitchFamily="34" charset="-122"/>
            </a:endParaRPr>
          </a:p>
          <a:p>
            <a:endParaRPr altLang="zh-CN" lang="en-US" smtClean="0">
              <a:solidFill>
                <a:schemeClr val="bg2">
                  <a:lumMod val="50000"/>
                </a:schemeClr>
              </a:solidFill>
              <a:latin typeface="微软雅黑" pitchFamily="34" charset="-122"/>
              <a:ea typeface="微软雅黑" pitchFamily="34" charset="-122"/>
            </a:endParaRPr>
          </a:p>
          <a:p>
            <a:r>
              <a:rPr altLang="zh-CN" lang="zh-CN" smtClean="0">
                <a:solidFill>
                  <a:schemeClr val="bg2">
                    <a:lumMod val="50000"/>
                  </a:schemeClr>
                </a:solidFill>
                <a:latin typeface="微软雅黑" pitchFamily="34" charset="-122"/>
                <a:ea typeface="微软雅黑" pitchFamily="34" charset="-122"/>
              </a:rPr>
              <a:t>中国移动研究院开发了</a:t>
            </a:r>
            <a:r>
              <a:rPr altLang="zh-CN" b="1" lang="en-US" smtClean="0">
                <a:solidFill>
                  <a:schemeClr val="bg2">
                    <a:lumMod val="50000"/>
                  </a:schemeClr>
                </a:solidFill>
                <a:latin typeface="微软雅黑" pitchFamily="34" charset="-122"/>
                <a:ea typeface="微软雅黑" pitchFamily="34" charset="-122"/>
              </a:rPr>
              <a:t>C-RANs</a:t>
            </a:r>
            <a:r>
              <a:rPr altLang="zh-CN" lang="zh-CN" smtClean="0">
                <a:solidFill>
                  <a:schemeClr val="bg2">
                    <a:lumMod val="50000"/>
                  </a:schemeClr>
                </a:solidFill>
                <a:latin typeface="微软雅黑" pitchFamily="34" charset="-122"/>
                <a:ea typeface="微软雅黑" pitchFamily="34" charset="-122"/>
              </a:rPr>
              <a:t>。欧洲委员会支持的</a:t>
            </a:r>
            <a:r>
              <a:rPr altLang="zh-CN" lang="en-US" smtClean="0">
                <a:solidFill>
                  <a:schemeClr val="bg2">
                    <a:lumMod val="50000"/>
                  </a:schemeClr>
                </a:solidFill>
                <a:latin typeface="微软雅黑" pitchFamily="34" charset="-122"/>
                <a:ea typeface="微软雅黑" pitchFamily="34" charset="-122"/>
              </a:rPr>
              <a:t>iJoin </a:t>
            </a:r>
            <a:r>
              <a:rPr altLang="zh-CN" lang="zh-CN" smtClean="0">
                <a:solidFill>
                  <a:schemeClr val="bg2">
                    <a:lumMod val="50000"/>
                  </a:schemeClr>
                </a:solidFill>
                <a:latin typeface="微软雅黑" pitchFamily="34" charset="-122"/>
                <a:ea typeface="微软雅黑" pitchFamily="34" charset="-122"/>
              </a:rPr>
              <a:t>也参与了</a:t>
            </a:r>
            <a:r>
              <a:rPr altLang="zh-CN" lang="en-US" smtClean="0">
                <a:solidFill>
                  <a:schemeClr val="bg2">
                    <a:lumMod val="50000"/>
                  </a:schemeClr>
                </a:solidFill>
                <a:latin typeface="微软雅黑" pitchFamily="34" charset="-122"/>
                <a:ea typeface="微软雅黑" pitchFamily="34" charset="-122"/>
              </a:rPr>
              <a:t>C-RAN</a:t>
            </a:r>
            <a:r>
              <a:rPr altLang="zh-CN" lang="zh-CN" smtClean="0">
                <a:solidFill>
                  <a:schemeClr val="bg2">
                    <a:lumMod val="50000"/>
                  </a:schemeClr>
                </a:solidFill>
                <a:latin typeface="微软雅黑" pitchFamily="34" charset="-122"/>
                <a:ea typeface="微软雅黑" pitchFamily="34" charset="-122"/>
              </a:rPr>
              <a:t>体系结构的开发，尤其是</a:t>
            </a:r>
            <a:r>
              <a:rPr altLang="zh-CN" lang="en-US" smtClean="0">
                <a:solidFill>
                  <a:schemeClr val="bg2">
                    <a:lumMod val="50000"/>
                  </a:schemeClr>
                </a:solidFill>
                <a:latin typeface="微软雅黑" pitchFamily="34" charset="-122"/>
                <a:ea typeface="微软雅黑" pitchFamily="34" charset="-122"/>
              </a:rPr>
              <a:t>RANaaS</a:t>
            </a:r>
            <a:r>
              <a:rPr altLang="zh-CN" lang="zh-CN" smtClean="0">
                <a:solidFill>
                  <a:schemeClr val="bg2">
                    <a:lumMod val="50000"/>
                  </a:schemeClr>
                </a:solidFill>
                <a:latin typeface="微软雅黑" pitchFamily="34" charset="-122"/>
                <a:ea typeface="微软雅黑" pitchFamily="34" charset="-122"/>
              </a:rPr>
              <a:t>。</a:t>
            </a:r>
            <a:r>
              <a:rPr altLang="zh-CN" lang="en-US" smtClean="0">
                <a:solidFill>
                  <a:schemeClr val="bg2">
                    <a:lumMod val="50000"/>
                  </a:schemeClr>
                </a:solidFill>
                <a:latin typeface="微软雅黑" pitchFamily="34" charset="-122"/>
                <a:ea typeface="微软雅黑" pitchFamily="34" charset="-122"/>
              </a:rPr>
              <a:t>IBM</a:t>
            </a:r>
            <a:r>
              <a:rPr altLang="zh-CN" lang="zh-CN" smtClean="0">
                <a:solidFill>
                  <a:schemeClr val="bg2">
                    <a:lumMod val="50000"/>
                  </a:schemeClr>
                </a:solidFill>
                <a:latin typeface="微软雅黑" pitchFamily="34" charset="-122"/>
                <a:ea typeface="微软雅黑" pitchFamily="34" charset="-122"/>
              </a:rPr>
              <a:t>、英特尔、华为和中兴正在开发</a:t>
            </a:r>
            <a:r>
              <a:rPr altLang="zh-CN" lang="en-US" smtClean="0">
                <a:solidFill>
                  <a:schemeClr val="bg2">
                    <a:lumMod val="50000"/>
                  </a:schemeClr>
                </a:solidFill>
                <a:latin typeface="微软雅黑" pitchFamily="34" charset="-122"/>
                <a:ea typeface="微软雅黑" pitchFamily="34" charset="-122"/>
              </a:rPr>
              <a:t>C-RANs</a:t>
            </a:r>
            <a:r>
              <a:rPr altLang="zh-CN" lang="zh-CN" smtClean="0">
                <a:solidFill>
                  <a:schemeClr val="bg2">
                    <a:lumMod val="50000"/>
                  </a:schemeClr>
                </a:solidFill>
                <a:latin typeface="微软雅黑" pitchFamily="34" charset="-122"/>
                <a:ea typeface="微软雅黑" pitchFamily="34" charset="-122"/>
              </a:rPr>
              <a:t>。</a:t>
            </a:r>
            <a:endParaRPr altLang="zh-CN" lang="zh-CN">
              <a:solidFill>
                <a:schemeClr val="bg2">
                  <a:lumMod val="50000"/>
                </a:schemeClr>
              </a:solidFill>
              <a:latin typeface="微软雅黑" pitchFamily="34" charset="-122"/>
              <a:ea typeface="微软雅黑" pitchFamily="34" charset="-122"/>
            </a:endParaRPr>
          </a:p>
        </p:txBody>
      </p:sp>
      <p:sp>
        <p:nvSpPr>
          <p:cNvPr id="1048978" name="文本框 16"/>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79" name="文本框 17"/>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lum/>
          </a:blip>
          <a:srcRect/>
          <a:stretch>
            <a:fillRect/>
          </a:stretch>
        </a:blipFill>
      </p:bgPr>
    </p:bg>
    <p:spTree>
      <p:nvGrpSpPr>
        <p:cNvPr id="148" name=""/>
        <p:cNvGrpSpPr/>
        <p:nvPr/>
      </p:nvGrpSpPr>
      <p:grpSpPr>
        <a:xfrm>
          <a:off x="0" y="0"/>
          <a:ext cx="0" cy="0"/>
          <a:chOff x="0" y="0"/>
          <a:chExt cx="0" cy="0"/>
        </a:xfrm>
      </p:grpSpPr>
      <p:grpSp>
        <p:nvGrpSpPr>
          <p:cNvPr id="149" name="组合 2"/>
          <p:cNvGrpSpPr/>
          <p:nvPr/>
        </p:nvGrpSpPr>
        <p:grpSpPr>
          <a:xfrm>
            <a:off x="1941459" y="2698527"/>
            <a:ext cx="5642823" cy="1487717"/>
            <a:chOff x="2789978" y="2698527"/>
            <a:chExt cx="5642823" cy="1487717"/>
          </a:xfrm>
        </p:grpSpPr>
        <p:grpSp>
          <p:nvGrpSpPr>
            <p:cNvPr id="150" name="组合 13"/>
            <p:cNvGrpSpPr/>
            <p:nvPr/>
          </p:nvGrpSpPr>
          <p:grpSpPr>
            <a:xfrm>
              <a:off x="2789978" y="2698527"/>
              <a:ext cx="5642823" cy="1170940"/>
              <a:chOff x="1566015" y="2847430"/>
              <a:chExt cx="5642823" cy="1170940"/>
            </a:xfrm>
          </p:grpSpPr>
          <p:sp>
            <p:nvSpPr>
              <p:cNvPr id="1048980" name="Freeform 7"/>
              <p:cNvSpPr/>
              <p:nvPr/>
            </p:nvSpPr>
            <p:spPr bwMode="auto">
              <a:xfrm>
                <a:off x="1566015" y="3447595"/>
                <a:ext cx="1148089" cy="543620"/>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a:noFill/>
              </a:ln>
            </p:spPr>
            <p:txBody>
              <a:bodyPr anchor="t" anchorCtr="0" bIns="45720" compatLnSpc="1" lIns="91440" numCol="1" rIns="91440" tIns="45720" vert="horz" wrap="square">
                <a:prstTxWarp prst="textNoShape"/>
              </a:bodyPr>
              <a:p>
                <a:endParaRPr altLang="en-US" lang="zh-HK"/>
              </a:p>
            </p:txBody>
          </p:sp>
          <p:sp>
            <p:nvSpPr>
              <p:cNvPr id="1048981" name="文本框 12"/>
              <p:cNvSpPr txBox="1"/>
              <p:nvPr/>
            </p:nvSpPr>
            <p:spPr>
              <a:xfrm>
                <a:off x="3187700" y="2847430"/>
                <a:ext cx="4021138" cy="1170940"/>
              </a:xfrm>
              <a:prstGeom prst="rect"/>
              <a:noFill/>
            </p:spPr>
            <p:txBody>
              <a:bodyPr rtlCol="0" wrap="square">
                <a:spAutoFit/>
              </a:bodyPr>
              <a:p>
                <a:r>
                  <a:rPr altLang="en-US" b="1" dirty="0" sz="7200" lang="zh-CN" spc="300" smtClean="0">
                    <a:solidFill>
                      <a:schemeClr val="bg1"/>
                    </a:solidFill>
                    <a:latin typeface="微软雅黑" panose="020B0503020204020204" pitchFamily="34" charset="-122"/>
                    <a:ea typeface="微软雅黑" panose="020B0503020204020204" pitchFamily="34" charset="-122"/>
                  </a:rPr>
                  <a:t>问题讨论</a:t>
                </a:r>
                <a:endParaRPr altLang="en-US" b="1" dirty="0" sz="7200" lang="zh-HK" spc="300">
                  <a:solidFill>
                    <a:schemeClr val="bg1"/>
                  </a:solidFill>
                  <a:latin typeface="微软雅黑" panose="020B0503020204020204" pitchFamily="34" charset="-122"/>
                  <a:ea typeface="微软雅黑" panose="020B0503020204020204" pitchFamily="34" charset="-122"/>
                </a:endParaRPr>
              </a:p>
            </p:txBody>
          </p:sp>
        </p:grpSp>
        <p:sp>
          <p:nvSpPr>
            <p:cNvPr id="1048982" name="矩形 14"/>
            <p:cNvSpPr/>
            <p:nvPr/>
          </p:nvSpPr>
          <p:spPr>
            <a:xfrm>
              <a:off x="4475163" y="3816912"/>
              <a:ext cx="3856037" cy="369332"/>
            </a:xfrm>
            <a:prstGeom prst="rect"/>
          </p:spPr>
          <p:txBody>
            <a:bodyPr wrap="square">
              <a:spAutoFit/>
            </a:bodyPr>
            <a:p>
              <a:r>
                <a:rPr altLang="zh-HK" dirty="0" sz="900" lang="en-US">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altLang="zh-HK" dirty="0" sz="900" lang="zh-HK">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altLang="en-US" dirty="0" sz="900" lang="zh-HK">
                <a:solidFill>
                  <a:schemeClr val="bg1"/>
                </a:solidFill>
              </a:endParaRPr>
            </a:p>
          </p:txBody>
        </p:sp>
      </p:grpSp>
    </p:spTree>
  </p:cSld>
  <p:clrMapOvr>
    <a:masterClrMapping/>
  </p:clrMapOvr>
  <p:transition>
    <p:wipe/>
  </p:transition>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51" name=""/>
        <p:cNvGrpSpPr/>
        <p:nvPr/>
      </p:nvGrpSpPr>
      <p:grpSpPr>
        <a:xfrm>
          <a:off x="0" y="0"/>
          <a:ext cx="0" cy="0"/>
          <a:chOff x="0" y="0"/>
          <a:chExt cx="0" cy="0"/>
        </a:xfrm>
      </p:grpSpPr>
      <p:sp>
        <p:nvSpPr>
          <p:cNvPr id="1048983" name="矩形 2"/>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984" name="矩形 3"/>
          <p:cNvSpPr/>
          <p:nvPr/>
        </p:nvSpPr>
        <p:spPr>
          <a:xfrm>
            <a:off x="5393926"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solidFill>
                <a:srgbClr val="666666"/>
              </a:solidFill>
            </a:endParaRPr>
          </a:p>
        </p:txBody>
      </p:sp>
      <p:sp>
        <p:nvSpPr>
          <p:cNvPr id="1048985" name="文本框 4"/>
          <p:cNvSpPr txBox="1"/>
          <p:nvPr/>
        </p:nvSpPr>
        <p:spPr>
          <a:xfrm>
            <a:off x="5403317" y="93911"/>
            <a:ext cx="1295400"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问题讨论</a:t>
            </a:r>
            <a:endParaRPr altLang="en-US" dirty="0" lang="zh-HK" spc="300">
              <a:solidFill>
                <a:srgbClr val="666666"/>
              </a:solidFill>
              <a:latin typeface="微软雅黑" panose="020B0503020204020204" pitchFamily="34" charset="-122"/>
              <a:ea typeface="微软雅黑" panose="020B0503020204020204" pitchFamily="34" charset="-122"/>
            </a:endParaRPr>
          </a:p>
        </p:txBody>
      </p:sp>
      <p:sp>
        <p:nvSpPr>
          <p:cNvPr id="1048986" name="文本框 5"/>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87" name="文本框 6"/>
          <p:cNvSpPr txBox="1"/>
          <p:nvPr/>
        </p:nvSpPr>
        <p:spPr>
          <a:xfrm>
            <a:off x="1307818" y="93911"/>
            <a:ext cx="1269031"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836" name="直接连接符 8"/>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988" name="文本框 9"/>
          <p:cNvSpPr txBox="1"/>
          <p:nvPr/>
        </p:nvSpPr>
        <p:spPr>
          <a:xfrm>
            <a:off x="268410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研</a:t>
            </a:r>
            <a:r>
              <a:rPr altLang="en-US" dirty="0" lang="zh-CN" spc="300">
                <a:solidFill>
                  <a:schemeClr val="bg1"/>
                </a:solidFill>
                <a:latin typeface="微软雅黑" panose="020B0503020204020204" pitchFamily="34" charset="-122"/>
                <a:ea typeface="微软雅黑" panose="020B0503020204020204" pitchFamily="34" charset="-122"/>
              </a:rPr>
              <a:t>究内容</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837" name="直接连接符 11"/>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38" name="直接连接符 12"/>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39" name="直接连接符 13"/>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40" name="直接连接符 14"/>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989" name="文本框 25"/>
          <p:cNvSpPr txBox="1"/>
          <p:nvPr/>
        </p:nvSpPr>
        <p:spPr>
          <a:xfrm>
            <a:off x="680300" y="2061307"/>
            <a:ext cx="7344582" cy="369332"/>
          </a:xfrm>
          <a:prstGeom prst="rect"/>
          <a:noFill/>
        </p:spPr>
        <p:txBody>
          <a:bodyPr rtlCol="0" wrap="square">
            <a:spAutoFit/>
          </a:bodyPr>
          <a:p>
            <a:pPr algn="ctr"/>
            <a:r>
              <a:rPr altLang="zh-CN" lang="zh-CN" smtClean="0">
                <a:solidFill>
                  <a:schemeClr val="bg2">
                    <a:lumMod val="50000"/>
                  </a:schemeClr>
                </a:solidFill>
                <a:latin typeface="微软雅黑" pitchFamily="34" charset="-122"/>
                <a:ea typeface="微软雅黑" pitchFamily="34" charset="-122"/>
              </a:rPr>
              <a:t>网络设备、基础设施和算法的开发必须是</a:t>
            </a:r>
            <a:r>
              <a:rPr altLang="zh-CN" b="1" lang="zh-CN" smtClean="0">
                <a:solidFill>
                  <a:schemeClr val="bg2">
                    <a:lumMod val="50000"/>
                  </a:schemeClr>
                </a:solidFill>
                <a:latin typeface="微软雅黑" pitchFamily="34" charset="-122"/>
                <a:ea typeface="微软雅黑" pitchFamily="34" charset="-122"/>
              </a:rPr>
              <a:t>自修复、自配置和自优化</a:t>
            </a:r>
            <a:r>
              <a:rPr altLang="zh-CN" lang="zh-CN" smtClean="0">
                <a:solidFill>
                  <a:schemeClr val="bg2">
                    <a:lumMod val="50000"/>
                  </a:schemeClr>
                </a:solidFill>
                <a:latin typeface="微软雅黑" pitchFamily="34" charset="-122"/>
                <a:ea typeface="微软雅黑" pitchFamily="34" charset="-122"/>
              </a:rPr>
              <a:t>的</a:t>
            </a:r>
            <a:endParaRPr altLang="en-US" b="1" dirty="0" lang="zh-HK">
              <a:solidFill>
                <a:schemeClr val="bg2">
                  <a:lumMod val="50000"/>
                </a:schemeClr>
              </a:solidFill>
              <a:latin typeface="微软雅黑" pitchFamily="34" charset="-122"/>
              <a:ea typeface="微软雅黑" pitchFamily="34" charset="-122"/>
            </a:endParaRPr>
          </a:p>
        </p:txBody>
      </p:sp>
      <p:sp>
        <p:nvSpPr>
          <p:cNvPr id="1048990" name="文本框 27"/>
          <p:cNvSpPr txBox="1"/>
          <p:nvPr/>
        </p:nvSpPr>
        <p:spPr>
          <a:xfrm>
            <a:off x="257224" y="1379208"/>
            <a:ext cx="7276342" cy="369332"/>
          </a:xfrm>
          <a:prstGeom prst="rect"/>
          <a:noFill/>
        </p:spPr>
        <p:txBody>
          <a:bodyPr rtlCol="0" wrap="square">
            <a:spAutoFit/>
          </a:bodyPr>
          <a:p>
            <a:pPr algn="ctr"/>
            <a:r>
              <a:rPr altLang="zh-CN" lang="zh-CN" smtClean="0">
                <a:solidFill>
                  <a:schemeClr val="bg2">
                    <a:lumMod val="50000"/>
                  </a:schemeClr>
                </a:solidFill>
                <a:latin typeface="微软雅黑" pitchFamily="34" charset="-122"/>
                <a:ea typeface="微软雅黑" pitchFamily="34" charset="-122"/>
              </a:rPr>
              <a:t>设备、基础设施、通信和数据传输的</a:t>
            </a:r>
            <a:r>
              <a:rPr altLang="zh-CN" b="1" lang="zh-CN" smtClean="0">
                <a:solidFill>
                  <a:schemeClr val="bg2">
                    <a:lumMod val="50000"/>
                  </a:schemeClr>
                </a:solidFill>
                <a:latin typeface="微软雅黑" pitchFamily="34" charset="-122"/>
                <a:ea typeface="微软雅黑" pitchFamily="34" charset="-122"/>
              </a:rPr>
              <a:t>安全和隐私</a:t>
            </a:r>
            <a:r>
              <a:rPr altLang="zh-CN" lang="zh-CN" smtClean="0">
                <a:solidFill>
                  <a:schemeClr val="bg2">
                    <a:lumMod val="50000"/>
                  </a:schemeClr>
                </a:solidFill>
                <a:latin typeface="微软雅黑" pitchFamily="34" charset="-122"/>
                <a:ea typeface="微软雅黑" pitchFamily="34" charset="-122"/>
              </a:rPr>
              <a:t>还有待探索</a:t>
            </a:r>
            <a:endParaRPr altLang="en-US" dirty="0" lang="zh-HK">
              <a:solidFill>
                <a:schemeClr val="bg2">
                  <a:lumMod val="50000"/>
                </a:schemeClr>
              </a:solidFill>
              <a:latin typeface="微软雅黑" pitchFamily="34" charset="-122"/>
              <a:ea typeface="微软雅黑" pitchFamily="34" charset="-122"/>
            </a:endParaRPr>
          </a:p>
        </p:txBody>
      </p:sp>
      <p:grpSp>
        <p:nvGrpSpPr>
          <p:cNvPr id="152" name="组合 30"/>
          <p:cNvGrpSpPr/>
          <p:nvPr/>
        </p:nvGrpSpPr>
        <p:grpSpPr>
          <a:xfrm>
            <a:off x="762189" y="2756939"/>
            <a:ext cx="7945083" cy="1548009"/>
            <a:chOff x="4282192" y="4828800"/>
            <a:chExt cx="7945083" cy="1548009"/>
          </a:xfrm>
        </p:grpSpPr>
        <p:sp>
          <p:nvSpPr>
            <p:cNvPr id="1048991" name="矩形 28"/>
            <p:cNvSpPr/>
            <p:nvPr/>
          </p:nvSpPr>
          <p:spPr>
            <a:xfrm>
              <a:off x="4282193" y="5730478"/>
              <a:ext cx="7808606" cy="646331"/>
            </a:xfrm>
            <a:prstGeom prst="rect"/>
          </p:spPr>
          <p:txBody>
            <a:bodyPr wrap="square">
              <a:spAutoFit/>
            </a:bodyPr>
            <a:p>
              <a:pPr algn="just" lvl="0"/>
              <a:r>
                <a:rPr altLang="zh-CN" lang="zh-CN" smtClean="0">
                  <a:solidFill>
                    <a:schemeClr val="bg2">
                      <a:lumMod val="50000"/>
                    </a:schemeClr>
                  </a:solidFill>
                  <a:latin typeface="微软雅黑" pitchFamily="34" charset="-122"/>
                  <a:ea typeface="微软雅黑" pitchFamily="34" charset="-122"/>
                </a:rPr>
                <a:t>设计、开发和使用用户设备、服务应用程序模型，特别是网络设备，</a:t>
              </a:r>
              <a:r>
                <a:rPr altLang="zh-CN" b="1" lang="zh-CN" smtClean="0">
                  <a:solidFill>
                    <a:schemeClr val="bg2">
                      <a:lumMod val="50000"/>
                    </a:schemeClr>
                  </a:solidFill>
                  <a:latin typeface="微软雅黑" pitchFamily="34" charset="-122"/>
                  <a:ea typeface="微软雅黑" pitchFamily="34" charset="-122"/>
                </a:rPr>
                <a:t>必须能够负担得起</a:t>
              </a:r>
              <a:r>
                <a:rPr altLang="zh-CN" lang="zh-CN" smtClean="0">
                  <a:solidFill>
                    <a:schemeClr val="bg2">
                      <a:lumMod val="50000"/>
                    </a:schemeClr>
                  </a:solidFill>
                  <a:latin typeface="微软雅黑" pitchFamily="34" charset="-122"/>
                  <a:ea typeface="微软雅黑" pitchFamily="34" charset="-122"/>
                </a:rPr>
                <a:t>，以满足广大用户、服务提供商和网络提供商的需求</a:t>
              </a:r>
              <a:endParaRPr altLang="zh-HK" dirty="0" lang="zh-HK">
                <a:solidFill>
                  <a:schemeClr val="bg2">
                    <a:lumMod val="50000"/>
                  </a:schemeClr>
                </a:solidFill>
                <a:latin typeface="微软雅黑" pitchFamily="34" charset="-122"/>
                <a:ea typeface="微软雅黑" pitchFamily="34" charset="-122"/>
              </a:endParaRPr>
            </a:p>
          </p:txBody>
        </p:sp>
        <p:sp>
          <p:nvSpPr>
            <p:cNvPr id="1048992" name="文本框 29"/>
            <p:cNvSpPr txBox="1"/>
            <p:nvPr/>
          </p:nvSpPr>
          <p:spPr>
            <a:xfrm>
              <a:off x="4282192" y="4828800"/>
              <a:ext cx="7945083" cy="646331"/>
            </a:xfrm>
            <a:prstGeom prst="rect"/>
            <a:noFill/>
          </p:spPr>
          <p:txBody>
            <a:bodyPr rtlCol="0" wrap="square">
              <a:spAutoFit/>
            </a:bodyPr>
            <a:p>
              <a:r>
                <a:rPr altLang="en-US" lang="zh-CN" smtClean="0">
                  <a:solidFill>
                    <a:schemeClr val="bg2">
                      <a:lumMod val="50000"/>
                    </a:schemeClr>
                  </a:solidFill>
                  <a:latin typeface="微软雅黑" pitchFamily="34" charset="-122"/>
                  <a:ea typeface="微软雅黑" pitchFamily="34" charset="-122"/>
                </a:rPr>
                <a:t>目前对于云架构的解决方案并没有考虑到打包</a:t>
              </a:r>
              <a:r>
                <a:rPr altLang="en-US" b="1" lang="zh-CN" smtClean="0">
                  <a:solidFill>
                    <a:schemeClr val="bg2">
                      <a:lumMod val="50000"/>
                    </a:schemeClr>
                  </a:solidFill>
                  <a:latin typeface="微软雅黑" pitchFamily="34" charset="-122"/>
                  <a:ea typeface="微软雅黑" pitchFamily="34" charset="-122"/>
                </a:rPr>
                <a:t>数据传输的影响、云的信任、云间通信</a:t>
              </a:r>
              <a:r>
                <a:rPr altLang="en-US" lang="zh-CN" smtClean="0">
                  <a:solidFill>
                    <a:schemeClr val="bg2">
                      <a:lumMod val="50000"/>
                    </a:schemeClr>
                  </a:solidFill>
                  <a:latin typeface="微软雅黑" pitchFamily="34" charset="-122"/>
                  <a:ea typeface="微软雅黑" pitchFamily="34" charset="-122"/>
                </a:rPr>
                <a:t>、</a:t>
              </a:r>
              <a:r>
                <a:rPr altLang="en-US" b="1" lang="zh-CN" smtClean="0">
                  <a:solidFill>
                    <a:schemeClr val="bg2">
                      <a:lumMod val="50000"/>
                    </a:schemeClr>
                  </a:solidFill>
                  <a:latin typeface="微软雅黑" pitchFamily="34" charset="-122"/>
                  <a:ea typeface="微软雅黑" pitchFamily="34" charset="-122"/>
                </a:rPr>
                <a:t>无处不在的服务保证</a:t>
              </a:r>
              <a:r>
                <a:rPr altLang="en-US" lang="zh-CN" smtClean="0">
                  <a:solidFill>
                    <a:schemeClr val="bg2">
                      <a:lumMod val="50000"/>
                    </a:schemeClr>
                  </a:solidFill>
                  <a:latin typeface="微软雅黑" pitchFamily="34" charset="-122"/>
                  <a:ea typeface="微软雅黑" pitchFamily="34" charset="-122"/>
                </a:rPr>
                <a:t>以及</a:t>
              </a:r>
              <a:r>
                <a:rPr altLang="en-US" b="1" lang="zh-CN" smtClean="0">
                  <a:solidFill>
                    <a:schemeClr val="bg2">
                      <a:lumMod val="50000"/>
                    </a:schemeClr>
                  </a:solidFill>
                  <a:latin typeface="微软雅黑" pitchFamily="34" charset="-122"/>
                  <a:ea typeface="微软雅黑" pitchFamily="34" charset="-122"/>
                </a:rPr>
                <a:t>零延迟的实时性能</a:t>
              </a:r>
              <a:endParaRPr altLang="en-US" b="1" dirty="0" lang="zh-HK">
                <a:solidFill>
                  <a:schemeClr val="bg2">
                    <a:lumMod val="50000"/>
                  </a:schemeClr>
                </a:solidFill>
                <a:latin typeface="微软雅黑" pitchFamily="34" charset="-122"/>
                <a:ea typeface="微软雅黑" pitchFamily="34" charset="-122"/>
              </a:endParaRPr>
            </a:p>
          </p:txBody>
        </p:sp>
      </p:grpSp>
      <p:sp>
        <p:nvSpPr>
          <p:cNvPr id="1048993" name="文本框 38"/>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94" name="文本框 39"/>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995" name="矩形 33"/>
          <p:cNvSpPr/>
          <p:nvPr/>
        </p:nvSpPr>
        <p:spPr>
          <a:xfrm>
            <a:off x="730154" y="4811805"/>
            <a:ext cx="7908879" cy="369332"/>
          </a:xfrm>
          <a:prstGeom prst="rect"/>
        </p:spPr>
        <p:txBody>
          <a:bodyPr wrap="square">
            <a:spAutoFit/>
          </a:bodyPr>
          <a:p>
            <a:r>
              <a:rPr altLang="zh-CN" lang="zh-CN" smtClean="0">
                <a:solidFill>
                  <a:schemeClr val="bg2">
                    <a:lumMod val="50000"/>
                  </a:schemeClr>
                </a:solidFill>
                <a:latin typeface="微软雅黑" pitchFamily="34" charset="-122"/>
                <a:ea typeface="微软雅黑" pitchFamily="34" charset="-122"/>
              </a:rPr>
              <a:t>迫切需要将最新的实时和超可靠网络配置改进为</a:t>
            </a:r>
            <a:r>
              <a:rPr altLang="zh-CN" b="1" lang="zh-CN" smtClean="0">
                <a:solidFill>
                  <a:schemeClr val="bg2">
                    <a:lumMod val="50000"/>
                  </a:schemeClr>
                </a:solidFill>
                <a:latin typeface="微软雅黑" pitchFamily="34" charset="-122"/>
                <a:ea typeface="微软雅黑" pitchFamily="34" charset="-122"/>
              </a:rPr>
              <a:t>无延迟环境</a:t>
            </a:r>
            <a:r>
              <a:rPr altLang="zh-CN" lang="zh-CN" smtClean="0">
                <a:latin typeface="微软雅黑" pitchFamily="34" charset="-122"/>
                <a:ea typeface="微软雅黑" pitchFamily="34" charset="-122"/>
              </a:rPr>
              <a:t>。</a:t>
            </a:r>
            <a:endParaRPr altLang="zh-CN" lang="zh-CN">
              <a:latin typeface="微软雅黑" pitchFamily="34" charset="-122"/>
              <a:ea typeface="微软雅黑" pitchFamily="34" charset="-122"/>
            </a:endParaRPr>
          </a:p>
        </p:txBody>
      </p:sp>
      <p:sp>
        <p:nvSpPr>
          <p:cNvPr id="1048996" name="文本框 27"/>
          <p:cNvSpPr txBox="1"/>
          <p:nvPr/>
        </p:nvSpPr>
        <p:spPr>
          <a:xfrm>
            <a:off x="204907" y="699095"/>
            <a:ext cx="7276342" cy="523220"/>
          </a:xfrm>
          <a:prstGeom prst="rect"/>
          <a:noFill/>
        </p:spPr>
        <p:txBody>
          <a:bodyPr rtlCol="0" wrap="square">
            <a:spAutoFit/>
          </a:bodyPr>
          <a:p>
            <a:r>
              <a:rPr altLang="zh-CN" sz="2800" lang="en-US" smtClean="0">
                <a:solidFill>
                  <a:schemeClr val="bg2">
                    <a:lumMod val="50000"/>
                  </a:schemeClr>
                </a:solidFill>
                <a:latin typeface="微软雅黑" panose="020B0503020204020204" pitchFamily="34" charset="-122"/>
                <a:ea typeface="微软雅黑" panose="020B0503020204020204" pitchFamily="34" charset="-122"/>
              </a:rPr>
              <a:t>5G</a:t>
            </a:r>
            <a:r>
              <a:rPr altLang="en-US" sz="2800" lang="zh-CN" smtClean="0">
                <a:solidFill>
                  <a:schemeClr val="bg2">
                    <a:lumMod val="50000"/>
                  </a:schemeClr>
                </a:solidFill>
                <a:latin typeface="微软雅黑" panose="020B0503020204020204" pitchFamily="34" charset="-122"/>
                <a:ea typeface="微软雅黑" panose="020B0503020204020204" pitchFamily="34" charset="-122"/>
              </a:rPr>
              <a:t>网络未来的发展方向</a:t>
            </a:r>
            <a:endParaRPr altLang="en-US" dirty="0" sz="2800" lang="zh-HK">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lum/>
          </a:blip>
          <a:srcRect/>
          <a:stretch>
            <a:fillRect/>
          </a:stretch>
        </a:blipFill>
      </p:bgPr>
    </p:bg>
    <p:spTree>
      <p:nvGrpSpPr>
        <p:cNvPr id="155" name=""/>
        <p:cNvGrpSpPr/>
        <p:nvPr/>
      </p:nvGrpSpPr>
      <p:grpSpPr>
        <a:xfrm>
          <a:off x="0" y="0"/>
          <a:ext cx="0" cy="0"/>
          <a:chOff x="0" y="0"/>
          <a:chExt cx="0" cy="0"/>
        </a:xfrm>
      </p:grpSpPr>
      <p:grpSp>
        <p:nvGrpSpPr>
          <p:cNvPr id="156" name="组合 2"/>
          <p:cNvGrpSpPr/>
          <p:nvPr/>
        </p:nvGrpSpPr>
        <p:grpSpPr>
          <a:xfrm>
            <a:off x="1941459" y="2698527"/>
            <a:ext cx="5642823" cy="1487717"/>
            <a:chOff x="2789978" y="2698527"/>
            <a:chExt cx="5642823" cy="1487717"/>
          </a:xfrm>
        </p:grpSpPr>
        <p:grpSp>
          <p:nvGrpSpPr>
            <p:cNvPr id="157" name="组合 13"/>
            <p:cNvGrpSpPr/>
            <p:nvPr/>
          </p:nvGrpSpPr>
          <p:grpSpPr>
            <a:xfrm>
              <a:off x="2789978" y="2698527"/>
              <a:ext cx="5642823" cy="1170940"/>
              <a:chOff x="1566015" y="2847430"/>
              <a:chExt cx="5642823" cy="1170940"/>
            </a:xfrm>
          </p:grpSpPr>
          <p:sp>
            <p:nvSpPr>
              <p:cNvPr id="1049000" name="Freeform 7"/>
              <p:cNvSpPr/>
              <p:nvPr/>
            </p:nvSpPr>
            <p:spPr bwMode="auto">
              <a:xfrm>
                <a:off x="1566015" y="3447595"/>
                <a:ext cx="1148089" cy="543620"/>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a:noFill/>
              </a:ln>
            </p:spPr>
            <p:txBody>
              <a:bodyPr anchor="t" anchorCtr="0" bIns="45720" compatLnSpc="1" lIns="91440" numCol="1" rIns="91440" tIns="45720" vert="horz" wrap="square">
                <a:prstTxWarp prst="textNoShape"/>
              </a:bodyPr>
              <a:p>
                <a:endParaRPr altLang="en-US" lang="zh-HK"/>
              </a:p>
            </p:txBody>
          </p:sp>
          <p:sp>
            <p:nvSpPr>
              <p:cNvPr id="1049001" name="文本框 12"/>
              <p:cNvSpPr txBox="1"/>
              <p:nvPr/>
            </p:nvSpPr>
            <p:spPr>
              <a:xfrm>
                <a:off x="3187700" y="2847430"/>
                <a:ext cx="4021138" cy="1170940"/>
              </a:xfrm>
              <a:prstGeom prst="rect"/>
              <a:noFill/>
            </p:spPr>
            <p:txBody>
              <a:bodyPr rtlCol="0" wrap="square">
                <a:spAutoFit/>
              </a:bodyPr>
              <a:p>
                <a:r>
                  <a:rPr altLang="en-US" b="1" dirty="0" sz="7200" lang="zh-CN" spc="300" smtClean="0">
                    <a:solidFill>
                      <a:schemeClr val="bg1"/>
                    </a:solidFill>
                    <a:latin typeface="微软雅黑" panose="020B0503020204020204" pitchFamily="34" charset="-122"/>
                    <a:ea typeface="微软雅黑" panose="020B0503020204020204" pitchFamily="34" charset="-122"/>
                  </a:rPr>
                  <a:t>论文总结</a:t>
                </a:r>
                <a:endParaRPr altLang="en-US" b="1" dirty="0" sz="7200" lang="zh-HK" spc="300">
                  <a:solidFill>
                    <a:schemeClr val="bg1"/>
                  </a:solidFill>
                  <a:latin typeface="微软雅黑" panose="020B0503020204020204" pitchFamily="34" charset="-122"/>
                  <a:ea typeface="微软雅黑" panose="020B0503020204020204" pitchFamily="34" charset="-122"/>
                </a:endParaRPr>
              </a:p>
            </p:txBody>
          </p:sp>
        </p:grpSp>
        <p:sp>
          <p:nvSpPr>
            <p:cNvPr id="1049002" name="矩形 14"/>
            <p:cNvSpPr/>
            <p:nvPr/>
          </p:nvSpPr>
          <p:spPr>
            <a:xfrm>
              <a:off x="4475163" y="3816912"/>
              <a:ext cx="3856037" cy="369332"/>
            </a:xfrm>
            <a:prstGeom prst="rect"/>
          </p:spPr>
          <p:txBody>
            <a:bodyPr wrap="square">
              <a:spAutoFit/>
            </a:bodyPr>
            <a:p>
              <a:r>
                <a:rPr altLang="zh-HK" dirty="0" sz="900" lang="en-US">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altLang="zh-HK" dirty="0" sz="900" lang="zh-HK">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altLang="en-US" dirty="0" sz="900" lang="zh-HK">
                <a:solidFill>
                  <a:schemeClr val="bg1"/>
                </a:solidFill>
              </a:endParaRPr>
            </a:p>
          </p:txBody>
        </p:sp>
      </p:grpSp>
    </p:spTree>
  </p:cSld>
  <p:clrMapOvr>
    <a:masterClrMapping/>
  </p:clrMapOvr>
  <p:transition>
    <p:wipe/>
  </p:transition>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58" name=""/>
        <p:cNvGrpSpPr/>
        <p:nvPr/>
      </p:nvGrpSpPr>
      <p:grpSpPr>
        <a:xfrm>
          <a:off x="0" y="0"/>
          <a:ext cx="0" cy="0"/>
          <a:chOff x="0" y="0"/>
          <a:chExt cx="0" cy="0"/>
        </a:xfrm>
      </p:grpSpPr>
      <p:sp>
        <p:nvSpPr>
          <p:cNvPr id="1049003" name="矩形 2"/>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9004" name="文本框 4"/>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9005" name="矩形 3"/>
          <p:cNvSpPr/>
          <p:nvPr/>
        </p:nvSpPr>
        <p:spPr>
          <a:xfrm>
            <a:off x="6798930"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solidFill>
                <a:srgbClr val="666666"/>
              </a:solidFill>
            </a:endParaRPr>
          </a:p>
        </p:txBody>
      </p:sp>
      <p:sp>
        <p:nvSpPr>
          <p:cNvPr id="1049006" name="文本框 5"/>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9007" name="文本框 6"/>
          <p:cNvSpPr txBox="1"/>
          <p:nvPr/>
        </p:nvSpPr>
        <p:spPr>
          <a:xfrm>
            <a:off x="1307818" y="93911"/>
            <a:ext cx="1269031" cy="369332"/>
          </a:xfrm>
          <a:prstGeom prst="rect"/>
          <a:noFill/>
        </p:spPr>
        <p:txBody>
          <a:bodyPr rtlCol="0" wrap="square">
            <a:spAutoFit/>
          </a:bodyPr>
          <a:p>
            <a:pPr algn="ctr"/>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841" name="直接连接符 8"/>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9008" name="文本框 9"/>
          <p:cNvSpPr txBox="1"/>
          <p:nvPr/>
        </p:nvSpPr>
        <p:spPr>
          <a:xfrm>
            <a:off x="268410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研</a:t>
            </a:r>
            <a:r>
              <a:rPr altLang="en-US" dirty="0" lang="zh-CN" spc="300">
                <a:solidFill>
                  <a:schemeClr val="bg1"/>
                </a:solidFill>
                <a:latin typeface="微软雅黑" panose="020B0503020204020204" pitchFamily="34" charset="-122"/>
                <a:ea typeface="微软雅黑" panose="020B0503020204020204" pitchFamily="34" charset="-122"/>
              </a:rPr>
              <a:t>究内容</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9009" name="文本框 10"/>
          <p:cNvSpPr txBox="1"/>
          <p:nvPr/>
        </p:nvSpPr>
        <p:spPr>
          <a:xfrm>
            <a:off x="6770574" y="93911"/>
            <a:ext cx="1344726" cy="369332"/>
          </a:xfrm>
          <a:prstGeom prst="rect"/>
          <a:noFill/>
        </p:spPr>
        <p:txBody>
          <a:bodyPr rtlCol="0" wrap="square">
            <a:spAutoFit/>
          </a:bodyPr>
          <a:p>
            <a:pPr algn="ctr"/>
            <a:r>
              <a:rPr altLang="en-US" dirty="0" lang="zh-CN" spc="300" smtClean="0">
                <a:solidFill>
                  <a:srgbClr val="666666"/>
                </a:solidFill>
                <a:latin typeface="微软雅黑" panose="020B0503020204020204" pitchFamily="34" charset="-122"/>
                <a:ea typeface="微软雅黑" panose="020B0503020204020204" pitchFamily="34" charset="-122"/>
              </a:rPr>
              <a:t>论文总结</a:t>
            </a:r>
            <a:endParaRPr altLang="en-US" dirty="0" lang="zh-HK" spc="300">
              <a:solidFill>
                <a:srgbClr val="666666"/>
              </a:solidFill>
              <a:latin typeface="微软雅黑" panose="020B0503020204020204" pitchFamily="34" charset="-122"/>
              <a:ea typeface="微软雅黑" panose="020B0503020204020204" pitchFamily="34" charset="-122"/>
            </a:endParaRPr>
          </a:p>
        </p:txBody>
      </p:sp>
      <p:cxnSp>
        <p:nvCxnSpPr>
          <p:cNvPr id="3145842" name="直接连接符 11"/>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43" name="直接连接符 12"/>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44" name="直接连接符 13"/>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845" name="直接连接符 14"/>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097164" name="图片 27"/>
          <p:cNvPicPr>
            <a:picLocks noChangeAspect="1"/>
          </p:cNvPicPr>
          <p:nvPr/>
        </p:nvPicPr>
        <p:blipFill rotWithShape="1">
          <a:blip xmlns:r="http://schemas.openxmlformats.org/officeDocument/2006/relationships" r:embed="rId1" cstate="print"/>
          <a:srcRect l="47675"/>
          <a:stretch>
            <a:fillRect/>
          </a:stretch>
        </p:blipFill>
        <p:spPr>
          <a:xfrm>
            <a:off x="0" y="2332057"/>
            <a:ext cx="1428902" cy="2730910"/>
          </a:xfrm>
          <a:prstGeom prst="rect"/>
          <a:effectLst>
            <a:outerShdw algn="ctr" blurRad="63500" rotWithShape="0" sx="102000" sy="102000">
              <a:prstClr val="black">
                <a:alpha val="40000"/>
              </a:prstClr>
            </a:outerShdw>
          </a:effectLst>
        </p:spPr>
      </p:pic>
      <p:sp>
        <p:nvSpPr>
          <p:cNvPr id="1049010" name="椭圆 30"/>
          <p:cNvSpPr/>
          <p:nvPr/>
        </p:nvSpPr>
        <p:spPr>
          <a:xfrm>
            <a:off x="2412999" y="1581061"/>
            <a:ext cx="918803" cy="918803"/>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dirty="0" sz="3600" lang="en-US" smtClean="0">
                <a:latin typeface="微软雅黑" panose="020B0503020204020204" pitchFamily="34" charset="-122"/>
                <a:ea typeface="微软雅黑" panose="020B0503020204020204" pitchFamily="34" charset="-122"/>
              </a:rPr>
              <a:t>A</a:t>
            </a:r>
            <a:endParaRPr altLang="en-US" b="1" dirty="0" sz="3600" lang="zh-HK">
              <a:latin typeface="微软雅黑" panose="020B0503020204020204" pitchFamily="34" charset="-122"/>
              <a:ea typeface="微软雅黑" panose="020B0503020204020204" pitchFamily="34" charset="-122"/>
            </a:endParaRPr>
          </a:p>
        </p:txBody>
      </p:sp>
      <p:sp>
        <p:nvSpPr>
          <p:cNvPr id="1049011" name="椭圆 31"/>
          <p:cNvSpPr/>
          <p:nvPr/>
        </p:nvSpPr>
        <p:spPr>
          <a:xfrm>
            <a:off x="3331803" y="3238110"/>
            <a:ext cx="918803" cy="918803"/>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dirty="0" sz="3600" lang="en-US">
                <a:latin typeface="微软雅黑" panose="020B0503020204020204" pitchFamily="34" charset="-122"/>
                <a:ea typeface="微软雅黑" panose="020B0503020204020204" pitchFamily="34" charset="-122"/>
              </a:rPr>
              <a:t>B</a:t>
            </a:r>
            <a:endParaRPr altLang="en-US" b="1" dirty="0" sz="3600" lang="zh-HK">
              <a:latin typeface="微软雅黑" panose="020B0503020204020204" pitchFamily="34" charset="-122"/>
              <a:ea typeface="微软雅黑" panose="020B0503020204020204" pitchFamily="34" charset="-122"/>
            </a:endParaRPr>
          </a:p>
        </p:txBody>
      </p:sp>
      <p:sp>
        <p:nvSpPr>
          <p:cNvPr id="1049012" name="椭圆 32"/>
          <p:cNvSpPr/>
          <p:nvPr/>
        </p:nvSpPr>
        <p:spPr>
          <a:xfrm>
            <a:off x="2412999" y="4895159"/>
            <a:ext cx="918803" cy="918803"/>
          </a:xfrm>
          <a:prstGeom prst="ellipse"/>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dirty="0" sz="3600" lang="en-US" smtClean="0">
                <a:latin typeface="微软雅黑" panose="020B0503020204020204" pitchFamily="34" charset="-122"/>
                <a:ea typeface="微软雅黑" panose="020B0503020204020204" pitchFamily="34" charset="-122"/>
              </a:rPr>
              <a:t>C</a:t>
            </a:r>
            <a:endParaRPr altLang="en-US" b="1" dirty="0" sz="3600" lang="zh-HK">
              <a:latin typeface="微软雅黑" panose="020B0503020204020204" pitchFamily="34" charset="-122"/>
              <a:ea typeface="微软雅黑" panose="020B0503020204020204" pitchFamily="34" charset="-122"/>
            </a:endParaRPr>
          </a:p>
        </p:txBody>
      </p:sp>
      <p:cxnSp>
        <p:nvCxnSpPr>
          <p:cNvPr id="3145846" name="直接连接符 34"/>
          <p:cNvCxnSpPr>
            <a:cxnSpLocks/>
          </p:cNvCxnSpPr>
          <p:nvPr/>
        </p:nvCxnSpPr>
        <p:spPr>
          <a:xfrm flipV="1">
            <a:off x="1428902" y="2317321"/>
            <a:ext cx="812800" cy="482600"/>
          </a:xfrm>
          <a:prstGeom prst="line"/>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145847" name="直接连接符 37"/>
          <p:cNvCxnSpPr>
            <a:cxnSpLocks/>
          </p:cNvCxnSpPr>
          <p:nvPr/>
        </p:nvCxnSpPr>
        <p:spPr>
          <a:xfrm>
            <a:off x="1663700" y="3697511"/>
            <a:ext cx="1460500" cy="0"/>
          </a:xfrm>
          <a:prstGeom prst="line"/>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145848" name="直接连接符 38"/>
          <p:cNvCxnSpPr>
            <a:cxnSpLocks/>
          </p:cNvCxnSpPr>
          <p:nvPr/>
        </p:nvCxnSpPr>
        <p:spPr>
          <a:xfrm>
            <a:off x="1428902" y="4595102"/>
            <a:ext cx="812800" cy="482600"/>
          </a:xfrm>
          <a:prstGeom prst="line"/>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1049013" name="文本框 42"/>
          <p:cNvSpPr txBox="1"/>
          <p:nvPr/>
        </p:nvSpPr>
        <p:spPr>
          <a:xfrm>
            <a:off x="3356705" y="1329789"/>
            <a:ext cx="5555284" cy="646331"/>
          </a:xfrm>
          <a:prstGeom prst="rect"/>
          <a:noFill/>
        </p:spPr>
        <p:txBody>
          <a:bodyPr rtlCol="0" wrap="square">
            <a:spAutoFit/>
          </a:bodyPr>
          <a:p>
            <a:r>
              <a:rPr altLang="zh-CN" lang="zh-CN" smtClean="0">
                <a:solidFill>
                  <a:schemeClr val="accent1">
                    <a:lumMod val="50000"/>
                  </a:schemeClr>
                </a:solidFill>
                <a:latin typeface="微软雅黑" pitchFamily="34" charset="-122"/>
                <a:ea typeface="微软雅黑" pitchFamily="34" charset="-122"/>
              </a:rPr>
              <a:t>讨论了发展第五代</a:t>
            </a:r>
            <a:r>
              <a:rPr altLang="zh-CN" lang="en-US" smtClean="0">
                <a:solidFill>
                  <a:schemeClr val="accent1">
                    <a:lumMod val="50000"/>
                  </a:schemeClr>
                </a:solidFill>
                <a:latin typeface="微软雅黑" pitchFamily="34" charset="-122"/>
                <a:ea typeface="微软雅黑" pitchFamily="34" charset="-122"/>
              </a:rPr>
              <a:t>(5G)</a:t>
            </a:r>
            <a:r>
              <a:rPr altLang="zh-CN" lang="zh-CN" smtClean="0">
                <a:solidFill>
                  <a:schemeClr val="accent1">
                    <a:lumMod val="50000"/>
                  </a:schemeClr>
                </a:solidFill>
                <a:latin typeface="微软雅黑" pitchFamily="34" charset="-122"/>
                <a:ea typeface="微软雅黑" pitchFamily="34" charset="-122"/>
              </a:rPr>
              <a:t>蜂窝移动通信的显著特点、要求、应用和挑战</a:t>
            </a:r>
            <a:r>
              <a:rPr altLang="en-US" lang="zh-CN" smtClean="0">
                <a:solidFill>
                  <a:schemeClr val="accent1">
                    <a:lumMod val="50000"/>
                  </a:schemeClr>
                </a:solidFill>
                <a:latin typeface="微软雅黑" pitchFamily="34" charset="-122"/>
                <a:ea typeface="微软雅黑" pitchFamily="34" charset="-122"/>
              </a:rPr>
              <a:t>以及相关的技术</a:t>
            </a:r>
            <a:endParaRPr altLang="en-US" b="1" dirty="0" lang="zh-HK">
              <a:solidFill>
                <a:schemeClr val="accent1">
                  <a:lumMod val="50000"/>
                </a:schemeClr>
              </a:solidFill>
              <a:latin typeface="微软雅黑" pitchFamily="34" charset="-122"/>
              <a:ea typeface="微软雅黑" pitchFamily="34" charset="-122"/>
            </a:endParaRPr>
          </a:p>
        </p:txBody>
      </p:sp>
      <p:sp>
        <p:nvSpPr>
          <p:cNvPr id="1049014" name="文本框 44"/>
          <p:cNvSpPr txBox="1"/>
          <p:nvPr/>
        </p:nvSpPr>
        <p:spPr>
          <a:xfrm>
            <a:off x="4212549" y="2902810"/>
            <a:ext cx="4672144" cy="891540"/>
          </a:xfrm>
          <a:prstGeom prst="rect"/>
          <a:noFill/>
        </p:spPr>
        <p:txBody>
          <a:bodyPr rtlCol="0" wrap="square">
            <a:spAutoFit/>
          </a:bodyPr>
          <a:p>
            <a:r>
              <a:rPr altLang="zh-CN" lang="zh-CN" smtClean="0">
                <a:solidFill>
                  <a:schemeClr val="accent1">
                    <a:lumMod val="50000"/>
                  </a:schemeClr>
                </a:solidFill>
                <a:latin typeface="微软雅黑" pitchFamily="34" charset="-122"/>
                <a:ea typeface="微软雅黑" pitchFamily="34" charset="-122"/>
              </a:rPr>
              <a:t>回顾了基于小细胞、认知无线电网络、设备对设备通信和基于云的无线电接入网络的</a:t>
            </a:r>
            <a:r>
              <a:rPr altLang="zh-CN" lang="en-US" smtClean="0">
                <a:solidFill>
                  <a:schemeClr val="accent1">
                    <a:lumMod val="50000"/>
                  </a:schemeClr>
                </a:solidFill>
                <a:latin typeface="微软雅黑" pitchFamily="34" charset="-122"/>
                <a:ea typeface="微软雅黑" pitchFamily="34" charset="-122"/>
              </a:rPr>
              <a:t>5G</a:t>
            </a:r>
            <a:r>
              <a:rPr altLang="zh-CN" lang="zh-CN" smtClean="0">
                <a:solidFill>
                  <a:schemeClr val="accent1">
                    <a:lumMod val="50000"/>
                  </a:schemeClr>
                </a:solidFill>
                <a:latin typeface="微软雅黑" pitchFamily="34" charset="-122"/>
                <a:ea typeface="微软雅黑" pitchFamily="34" charset="-122"/>
              </a:rPr>
              <a:t>网络架构</a:t>
            </a:r>
            <a:r>
              <a:rPr altLang="en-US" lang="zh-CN" smtClean="0">
                <a:solidFill>
                  <a:schemeClr val="accent1">
                    <a:lumMod val="50000"/>
                  </a:schemeClr>
                </a:solidFill>
                <a:latin typeface="微软雅黑" pitchFamily="34" charset="-122"/>
                <a:ea typeface="微软雅黑" pitchFamily="34" charset="-122"/>
              </a:rPr>
              <a:t>。</a:t>
            </a:r>
            <a:endParaRPr altLang="en-US" b="1" dirty="0" lang="zh-HK">
              <a:solidFill>
                <a:schemeClr val="accent1">
                  <a:lumMod val="50000"/>
                </a:schemeClr>
              </a:solidFill>
              <a:latin typeface="微软雅黑" pitchFamily="34" charset="-122"/>
              <a:ea typeface="微软雅黑" pitchFamily="34" charset="-122"/>
            </a:endParaRPr>
          </a:p>
        </p:txBody>
      </p:sp>
      <p:sp>
        <p:nvSpPr>
          <p:cNvPr id="1049015" name="文本框 46"/>
          <p:cNvSpPr txBox="1"/>
          <p:nvPr/>
        </p:nvSpPr>
        <p:spPr>
          <a:xfrm>
            <a:off x="3520478" y="4811577"/>
            <a:ext cx="5255032" cy="646331"/>
          </a:xfrm>
          <a:prstGeom prst="rect"/>
          <a:noFill/>
        </p:spPr>
        <p:txBody>
          <a:bodyPr rtlCol="0" wrap="square">
            <a:spAutoFit/>
          </a:bodyPr>
          <a:p>
            <a:r>
              <a:rPr altLang="zh-CN" lang="zh-CN" smtClean="0">
                <a:solidFill>
                  <a:schemeClr val="accent1">
                    <a:lumMod val="50000"/>
                  </a:schemeClr>
                </a:solidFill>
                <a:latin typeface="微软雅黑" pitchFamily="34" charset="-122"/>
                <a:ea typeface="微软雅黑" pitchFamily="34" charset="-122"/>
              </a:rPr>
              <a:t>基于</a:t>
            </a:r>
            <a:r>
              <a:rPr altLang="zh-CN" lang="en-US" smtClean="0">
                <a:solidFill>
                  <a:schemeClr val="accent1">
                    <a:lumMod val="50000"/>
                  </a:schemeClr>
                </a:solidFill>
                <a:latin typeface="微软雅黑" pitchFamily="34" charset="-122"/>
                <a:ea typeface="微软雅黑" pitchFamily="34" charset="-122"/>
              </a:rPr>
              <a:t>5G</a:t>
            </a:r>
            <a:r>
              <a:rPr altLang="zh-CN" lang="zh-CN" smtClean="0">
                <a:solidFill>
                  <a:schemeClr val="accent1">
                    <a:lumMod val="50000"/>
                  </a:schemeClr>
                </a:solidFill>
                <a:latin typeface="微软雅黑" pitchFamily="34" charset="-122"/>
                <a:ea typeface="微软雅黑" pitchFamily="34" charset="-122"/>
              </a:rPr>
              <a:t>网络的实际测试平台和实验，我们还讨论了</a:t>
            </a:r>
            <a:r>
              <a:rPr altLang="zh-CN" lang="en-US" smtClean="0">
                <a:solidFill>
                  <a:schemeClr val="accent1">
                    <a:lumMod val="50000"/>
                  </a:schemeClr>
                </a:solidFill>
                <a:latin typeface="微软雅黑" pitchFamily="34" charset="-122"/>
                <a:ea typeface="微软雅黑" pitchFamily="34" charset="-122"/>
              </a:rPr>
              <a:t>5G</a:t>
            </a:r>
            <a:r>
              <a:rPr altLang="zh-CN" lang="zh-CN" smtClean="0">
                <a:solidFill>
                  <a:schemeClr val="accent1">
                    <a:lumMod val="50000"/>
                  </a:schemeClr>
                </a:solidFill>
                <a:latin typeface="微软雅黑" pitchFamily="34" charset="-122"/>
                <a:ea typeface="微软雅黑" pitchFamily="34" charset="-122"/>
              </a:rPr>
              <a:t>网络背景下研究行业和学术界目前的趋势。</a:t>
            </a:r>
            <a:endParaRPr altLang="en-US" b="1" dirty="0" lang="zh-HK">
              <a:solidFill>
                <a:schemeClr val="accent1">
                  <a:lumMod val="50000"/>
                </a:schemeClr>
              </a:solidFill>
              <a:latin typeface="微软雅黑" pitchFamily="34" charset="-122"/>
              <a:ea typeface="微软雅黑" pitchFamily="34" charset="-122"/>
            </a:endParaRPr>
          </a:p>
        </p:txBody>
      </p:sp>
      <p:sp>
        <p:nvSpPr>
          <p:cNvPr id="1049016" name="文本框 50"/>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lum/>
          </a:blip>
          <a:srcRect/>
          <a:stretch>
            <a:fillRect/>
          </a:stretch>
        </a:blipFill>
      </p:bgPr>
    </p:bg>
    <p:spTree>
      <p:nvGrpSpPr>
        <p:cNvPr id="64" name=""/>
        <p:cNvGrpSpPr/>
        <p:nvPr/>
      </p:nvGrpSpPr>
      <p:grpSpPr>
        <a:xfrm>
          <a:off x="0" y="0"/>
          <a:ext cx="0" cy="0"/>
          <a:chOff x="0" y="0"/>
          <a:chExt cx="0" cy="0"/>
        </a:xfrm>
      </p:grpSpPr>
      <p:grpSp>
        <p:nvGrpSpPr>
          <p:cNvPr id="65" name="组合 2"/>
          <p:cNvGrpSpPr/>
          <p:nvPr/>
        </p:nvGrpSpPr>
        <p:grpSpPr>
          <a:xfrm>
            <a:off x="1941458" y="2698527"/>
            <a:ext cx="5642824" cy="1487717"/>
            <a:chOff x="2789977" y="2698527"/>
            <a:chExt cx="5642824" cy="1487717"/>
          </a:xfrm>
        </p:grpSpPr>
        <p:grpSp>
          <p:nvGrpSpPr>
            <p:cNvPr id="66" name="组合 13"/>
            <p:cNvGrpSpPr/>
            <p:nvPr/>
          </p:nvGrpSpPr>
          <p:grpSpPr>
            <a:xfrm>
              <a:off x="2789977" y="2698527"/>
              <a:ext cx="5642824" cy="1170940"/>
              <a:chOff x="1566014" y="2847430"/>
              <a:chExt cx="5642824" cy="1170940"/>
            </a:xfrm>
          </p:grpSpPr>
          <p:sp>
            <p:nvSpPr>
              <p:cNvPr id="1048617" name="Freeform 7"/>
              <p:cNvSpPr/>
              <p:nvPr/>
            </p:nvSpPr>
            <p:spPr bwMode="auto">
              <a:xfrm>
                <a:off x="1566014" y="3447594"/>
                <a:ext cx="1148089" cy="543620"/>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a:noFill/>
              </a:ln>
            </p:spPr>
            <p:txBody>
              <a:bodyPr anchor="t" anchorCtr="0" bIns="45720" compatLnSpc="1" lIns="91440" numCol="1" rIns="91440" tIns="45720" vert="horz" wrap="square">
                <a:prstTxWarp prst="textNoShape"/>
              </a:bodyPr>
              <a:p>
                <a:endParaRPr altLang="en-US" lang="zh-HK"/>
              </a:p>
            </p:txBody>
          </p:sp>
          <p:sp>
            <p:nvSpPr>
              <p:cNvPr id="1048618" name="文本框 12"/>
              <p:cNvSpPr txBox="1"/>
              <p:nvPr/>
            </p:nvSpPr>
            <p:spPr>
              <a:xfrm>
                <a:off x="3187700" y="2847430"/>
                <a:ext cx="4021138" cy="1170940"/>
              </a:xfrm>
              <a:prstGeom prst="rect"/>
              <a:noFill/>
            </p:spPr>
            <p:txBody>
              <a:bodyPr rtlCol="0" wrap="square">
                <a:spAutoFit/>
              </a:bodyPr>
              <a:p>
                <a:r>
                  <a:rPr altLang="en-US" b="1" dirty="0" sz="7200" lang="zh-CN" spc="300" smtClean="0">
                    <a:solidFill>
                      <a:schemeClr val="bg1"/>
                    </a:solidFill>
                    <a:latin typeface="微软雅黑" panose="020B0503020204020204" pitchFamily="34" charset="-122"/>
                    <a:ea typeface="微软雅黑" panose="020B0503020204020204" pitchFamily="34" charset="-122"/>
                  </a:rPr>
                  <a:t>论文绪论</a:t>
                </a:r>
                <a:endParaRPr altLang="en-US" b="1" dirty="0" sz="7200" lang="zh-HK" spc="300">
                  <a:solidFill>
                    <a:schemeClr val="bg1"/>
                  </a:solidFill>
                  <a:latin typeface="微软雅黑" panose="020B0503020204020204" pitchFamily="34" charset="-122"/>
                  <a:ea typeface="微软雅黑" panose="020B0503020204020204" pitchFamily="34" charset="-122"/>
                </a:endParaRPr>
              </a:p>
            </p:txBody>
          </p:sp>
        </p:grpSp>
        <p:sp>
          <p:nvSpPr>
            <p:cNvPr id="1048619" name="矩形 14"/>
            <p:cNvSpPr/>
            <p:nvPr/>
          </p:nvSpPr>
          <p:spPr>
            <a:xfrm>
              <a:off x="4475163" y="3816912"/>
              <a:ext cx="3856037" cy="369332"/>
            </a:xfrm>
            <a:prstGeom prst="rect"/>
          </p:spPr>
          <p:txBody>
            <a:bodyPr wrap="square">
              <a:spAutoFit/>
            </a:bodyPr>
            <a:p>
              <a:r>
                <a:rPr altLang="zh-HK" dirty="0" sz="900" lang="en-US">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altLang="zh-HK" dirty="0" sz="900" lang="zh-HK">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altLang="en-US" dirty="0" sz="900" lang="zh-HK">
                <a:solidFill>
                  <a:schemeClr val="bg1"/>
                </a:solidFill>
              </a:endParaRPr>
            </a:p>
          </p:txBody>
        </p:sp>
      </p:grpSp>
    </p:spTree>
  </p:cSld>
  <p:clrMapOvr>
    <a:masterClrMapping/>
  </p:clrMapOvr>
  <p:transition>
    <p:wipe/>
  </p:transition>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59" name=""/>
        <p:cNvGrpSpPr/>
        <p:nvPr/>
      </p:nvGrpSpPr>
      <p:grpSpPr>
        <a:xfrm>
          <a:off x="0" y="0"/>
          <a:ext cx="0" cy="0"/>
          <a:chOff x="0" y="0"/>
          <a:chExt cx="0" cy="0"/>
        </a:xfrm>
      </p:grpSpPr>
      <p:sp>
        <p:nvSpPr>
          <p:cNvPr id="1049017" name="矩形 1"/>
          <p:cNvSpPr/>
          <p:nvPr/>
        </p:nvSpPr>
        <p:spPr>
          <a:xfrm>
            <a:off x="1351127" y="423081"/>
            <a:ext cx="6837527" cy="2033516"/>
          </a:xfrm>
          <a:prstGeom prst="rect"/>
          <a:solidFill>
            <a:srgbClr val="0174A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sz="6600" lang="en-US" spc="300" smtClean="0">
                <a:latin typeface="微软雅黑" panose="020B0503020204020204" pitchFamily="34" charset="-122"/>
                <a:ea typeface="微软雅黑" panose="020B0503020204020204" pitchFamily="34" charset="-122"/>
              </a:rPr>
              <a:t>THANKS</a:t>
            </a:r>
            <a:endParaRPr altLang="en-US" b="1" dirty="0" sz="6600" lang="zh-HK" spc="300">
              <a:latin typeface="微软雅黑" panose="020B0503020204020204" pitchFamily="34" charset="-122"/>
              <a:ea typeface="微软雅黑" panose="020B0503020204020204" pitchFamily="34" charset="-122"/>
            </a:endParaRPr>
          </a:p>
        </p:txBody>
      </p:sp>
    </p:spTree>
  </p:cSld>
  <p:clrMapOvr>
    <a:masterClrMapping/>
  </p:clrMapOvr>
  <p:transition>
    <p:wipe/>
  </p:transition>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67" name=""/>
        <p:cNvGrpSpPr/>
        <p:nvPr/>
      </p:nvGrpSpPr>
      <p:grpSpPr>
        <a:xfrm>
          <a:off x="0" y="0"/>
          <a:ext cx="0" cy="0"/>
          <a:chOff x="0" y="0"/>
          <a:chExt cx="0" cy="0"/>
        </a:xfrm>
      </p:grpSpPr>
      <p:sp>
        <p:nvSpPr>
          <p:cNvPr id="1048620" name="矩形 11"/>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621" name="矩形 13"/>
          <p:cNvSpPr/>
          <p:nvPr/>
        </p:nvSpPr>
        <p:spPr>
          <a:xfrm>
            <a:off x="50800" y="97061"/>
            <a:ext cx="118340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622" name="文本框 12"/>
          <p:cNvSpPr txBox="1"/>
          <p:nvPr/>
        </p:nvSpPr>
        <p:spPr>
          <a:xfrm>
            <a:off x="25227" y="93911"/>
            <a:ext cx="1280392"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论文绪论</a:t>
            </a:r>
            <a:endParaRPr altLang="en-US" dirty="0" lang="zh-HK" spc="300">
              <a:solidFill>
                <a:srgbClr val="666666"/>
              </a:solidFill>
              <a:latin typeface="微软雅黑" panose="020B0503020204020204" pitchFamily="34" charset="-122"/>
              <a:ea typeface="微软雅黑" panose="020B0503020204020204" pitchFamily="34" charset="-122"/>
            </a:endParaRPr>
          </a:p>
        </p:txBody>
      </p:sp>
      <p:cxnSp>
        <p:nvCxnSpPr>
          <p:cNvPr id="3145730" name="直接连接符 18"/>
          <p:cNvCxnSpPr>
            <a:cxnSpLocks/>
          </p:cNvCxnSpPr>
          <p:nvPr/>
        </p:nvCxnSpPr>
        <p:spPr>
          <a:xfrm>
            <a:off x="13047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623" name="文本框 23"/>
          <p:cNvSpPr txBox="1"/>
          <p:nvPr/>
        </p:nvSpPr>
        <p:spPr>
          <a:xfrm>
            <a:off x="1324496"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624" name="文本框 24"/>
          <p:cNvSpPr txBox="1"/>
          <p:nvPr/>
        </p:nvSpPr>
        <p:spPr>
          <a:xfrm>
            <a:off x="268410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研究内容</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625" name="文本框 25"/>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626" name="文本框 28"/>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627" name="文本框 29"/>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31" name="直接连接符 30"/>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32" name="直接连接符 31"/>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33" name="直接连接符 32"/>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34" name="直接连接符 33"/>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628" name="矩形 17"/>
          <p:cNvSpPr/>
          <p:nvPr/>
        </p:nvSpPr>
        <p:spPr>
          <a:xfrm>
            <a:off x="1968500" y="2129783"/>
            <a:ext cx="5207000" cy="430887"/>
          </a:xfrm>
          <a:prstGeom prst="rect"/>
        </p:spPr>
        <p:txBody>
          <a:bodyPr wrap="square">
            <a:spAutoFit/>
          </a:bodyPr>
          <a:p>
            <a:pPr algn="just" lvl="0"/>
            <a:r>
              <a:rPr altLang="en-US" dirty="0" sz="1100" lang="zh-CN">
                <a:solidFill>
                  <a:srgbClr val="666666"/>
                </a:solidFill>
                <a:latin typeface="微软雅黑" panose="020B0503020204020204" pitchFamily="34" charset="-122"/>
                <a:ea typeface="微软雅黑" panose="020B0503020204020204" pitchFamily="34" charset="-122"/>
              </a:rPr>
              <a:t>快速增长的移动设备数量、海量的数据和更高的数据速率正在推动人们重新思考当前的蜂窝移动通信</a:t>
            </a:r>
            <a:r>
              <a:rPr altLang="en-US" dirty="0" sz="1100" lang="zh-CN" smtClean="0">
                <a:solidFill>
                  <a:srgbClr val="666666"/>
                </a:solidFill>
                <a:latin typeface="微软雅黑" panose="020B0503020204020204" pitchFamily="34" charset="-122"/>
                <a:ea typeface="微软雅黑" panose="020B0503020204020204" pitchFamily="34" charset="-122"/>
              </a:rPr>
              <a:t>。</a:t>
            </a:r>
            <a:endParaRPr altLang="zh-HK" dirty="0" sz="1100" lang="zh-HK">
              <a:solidFill>
                <a:srgbClr val="666666"/>
              </a:solidFill>
              <a:latin typeface="微软雅黑" panose="020B0503020204020204" pitchFamily="34" charset="-122"/>
              <a:ea typeface="微软雅黑" panose="020B0503020204020204" pitchFamily="34" charset="-122"/>
            </a:endParaRPr>
          </a:p>
        </p:txBody>
      </p:sp>
      <p:sp>
        <p:nvSpPr>
          <p:cNvPr id="1048629" name="矩形 19"/>
          <p:cNvSpPr/>
          <p:nvPr/>
        </p:nvSpPr>
        <p:spPr>
          <a:xfrm>
            <a:off x="1976525" y="2910766"/>
            <a:ext cx="5207000" cy="600164"/>
          </a:xfrm>
          <a:prstGeom prst="rect"/>
        </p:spPr>
        <p:txBody>
          <a:bodyPr wrap="square">
            <a:spAutoFit/>
          </a:bodyPr>
          <a:p>
            <a:pPr algn="just" lvl="0"/>
            <a:r>
              <a:rPr altLang="en-US" dirty="0" sz="1100" lang="zh-CN">
                <a:solidFill>
                  <a:srgbClr val="666666"/>
                </a:solidFill>
                <a:latin typeface="微软雅黑" panose="020B0503020204020204" pitchFamily="34" charset="-122"/>
                <a:ea typeface="微软雅黑" panose="020B0503020204020204" pitchFamily="34" charset="-122"/>
              </a:rPr>
              <a:t>下一代或第五代</a:t>
            </a:r>
            <a:r>
              <a:rPr altLang="zh-CN" dirty="0" sz="1100" lang="en-US">
                <a:solidFill>
                  <a:srgbClr val="666666"/>
                </a:solidFill>
                <a:latin typeface="微软雅黑" panose="020B0503020204020204" pitchFamily="34" charset="-122"/>
                <a:ea typeface="微软雅黑" panose="020B0503020204020204" pitchFamily="34" charset="-122"/>
              </a:rPr>
              <a:t>(5G)</a:t>
            </a:r>
            <a:r>
              <a:rPr altLang="en-US" dirty="0" sz="1100" lang="zh-CN">
                <a:solidFill>
                  <a:srgbClr val="666666"/>
                </a:solidFill>
                <a:latin typeface="微软雅黑" panose="020B0503020204020204" pitchFamily="34" charset="-122"/>
                <a:ea typeface="微软雅黑" panose="020B0503020204020204" pitchFamily="34" charset="-122"/>
              </a:rPr>
              <a:t>蜂窝网络有望满足高端需求。</a:t>
            </a:r>
            <a:r>
              <a:rPr altLang="zh-CN" dirty="0" sz="1100" lang="en-US">
                <a:solidFill>
                  <a:srgbClr val="666666"/>
                </a:solidFill>
                <a:latin typeface="微软雅黑" panose="020B0503020204020204" pitchFamily="34" charset="-122"/>
                <a:ea typeface="微软雅黑" panose="020B0503020204020204" pitchFamily="34" charset="-122"/>
              </a:rPr>
              <a:t>5G</a:t>
            </a:r>
            <a:r>
              <a:rPr altLang="en-US" dirty="0" sz="1100" lang="zh-CN">
                <a:solidFill>
                  <a:srgbClr val="666666"/>
                </a:solidFill>
                <a:latin typeface="微软雅黑" panose="020B0503020204020204" pitchFamily="34" charset="-122"/>
                <a:ea typeface="微软雅黑" panose="020B0503020204020204" pitchFamily="34" charset="-122"/>
              </a:rPr>
              <a:t>网络的主要特点有三个</a:t>
            </a:r>
            <a:r>
              <a:rPr altLang="zh-CN" dirty="0" sz="1100" lang="en-US">
                <a:solidFill>
                  <a:srgbClr val="666666"/>
                </a:solidFill>
                <a:latin typeface="微软雅黑" panose="020B0503020204020204" pitchFamily="34" charset="-122"/>
                <a:ea typeface="微软雅黑" panose="020B0503020204020204" pitchFamily="34" charset="-122"/>
              </a:rPr>
              <a:t>:</a:t>
            </a:r>
            <a:r>
              <a:rPr altLang="en-US" b="1" dirty="0" sz="1100" lang="zh-CN">
                <a:solidFill>
                  <a:srgbClr val="666666"/>
                </a:solidFill>
                <a:latin typeface="微软雅黑" panose="020B0503020204020204" pitchFamily="34" charset="-122"/>
                <a:ea typeface="微软雅黑" panose="020B0503020204020204" pitchFamily="34" charset="-122"/>
              </a:rPr>
              <a:t>无处不在的</a:t>
            </a:r>
            <a:r>
              <a:rPr altLang="en-US" b="1" sz="1100" lang="zh-CN">
                <a:solidFill>
                  <a:srgbClr val="666666"/>
                </a:solidFill>
                <a:latin typeface="微软雅黑" panose="020B0503020204020204" pitchFamily="34" charset="-122"/>
                <a:ea typeface="微软雅黑" panose="020B0503020204020204" pitchFamily="34" charset="-122"/>
              </a:rPr>
              <a:t>连接</a:t>
            </a:r>
            <a:r>
              <a:rPr altLang="en-US" b="1" sz="1100" lang="zh-CN" smtClean="0">
                <a:solidFill>
                  <a:srgbClr val="666666"/>
                </a:solidFill>
                <a:latin typeface="微软雅黑" panose="020B0503020204020204" pitchFamily="34" charset="-122"/>
                <a:ea typeface="微软雅黑" panose="020B0503020204020204" pitchFamily="34" charset="-122"/>
              </a:rPr>
              <a:t>、</a:t>
            </a:r>
            <a:r>
              <a:rPr altLang="en-US" b="1" sz="1100" lang="zh-CN" smtClean="0">
                <a:solidFill>
                  <a:srgbClr val="666666"/>
                </a:solidFill>
                <a:latin typeface="微软雅黑" panose="020B0503020204020204" pitchFamily="34" charset="-122"/>
                <a:ea typeface="微软雅黑" panose="020B0503020204020204" pitchFamily="34" charset="-122"/>
              </a:rPr>
              <a:t>零</a:t>
            </a:r>
            <a:r>
              <a:rPr altLang="en-US" b="1" sz="1100" lang="zh-CN" smtClean="0">
                <a:solidFill>
                  <a:srgbClr val="666666"/>
                </a:solidFill>
                <a:latin typeface="微软雅黑" panose="020B0503020204020204" pitchFamily="34" charset="-122"/>
                <a:ea typeface="微软雅黑" panose="020B0503020204020204" pitchFamily="34" charset="-122"/>
              </a:rPr>
              <a:t>延迟</a:t>
            </a:r>
            <a:r>
              <a:rPr altLang="en-US" b="1" dirty="0" sz="1100" lang="zh-CN">
                <a:solidFill>
                  <a:srgbClr val="666666"/>
                </a:solidFill>
                <a:latin typeface="微软雅黑" panose="020B0503020204020204" pitchFamily="34" charset="-122"/>
                <a:ea typeface="微软雅黑" panose="020B0503020204020204" pitchFamily="34" charset="-122"/>
              </a:rPr>
              <a:t>和非常高速的数据传输</a:t>
            </a:r>
            <a:r>
              <a:rPr altLang="en-US" dirty="0" sz="1100" lang="zh-CN" smtClean="0">
                <a:solidFill>
                  <a:srgbClr val="666666"/>
                </a:solidFill>
                <a:latin typeface="微软雅黑" panose="020B0503020204020204" pitchFamily="34" charset="-122"/>
                <a:ea typeface="微软雅黑" panose="020B0503020204020204" pitchFamily="34" charset="-122"/>
              </a:rPr>
              <a:t>。</a:t>
            </a:r>
            <a:r>
              <a:rPr altLang="zh-CN" dirty="0" sz="1100" lang="en-US">
                <a:solidFill>
                  <a:srgbClr val="666666"/>
                </a:solidFill>
                <a:latin typeface="微软雅黑" panose="020B0503020204020204" pitchFamily="34" charset="-122"/>
                <a:ea typeface="微软雅黑" panose="020B0503020204020204" pitchFamily="34" charset="-122"/>
              </a:rPr>
              <a:t>5G</a:t>
            </a:r>
            <a:r>
              <a:rPr altLang="en-US" dirty="0" sz="1100" lang="zh-CN">
                <a:solidFill>
                  <a:srgbClr val="666666"/>
                </a:solidFill>
                <a:latin typeface="微软雅黑" panose="020B0503020204020204" pitchFamily="34" charset="-122"/>
                <a:ea typeface="微软雅黑" panose="020B0503020204020204" pitchFamily="34" charset="-122"/>
              </a:rPr>
              <a:t>网络将提供超越最先进的架构和技术的新架构和技术。</a:t>
            </a:r>
            <a:endParaRPr altLang="zh-HK" dirty="0" sz="1100" lang="zh-HK">
              <a:solidFill>
                <a:srgbClr val="666666"/>
              </a:solidFill>
              <a:latin typeface="微软雅黑" panose="020B0503020204020204" pitchFamily="34" charset="-122"/>
              <a:ea typeface="微软雅黑" panose="020B0503020204020204" pitchFamily="34" charset="-122"/>
            </a:endParaRPr>
          </a:p>
        </p:txBody>
      </p:sp>
      <p:sp>
        <p:nvSpPr>
          <p:cNvPr id="1048630" name="矩形 20"/>
          <p:cNvSpPr/>
          <p:nvPr/>
        </p:nvSpPr>
        <p:spPr>
          <a:xfrm>
            <a:off x="1976525" y="3937487"/>
            <a:ext cx="5207000" cy="938719"/>
          </a:xfrm>
          <a:prstGeom prst="rect"/>
        </p:spPr>
        <p:txBody>
          <a:bodyPr wrap="square">
            <a:spAutoFit/>
          </a:bodyPr>
          <a:p>
            <a:pPr algn="just" lvl="0"/>
            <a:r>
              <a:rPr altLang="en-US" dirty="0" sz="1100" lang="zh-CN">
                <a:solidFill>
                  <a:srgbClr val="666666"/>
                </a:solidFill>
                <a:latin typeface="微软雅黑" panose="020B0503020204020204" pitchFamily="34" charset="-122"/>
                <a:ea typeface="微软雅黑" panose="020B0503020204020204" pitchFamily="34" charset="-122"/>
              </a:rPr>
              <a:t>在这篇论文中，我们的意图是找到这个问题的答案</a:t>
            </a:r>
            <a:r>
              <a:rPr altLang="zh-CN" dirty="0" sz="1100" lang="en-US">
                <a:solidFill>
                  <a:srgbClr val="666666"/>
                </a:solidFill>
                <a:latin typeface="微软雅黑" panose="020B0503020204020204" pitchFamily="34" charset="-122"/>
                <a:ea typeface="微软雅黑" panose="020B0503020204020204" pitchFamily="34" charset="-122"/>
              </a:rPr>
              <a:t>:“</a:t>
            </a:r>
            <a:r>
              <a:rPr altLang="zh-CN" b="1" dirty="0" sz="1100" lang="en-US">
                <a:solidFill>
                  <a:srgbClr val="666666"/>
                </a:solidFill>
                <a:latin typeface="微软雅黑" panose="020B0503020204020204" pitchFamily="34" charset="-122"/>
                <a:ea typeface="微软雅黑" panose="020B0503020204020204" pitchFamily="34" charset="-122"/>
              </a:rPr>
              <a:t>5G</a:t>
            </a:r>
            <a:r>
              <a:rPr altLang="en-US" b="1" dirty="0" sz="1100" lang="zh-CN">
                <a:solidFill>
                  <a:srgbClr val="666666"/>
                </a:solidFill>
                <a:latin typeface="微软雅黑" panose="020B0503020204020204" pitchFamily="34" charset="-122"/>
                <a:ea typeface="微软雅黑" panose="020B0503020204020204" pitchFamily="34" charset="-122"/>
              </a:rPr>
              <a:t>将会做什么，如何做</a:t>
            </a:r>
            <a:r>
              <a:rPr altLang="zh-CN" dirty="0" sz="1100" lang="en-US">
                <a:solidFill>
                  <a:srgbClr val="666666"/>
                </a:solidFill>
                <a:latin typeface="微软雅黑" panose="020B0503020204020204" pitchFamily="34" charset="-122"/>
                <a:ea typeface="微软雅黑" panose="020B0503020204020204" pitchFamily="34" charset="-122"/>
              </a:rPr>
              <a:t>?”“</a:t>
            </a:r>
            <a:r>
              <a:rPr altLang="en-US" dirty="0" sz="1100" lang="zh-CN">
                <a:solidFill>
                  <a:srgbClr val="666666"/>
                </a:solidFill>
                <a:latin typeface="微软雅黑" panose="020B0503020204020204" pitchFamily="34" charset="-122"/>
                <a:ea typeface="微软雅黑" panose="020B0503020204020204" pitchFamily="34" charset="-122"/>
              </a:rPr>
              <a:t>我们调查并讨论了第四代</a:t>
            </a:r>
            <a:r>
              <a:rPr altLang="zh-CN" dirty="0" sz="1100" lang="en-US">
                <a:solidFill>
                  <a:srgbClr val="666666"/>
                </a:solidFill>
                <a:latin typeface="微软雅黑" panose="020B0503020204020204" pitchFamily="34" charset="-122"/>
                <a:ea typeface="微软雅黑" panose="020B0503020204020204" pitchFamily="34" charset="-122"/>
              </a:rPr>
              <a:t>(4G)</a:t>
            </a:r>
            <a:r>
              <a:rPr altLang="en-US" dirty="0" sz="1100" lang="zh-CN">
                <a:solidFill>
                  <a:srgbClr val="666666"/>
                </a:solidFill>
                <a:latin typeface="微软雅黑" panose="020B0503020204020204" pitchFamily="34" charset="-122"/>
                <a:ea typeface="微软雅黑" panose="020B0503020204020204" pitchFamily="34" charset="-122"/>
              </a:rPr>
              <a:t>蜂窝网络的严重局限性，以及相应的</a:t>
            </a:r>
            <a:r>
              <a:rPr altLang="zh-CN" dirty="0" sz="1100" lang="en-US">
                <a:solidFill>
                  <a:srgbClr val="666666"/>
                </a:solidFill>
                <a:latin typeface="微软雅黑" panose="020B0503020204020204" pitchFamily="34" charset="-122"/>
                <a:ea typeface="微软雅黑" panose="020B0503020204020204" pitchFamily="34" charset="-122"/>
              </a:rPr>
              <a:t>5G</a:t>
            </a:r>
            <a:r>
              <a:rPr altLang="en-US" dirty="0" sz="1100" lang="zh-CN">
                <a:solidFill>
                  <a:srgbClr val="666666"/>
                </a:solidFill>
                <a:latin typeface="微软雅黑" panose="020B0503020204020204" pitchFamily="34" charset="-122"/>
                <a:ea typeface="微软雅黑" panose="020B0503020204020204" pitchFamily="34" charset="-122"/>
              </a:rPr>
              <a:t>网络的新特性。我们确定了</a:t>
            </a:r>
            <a:r>
              <a:rPr altLang="zh-CN" b="1" dirty="0" sz="1100" lang="en-US">
                <a:solidFill>
                  <a:srgbClr val="666666"/>
                </a:solidFill>
                <a:latin typeface="微软雅黑" panose="020B0503020204020204" pitchFamily="34" charset="-122"/>
                <a:ea typeface="微软雅黑" panose="020B0503020204020204" pitchFamily="34" charset="-122"/>
              </a:rPr>
              <a:t>5G</a:t>
            </a:r>
            <a:r>
              <a:rPr altLang="en-US" b="1" dirty="0" sz="1100" lang="zh-CN">
                <a:solidFill>
                  <a:srgbClr val="666666"/>
                </a:solidFill>
                <a:latin typeface="微软雅黑" panose="020B0503020204020204" pitchFamily="34" charset="-122"/>
                <a:ea typeface="微软雅黑" panose="020B0503020204020204" pitchFamily="34" charset="-122"/>
              </a:rPr>
              <a:t>网络面临的挑战、</a:t>
            </a:r>
            <a:r>
              <a:rPr altLang="zh-CN" b="1" dirty="0" sz="1100" lang="en-US">
                <a:solidFill>
                  <a:srgbClr val="666666"/>
                </a:solidFill>
                <a:latin typeface="微软雅黑" panose="020B0503020204020204" pitchFamily="34" charset="-122"/>
                <a:ea typeface="微软雅黑" panose="020B0503020204020204" pitchFamily="34" charset="-122"/>
              </a:rPr>
              <a:t>5G</a:t>
            </a:r>
            <a:r>
              <a:rPr altLang="en-US" b="1" dirty="0" sz="1100" lang="zh-CN">
                <a:solidFill>
                  <a:srgbClr val="666666"/>
                </a:solidFill>
                <a:latin typeface="微软雅黑" panose="020B0503020204020204" pitchFamily="34" charset="-122"/>
                <a:ea typeface="微软雅黑" panose="020B0503020204020204" pitchFamily="34" charset="-122"/>
              </a:rPr>
              <a:t>网络的新技术，并对提出的架构进行了比较研究</a:t>
            </a:r>
            <a:r>
              <a:rPr altLang="en-US" dirty="0" sz="1100" lang="zh-CN">
                <a:solidFill>
                  <a:srgbClr val="666666"/>
                </a:solidFill>
                <a:latin typeface="微软雅黑" panose="020B0503020204020204" pitchFamily="34" charset="-122"/>
                <a:ea typeface="微软雅黑" panose="020B0503020204020204" pitchFamily="34" charset="-122"/>
              </a:rPr>
              <a:t>，这些架构可以根据能效、网络层次结构和网络类型进行分类</a:t>
            </a:r>
            <a:r>
              <a:rPr altLang="en-US" dirty="0" sz="1100" lang="zh-CN" smtClean="0">
                <a:solidFill>
                  <a:srgbClr val="666666"/>
                </a:solidFill>
                <a:latin typeface="微软雅黑" panose="020B0503020204020204" pitchFamily="34" charset="-122"/>
                <a:ea typeface="微软雅黑" panose="020B0503020204020204" pitchFamily="34" charset="-122"/>
              </a:rPr>
              <a:t>。此</a:t>
            </a:r>
            <a:r>
              <a:rPr altLang="en-US" dirty="0" sz="1100" lang="zh-CN">
                <a:solidFill>
                  <a:srgbClr val="666666"/>
                </a:solidFill>
                <a:latin typeface="微软雅黑" panose="020B0503020204020204" pitchFamily="34" charset="-122"/>
                <a:ea typeface="微软雅黑" panose="020B0503020204020204" pitchFamily="34" charset="-122"/>
              </a:rPr>
              <a:t>外，我</a:t>
            </a:r>
            <a:r>
              <a:rPr altLang="en-US" dirty="0" sz="1100" lang="zh-CN" smtClean="0">
                <a:solidFill>
                  <a:srgbClr val="666666"/>
                </a:solidFill>
                <a:latin typeface="微软雅黑" panose="020B0503020204020204" pitchFamily="34" charset="-122"/>
                <a:ea typeface="微软雅黑" panose="020B0503020204020204" pitchFamily="34" charset="-122"/>
              </a:rPr>
              <a:t>们通</a:t>
            </a:r>
            <a:r>
              <a:rPr altLang="en-US" dirty="0" sz="1100" lang="zh-CN">
                <a:solidFill>
                  <a:srgbClr val="666666"/>
                </a:solidFill>
                <a:latin typeface="微软雅黑" panose="020B0503020204020204" pitchFamily="34" charset="-122"/>
                <a:ea typeface="微软雅黑" panose="020B0503020204020204" pitchFamily="34" charset="-122"/>
              </a:rPr>
              <a:t>过评估现有的实际实验和试验台强调了这些模型的可行性， 。</a:t>
            </a:r>
            <a:endParaRPr altLang="zh-HK" dirty="0" sz="1100" lang="zh-HK">
              <a:solidFill>
                <a:srgbClr val="666666"/>
              </a:solidFill>
              <a:latin typeface="微软雅黑" panose="020B0503020204020204" pitchFamily="34" charset="-122"/>
              <a:ea typeface="微软雅黑" panose="020B0503020204020204" pitchFamily="34" charset="-122"/>
            </a:endParaRPr>
          </a:p>
        </p:txBody>
      </p:sp>
      <p:sp>
        <p:nvSpPr>
          <p:cNvPr id="1048631" name="文本框 2"/>
          <p:cNvSpPr txBox="1"/>
          <p:nvPr/>
        </p:nvSpPr>
        <p:spPr>
          <a:xfrm>
            <a:off x="249152" y="1653570"/>
            <a:ext cx="1439862" cy="2148840"/>
          </a:xfrm>
          <a:prstGeom prst="rect"/>
          <a:noFill/>
        </p:spPr>
        <p:txBody>
          <a:bodyPr rtlCol="0" wrap="square">
            <a:spAutoFit/>
          </a:bodyPr>
          <a:p>
            <a:r>
              <a:rPr altLang="zh-HK" dirty="0" sz="13800" lang="en-US" smtClean="0">
                <a:solidFill>
                  <a:srgbClr val="92D14F"/>
                </a:solidFill>
                <a:latin typeface="Adobe 仿宋 Std R" panose="02020400000000000000" pitchFamily="18" charset="-122"/>
                <a:ea typeface="Adobe 仿宋 Std R" panose="02020400000000000000" pitchFamily="18" charset="-122"/>
              </a:rPr>
              <a:t>“</a:t>
            </a:r>
            <a:endParaRPr altLang="en-US" dirty="0" sz="13800" lang="zh-HK">
              <a:solidFill>
                <a:srgbClr val="92D14F"/>
              </a:solidFill>
              <a:latin typeface="Adobe 仿宋 Std R" panose="02020400000000000000" pitchFamily="18" charset="-122"/>
              <a:ea typeface="Adobe 仿宋 Std R" panose="02020400000000000000" pitchFamily="18" charset="-122"/>
            </a:endParaRPr>
          </a:p>
        </p:txBody>
      </p:sp>
      <p:sp>
        <p:nvSpPr>
          <p:cNvPr id="1048632" name="文本框 22"/>
          <p:cNvSpPr txBox="1"/>
          <p:nvPr/>
        </p:nvSpPr>
        <p:spPr>
          <a:xfrm>
            <a:off x="6940637" y="4642009"/>
            <a:ext cx="1439862" cy="2148840"/>
          </a:xfrm>
          <a:prstGeom prst="rect"/>
          <a:noFill/>
        </p:spPr>
        <p:txBody>
          <a:bodyPr rtlCol="0" wrap="square">
            <a:spAutoFit/>
          </a:bodyPr>
          <a:p>
            <a:r>
              <a:rPr altLang="zh-HK" dirty="0" sz="13800" lang="en-US" smtClean="0">
                <a:solidFill>
                  <a:srgbClr val="92D14F"/>
                </a:solidFill>
                <a:latin typeface="Adobe 仿宋 Std R" panose="02020400000000000000" pitchFamily="18" charset="-122"/>
                <a:ea typeface="Adobe 仿宋 Std R" panose="02020400000000000000" pitchFamily="18" charset="-122"/>
              </a:rPr>
              <a:t>”</a:t>
            </a:r>
            <a:endParaRPr altLang="en-US" dirty="0" sz="13800" lang="zh-HK">
              <a:solidFill>
                <a:srgbClr val="92D14F"/>
              </a:solidFill>
              <a:latin typeface="Adobe 仿宋 Std R" panose="02020400000000000000" pitchFamily="18" charset="-122"/>
              <a:ea typeface="Adobe 仿宋 Std R" panose="02020400000000000000" pitchFamily="18" charset="-122"/>
            </a:endParaRPr>
          </a:p>
        </p:txBody>
      </p:sp>
      <p:sp>
        <p:nvSpPr>
          <p:cNvPr id="1048633" name="TextBox 21"/>
          <p:cNvSpPr txBox="1"/>
          <p:nvPr/>
        </p:nvSpPr>
        <p:spPr>
          <a:xfrm>
            <a:off x="323850" y="809625"/>
            <a:ext cx="6153150" cy="523220"/>
          </a:xfrm>
          <a:prstGeom prst="rect"/>
          <a:noFill/>
        </p:spPr>
        <p:txBody>
          <a:bodyPr rtlCol="0" wrap="square">
            <a:spAutoFit/>
          </a:bodyPr>
          <a:p>
            <a:r>
              <a:rPr altLang="zh-CN" sz="2800" lang="en-US" smtClean="0">
                <a:solidFill>
                  <a:schemeClr val="bg2">
                    <a:lumMod val="50000"/>
                  </a:schemeClr>
                </a:solidFill>
                <a:latin typeface="微软雅黑" panose="020B0503020204020204" pitchFamily="34" charset="-122"/>
                <a:ea typeface="微软雅黑" panose="020B0503020204020204" pitchFamily="34" charset="-122"/>
              </a:rPr>
              <a:t>1.1 </a:t>
            </a:r>
            <a:r>
              <a:rPr altLang="en-US" dirty="0" sz="2800" lang="zh-CN" smtClean="0">
                <a:solidFill>
                  <a:schemeClr val="bg2">
                    <a:lumMod val="50000"/>
                  </a:schemeClr>
                </a:solidFill>
                <a:latin typeface="微软雅黑" panose="020B0503020204020204" pitchFamily="34" charset="-122"/>
                <a:ea typeface="微软雅黑" panose="020B0503020204020204" pitchFamily="34" charset="-122"/>
              </a:rPr>
              <a:t>这篇论文的目的</a:t>
            </a:r>
            <a:endParaRPr altLang="en-US" dirty="0" sz="2800" lang="zh-CN">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37" name="矩形 34"/>
          <p:cNvSpPr/>
          <p:nvPr/>
        </p:nvSpPr>
        <p:spPr>
          <a:xfrm>
            <a:off x="380950" y="5928750"/>
            <a:ext cx="8382100" cy="600164"/>
          </a:xfrm>
          <a:prstGeom prst="rect"/>
        </p:spPr>
        <p:txBody>
          <a:bodyPr wrap="square">
            <a:spAutoFit/>
          </a:bodyPr>
          <a:p>
            <a:pPr algn="just" lvl="0"/>
            <a:r>
              <a:rPr altLang="en-US" dirty="0" sz="1100" lang="zh-CN">
                <a:solidFill>
                  <a:srgbClr val="666666"/>
                </a:solidFill>
                <a:latin typeface="微软雅黑" panose="020B0503020204020204" pitchFamily="34" charset="-122"/>
                <a:ea typeface="微软雅黑" panose="020B0503020204020204" pitchFamily="34" charset="-122"/>
              </a:rPr>
              <a:t>在第二部分，我们将阐述</a:t>
            </a:r>
            <a:r>
              <a:rPr altLang="zh-CN" dirty="0" sz="1100" lang="en-US">
                <a:solidFill>
                  <a:srgbClr val="666666"/>
                </a:solidFill>
                <a:latin typeface="微软雅黑" panose="020B0503020204020204" pitchFamily="34" charset="-122"/>
                <a:ea typeface="微软雅黑" panose="020B0503020204020204" pitchFamily="34" charset="-122"/>
              </a:rPr>
              <a:t>5G</a:t>
            </a:r>
            <a:r>
              <a:rPr altLang="en-US" dirty="0" sz="1100" lang="zh-CN">
                <a:solidFill>
                  <a:srgbClr val="666666"/>
                </a:solidFill>
                <a:latin typeface="微软雅黑" panose="020B0503020204020204" pitchFamily="34" charset="-122"/>
                <a:ea typeface="微软雅黑" panose="020B0503020204020204" pitchFamily="34" charset="-122"/>
              </a:rPr>
              <a:t>网络的愿景。第</a:t>
            </a:r>
            <a:r>
              <a:rPr altLang="zh-CN" dirty="0" sz="1100" lang="en-US">
                <a:solidFill>
                  <a:srgbClr val="666666"/>
                </a:solidFill>
                <a:latin typeface="微软雅黑" panose="020B0503020204020204" pitchFamily="34" charset="-122"/>
                <a:ea typeface="微软雅黑" panose="020B0503020204020204" pitchFamily="34" charset="-122"/>
              </a:rPr>
              <a:t>3</a:t>
            </a:r>
            <a:r>
              <a:rPr altLang="en-US" dirty="0" sz="1100" lang="zh-CN">
                <a:solidFill>
                  <a:srgbClr val="666666"/>
                </a:solidFill>
                <a:latin typeface="微软雅黑" panose="020B0503020204020204" pitchFamily="34" charset="-122"/>
                <a:ea typeface="微软雅黑" panose="020B0503020204020204" pitchFamily="34" charset="-122"/>
              </a:rPr>
              <a:t>节介绍</a:t>
            </a:r>
            <a:r>
              <a:rPr altLang="zh-CN" dirty="0" sz="1100" lang="en-US">
                <a:solidFill>
                  <a:srgbClr val="666666"/>
                </a:solidFill>
                <a:latin typeface="微软雅黑" panose="020B0503020204020204" pitchFamily="34" charset="-122"/>
                <a:ea typeface="微软雅黑" panose="020B0503020204020204" pitchFamily="34" charset="-122"/>
              </a:rPr>
              <a:t>5G</a:t>
            </a:r>
            <a:r>
              <a:rPr altLang="en-US" dirty="0" sz="1100" lang="zh-CN">
                <a:solidFill>
                  <a:srgbClr val="666666"/>
                </a:solidFill>
                <a:latin typeface="微软雅黑" panose="020B0503020204020204" pitchFamily="34" charset="-122"/>
                <a:ea typeface="微软雅黑" panose="020B0503020204020204" pitchFamily="34" charset="-122"/>
              </a:rPr>
              <a:t>网络发展中的挑战。第</a:t>
            </a:r>
            <a:r>
              <a:rPr altLang="zh-CN" dirty="0" sz="1100" lang="en-US">
                <a:solidFill>
                  <a:srgbClr val="666666"/>
                </a:solidFill>
                <a:latin typeface="微软雅黑" panose="020B0503020204020204" pitchFamily="34" charset="-122"/>
                <a:ea typeface="微软雅黑" panose="020B0503020204020204" pitchFamily="34" charset="-122"/>
              </a:rPr>
              <a:t>4</a:t>
            </a:r>
            <a:r>
              <a:rPr altLang="en-US" dirty="0" sz="1100" lang="zh-CN">
                <a:solidFill>
                  <a:srgbClr val="666666"/>
                </a:solidFill>
                <a:latin typeface="微软雅黑" panose="020B0503020204020204" pitchFamily="34" charset="-122"/>
                <a:ea typeface="微软雅黑" panose="020B0503020204020204" pitchFamily="34" charset="-122"/>
              </a:rPr>
              <a:t>节介绍了目前提出的</a:t>
            </a:r>
            <a:r>
              <a:rPr altLang="zh-CN" dirty="0" sz="1100" lang="en-US">
                <a:solidFill>
                  <a:srgbClr val="666666"/>
                </a:solidFill>
                <a:latin typeface="微软雅黑" panose="020B0503020204020204" pitchFamily="34" charset="-122"/>
                <a:ea typeface="微软雅黑" panose="020B0503020204020204" pitchFamily="34" charset="-122"/>
              </a:rPr>
              <a:t>5G</a:t>
            </a:r>
            <a:r>
              <a:rPr altLang="en-US" dirty="0" sz="1100" lang="zh-CN">
                <a:solidFill>
                  <a:srgbClr val="666666"/>
                </a:solidFill>
                <a:latin typeface="微软雅黑" panose="020B0503020204020204" pitchFamily="34" charset="-122"/>
                <a:ea typeface="微软雅黑" panose="020B0503020204020204" pitchFamily="34" charset="-122"/>
              </a:rPr>
              <a:t>网络架构，如多层、基于认知无线电、基于云、基于设备接近性和节能架构。第</a:t>
            </a:r>
            <a:r>
              <a:rPr altLang="zh-CN" dirty="0" sz="1100" lang="en-US">
                <a:solidFill>
                  <a:srgbClr val="666666"/>
                </a:solidFill>
                <a:latin typeface="微软雅黑" panose="020B0503020204020204" pitchFamily="34" charset="-122"/>
                <a:ea typeface="微软雅黑" panose="020B0503020204020204" pitchFamily="34" charset="-122"/>
              </a:rPr>
              <a:t>5</a:t>
            </a:r>
            <a:r>
              <a:rPr altLang="en-US" dirty="0" sz="1100" lang="zh-CN">
                <a:solidFill>
                  <a:srgbClr val="666666"/>
                </a:solidFill>
                <a:latin typeface="微软雅黑" panose="020B0503020204020204" pitchFamily="34" charset="-122"/>
                <a:ea typeface="微软雅黑" panose="020B0503020204020204" pitchFamily="34" charset="-122"/>
              </a:rPr>
              <a:t>节介绍了有关网络的干扰、切换、服务质量、负载平衡、通道访问和安全</a:t>
            </a:r>
            <a:r>
              <a:rPr altLang="zh-CN" dirty="0" sz="1100" lang="en-US">
                <a:solidFill>
                  <a:srgbClr val="666666"/>
                </a:solidFill>
                <a:latin typeface="微软雅黑" panose="020B0503020204020204" pitchFamily="34" charset="-122"/>
                <a:ea typeface="微软雅黑" panose="020B0503020204020204" pitchFamily="34" charset="-122"/>
              </a:rPr>
              <a:t>-</a:t>
            </a:r>
            <a:r>
              <a:rPr altLang="en-US" dirty="0" sz="1100" lang="zh-CN">
                <a:solidFill>
                  <a:srgbClr val="666666"/>
                </a:solidFill>
                <a:latin typeface="微软雅黑" panose="020B0503020204020204" pitchFamily="34" charset="-122"/>
                <a:ea typeface="微软雅黑" panose="020B0503020204020204" pitchFamily="34" charset="-122"/>
              </a:rPr>
              <a:t>隐私的问题。第</a:t>
            </a:r>
            <a:r>
              <a:rPr altLang="zh-CN" dirty="0" sz="1100" lang="en-US">
                <a:solidFill>
                  <a:srgbClr val="666666"/>
                </a:solidFill>
                <a:latin typeface="微软雅黑" panose="020B0503020204020204" pitchFamily="34" charset="-122"/>
                <a:ea typeface="微软雅黑" panose="020B0503020204020204" pitchFamily="34" charset="-122"/>
              </a:rPr>
              <a:t>6</a:t>
            </a:r>
            <a:r>
              <a:rPr altLang="en-US" dirty="0" sz="1100" lang="zh-CN">
                <a:solidFill>
                  <a:srgbClr val="666666"/>
                </a:solidFill>
                <a:latin typeface="微软雅黑" panose="020B0503020204020204" pitchFamily="34" charset="-122"/>
                <a:ea typeface="微软雅黑" panose="020B0503020204020204" pitchFamily="34" charset="-122"/>
              </a:rPr>
              <a:t>、</a:t>
            </a:r>
            <a:r>
              <a:rPr altLang="zh-CN" dirty="0" sz="1100" lang="en-US">
                <a:solidFill>
                  <a:srgbClr val="666666"/>
                </a:solidFill>
                <a:latin typeface="微软雅黑" panose="020B0503020204020204" pitchFamily="34" charset="-122"/>
                <a:ea typeface="微软雅黑" panose="020B0503020204020204" pitchFamily="34" charset="-122"/>
              </a:rPr>
              <a:t>7</a:t>
            </a:r>
            <a:r>
              <a:rPr altLang="en-US" dirty="0" sz="1100" lang="zh-CN">
                <a:solidFill>
                  <a:srgbClr val="666666"/>
                </a:solidFill>
                <a:latin typeface="微软雅黑" panose="020B0503020204020204" pitchFamily="34" charset="-122"/>
                <a:ea typeface="微软雅黑" panose="020B0503020204020204" pitchFamily="34" charset="-122"/>
              </a:rPr>
              <a:t>和</a:t>
            </a:r>
            <a:r>
              <a:rPr altLang="zh-CN" dirty="0" sz="1100" lang="en-US">
                <a:solidFill>
                  <a:srgbClr val="666666"/>
                </a:solidFill>
                <a:latin typeface="微软雅黑" panose="020B0503020204020204" pitchFamily="34" charset="-122"/>
                <a:ea typeface="微软雅黑" panose="020B0503020204020204" pitchFamily="34" charset="-122"/>
              </a:rPr>
              <a:t>8</a:t>
            </a:r>
            <a:r>
              <a:rPr altLang="en-US" dirty="0" sz="1100" lang="zh-CN">
                <a:solidFill>
                  <a:srgbClr val="666666"/>
                </a:solidFill>
                <a:latin typeface="微软雅黑" panose="020B0503020204020204" pitchFamily="34" charset="-122"/>
                <a:ea typeface="微软雅黑" panose="020B0503020204020204" pitchFamily="34" charset="-122"/>
              </a:rPr>
              <a:t>节分别介绍了</a:t>
            </a:r>
            <a:r>
              <a:rPr altLang="zh-CN" dirty="0" sz="1100" lang="en-US">
                <a:solidFill>
                  <a:srgbClr val="666666"/>
                </a:solidFill>
                <a:latin typeface="微软雅黑" panose="020B0503020204020204" pitchFamily="34" charset="-122"/>
                <a:ea typeface="微软雅黑" panose="020B0503020204020204" pitchFamily="34" charset="-122"/>
              </a:rPr>
              <a:t>5G</a:t>
            </a:r>
            <a:r>
              <a:rPr altLang="en-US" dirty="0" sz="1100" lang="zh-CN">
                <a:solidFill>
                  <a:srgbClr val="666666"/>
                </a:solidFill>
                <a:latin typeface="微软雅黑" panose="020B0503020204020204" pitchFamily="34" charset="-122"/>
                <a:ea typeface="微软雅黑" panose="020B0503020204020204" pitchFamily="34" charset="-122"/>
              </a:rPr>
              <a:t>网络中涉及的几种方法和技术、</a:t>
            </a:r>
            <a:r>
              <a:rPr altLang="zh-CN" dirty="0" sz="1100" lang="en-US">
                <a:solidFill>
                  <a:srgbClr val="666666"/>
                </a:solidFill>
                <a:latin typeface="微软雅黑" panose="020B0503020204020204" pitchFamily="34" charset="-122"/>
                <a:ea typeface="微软雅黑" panose="020B0503020204020204" pitchFamily="34" charset="-122"/>
              </a:rPr>
              <a:t>5G</a:t>
            </a:r>
            <a:r>
              <a:rPr altLang="en-US" dirty="0" sz="1100" lang="zh-CN">
                <a:solidFill>
                  <a:srgbClr val="666666"/>
                </a:solidFill>
                <a:latin typeface="微软雅黑" panose="020B0503020204020204" pitchFamily="34" charset="-122"/>
                <a:ea typeface="微软雅黑" panose="020B0503020204020204" pitchFamily="34" charset="-122"/>
              </a:rPr>
              <a:t>网络的应用以及</a:t>
            </a:r>
            <a:r>
              <a:rPr altLang="zh-CN" dirty="0" sz="1100" lang="en-US">
                <a:solidFill>
                  <a:srgbClr val="666666"/>
                </a:solidFill>
                <a:latin typeface="微软雅黑" panose="020B0503020204020204" pitchFamily="34" charset="-122"/>
                <a:ea typeface="微软雅黑" panose="020B0503020204020204" pitchFamily="34" charset="-122"/>
              </a:rPr>
              <a:t>5G</a:t>
            </a:r>
            <a:r>
              <a:rPr altLang="en-US" dirty="0" sz="1100" lang="zh-CN">
                <a:solidFill>
                  <a:srgbClr val="666666"/>
                </a:solidFill>
                <a:latin typeface="微软雅黑" panose="020B0503020204020204" pitchFamily="34" charset="-122"/>
                <a:ea typeface="微软雅黑" panose="020B0503020204020204" pitchFamily="34" charset="-122"/>
              </a:rPr>
              <a:t>网络的实际演示和测试平台。</a:t>
            </a:r>
            <a:endParaRPr altLang="zh-HK" dirty="0" sz="1100" lang="zh-HK">
              <a:solidFill>
                <a:srgbClr val="666666"/>
              </a:solidFill>
              <a:latin typeface="微软雅黑" panose="020B0503020204020204" pitchFamily="34" charset="-122"/>
              <a:ea typeface="微软雅黑" panose="020B0503020204020204" pitchFamily="34" charset="-122"/>
            </a:endParaRPr>
          </a:p>
        </p:txBody>
      </p:sp>
      <p:sp>
        <p:nvSpPr>
          <p:cNvPr id="1048638" name="矩形 35"/>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639" name="矩形 36"/>
          <p:cNvSpPr/>
          <p:nvPr/>
        </p:nvSpPr>
        <p:spPr>
          <a:xfrm>
            <a:off x="50800" y="97061"/>
            <a:ext cx="118340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640" name="文本框 37"/>
          <p:cNvSpPr txBox="1"/>
          <p:nvPr/>
        </p:nvSpPr>
        <p:spPr>
          <a:xfrm>
            <a:off x="25227" y="93911"/>
            <a:ext cx="1280392" cy="369332"/>
          </a:xfrm>
          <a:prstGeom prst="rect"/>
          <a:noFill/>
        </p:spPr>
        <p:txBody>
          <a:bodyPr rtlCol="0" wrap="square">
            <a:spAutoFit/>
          </a:bodyPr>
          <a:p>
            <a:r>
              <a:rPr altLang="en-US" dirty="0" lang="zh-CN" spc="300" smtClean="0">
                <a:solidFill>
                  <a:srgbClr val="666666"/>
                </a:solidFill>
                <a:latin typeface="微软雅黑" panose="020B0503020204020204" pitchFamily="34" charset="-122"/>
                <a:ea typeface="微软雅黑" panose="020B0503020204020204" pitchFamily="34" charset="-122"/>
              </a:rPr>
              <a:t>论文绪论</a:t>
            </a:r>
            <a:endParaRPr altLang="en-US" dirty="0" lang="zh-HK" spc="300">
              <a:solidFill>
                <a:srgbClr val="666666"/>
              </a:solidFill>
              <a:latin typeface="微软雅黑" panose="020B0503020204020204" pitchFamily="34" charset="-122"/>
              <a:ea typeface="微软雅黑" panose="020B0503020204020204" pitchFamily="34" charset="-122"/>
            </a:endParaRPr>
          </a:p>
        </p:txBody>
      </p:sp>
      <p:cxnSp>
        <p:nvCxnSpPr>
          <p:cNvPr id="3145735" name="直接连接符 38"/>
          <p:cNvCxnSpPr>
            <a:cxnSpLocks/>
          </p:cNvCxnSpPr>
          <p:nvPr/>
        </p:nvCxnSpPr>
        <p:spPr>
          <a:xfrm>
            <a:off x="13047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641" name="文本框 39"/>
          <p:cNvSpPr txBox="1"/>
          <p:nvPr/>
        </p:nvSpPr>
        <p:spPr>
          <a:xfrm>
            <a:off x="1324496"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研究背景</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642" name="文本框 40"/>
          <p:cNvSpPr txBox="1"/>
          <p:nvPr/>
        </p:nvSpPr>
        <p:spPr>
          <a:xfrm>
            <a:off x="268410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研</a:t>
            </a:r>
            <a:r>
              <a:rPr altLang="en-US" dirty="0" lang="zh-CN" spc="300">
                <a:solidFill>
                  <a:schemeClr val="bg1"/>
                </a:solidFill>
                <a:latin typeface="微软雅黑" panose="020B0503020204020204" pitchFamily="34" charset="-122"/>
                <a:ea typeface="微软雅黑" panose="020B0503020204020204" pitchFamily="34" charset="-122"/>
              </a:rPr>
              <a:t>究内容</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643" name="文本框 41"/>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644" name="文本框 42"/>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645" name="文本框 43"/>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36" name="直接连接符 44"/>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37" name="直接连接符 45"/>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38" name="直接连接符 46"/>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39" name="直接连接符 47"/>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097152" name="Picture 2"/>
          <p:cNvPicPr>
            <a:picLocks noChangeAspect="1"/>
          </p:cNvPicPr>
          <p:nvPr/>
        </p:nvPicPr>
        <p:blipFill>
          <a:blip xmlns:r="http://schemas.openxmlformats.org/officeDocument/2006/relationships" r:embed="rId1" cstate="print"/>
          <a:stretch>
            <a:fillRect/>
          </a:stretch>
        </p:blipFill>
        <p:spPr>
          <a:xfrm>
            <a:off x="1" y="1246615"/>
            <a:ext cx="9144000" cy="4449663"/>
          </a:xfrm>
          <a:prstGeom prst="rect"/>
        </p:spPr>
      </p:pic>
      <p:sp>
        <p:nvSpPr>
          <p:cNvPr id="1048646" name="TextBox 3"/>
          <p:cNvSpPr txBox="1"/>
          <p:nvPr/>
        </p:nvSpPr>
        <p:spPr>
          <a:xfrm>
            <a:off x="383022" y="676275"/>
            <a:ext cx="5560578" cy="523220"/>
          </a:xfrm>
          <a:prstGeom prst="rect"/>
          <a:noFill/>
        </p:spPr>
        <p:txBody>
          <a:bodyPr rtlCol="0" wrap="square">
            <a:spAutoFit/>
          </a:bodyPr>
          <a:p>
            <a:r>
              <a:rPr altLang="zh-CN" sz="2800" lang="en-US" smtClean="0">
                <a:solidFill>
                  <a:schemeClr val="bg2">
                    <a:lumMod val="50000"/>
                  </a:schemeClr>
                </a:solidFill>
                <a:latin typeface="微软雅黑" panose="020B0503020204020204" pitchFamily="34" charset="-122"/>
                <a:ea typeface="微软雅黑" panose="020B0503020204020204" pitchFamily="34" charset="-122"/>
              </a:rPr>
              <a:t>1.2 </a:t>
            </a:r>
            <a:r>
              <a:rPr altLang="en-US" dirty="0" sz="2800" lang="zh-CN" smtClean="0">
                <a:solidFill>
                  <a:schemeClr val="bg2">
                    <a:lumMod val="50000"/>
                  </a:schemeClr>
                </a:solidFill>
                <a:latin typeface="微软雅黑" panose="020B0503020204020204" pitchFamily="34" charset="-122"/>
                <a:ea typeface="微软雅黑" panose="020B0503020204020204" pitchFamily="34" charset="-122"/>
              </a:rPr>
              <a:t>论文结构</a:t>
            </a:r>
            <a:endParaRPr altLang="en-US" dirty="0" sz="2800" lang="zh-CN">
              <a:solidFill>
                <a:schemeClr val="bg2">
                  <a:lumMod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p:wipe/>
  </p:transition>
  <p:timing/>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dpi="0">
          <a:blip xmlns:r="http://schemas.openxmlformats.org/officeDocument/2006/relationships" r:embed="rId1" cstate="print">
            <a:lum/>
          </a:blip>
          <a:srcRect/>
          <a:stretch>
            <a:fillRect/>
          </a:stretch>
        </a:blipFill>
      </p:bgPr>
    </p:bg>
    <p:spTree>
      <p:nvGrpSpPr>
        <p:cNvPr id="71" name=""/>
        <p:cNvGrpSpPr/>
        <p:nvPr/>
      </p:nvGrpSpPr>
      <p:grpSpPr>
        <a:xfrm>
          <a:off x="0" y="0"/>
          <a:ext cx="0" cy="0"/>
          <a:chOff x="0" y="0"/>
          <a:chExt cx="0" cy="0"/>
        </a:xfrm>
      </p:grpSpPr>
      <p:grpSp>
        <p:nvGrpSpPr>
          <p:cNvPr id="72" name="组合 2"/>
          <p:cNvGrpSpPr/>
          <p:nvPr/>
        </p:nvGrpSpPr>
        <p:grpSpPr>
          <a:xfrm>
            <a:off x="1941458" y="2698527"/>
            <a:ext cx="5642824" cy="1487717"/>
            <a:chOff x="2789977" y="2698527"/>
            <a:chExt cx="5642824" cy="1487717"/>
          </a:xfrm>
        </p:grpSpPr>
        <p:grpSp>
          <p:nvGrpSpPr>
            <p:cNvPr id="73" name="组合 13"/>
            <p:cNvGrpSpPr/>
            <p:nvPr/>
          </p:nvGrpSpPr>
          <p:grpSpPr>
            <a:xfrm>
              <a:off x="2789977" y="2698527"/>
              <a:ext cx="5642824" cy="1170940"/>
              <a:chOff x="1566014" y="2847430"/>
              <a:chExt cx="5642824" cy="1170940"/>
            </a:xfrm>
          </p:grpSpPr>
          <p:sp>
            <p:nvSpPr>
              <p:cNvPr id="1048647" name="Freeform 7"/>
              <p:cNvSpPr/>
              <p:nvPr/>
            </p:nvSpPr>
            <p:spPr bwMode="auto">
              <a:xfrm>
                <a:off x="1566014" y="3447594"/>
                <a:ext cx="1148089" cy="543620"/>
              </a:xfrm>
              <a:custGeom>
                <a:avLst/>
                <a:gdLst>
                  <a:gd name="T0" fmla="*/ 0 w 845"/>
                  <a:gd name="T1" fmla="*/ 147 h 400"/>
                  <a:gd name="T2" fmla="*/ 78 w 845"/>
                  <a:gd name="T3" fmla="*/ 32 h 400"/>
                  <a:gd name="T4" fmla="*/ 96 w 845"/>
                  <a:gd name="T5" fmla="*/ 28 h 400"/>
                  <a:gd name="T6" fmla="*/ 262 w 845"/>
                  <a:gd name="T7" fmla="*/ 101 h 400"/>
                  <a:gd name="T8" fmla="*/ 417 w 845"/>
                  <a:gd name="T9" fmla="*/ 170 h 400"/>
                  <a:gd name="T10" fmla="*/ 434 w 845"/>
                  <a:gd name="T11" fmla="*/ 167 h 400"/>
                  <a:gd name="T12" fmla="*/ 724 w 845"/>
                  <a:gd name="T13" fmla="*/ 13 h 400"/>
                  <a:gd name="T14" fmla="*/ 749 w 845"/>
                  <a:gd name="T15" fmla="*/ 0 h 400"/>
                  <a:gd name="T16" fmla="*/ 845 w 845"/>
                  <a:gd name="T17" fmla="*/ 143 h 400"/>
                  <a:gd name="T18" fmla="*/ 743 w 845"/>
                  <a:gd name="T19" fmla="*/ 207 h 400"/>
                  <a:gd name="T20" fmla="*/ 448 w 845"/>
                  <a:gd name="T21" fmla="*/ 393 h 400"/>
                  <a:gd name="T22" fmla="*/ 421 w 845"/>
                  <a:gd name="T23" fmla="*/ 394 h 400"/>
                  <a:gd name="T24" fmla="*/ 8 w 845"/>
                  <a:gd name="T25" fmla="*/ 153 h 400"/>
                  <a:gd name="T26" fmla="*/ 0 w 845"/>
                  <a:gd name="T27" fmla="*/ 147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45" h="400">
                    <a:moveTo>
                      <a:pt x="0" y="147"/>
                    </a:moveTo>
                    <a:cubicBezTo>
                      <a:pt x="27" y="108"/>
                      <a:pt x="53" y="70"/>
                      <a:pt x="78" y="32"/>
                    </a:cubicBezTo>
                    <a:cubicBezTo>
                      <a:pt x="84" y="24"/>
                      <a:pt x="89" y="25"/>
                      <a:pt x="96" y="28"/>
                    </a:cubicBezTo>
                    <a:cubicBezTo>
                      <a:pt x="151" y="53"/>
                      <a:pt x="206" y="77"/>
                      <a:pt x="262" y="101"/>
                    </a:cubicBezTo>
                    <a:cubicBezTo>
                      <a:pt x="313" y="124"/>
                      <a:pt x="365" y="147"/>
                      <a:pt x="417" y="170"/>
                    </a:cubicBezTo>
                    <a:cubicBezTo>
                      <a:pt x="421" y="172"/>
                      <a:pt x="429" y="170"/>
                      <a:pt x="434" y="167"/>
                    </a:cubicBezTo>
                    <a:cubicBezTo>
                      <a:pt x="531" y="116"/>
                      <a:pt x="627" y="65"/>
                      <a:pt x="724" y="13"/>
                    </a:cubicBezTo>
                    <a:cubicBezTo>
                      <a:pt x="732" y="9"/>
                      <a:pt x="740" y="5"/>
                      <a:pt x="749" y="0"/>
                    </a:cubicBezTo>
                    <a:cubicBezTo>
                      <a:pt x="781" y="48"/>
                      <a:pt x="813" y="95"/>
                      <a:pt x="845" y="143"/>
                    </a:cubicBezTo>
                    <a:cubicBezTo>
                      <a:pt x="811" y="165"/>
                      <a:pt x="777" y="186"/>
                      <a:pt x="743" y="207"/>
                    </a:cubicBezTo>
                    <a:cubicBezTo>
                      <a:pt x="645" y="269"/>
                      <a:pt x="546" y="331"/>
                      <a:pt x="448" y="393"/>
                    </a:cubicBezTo>
                    <a:cubicBezTo>
                      <a:pt x="438" y="399"/>
                      <a:pt x="431" y="400"/>
                      <a:pt x="421" y="394"/>
                    </a:cubicBezTo>
                    <a:cubicBezTo>
                      <a:pt x="284" y="313"/>
                      <a:pt x="146" y="233"/>
                      <a:pt x="8" y="153"/>
                    </a:cubicBezTo>
                    <a:cubicBezTo>
                      <a:pt x="6" y="151"/>
                      <a:pt x="3" y="149"/>
                      <a:pt x="0" y="147"/>
                    </a:cubicBezTo>
                    <a:close/>
                  </a:path>
                </a:pathLst>
              </a:custGeom>
              <a:solidFill>
                <a:schemeClr val="bg1"/>
              </a:solidFill>
              <a:ln>
                <a:noFill/>
              </a:ln>
            </p:spPr>
            <p:txBody>
              <a:bodyPr anchor="t" anchorCtr="0" bIns="45720" compatLnSpc="1" lIns="91440" numCol="1" rIns="91440" tIns="45720" vert="horz" wrap="square">
                <a:prstTxWarp prst="textNoShape"/>
              </a:bodyPr>
              <a:p>
                <a:endParaRPr altLang="en-US" lang="zh-HK"/>
              </a:p>
            </p:txBody>
          </p:sp>
          <p:sp>
            <p:nvSpPr>
              <p:cNvPr id="1048648" name="文本框 12"/>
              <p:cNvSpPr txBox="1"/>
              <p:nvPr/>
            </p:nvSpPr>
            <p:spPr>
              <a:xfrm>
                <a:off x="3187700" y="2847430"/>
                <a:ext cx="4021138" cy="1170940"/>
              </a:xfrm>
              <a:prstGeom prst="rect"/>
              <a:noFill/>
            </p:spPr>
            <p:txBody>
              <a:bodyPr rtlCol="0" wrap="square">
                <a:spAutoFit/>
              </a:bodyPr>
              <a:p>
                <a:r>
                  <a:rPr altLang="en-US" b="1" dirty="0" sz="7200" lang="zh-CN" spc="300" smtClean="0">
                    <a:solidFill>
                      <a:schemeClr val="bg1"/>
                    </a:solidFill>
                    <a:latin typeface="微软雅黑" panose="020B0503020204020204" pitchFamily="34" charset="-122"/>
                    <a:ea typeface="微软雅黑" panose="020B0503020204020204" pitchFamily="34" charset="-122"/>
                  </a:rPr>
                  <a:t>研究背景</a:t>
                </a:r>
                <a:endParaRPr altLang="en-US" b="1" dirty="0" sz="7200" lang="zh-HK" spc="300">
                  <a:solidFill>
                    <a:schemeClr val="bg1"/>
                  </a:solidFill>
                  <a:latin typeface="微软雅黑" panose="020B0503020204020204" pitchFamily="34" charset="-122"/>
                  <a:ea typeface="微软雅黑" panose="020B0503020204020204" pitchFamily="34" charset="-122"/>
                </a:endParaRPr>
              </a:p>
            </p:txBody>
          </p:sp>
        </p:grpSp>
        <p:sp>
          <p:nvSpPr>
            <p:cNvPr id="1048649" name="矩形 14"/>
            <p:cNvSpPr/>
            <p:nvPr/>
          </p:nvSpPr>
          <p:spPr>
            <a:xfrm>
              <a:off x="4475163" y="3816912"/>
              <a:ext cx="3856037" cy="369332"/>
            </a:xfrm>
            <a:prstGeom prst="rect"/>
          </p:spPr>
          <p:txBody>
            <a:bodyPr wrap="square">
              <a:spAutoFit/>
            </a:bodyPr>
            <a:p>
              <a:r>
                <a:rPr altLang="zh-HK" dirty="0" sz="900" lang="en-US">
                  <a:solidFill>
                    <a:schemeClr val="bg1"/>
                  </a:solidFill>
                  <a:latin typeface="微软雅黑" panose="020B0503020204020204" pitchFamily="34" charset="-122"/>
                  <a:ea typeface="微软雅黑" panose="020B0503020204020204" pitchFamily="34" charset="-122"/>
                </a:rPr>
                <a:t>It was the best of times, it was the worst of times; it was the age of wisdom, it was the age of foolishness.</a:t>
              </a:r>
              <a:r>
                <a:rPr altLang="zh-HK" dirty="0" sz="900" lang="zh-HK">
                  <a:solidFill>
                    <a:schemeClr val="bg1"/>
                  </a:solidFill>
                  <a:latin typeface="微软雅黑" panose="020B0503020204020204" pitchFamily="34" charset="-122"/>
                  <a:ea typeface="微软雅黑" panose="020B0503020204020204" pitchFamily="34" charset="-122"/>
                  <a:cs typeface="Arial" panose="020B0604020202020204" pitchFamily="34" charset="0"/>
                </a:rPr>
                <a:t> </a:t>
              </a:r>
              <a:endParaRPr altLang="en-US" dirty="0" sz="900" lang="zh-HK">
                <a:solidFill>
                  <a:schemeClr val="bg1"/>
                </a:solidFill>
              </a:endParaRPr>
            </a:p>
          </p:txBody>
        </p:sp>
      </p:grpSp>
    </p:spTree>
  </p:cSld>
  <p:clrMapOvr>
    <a:masterClrMapping/>
  </p:clrMapOvr>
  <p:transition>
    <p:wipe/>
  </p:transition>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74" name=""/>
        <p:cNvGrpSpPr/>
        <p:nvPr/>
      </p:nvGrpSpPr>
      <p:grpSpPr>
        <a:xfrm>
          <a:off x="0" y="0"/>
          <a:ext cx="0" cy="0"/>
          <a:chOff x="0" y="0"/>
          <a:chExt cx="0" cy="0"/>
        </a:xfrm>
      </p:grpSpPr>
      <p:grpSp>
        <p:nvGrpSpPr>
          <p:cNvPr id="75" name="组合 51"/>
          <p:cNvGrpSpPr/>
          <p:nvPr/>
        </p:nvGrpSpPr>
        <p:grpSpPr>
          <a:xfrm>
            <a:off x="2287432" y="2228205"/>
            <a:ext cx="4648175" cy="324104"/>
            <a:chOff x="2280306" y="2790440"/>
            <a:chExt cx="4648175" cy="324104"/>
          </a:xfrm>
        </p:grpSpPr>
        <p:sp>
          <p:nvSpPr>
            <p:cNvPr id="1048650" name="等腰三角形 48"/>
            <p:cNvSpPr/>
            <p:nvPr/>
          </p:nvSpPr>
          <p:spPr>
            <a:xfrm rot="5400000">
              <a:off x="2257954" y="2812792"/>
              <a:ext cx="324104" cy="279400"/>
            </a:xfrm>
            <a:prstGeom prst="triangle"/>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651" name="等腰三角形 49"/>
            <p:cNvSpPr/>
            <p:nvPr/>
          </p:nvSpPr>
          <p:spPr>
            <a:xfrm rot="5400000">
              <a:off x="4411559" y="2812792"/>
              <a:ext cx="324104" cy="279400"/>
            </a:xfrm>
            <a:prstGeom prst="triangle"/>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652" name="等腰三角形 50"/>
            <p:cNvSpPr/>
            <p:nvPr/>
          </p:nvSpPr>
          <p:spPr>
            <a:xfrm rot="5400000">
              <a:off x="6626729" y="2812792"/>
              <a:ext cx="324104" cy="279400"/>
            </a:xfrm>
            <a:prstGeom prst="triangle"/>
            <a:solidFill>
              <a:srgbClr val="BF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grpSp>
      <p:grpSp>
        <p:nvGrpSpPr>
          <p:cNvPr id="76" name="组合 40"/>
          <p:cNvGrpSpPr/>
          <p:nvPr/>
        </p:nvGrpSpPr>
        <p:grpSpPr>
          <a:xfrm>
            <a:off x="606198" y="1714683"/>
            <a:ext cx="1341891" cy="1351148"/>
            <a:chOff x="639593" y="2275794"/>
            <a:chExt cx="1341891" cy="1351148"/>
          </a:xfrm>
        </p:grpSpPr>
        <p:grpSp>
          <p:nvGrpSpPr>
            <p:cNvPr id="77" name="组合 20"/>
            <p:cNvGrpSpPr/>
            <p:nvPr/>
          </p:nvGrpSpPr>
          <p:grpSpPr>
            <a:xfrm flipV="1">
              <a:off x="639593" y="2275794"/>
              <a:ext cx="1341891" cy="1351148"/>
              <a:chOff x="3420609" y="2342470"/>
              <a:chExt cx="2383516" cy="2399959"/>
            </a:xfrm>
          </p:grpSpPr>
          <p:sp>
            <p:nvSpPr>
              <p:cNvPr id="1048653" name="饼形 21"/>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HK">
                  <a:solidFill>
                    <a:schemeClr val="tx1"/>
                  </a:solidFill>
                </a:endParaRPr>
              </a:p>
            </p:txBody>
          </p:sp>
          <p:sp>
            <p:nvSpPr>
              <p:cNvPr id="1048654" name="饼形 2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solidFill>
                    <a:schemeClr val="tx1"/>
                  </a:solidFill>
                </a:endParaRPr>
              </a:p>
            </p:txBody>
          </p:sp>
        </p:grpSp>
        <p:sp>
          <p:nvSpPr>
            <p:cNvPr id="1048655" name="文本框 23"/>
            <p:cNvSpPr txBox="1"/>
            <p:nvPr/>
          </p:nvSpPr>
          <p:spPr>
            <a:xfrm>
              <a:off x="861521" y="2497692"/>
              <a:ext cx="812800" cy="369332"/>
            </a:xfrm>
            <a:prstGeom prst="rect"/>
            <a:noFill/>
          </p:spPr>
          <p:txBody>
            <a:bodyPr rtlCol="0" wrap="square">
              <a:spAutoFit/>
            </a:bodyPr>
            <a:p>
              <a:pPr algn="ctr"/>
              <a:r>
                <a:rPr altLang="zh-CN" b="1" dirty="0" lang="en-US" smtClean="0">
                  <a:solidFill>
                    <a:schemeClr val="bg1"/>
                  </a:solidFill>
                  <a:latin typeface="微软雅黑" panose="020B0503020204020204" pitchFamily="34" charset="-122"/>
                  <a:ea typeface="微软雅黑" panose="020B0503020204020204" pitchFamily="34" charset="-122"/>
                </a:rPr>
                <a:t>1G</a:t>
              </a:r>
              <a:endParaRPr altLang="en-US" b="1" dirty="0" lang="zh-HK">
                <a:solidFill>
                  <a:schemeClr val="bg1"/>
                </a:solidFill>
                <a:latin typeface="微软雅黑" panose="020B0503020204020204" pitchFamily="34" charset="-122"/>
                <a:ea typeface="微软雅黑" panose="020B0503020204020204" pitchFamily="34" charset="-122"/>
              </a:endParaRPr>
            </a:p>
          </p:txBody>
        </p:sp>
        <p:sp>
          <p:nvSpPr>
            <p:cNvPr id="1048656" name="文本框 36"/>
            <p:cNvSpPr txBox="1"/>
            <p:nvPr/>
          </p:nvSpPr>
          <p:spPr>
            <a:xfrm>
              <a:off x="694509" y="3014938"/>
              <a:ext cx="1232058" cy="369332"/>
            </a:xfrm>
            <a:prstGeom prst="rect"/>
            <a:noFill/>
          </p:spPr>
          <p:txBody>
            <a:bodyPr rtlCol="0" wrap="square">
              <a:spAutoFit/>
            </a:bodyPr>
            <a:p>
              <a:pPr algn="ctr"/>
              <a:r>
                <a:rPr altLang="zh-CN" dirty="0" lang="en-US" smtClean="0">
                  <a:solidFill>
                    <a:srgbClr val="0174AB"/>
                  </a:solidFill>
                  <a:latin typeface="微软雅黑" panose="020B0503020204020204" pitchFamily="34" charset="-122"/>
                  <a:ea typeface="微软雅黑" panose="020B0503020204020204" pitchFamily="34" charset="-122"/>
                </a:rPr>
                <a:t>1980s</a:t>
              </a:r>
              <a:endParaRPr altLang="en-US" dirty="0" lang="zh-HK">
                <a:solidFill>
                  <a:srgbClr val="0174AB"/>
                </a:solidFill>
                <a:latin typeface="微软雅黑" panose="020B0503020204020204" pitchFamily="34" charset="-122"/>
                <a:ea typeface="微软雅黑" panose="020B0503020204020204" pitchFamily="34" charset="-122"/>
              </a:endParaRPr>
            </a:p>
          </p:txBody>
        </p:sp>
      </p:grpSp>
      <p:sp>
        <p:nvSpPr>
          <p:cNvPr id="1048657" name="矩形 62"/>
          <p:cNvSpPr/>
          <p:nvPr/>
        </p:nvSpPr>
        <p:spPr>
          <a:xfrm>
            <a:off x="257878" y="3655811"/>
            <a:ext cx="1992145" cy="430887"/>
          </a:xfrm>
          <a:prstGeom prst="rect"/>
        </p:spPr>
        <p:txBody>
          <a:bodyPr wrap="square">
            <a:spAutoFit/>
          </a:bodyPr>
          <a:p>
            <a:pPr algn="just" lvl="0"/>
            <a:r>
              <a:rPr altLang="en-US" dirty="0" sz="1100" lang="zh-CN">
                <a:solidFill>
                  <a:srgbClr val="666666"/>
                </a:solidFill>
                <a:latin typeface="微软雅黑" panose="020B0503020204020204" pitchFamily="34" charset="-122"/>
                <a:ea typeface="微软雅黑" panose="020B0503020204020204" pitchFamily="34" charset="-122"/>
              </a:rPr>
              <a:t>模拟信号只用于语音通信</a:t>
            </a:r>
            <a:endParaRPr altLang="zh-HK" dirty="0" sz="1100" lang="en-US">
              <a:solidFill>
                <a:srgbClr val="666666"/>
              </a:solidFill>
              <a:latin typeface="微软雅黑" panose="020B0503020204020204" pitchFamily="34" charset="-122"/>
              <a:ea typeface="微软雅黑" panose="020B0503020204020204" pitchFamily="34" charset="-122"/>
            </a:endParaRPr>
          </a:p>
          <a:p>
            <a:pPr algn="just" lvl="0"/>
            <a:r>
              <a:rPr altLang="en-US" dirty="0" sz="1100" lang="zh-CN">
                <a:solidFill>
                  <a:srgbClr val="666666"/>
                </a:solidFill>
                <a:latin typeface="微软雅黑" panose="020B0503020204020204" pitchFamily="34" charset="-122"/>
                <a:ea typeface="微软雅黑" panose="020B0503020204020204" pitchFamily="34" charset="-122"/>
              </a:rPr>
              <a:t>非常不安全</a:t>
            </a:r>
            <a:endParaRPr altLang="zh-HK" dirty="0" sz="1100" lang="zh-HK">
              <a:solidFill>
                <a:srgbClr val="666666"/>
              </a:solidFill>
              <a:latin typeface="微软雅黑" panose="020B0503020204020204" pitchFamily="34" charset="-122"/>
              <a:ea typeface="微软雅黑" panose="020B0503020204020204" pitchFamily="34" charset="-122"/>
            </a:endParaRPr>
          </a:p>
        </p:txBody>
      </p:sp>
      <p:grpSp>
        <p:nvGrpSpPr>
          <p:cNvPr id="78" name="组合 44"/>
          <p:cNvGrpSpPr/>
          <p:nvPr/>
        </p:nvGrpSpPr>
        <p:grpSpPr>
          <a:xfrm>
            <a:off x="2802769" y="1726363"/>
            <a:ext cx="1341891" cy="1351148"/>
            <a:chOff x="3028406" y="2336983"/>
            <a:chExt cx="1341891" cy="1351148"/>
          </a:xfrm>
        </p:grpSpPr>
        <p:grpSp>
          <p:nvGrpSpPr>
            <p:cNvPr id="79" name="组合 19"/>
            <p:cNvGrpSpPr/>
            <p:nvPr/>
          </p:nvGrpSpPr>
          <p:grpSpPr>
            <a:xfrm>
              <a:off x="3028406" y="2336983"/>
              <a:ext cx="1341891" cy="1351148"/>
              <a:chOff x="3420609" y="2342470"/>
              <a:chExt cx="2383516" cy="2399959"/>
            </a:xfrm>
          </p:grpSpPr>
          <p:sp>
            <p:nvSpPr>
              <p:cNvPr id="1048658" name="饼形 16"/>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solidFill>
                    <a:schemeClr val="tx1"/>
                  </a:solidFill>
                </a:endParaRPr>
              </a:p>
            </p:txBody>
          </p:sp>
          <p:sp>
            <p:nvSpPr>
              <p:cNvPr id="1048659" name="饼形 18"/>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solidFill>
                    <a:schemeClr val="tx1"/>
                  </a:solidFill>
                </a:endParaRPr>
              </a:p>
            </p:txBody>
          </p:sp>
        </p:grpSp>
        <p:sp>
          <p:nvSpPr>
            <p:cNvPr id="1048660" name="文本框 34"/>
            <p:cNvSpPr txBox="1"/>
            <p:nvPr/>
          </p:nvSpPr>
          <p:spPr>
            <a:xfrm>
              <a:off x="3292951" y="3091342"/>
              <a:ext cx="812800" cy="369332"/>
            </a:xfrm>
            <a:prstGeom prst="rect"/>
            <a:noFill/>
          </p:spPr>
          <p:txBody>
            <a:bodyPr rtlCol="0" wrap="square">
              <a:spAutoFit/>
            </a:bodyPr>
            <a:p>
              <a:pPr algn="ctr"/>
              <a:r>
                <a:rPr altLang="zh-HK" b="1" dirty="0" lang="en-US" smtClean="0">
                  <a:solidFill>
                    <a:schemeClr val="bg1"/>
                  </a:solidFill>
                  <a:latin typeface="微软雅黑" panose="020B0503020204020204" pitchFamily="34" charset="-122"/>
                  <a:ea typeface="微软雅黑" panose="020B0503020204020204" pitchFamily="34" charset="-122"/>
                </a:rPr>
                <a:t>2G</a:t>
              </a:r>
              <a:endParaRPr altLang="en-US" b="1" dirty="0" lang="zh-HK">
                <a:solidFill>
                  <a:schemeClr val="bg1"/>
                </a:solidFill>
                <a:latin typeface="微软雅黑" panose="020B0503020204020204" pitchFamily="34" charset="-122"/>
                <a:ea typeface="微软雅黑" panose="020B0503020204020204" pitchFamily="34" charset="-122"/>
              </a:endParaRPr>
            </a:p>
          </p:txBody>
        </p:sp>
        <p:sp>
          <p:nvSpPr>
            <p:cNvPr id="1048661" name="文本框 37"/>
            <p:cNvSpPr txBox="1"/>
            <p:nvPr/>
          </p:nvSpPr>
          <p:spPr>
            <a:xfrm>
              <a:off x="3119640" y="2550752"/>
              <a:ext cx="1232058" cy="369332"/>
            </a:xfrm>
            <a:prstGeom prst="rect"/>
            <a:noFill/>
          </p:spPr>
          <p:txBody>
            <a:bodyPr rtlCol="0" wrap="square">
              <a:spAutoFit/>
            </a:bodyPr>
            <a:p>
              <a:pPr algn="ctr"/>
              <a:r>
                <a:rPr altLang="zh-CN" dirty="0" lang="en-US" smtClean="0">
                  <a:solidFill>
                    <a:srgbClr val="0174AB"/>
                  </a:solidFill>
                  <a:latin typeface="微软雅黑" panose="020B0503020204020204" pitchFamily="34" charset="-122"/>
                  <a:ea typeface="微软雅黑" panose="020B0503020204020204" pitchFamily="34" charset="-122"/>
                </a:rPr>
                <a:t>1990s</a:t>
              </a:r>
              <a:endParaRPr altLang="en-US" dirty="0" lang="zh-HK">
                <a:solidFill>
                  <a:srgbClr val="0174AB"/>
                </a:solidFill>
                <a:latin typeface="微软雅黑" panose="020B0503020204020204" pitchFamily="34" charset="-122"/>
                <a:ea typeface="微软雅黑" panose="020B0503020204020204" pitchFamily="34" charset="-122"/>
              </a:endParaRPr>
            </a:p>
          </p:txBody>
        </p:sp>
      </p:grpSp>
      <p:sp>
        <p:nvSpPr>
          <p:cNvPr id="1048662" name="矩形 69"/>
          <p:cNvSpPr/>
          <p:nvPr/>
        </p:nvSpPr>
        <p:spPr>
          <a:xfrm>
            <a:off x="2477642" y="3655811"/>
            <a:ext cx="1992145" cy="430887"/>
          </a:xfrm>
          <a:prstGeom prst="rect"/>
        </p:spPr>
        <p:txBody>
          <a:bodyPr wrap="square">
            <a:spAutoFit/>
          </a:bodyPr>
          <a:p>
            <a:pPr algn="just" lvl="0"/>
            <a:r>
              <a:rPr altLang="en-US" dirty="0" sz="1100" lang="zh-CN">
                <a:solidFill>
                  <a:srgbClr val="666666"/>
                </a:solidFill>
                <a:latin typeface="微软雅黑" panose="020B0503020204020204" pitchFamily="34" charset="-122"/>
                <a:ea typeface="微软雅黑" panose="020B0503020204020204" pitchFamily="34" charset="-122"/>
              </a:rPr>
              <a:t>数字信号、语音通信和短信</a:t>
            </a:r>
            <a:endParaRPr altLang="zh-HK" dirty="0" sz="1100" lang="en-US">
              <a:solidFill>
                <a:srgbClr val="666666"/>
              </a:solidFill>
              <a:latin typeface="微软雅黑" panose="020B0503020204020204" pitchFamily="34" charset="-122"/>
              <a:ea typeface="微软雅黑" panose="020B0503020204020204" pitchFamily="34" charset="-122"/>
            </a:endParaRPr>
          </a:p>
          <a:p>
            <a:pPr algn="just" lvl="0"/>
            <a:r>
              <a:rPr altLang="en-US" dirty="0" sz="1100" lang="zh-CN">
                <a:solidFill>
                  <a:srgbClr val="666666"/>
                </a:solidFill>
                <a:latin typeface="微软雅黑" panose="020B0503020204020204" pitchFamily="34" charset="-122"/>
                <a:ea typeface="微软雅黑" panose="020B0503020204020204" pitchFamily="34" charset="-122"/>
              </a:rPr>
              <a:t>对互联网的支</a:t>
            </a:r>
            <a:r>
              <a:rPr altLang="en-US" dirty="0" sz="1100" lang="zh-CN" smtClean="0">
                <a:solidFill>
                  <a:srgbClr val="666666"/>
                </a:solidFill>
                <a:latin typeface="微软雅黑" panose="020B0503020204020204" pitchFamily="34" charset="-122"/>
                <a:ea typeface="微软雅黑" panose="020B0503020204020204" pitchFamily="34" charset="-122"/>
              </a:rPr>
              <a:t>持少</a:t>
            </a:r>
            <a:endParaRPr altLang="zh-HK" dirty="0" sz="1100" lang="en-US">
              <a:solidFill>
                <a:srgbClr val="666666"/>
              </a:solidFill>
              <a:latin typeface="微软雅黑" panose="020B0503020204020204" pitchFamily="34" charset="-122"/>
              <a:ea typeface="微软雅黑" panose="020B0503020204020204" pitchFamily="34" charset="-122"/>
            </a:endParaRPr>
          </a:p>
        </p:txBody>
      </p:sp>
      <p:grpSp>
        <p:nvGrpSpPr>
          <p:cNvPr id="80" name="组合 46"/>
          <p:cNvGrpSpPr/>
          <p:nvPr/>
        </p:nvGrpSpPr>
        <p:grpSpPr>
          <a:xfrm>
            <a:off x="4999340" y="1720398"/>
            <a:ext cx="1341891" cy="1351148"/>
            <a:chOff x="5188770" y="2336983"/>
            <a:chExt cx="1341891" cy="1351148"/>
          </a:xfrm>
        </p:grpSpPr>
        <p:grpSp>
          <p:nvGrpSpPr>
            <p:cNvPr id="81" name="组合 30"/>
            <p:cNvGrpSpPr/>
            <p:nvPr/>
          </p:nvGrpSpPr>
          <p:grpSpPr>
            <a:xfrm flipV="1">
              <a:off x="5188770" y="2336983"/>
              <a:ext cx="1341891" cy="1351148"/>
              <a:chOff x="3420609" y="2342470"/>
              <a:chExt cx="2383516" cy="2399959"/>
            </a:xfrm>
          </p:grpSpPr>
          <p:sp>
            <p:nvSpPr>
              <p:cNvPr id="1048663" name="饼形 31"/>
              <p:cNvSpPr/>
              <p:nvPr/>
            </p:nvSpPr>
            <p:spPr>
              <a:xfrm>
                <a:off x="3420609" y="2359136"/>
                <a:ext cx="2383292" cy="2383293"/>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lang="zh-HK">
                  <a:solidFill>
                    <a:schemeClr val="tx1"/>
                  </a:solidFill>
                </a:endParaRPr>
              </a:p>
            </p:txBody>
          </p:sp>
          <p:sp>
            <p:nvSpPr>
              <p:cNvPr id="1048664" name="饼形 32"/>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solidFill>
                    <a:schemeClr val="tx1"/>
                  </a:solidFill>
                </a:endParaRPr>
              </a:p>
            </p:txBody>
          </p:sp>
        </p:grpSp>
        <p:sp>
          <p:nvSpPr>
            <p:cNvPr id="1048665" name="文本框 33"/>
            <p:cNvSpPr txBox="1"/>
            <p:nvPr/>
          </p:nvSpPr>
          <p:spPr>
            <a:xfrm>
              <a:off x="5453315" y="2583160"/>
              <a:ext cx="812800" cy="369332"/>
            </a:xfrm>
            <a:prstGeom prst="rect"/>
            <a:noFill/>
          </p:spPr>
          <p:txBody>
            <a:bodyPr rtlCol="0" wrap="square">
              <a:spAutoFit/>
            </a:bodyPr>
            <a:p>
              <a:pPr algn="ctr"/>
              <a:r>
                <a:rPr altLang="zh-HK" b="1" dirty="0" lang="en-US" smtClean="0">
                  <a:solidFill>
                    <a:schemeClr val="bg1"/>
                  </a:solidFill>
                  <a:latin typeface="微软雅黑" panose="020B0503020204020204" pitchFamily="34" charset="-122"/>
                  <a:ea typeface="微软雅黑" panose="020B0503020204020204" pitchFamily="34" charset="-122"/>
                </a:rPr>
                <a:t>3G</a:t>
              </a:r>
              <a:endParaRPr altLang="en-US" b="1" dirty="0" lang="zh-HK">
                <a:solidFill>
                  <a:schemeClr val="bg1"/>
                </a:solidFill>
                <a:latin typeface="微软雅黑" panose="020B0503020204020204" pitchFamily="34" charset="-122"/>
                <a:ea typeface="微软雅黑" panose="020B0503020204020204" pitchFamily="34" charset="-122"/>
              </a:endParaRPr>
            </a:p>
          </p:txBody>
        </p:sp>
        <p:sp>
          <p:nvSpPr>
            <p:cNvPr id="1048666" name="文本框 38"/>
            <p:cNvSpPr txBox="1"/>
            <p:nvPr/>
          </p:nvSpPr>
          <p:spPr>
            <a:xfrm>
              <a:off x="5243686" y="3073930"/>
              <a:ext cx="1232058" cy="369332"/>
            </a:xfrm>
            <a:prstGeom prst="rect"/>
            <a:noFill/>
          </p:spPr>
          <p:txBody>
            <a:bodyPr rtlCol="0" wrap="square">
              <a:spAutoFit/>
            </a:bodyPr>
            <a:p>
              <a:pPr algn="ctr"/>
              <a:r>
                <a:rPr altLang="zh-CN" dirty="0" lang="en-US">
                  <a:solidFill>
                    <a:srgbClr val="0174AB"/>
                  </a:solidFill>
                  <a:latin typeface="微软雅黑" panose="020B0503020204020204" pitchFamily="34" charset="-122"/>
                  <a:ea typeface="微软雅黑" panose="020B0503020204020204" pitchFamily="34" charset="-122"/>
                </a:rPr>
                <a:t>1998-99</a:t>
              </a:r>
              <a:endParaRPr altLang="en-US" dirty="0" lang="zh-HK">
                <a:solidFill>
                  <a:srgbClr val="0174AB"/>
                </a:solidFill>
                <a:latin typeface="微软雅黑" panose="020B0503020204020204" pitchFamily="34" charset="-122"/>
                <a:ea typeface="微软雅黑" panose="020B0503020204020204" pitchFamily="34" charset="-122"/>
              </a:endParaRPr>
            </a:p>
          </p:txBody>
        </p:sp>
      </p:grpSp>
      <p:sp>
        <p:nvSpPr>
          <p:cNvPr id="1048667" name="矩形 70"/>
          <p:cNvSpPr/>
          <p:nvPr/>
        </p:nvSpPr>
        <p:spPr>
          <a:xfrm>
            <a:off x="4674213" y="3661776"/>
            <a:ext cx="1992145" cy="769441"/>
          </a:xfrm>
          <a:prstGeom prst="rect"/>
        </p:spPr>
        <p:txBody>
          <a:bodyPr wrap="square">
            <a:spAutoFit/>
          </a:bodyPr>
          <a:p>
            <a:pPr algn="just" lvl="0"/>
            <a:r>
              <a:rPr altLang="en-US" dirty="0" sz="1100" lang="zh-CN">
                <a:solidFill>
                  <a:srgbClr val="666666"/>
                </a:solidFill>
                <a:latin typeface="微软雅黑" panose="020B0503020204020204" pitchFamily="34" charset="-122"/>
                <a:ea typeface="微软雅黑" panose="020B0503020204020204" pitchFamily="34" charset="-122"/>
              </a:rPr>
              <a:t>语音通信、无线移动和固定互联网接入、视频通话和移动电视</a:t>
            </a:r>
            <a:r>
              <a:rPr altLang="zh-CN" dirty="0" sz="1100" lang="en-US">
                <a:solidFill>
                  <a:srgbClr val="666666"/>
                </a:solidFill>
                <a:latin typeface="微软雅黑" panose="020B0503020204020204" pitchFamily="34" charset="-122"/>
                <a:ea typeface="微软雅黑" panose="020B0503020204020204" pitchFamily="34" charset="-122"/>
              </a:rPr>
              <a:t>(</a:t>
            </a:r>
            <a:r>
              <a:rPr altLang="en-US" dirty="0" sz="1100" lang="zh-CN">
                <a:solidFill>
                  <a:srgbClr val="666666"/>
                </a:solidFill>
                <a:latin typeface="微软雅黑" panose="020B0503020204020204" pitchFamily="34" charset="-122"/>
                <a:ea typeface="微软雅黑" panose="020B0503020204020204" pitchFamily="34" charset="-122"/>
              </a:rPr>
              <a:t>电视</a:t>
            </a:r>
            <a:r>
              <a:rPr altLang="zh-CN" dirty="0" sz="1100" lang="en-US">
                <a:solidFill>
                  <a:srgbClr val="666666"/>
                </a:solidFill>
                <a:latin typeface="微软雅黑" panose="020B0503020204020204" pitchFamily="34" charset="-122"/>
                <a:ea typeface="微软雅黑" panose="020B0503020204020204" pitchFamily="34" charset="-122"/>
              </a:rPr>
              <a:t>)</a:t>
            </a:r>
            <a:endParaRPr altLang="zh-HK" dirty="0" sz="1100" lang="en-US">
              <a:solidFill>
                <a:srgbClr val="666666"/>
              </a:solidFill>
              <a:latin typeface="微软雅黑" panose="020B0503020204020204" pitchFamily="34" charset="-122"/>
              <a:ea typeface="微软雅黑" panose="020B0503020204020204" pitchFamily="34" charset="-122"/>
            </a:endParaRPr>
          </a:p>
          <a:p>
            <a:pPr algn="just" lvl="0"/>
            <a:r>
              <a:rPr altLang="en-US" dirty="0" sz="1100" lang="zh-CN">
                <a:solidFill>
                  <a:srgbClr val="666666"/>
                </a:solidFill>
                <a:latin typeface="微软雅黑" panose="020B0503020204020204" pitchFamily="34" charset="-122"/>
                <a:ea typeface="微软雅黑" panose="020B0503020204020204" pitchFamily="34" charset="-122"/>
              </a:rPr>
              <a:t>对高速互联网的支</a:t>
            </a:r>
            <a:r>
              <a:rPr altLang="en-US" dirty="0" sz="1100" lang="zh-CN" smtClean="0">
                <a:solidFill>
                  <a:srgbClr val="666666"/>
                </a:solidFill>
                <a:latin typeface="微软雅黑" panose="020B0503020204020204" pitchFamily="34" charset="-122"/>
                <a:ea typeface="微软雅黑" panose="020B0503020204020204" pitchFamily="34" charset="-122"/>
              </a:rPr>
              <a:t>持少</a:t>
            </a:r>
            <a:endParaRPr altLang="zh-HK" dirty="0" sz="1100" lang="zh-HK">
              <a:solidFill>
                <a:srgbClr val="666666"/>
              </a:solidFill>
              <a:latin typeface="微软雅黑" panose="020B0503020204020204" pitchFamily="34" charset="-122"/>
              <a:ea typeface="微软雅黑" panose="020B0503020204020204" pitchFamily="34" charset="-122"/>
            </a:endParaRPr>
          </a:p>
        </p:txBody>
      </p:sp>
      <p:grpSp>
        <p:nvGrpSpPr>
          <p:cNvPr id="82" name="组合 45"/>
          <p:cNvGrpSpPr/>
          <p:nvPr/>
        </p:nvGrpSpPr>
        <p:grpSpPr>
          <a:xfrm>
            <a:off x="7195911" y="1721033"/>
            <a:ext cx="1341891" cy="1351148"/>
            <a:chOff x="7100407" y="2336983"/>
            <a:chExt cx="1341891" cy="1351148"/>
          </a:xfrm>
        </p:grpSpPr>
        <p:grpSp>
          <p:nvGrpSpPr>
            <p:cNvPr id="83" name="组合 27"/>
            <p:cNvGrpSpPr/>
            <p:nvPr/>
          </p:nvGrpSpPr>
          <p:grpSpPr>
            <a:xfrm>
              <a:off x="7100407" y="2336983"/>
              <a:ext cx="1341891" cy="1351148"/>
              <a:chOff x="3420609" y="2342470"/>
              <a:chExt cx="2383516" cy="2399959"/>
            </a:xfrm>
          </p:grpSpPr>
          <p:sp>
            <p:nvSpPr>
              <p:cNvPr id="1048668" name="饼形 28"/>
              <p:cNvSpPr/>
              <p:nvPr/>
            </p:nvSpPr>
            <p:spPr>
              <a:xfrm>
                <a:off x="3420609" y="2359137"/>
                <a:ext cx="2383292" cy="2383292"/>
              </a:xfrm>
              <a:prstGeom prst="pie">
                <a:avLst>
                  <a:gd name="adj1" fmla="val 0"/>
                  <a:gd name="adj2" fmla="val 10735662"/>
                </a:avLst>
              </a:prstGeom>
              <a:solidFill>
                <a:srgbClr val="0174AB"/>
              </a:solid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solidFill>
                    <a:schemeClr val="tx1"/>
                  </a:solidFill>
                </a:endParaRPr>
              </a:p>
            </p:txBody>
          </p:sp>
          <p:sp>
            <p:nvSpPr>
              <p:cNvPr id="1048669" name="饼形 29"/>
              <p:cNvSpPr/>
              <p:nvPr/>
            </p:nvSpPr>
            <p:spPr>
              <a:xfrm flipV="1">
                <a:off x="3420833" y="2342470"/>
                <a:ext cx="2383292" cy="2383292"/>
              </a:xfrm>
              <a:prstGeom prst="pie">
                <a:avLst>
                  <a:gd name="adj1" fmla="val 0"/>
                  <a:gd name="adj2" fmla="val 10860741"/>
                </a:avLst>
              </a:prstGeom>
              <a:noFill/>
              <a:ln w="28575">
                <a:solidFill>
                  <a:srgbClr val="0174AB"/>
                </a:solid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solidFill>
                    <a:schemeClr val="tx1"/>
                  </a:solidFill>
                </a:endParaRPr>
              </a:p>
            </p:txBody>
          </p:sp>
        </p:grpSp>
        <p:sp>
          <p:nvSpPr>
            <p:cNvPr id="1048670" name="文本框 35"/>
            <p:cNvSpPr txBox="1"/>
            <p:nvPr/>
          </p:nvSpPr>
          <p:spPr>
            <a:xfrm>
              <a:off x="7364952" y="3094274"/>
              <a:ext cx="812800" cy="369332"/>
            </a:xfrm>
            <a:prstGeom prst="rect"/>
            <a:noFill/>
          </p:spPr>
          <p:txBody>
            <a:bodyPr rtlCol="0" wrap="square">
              <a:spAutoFit/>
            </a:bodyPr>
            <a:p>
              <a:pPr algn="ctr"/>
              <a:r>
                <a:rPr altLang="zh-HK" b="1" dirty="0" lang="en-US">
                  <a:solidFill>
                    <a:schemeClr val="bg1"/>
                  </a:solidFill>
                  <a:latin typeface="微软雅黑" panose="020B0503020204020204" pitchFamily="34" charset="-122"/>
                  <a:ea typeface="微软雅黑" panose="020B0503020204020204" pitchFamily="34" charset="-122"/>
                </a:rPr>
                <a:t>4G</a:t>
              </a:r>
              <a:endParaRPr altLang="en-US" b="1" dirty="0" lang="zh-HK">
                <a:solidFill>
                  <a:schemeClr val="bg1"/>
                </a:solidFill>
                <a:latin typeface="微软雅黑" panose="020B0503020204020204" pitchFamily="34" charset="-122"/>
                <a:ea typeface="微软雅黑" panose="020B0503020204020204" pitchFamily="34" charset="-122"/>
              </a:endParaRPr>
            </a:p>
          </p:txBody>
        </p:sp>
        <p:sp>
          <p:nvSpPr>
            <p:cNvPr id="1048671" name="文本框 39"/>
            <p:cNvSpPr txBox="1"/>
            <p:nvPr/>
          </p:nvSpPr>
          <p:spPr>
            <a:xfrm>
              <a:off x="7155323" y="2567436"/>
              <a:ext cx="1232058" cy="369332"/>
            </a:xfrm>
            <a:prstGeom prst="rect"/>
            <a:noFill/>
          </p:spPr>
          <p:txBody>
            <a:bodyPr rtlCol="0" wrap="square">
              <a:spAutoFit/>
            </a:bodyPr>
            <a:p>
              <a:pPr algn="ctr"/>
              <a:r>
                <a:rPr altLang="zh-CN" dirty="0" lang="en-US">
                  <a:solidFill>
                    <a:srgbClr val="0174AB"/>
                  </a:solidFill>
                  <a:latin typeface="微软雅黑" panose="020B0503020204020204" pitchFamily="34" charset="-122"/>
                  <a:ea typeface="微软雅黑" panose="020B0503020204020204" pitchFamily="34" charset="-122"/>
                </a:rPr>
                <a:t>2008-09</a:t>
              </a:r>
              <a:endParaRPr altLang="en-US" dirty="0" lang="zh-HK">
                <a:solidFill>
                  <a:srgbClr val="0174AB"/>
                </a:solidFill>
                <a:latin typeface="微软雅黑" panose="020B0503020204020204" pitchFamily="34" charset="-122"/>
                <a:ea typeface="微软雅黑" panose="020B0503020204020204" pitchFamily="34" charset="-122"/>
              </a:endParaRPr>
            </a:p>
          </p:txBody>
        </p:sp>
      </p:grpSp>
      <p:sp>
        <p:nvSpPr>
          <p:cNvPr id="1048672" name="矩形 71"/>
          <p:cNvSpPr/>
          <p:nvPr/>
        </p:nvSpPr>
        <p:spPr>
          <a:xfrm>
            <a:off x="6870784" y="3661141"/>
            <a:ext cx="1992145" cy="600164"/>
          </a:xfrm>
          <a:prstGeom prst="rect"/>
        </p:spPr>
        <p:txBody>
          <a:bodyPr wrap="square">
            <a:spAutoFit/>
          </a:bodyPr>
          <a:p>
            <a:pPr algn="just" lvl="0"/>
            <a:r>
              <a:rPr altLang="en-US" dirty="0" sz="1100" lang="zh-CN">
                <a:solidFill>
                  <a:srgbClr val="666666"/>
                </a:solidFill>
                <a:latin typeface="微软雅黑" panose="020B0503020204020204" pitchFamily="34" charset="-122"/>
                <a:ea typeface="微软雅黑" panose="020B0503020204020204" pitchFamily="34" charset="-122"/>
              </a:rPr>
              <a:t>更高的数据速率</a:t>
            </a:r>
            <a:r>
              <a:rPr altLang="zh-CN" dirty="0" sz="1100" lang="en-US">
                <a:solidFill>
                  <a:srgbClr val="666666"/>
                </a:solidFill>
                <a:latin typeface="微软雅黑" panose="020B0503020204020204" pitchFamily="34" charset="-122"/>
                <a:ea typeface="微软雅黑" panose="020B0503020204020204" pitchFamily="34" charset="-122"/>
              </a:rPr>
              <a:t>(</a:t>
            </a:r>
            <a:r>
              <a:rPr altLang="en-US" dirty="0" sz="1100" lang="zh-CN">
                <a:solidFill>
                  <a:srgbClr val="666666"/>
                </a:solidFill>
                <a:latin typeface="微软雅黑" panose="020B0503020204020204" pitchFamily="34" charset="-122"/>
                <a:ea typeface="微软雅黑" panose="020B0503020204020204" pitchFamily="34" charset="-122"/>
              </a:rPr>
              <a:t>每秒数百兆</a:t>
            </a:r>
            <a:r>
              <a:rPr altLang="zh-CN" dirty="0" sz="1100" lang="en-US">
                <a:solidFill>
                  <a:srgbClr val="666666"/>
                </a:solidFill>
                <a:latin typeface="微软雅黑" panose="020B0503020204020204" pitchFamily="34" charset="-122"/>
                <a:ea typeface="微软雅黑" panose="020B0503020204020204" pitchFamily="34" charset="-122"/>
              </a:rPr>
              <a:t>)</a:t>
            </a:r>
            <a:endParaRPr altLang="zh-HK" dirty="0" sz="1100" lang="en-US" smtClean="0">
              <a:solidFill>
                <a:srgbClr val="666666"/>
              </a:solidFill>
              <a:latin typeface="微软雅黑" panose="020B0503020204020204" pitchFamily="34" charset="-122"/>
              <a:ea typeface="微软雅黑" panose="020B0503020204020204" pitchFamily="34" charset="-122"/>
            </a:endParaRPr>
          </a:p>
          <a:p>
            <a:pPr algn="just" lvl="0"/>
            <a:r>
              <a:rPr altLang="en-US" dirty="0" sz="1100" lang="zh-CN">
                <a:solidFill>
                  <a:srgbClr val="666666"/>
                </a:solidFill>
                <a:latin typeface="微软雅黑" panose="020B0503020204020204" pitchFamily="34" charset="-122"/>
                <a:ea typeface="微软雅黑" panose="020B0503020204020204" pitchFamily="34" charset="-122"/>
              </a:rPr>
              <a:t>不支持</a:t>
            </a:r>
            <a:r>
              <a:rPr altLang="zh-CN" dirty="0" sz="1100" lang="en-US">
                <a:solidFill>
                  <a:srgbClr val="666666"/>
                </a:solidFill>
                <a:latin typeface="微软雅黑" panose="020B0503020204020204" pitchFamily="34" charset="-122"/>
                <a:ea typeface="微软雅黑" panose="020B0503020204020204" pitchFamily="34" charset="-122"/>
              </a:rPr>
              <a:t>500</a:t>
            </a:r>
            <a:r>
              <a:rPr altLang="en-US" dirty="0" sz="1100" lang="zh-CN">
                <a:solidFill>
                  <a:srgbClr val="666666"/>
                </a:solidFill>
                <a:latin typeface="微软雅黑" panose="020B0503020204020204" pitchFamily="34" charset="-122"/>
                <a:ea typeface="微软雅黑" panose="020B0503020204020204" pitchFamily="34" charset="-122"/>
              </a:rPr>
              <a:t>亿无处不在的连接设备</a:t>
            </a:r>
            <a:endParaRPr altLang="zh-HK" dirty="0" sz="1100" lang="zh-HK">
              <a:solidFill>
                <a:srgbClr val="666666"/>
              </a:solidFill>
              <a:latin typeface="微软雅黑" panose="020B0503020204020204" pitchFamily="34" charset="-122"/>
              <a:ea typeface="微软雅黑" panose="020B0503020204020204" pitchFamily="34" charset="-122"/>
            </a:endParaRPr>
          </a:p>
        </p:txBody>
      </p:sp>
      <p:sp>
        <p:nvSpPr>
          <p:cNvPr id="1048673" name="矩形 94"/>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674" name="矩形 95"/>
          <p:cNvSpPr/>
          <p:nvPr/>
        </p:nvSpPr>
        <p:spPr>
          <a:xfrm>
            <a:off x="13105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675" name="文本框 96"/>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40" name="直接连接符 97"/>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676" name="文本框 98"/>
          <p:cNvSpPr txBox="1"/>
          <p:nvPr/>
        </p:nvSpPr>
        <p:spPr>
          <a:xfrm>
            <a:off x="1303056" y="93911"/>
            <a:ext cx="1252353" cy="369332"/>
          </a:xfrm>
          <a:prstGeom prst="rect"/>
          <a:noFill/>
        </p:spPr>
        <p:txBody>
          <a:bodyPr rtlCol="0" wrap="square">
            <a:spAutoFit/>
          </a:bodyPr>
          <a:p>
            <a:pPr algn="ctr"/>
            <a:r>
              <a:rPr altLang="en-US" dirty="0" lang="zh-CN" spc="300" smtClean="0">
                <a:solidFill>
                  <a:srgbClr val="666666"/>
                </a:solidFill>
                <a:latin typeface="微软雅黑" panose="020B0503020204020204" pitchFamily="34" charset="-122"/>
                <a:ea typeface="微软雅黑" panose="020B0503020204020204" pitchFamily="34" charset="-122"/>
              </a:rPr>
              <a:t>研究背景</a:t>
            </a:r>
            <a:endParaRPr altLang="en-US" dirty="0" lang="zh-HK" spc="300">
              <a:solidFill>
                <a:srgbClr val="666666"/>
              </a:solidFill>
              <a:latin typeface="微软雅黑" panose="020B0503020204020204" pitchFamily="34" charset="-122"/>
              <a:ea typeface="微软雅黑" panose="020B0503020204020204" pitchFamily="34" charset="-122"/>
            </a:endParaRPr>
          </a:p>
        </p:txBody>
      </p:sp>
      <p:sp>
        <p:nvSpPr>
          <p:cNvPr id="1048677" name="文本框 99"/>
          <p:cNvSpPr txBox="1"/>
          <p:nvPr/>
        </p:nvSpPr>
        <p:spPr>
          <a:xfrm>
            <a:off x="268410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研</a:t>
            </a:r>
            <a:r>
              <a:rPr altLang="en-US" dirty="0" lang="zh-CN" spc="300">
                <a:solidFill>
                  <a:schemeClr val="bg1"/>
                </a:solidFill>
                <a:latin typeface="微软雅黑" panose="020B0503020204020204" pitchFamily="34" charset="-122"/>
                <a:ea typeface="微软雅黑" panose="020B0503020204020204" pitchFamily="34" charset="-122"/>
              </a:rPr>
              <a:t>究内容</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678" name="文本框 100"/>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679" name="文本框 101"/>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680" name="文本框 102"/>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41" name="直接连接符 103"/>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42" name="直接连接符 104"/>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43" name="直接连接符 105"/>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44" name="直接连接符 106"/>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681" name="TextBox 1"/>
          <p:cNvSpPr txBox="1"/>
          <p:nvPr/>
        </p:nvSpPr>
        <p:spPr>
          <a:xfrm>
            <a:off x="402692" y="761498"/>
            <a:ext cx="5648325" cy="523220"/>
          </a:xfrm>
          <a:prstGeom prst="rect"/>
          <a:noFill/>
        </p:spPr>
        <p:txBody>
          <a:bodyPr rtlCol="0" wrap="square">
            <a:spAutoFit/>
          </a:bodyPr>
          <a:p>
            <a:r>
              <a:rPr altLang="zh-CN" dirty="0" sz="2800" lang="en-US" smtClean="0">
                <a:solidFill>
                  <a:schemeClr val="bg2">
                    <a:lumMod val="50000"/>
                  </a:schemeClr>
                </a:solidFill>
                <a:latin typeface="微软雅黑" panose="020B0503020204020204" pitchFamily="34" charset="-122"/>
                <a:ea typeface="微软雅黑" panose="020B0503020204020204" pitchFamily="34" charset="-122"/>
              </a:rPr>
              <a:t>2.1 </a:t>
            </a:r>
            <a:r>
              <a:rPr altLang="en-US" dirty="0" sz="2800" lang="zh-CN" smtClean="0">
                <a:solidFill>
                  <a:schemeClr val="bg2">
                    <a:lumMod val="50000"/>
                  </a:schemeClr>
                </a:solidFill>
                <a:latin typeface="微软雅黑" panose="020B0503020204020204" pitchFamily="34" charset="-122"/>
                <a:ea typeface="微软雅黑" panose="020B0503020204020204" pitchFamily="34" charset="-122"/>
              </a:rPr>
              <a:t>蜂窝网络的发展史</a:t>
            </a:r>
            <a:endParaRPr altLang="en-US" dirty="0" sz="2800" lang="zh-CN">
              <a:solidFill>
                <a:schemeClr val="bg2">
                  <a:lumMod val="50000"/>
                </a:schemeClr>
              </a:solidFill>
              <a:latin typeface="微软雅黑" panose="020B0503020204020204" pitchFamily="34" charset="-122"/>
              <a:ea typeface="微软雅黑" panose="020B0503020204020204" pitchFamily="34" charset="-122"/>
            </a:endParaRPr>
          </a:p>
        </p:txBody>
      </p:sp>
      <p:pic>
        <p:nvPicPr>
          <p:cNvPr id="2097153" name="Picture 3"/>
          <p:cNvPicPr>
            <a:picLocks noChangeAspect="1"/>
          </p:cNvPicPr>
          <p:nvPr/>
        </p:nvPicPr>
        <p:blipFill>
          <a:blip xmlns:r="http://schemas.openxmlformats.org/officeDocument/2006/relationships" r:embed="rId1" cstate="print"/>
          <a:stretch>
            <a:fillRect/>
          </a:stretch>
        </p:blipFill>
        <p:spPr>
          <a:xfrm>
            <a:off x="708589" y="4470618"/>
            <a:ext cx="1174866" cy="2174596"/>
          </a:xfrm>
          <a:prstGeom prst="rect"/>
          <a:ln>
            <a:noFill/>
          </a:ln>
          <a:effectLst>
            <a:softEdge rad="112500"/>
          </a:effectLst>
        </p:spPr>
      </p:pic>
      <p:pic>
        <p:nvPicPr>
          <p:cNvPr id="2097154" name="Picture 4"/>
          <p:cNvPicPr>
            <a:picLocks noChangeAspect="1"/>
          </p:cNvPicPr>
          <p:nvPr/>
        </p:nvPicPr>
        <p:blipFill>
          <a:blip xmlns:r="http://schemas.openxmlformats.org/officeDocument/2006/relationships" r:embed="rId2" cstate="print"/>
          <a:stretch>
            <a:fillRect/>
          </a:stretch>
        </p:blipFill>
        <p:spPr>
          <a:xfrm>
            <a:off x="2894002" y="4472801"/>
            <a:ext cx="1149707" cy="2168434"/>
          </a:xfrm>
          <a:prstGeom prst="rect"/>
          <a:ln>
            <a:noFill/>
          </a:ln>
          <a:effectLst>
            <a:softEdge rad="112500"/>
          </a:effectLst>
        </p:spPr>
      </p:pic>
      <p:pic>
        <p:nvPicPr>
          <p:cNvPr id="2097155" name="Picture 5"/>
          <p:cNvPicPr>
            <a:picLocks noChangeAspect="1"/>
          </p:cNvPicPr>
          <p:nvPr/>
        </p:nvPicPr>
        <p:blipFill>
          <a:blip xmlns:r="http://schemas.openxmlformats.org/officeDocument/2006/relationships" r:embed="rId3" cstate="print"/>
          <a:stretch>
            <a:fillRect/>
          </a:stretch>
        </p:blipFill>
        <p:spPr>
          <a:xfrm>
            <a:off x="5054256" y="4475303"/>
            <a:ext cx="1116461" cy="2130762"/>
          </a:xfrm>
          <a:prstGeom prst="rect"/>
          <a:ln>
            <a:noFill/>
          </a:ln>
          <a:effectLst>
            <a:softEdge rad="112500"/>
          </a:effectLst>
        </p:spPr>
      </p:pic>
      <p:pic>
        <p:nvPicPr>
          <p:cNvPr id="2097156" name="Picture 6"/>
          <p:cNvPicPr>
            <a:picLocks noChangeAspect="1"/>
          </p:cNvPicPr>
          <p:nvPr/>
        </p:nvPicPr>
        <p:blipFill>
          <a:blip xmlns:r="http://schemas.openxmlformats.org/officeDocument/2006/relationships" r:embed="rId4" cstate="print"/>
          <a:stretch>
            <a:fillRect/>
          </a:stretch>
        </p:blipFill>
        <p:spPr>
          <a:xfrm>
            <a:off x="7396317" y="4470618"/>
            <a:ext cx="1141359" cy="2135447"/>
          </a:xfrm>
          <a:prstGeom prst="rect"/>
          <a:ln>
            <a:noFill/>
          </a:ln>
          <a:effectLst>
            <a:softEdge rad="112500"/>
          </a:effectLst>
        </p:spPr>
      </p:pic>
    </p:spTree>
  </p:cSld>
  <p:clrMapOvr>
    <a:masterClrMapping/>
  </p:clrMapOvr>
  <p:transition>
    <p:wipe/>
  </p:transition>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86" name=""/>
        <p:cNvGrpSpPr/>
        <p:nvPr/>
      </p:nvGrpSpPr>
      <p:grpSpPr>
        <a:xfrm>
          <a:off x="0" y="0"/>
          <a:ext cx="0" cy="0"/>
          <a:chOff x="0" y="0"/>
          <a:chExt cx="0" cy="0"/>
        </a:xfrm>
      </p:grpSpPr>
      <p:sp>
        <p:nvSpPr>
          <p:cNvPr id="1048685" name="椭圆 15"/>
          <p:cNvSpPr/>
          <p:nvPr/>
        </p:nvSpPr>
        <p:spPr>
          <a:xfrm>
            <a:off x="3564731" y="2231907"/>
            <a:ext cx="2014538" cy="2014538"/>
          </a:xfrm>
          <a:prstGeom prst="ellipse"/>
          <a:solidFill>
            <a:srgbClr val="0174AB"/>
          </a:solidFill>
          <a:ln>
            <a:noFill/>
          </a:ln>
          <a:effectLst>
            <a:outerShdw algn="ctr" blurRad="63500" rotWithShape="0" sx="102000" sy="102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lang="zh-CN">
                <a:latin typeface="微软雅黑" pitchFamily="34" charset="-122"/>
                <a:ea typeface="微软雅黑" pitchFamily="34" charset="-122"/>
              </a:rPr>
              <a:t>不支持突发数据流量</a:t>
            </a:r>
            <a:endParaRPr altLang="en-US" b="1" dirty="0" lang="zh-HK" spc="300">
              <a:latin typeface="微软雅黑" pitchFamily="34" charset="-122"/>
              <a:ea typeface="微软雅黑" pitchFamily="34" charset="-122"/>
            </a:endParaRPr>
          </a:p>
        </p:txBody>
      </p:sp>
      <p:sp>
        <p:nvSpPr>
          <p:cNvPr id="1048686" name="椭圆 16"/>
          <p:cNvSpPr/>
          <p:nvPr/>
        </p:nvSpPr>
        <p:spPr>
          <a:xfrm>
            <a:off x="6485207" y="1421965"/>
            <a:ext cx="1629294" cy="1381561"/>
          </a:xfrm>
          <a:prstGeom prst="ellipse"/>
          <a:solidFill>
            <a:srgbClr val="0174AB"/>
          </a:solidFill>
          <a:ln>
            <a:solidFill>
              <a:srgbClr val="0174AB"/>
            </a:solidFill>
          </a:ln>
          <a:effectLst>
            <a:outerShdw algn="ctr" blurRad="63500" rotWithShape="0" sx="102000" sy="102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lang="zh-CN" spc="300">
                <a:latin typeface="微软雅黑" pitchFamily="34" charset="-122"/>
                <a:ea typeface="微软雅黑" pitchFamily="34" charset="-122"/>
              </a:rPr>
              <a:t>同信道干扰</a:t>
            </a:r>
            <a:endParaRPr altLang="en-US" b="1" dirty="0" lang="zh-HK" spc="300">
              <a:latin typeface="微软雅黑" pitchFamily="34" charset="-122"/>
              <a:ea typeface="微软雅黑" pitchFamily="34" charset="-122"/>
            </a:endParaRPr>
          </a:p>
        </p:txBody>
      </p:sp>
      <p:sp>
        <p:nvSpPr>
          <p:cNvPr id="1048687" name="椭圆 17"/>
          <p:cNvSpPr/>
          <p:nvPr/>
        </p:nvSpPr>
        <p:spPr>
          <a:xfrm>
            <a:off x="6227768" y="4218408"/>
            <a:ext cx="1830555" cy="1381561"/>
          </a:xfrm>
          <a:prstGeom prst="ellipse"/>
          <a:solidFill>
            <a:srgbClr val="0174AB"/>
          </a:solidFill>
          <a:ln>
            <a:solidFill>
              <a:srgbClr val="0174AB"/>
            </a:solidFill>
          </a:ln>
          <a:effectLst>
            <a:outerShdw algn="ctr" blurRad="63500" rotWithShape="0" sx="102000" sy="102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lang="zh-CN" spc="300">
                <a:latin typeface="微软雅黑" pitchFamily="34" charset="-122"/>
                <a:ea typeface="微软雅黑" pitchFamily="34" charset="-122"/>
              </a:rPr>
              <a:t>室内外用户不分</a:t>
            </a:r>
            <a:endParaRPr altLang="en-US" b="1" dirty="0" lang="zh-HK" spc="300">
              <a:latin typeface="微软雅黑" pitchFamily="34" charset="-122"/>
              <a:ea typeface="微软雅黑" pitchFamily="34" charset="-122"/>
            </a:endParaRPr>
          </a:p>
        </p:txBody>
      </p:sp>
      <p:sp>
        <p:nvSpPr>
          <p:cNvPr id="1048688" name="椭圆 18"/>
          <p:cNvSpPr/>
          <p:nvPr/>
        </p:nvSpPr>
        <p:spPr>
          <a:xfrm>
            <a:off x="1852231" y="4087129"/>
            <a:ext cx="1826773" cy="1381561"/>
          </a:xfrm>
          <a:prstGeom prst="ellipse"/>
          <a:solidFill>
            <a:srgbClr val="0174AB"/>
          </a:solidFill>
          <a:ln>
            <a:solidFill>
              <a:srgbClr val="0174AB"/>
            </a:solidFill>
          </a:ln>
          <a:effectLst>
            <a:outerShdw algn="ctr" blurRad="63500" rotWithShape="0" sx="102000" sy="102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zh-CN" b="1" lang="zh-CN" smtClean="0">
                <a:solidFill>
                  <a:schemeClr val="bg1"/>
                </a:solidFill>
                <a:latin typeface="微软雅黑" pitchFamily="34" charset="-122"/>
                <a:ea typeface="微软雅黑" pitchFamily="34" charset="-122"/>
              </a:rPr>
              <a:t>不支持异构无线网络</a:t>
            </a:r>
            <a:endParaRPr altLang="en-US" b="1" dirty="0" lang="zh-HK" spc="300">
              <a:solidFill>
                <a:schemeClr val="bg1"/>
              </a:solidFill>
              <a:latin typeface="微软雅黑" pitchFamily="34" charset="-122"/>
              <a:ea typeface="微软雅黑" pitchFamily="34" charset="-122"/>
            </a:endParaRPr>
          </a:p>
        </p:txBody>
      </p:sp>
      <p:sp>
        <p:nvSpPr>
          <p:cNvPr id="1048689" name="椭圆 19"/>
          <p:cNvSpPr/>
          <p:nvPr/>
        </p:nvSpPr>
        <p:spPr>
          <a:xfrm>
            <a:off x="558146" y="1372101"/>
            <a:ext cx="1629595" cy="1381561"/>
          </a:xfrm>
          <a:prstGeom prst="ellipse"/>
          <a:solidFill>
            <a:srgbClr val="0174AB"/>
          </a:solidFill>
          <a:ln>
            <a:solidFill>
              <a:srgbClr val="0174AB"/>
            </a:solidFill>
          </a:ln>
          <a:effectLst>
            <a:outerShdw algn="ctr" blurRad="63500" rotWithShape="0" sx="102000" sy="102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lang="zh-CN">
                <a:latin typeface="微软雅黑" pitchFamily="34" charset="-122"/>
                <a:ea typeface="微软雅黑" pitchFamily="34" charset="-122"/>
              </a:rPr>
              <a:t>对基站处理能力的低效利用</a:t>
            </a:r>
            <a:endParaRPr altLang="en-US" b="1" dirty="0" lang="zh-HK" spc="300">
              <a:latin typeface="微软雅黑" pitchFamily="34" charset="-122"/>
              <a:ea typeface="微软雅黑" pitchFamily="34" charset="-122"/>
            </a:endParaRPr>
          </a:p>
        </p:txBody>
      </p:sp>
      <p:cxnSp>
        <p:nvCxnSpPr>
          <p:cNvPr id="3145745" name="直接连接符 21"/>
          <p:cNvCxnSpPr>
            <a:cxnSpLocks/>
            <a:stCxn id="1048689" idx="5"/>
          </p:cNvCxnSpPr>
          <p:nvPr/>
        </p:nvCxnSpPr>
        <p:spPr>
          <a:xfrm>
            <a:off x="1949092" y="2551337"/>
            <a:ext cx="2030411" cy="582388"/>
          </a:xfrm>
          <a:prstGeom prst="line"/>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145746" name="直接连接符 23"/>
          <p:cNvCxnSpPr>
            <a:cxnSpLocks/>
          </p:cNvCxnSpPr>
          <p:nvPr/>
        </p:nvCxnSpPr>
        <p:spPr>
          <a:xfrm flipV="1">
            <a:off x="3263168" y="3711484"/>
            <a:ext cx="1007329" cy="610075"/>
          </a:xfrm>
          <a:prstGeom prst="line"/>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145747" name="直接连接符 27"/>
          <p:cNvCxnSpPr>
            <a:cxnSpLocks/>
          </p:cNvCxnSpPr>
          <p:nvPr/>
        </p:nvCxnSpPr>
        <p:spPr>
          <a:xfrm flipH="1" flipV="1">
            <a:off x="4914283" y="3636370"/>
            <a:ext cx="1636223" cy="991366"/>
          </a:xfrm>
          <a:prstGeom prst="line"/>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145748" name="直接连接符 29"/>
          <p:cNvCxnSpPr>
            <a:cxnSpLocks/>
          </p:cNvCxnSpPr>
          <p:nvPr/>
        </p:nvCxnSpPr>
        <p:spPr>
          <a:xfrm flipH="1">
            <a:off x="5190900" y="2342908"/>
            <a:ext cx="1507817" cy="454778"/>
          </a:xfrm>
          <a:prstGeom prst="line"/>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1048690" name="矩形 33"/>
          <p:cNvSpPr/>
          <p:nvPr/>
        </p:nvSpPr>
        <p:spPr>
          <a:xfrm>
            <a:off x="1282527" y="5921198"/>
            <a:ext cx="6872102" cy="430887"/>
          </a:xfrm>
          <a:prstGeom prst="rect"/>
        </p:spPr>
        <p:txBody>
          <a:bodyPr wrap="square">
            <a:spAutoFit/>
          </a:bodyPr>
          <a:p>
            <a:r>
              <a:rPr altLang="zh-CN" dirty="0" sz="1100" lang="en-US">
                <a:latin typeface="微软雅黑" pitchFamily="34" charset="-122"/>
                <a:ea typeface="微软雅黑" pitchFamily="34" charset="-122"/>
              </a:rPr>
              <a:t>4G</a:t>
            </a:r>
            <a:r>
              <a:rPr altLang="en-US" dirty="0" sz="1100" lang="zh-CN">
                <a:latin typeface="微软雅黑" pitchFamily="34" charset="-122"/>
                <a:ea typeface="微软雅黑" pitchFamily="34" charset="-122"/>
              </a:rPr>
              <a:t>网络不足以支持低延迟、高频谱效率的大规模连接设备，这在未来的通信和计算中至关重要</a:t>
            </a:r>
            <a:r>
              <a:rPr altLang="en-US" dirty="0" sz="1100" lang="zh-CN" smtClean="0">
                <a:latin typeface="微软雅黑" pitchFamily="34" charset="-122"/>
                <a:ea typeface="微软雅黑" pitchFamily="34" charset="-122"/>
              </a:rPr>
              <a:t>。上述为传</a:t>
            </a:r>
            <a:r>
              <a:rPr altLang="en-US" dirty="0" sz="1100" lang="zh-CN">
                <a:latin typeface="微软雅黑" pitchFamily="34" charset="-122"/>
                <a:ea typeface="微软雅黑" pitchFamily="34" charset="-122"/>
              </a:rPr>
              <a:t>统蜂窝网络远远落后的几个关键方</a:t>
            </a:r>
            <a:r>
              <a:rPr altLang="en-US" dirty="0" sz="1100" lang="zh-CN" smtClean="0">
                <a:latin typeface="微软雅黑" pitchFamily="34" charset="-122"/>
                <a:ea typeface="微软雅黑" pitchFamily="34" charset="-122"/>
              </a:rPr>
              <a:t>面。</a:t>
            </a:r>
            <a:endParaRPr altLang="en-US" dirty="0" sz="1100" lang="zh-CN">
              <a:latin typeface="微软雅黑" pitchFamily="34" charset="-122"/>
              <a:ea typeface="微软雅黑" pitchFamily="34" charset="-122"/>
            </a:endParaRPr>
          </a:p>
        </p:txBody>
      </p:sp>
      <p:sp>
        <p:nvSpPr>
          <p:cNvPr id="1048691" name="矩形 38"/>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latin typeface="微软雅黑" pitchFamily="34" charset="-122"/>
              <a:ea typeface="微软雅黑" pitchFamily="34" charset="-122"/>
            </a:endParaRPr>
          </a:p>
        </p:txBody>
      </p:sp>
      <p:sp>
        <p:nvSpPr>
          <p:cNvPr id="1048692" name="矩形 39"/>
          <p:cNvSpPr/>
          <p:nvPr/>
        </p:nvSpPr>
        <p:spPr>
          <a:xfrm>
            <a:off x="13105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latin typeface="微软雅黑" pitchFamily="34" charset="-122"/>
              <a:ea typeface="微软雅黑" pitchFamily="34" charset="-122"/>
            </a:endParaRPr>
          </a:p>
        </p:txBody>
      </p:sp>
      <p:sp>
        <p:nvSpPr>
          <p:cNvPr id="1048693" name="文本框 40"/>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itchFamily="34" charset="-122"/>
                <a:ea typeface="微软雅黑" pitchFamily="34" charset="-122"/>
              </a:rPr>
              <a:t>论文绪论</a:t>
            </a:r>
            <a:endParaRPr altLang="en-US" dirty="0" lang="zh-HK" spc="300">
              <a:solidFill>
                <a:schemeClr val="bg1"/>
              </a:solidFill>
              <a:latin typeface="微软雅黑" pitchFamily="34" charset="-122"/>
              <a:ea typeface="微软雅黑" pitchFamily="34" charset="-122"/>
            </a:endParaRPr>
          </a:p>
        </p:txBody>
      </p:sp>
      <p:cxnSp>
        <p:nvCxnSpPr>
          <p:cNvPr id="3145749" name="直接连接符 41"/>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694" name="文本框 42"/>
          <p:cNvSpPr txBox="1"/>
          <p:nvPr/>
        </p:nvSpPr>
        <p:spPr>
          <a:xfrm>
            <a:off x="1303056" y="93911"/>
            <a:ext cx="1252353" cy="369332"/>
          </a:xfrm>
          <a:prstGeom prst="rect"/>
          <a:noFill/>
        </p:spPr>
        <p:txBody>
          <a:bodyPr rtlCol="0" wrap="square">
            <a:spAutoFit/>
          </a:bodyPr>
          <a:p>
            <a:pPr algn="ctr"/>
            <a:r>
              <a:rPr altLang="en-US" dirty="0" lang="zh-CN" spc="300" smtClean="0">
                <a:solidFill>
                  <a:srgbClr val="666666"/>
                </a:solidFill>
                <a:latin typeface="微软雅黑" pitchFamily="34" charset="-122"/>
                <a:ea typeface="微软雅黑" pitchFamily="34" charset="-122"/>
              </a:rPr>
              <a:t>研究背景</a:t>
            </a:r>
            <a:endParaRPr altLang="en-US" dirty="0" lang="zh-HK" spc="300">
              <a:solidFill>
                <a:srgbClr val="666666"/>
              </a:solidFill>
              <a:latin typeface="微软雅黑" pitchFamily="34" charset="-122"/>
              <a:ea typeface="微软雅黑" pitchFamily="34" charset="-122"/>
            </a:endParaRPr>
          </a:p>
        </p:txBody>
      </p:sp>
      <p:sp>
        <p:nvSpPr>
          <p:cNvPr id="1048695" name="文本框 43"/>
          <p:cNvSpPr txBox="1"/>
          <p:nvPr/>
        </p:nvSpPr>
        <p:spPr>
          <a:xfrm>
            <a:off x="2684103" y="93911"/>
            <a:ext cx="1295400" cy="369332"/>
          </a:xfrm>
          <a:prstGeom prst="rect"/>
          <a:noFill/>
        </p:spPr>
        <p:txBody>
          <a:bodyPr rtlCol="0" wrap="square">
            <a:spAutoFit/>
          </a:bodyPr>
          <a:p>
            <a:r>
              <a:rPr altLang="en-US" dirty="0" lang="zh-CN" spc="300" smtClean="0">
                <a:solidFill>
                  <a:schemeClr val="bg1"/>
                </a:solidFill>
                <a:latin typeface="微软雅黑" pitchFamily="34" charset="-122"/>
                <a:ea typeface="微软雅黑" pitchFamily="34" charset="-122"/>
              </a:rPr>
              <a:t>研</a:t>
            </a:r>
            <a:r>
              <a:rPr altLang="en-US" dirty="0" lang="zh-CN" spc="300">
                <a:solidFill>
                  <a:schemeClr val="bg1"/>
                </a:solidFill>
                <a:latin typeface="微软雅黑" pitchFamily="34" charset="-122"/>
                <a:ea typeface="微软雅黑" pitchFamily="34" charset="-122"/>
              </a:rPr>
              <a:t>究内容</a:t>
            </a:r>
            <a:endParaRPr altLang="en-US" dirty="0" lang="zh-HK" spc="300">
              <a:solidFill>
                <a:schemeClr val="bg1"/>
              </a:solidFill>
              <a:latin typeface="微软雅黑" pitchFamily="34" charset="-122"/>
              <a:ea typeface="微软雅黑" pitchFamily="34" charset="-122"/>
            </a:endParaRPr>
          </a:p>
        </p:txBody>
      </p:sp>
      <p:sp>
        <p:nvSpPr>
          <p:cNvPr id="1048696" name="文本框 44"/>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itchFamily="34" charset="-122"/>
                <a:ea typeface="微软雅黑" pitchFamily="34" charset="-122"/>
              </a:rPr>
              <a:t>研究</a:t>
            </a:r>
            <a:r>
              <a:rPr altLang="en-US" dirty="0" lang="zh-CN" spc="300" smtClean="0">
                <a:solidFill>
                  <a:schemeClr val="bg1"/>
                </a:solidFill>
                <a:latin typeface="微软雅黑" pitchFamily="34" charset="-122"/>
                <a:ea typeface="微软雅黑" pitchFamily="34" charset="-122"/>
              </a:rPr>
              <a:t>结果</a:t>
            </a:r>
            <a:endParaRPr altLang="en-US" dirty="0" lang="zh-HK" spc="300">
              <a:solidFill>
                <a:schemeClr val="bg1"/>
              </a:solidFill>
              <a:latin typeface="微软雅黑" pitchFamily="34" charset="-122"/>
              <a:ea typeface="微软雅黑" pitchFamily="34" charset="-122"/>
            </a:endParaRPr>
          </a:p>
        </p:txBody>
      </p:sp>
      <p:sp>
        <p:nvSpPr>
          <p:cNvPr id="1048697" name="文本框 45"/>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itchFamily="34" charset="-122"/>
                <a:ea typeface="微软雅黑" pitchFamily="34" charset="-122"/>
              </a:rPr>
              <a:t>问题讨论</a:t>
            </a:r>
            <a:endParaRPr altLang="en-US" dirty="0" lang="zh-HK" spc="300">
              <a:solidFill>
                <a:schemeClr val="bg1"/>
              </a:solidFill>
              <a:latin typeface="微软雅黑" pitchFamily="34" charset="-122"/>
              <a:ea typeface="微软雅黑" pitchFamily="34" charset="-122"/>
            </a:endParaRPr>
          </a:p>
        </p:txBody>
      </p:sp>
      <p:sp>
        <p:nvSpPr>
          <p:cNvPr id="1048698" name="文本框 46"/>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itchFamily="34" charset="-122"/>
                <a:ea typeface="微软雅黑" pitchFamily="34" charset="-122"/>
              </a:rPr>
              <a:t>论文总结</a:t>
            </a:r>
            <a:endParaRPr altLang="en-US" dirty="0" lang="zh-HK" spc="300">
              <a:solidFill>
                <a:schemeClr val="bg1"/>
              </a:solidFill>
              <a:latin typeface="微软雅黑" pitchFamily="34" charset="-122"/>
              <a:ea typeface="微软雅黑" pitchFamily="34" charset="-122"/>
            </a:endParaRPr>
          </a:p>
        </p:txBody>
      </p:sp>
      <p:cxnSp>
        <p:nvCxnSpPr>
          <p:cNvPr id="3145750" name="直接连接符 47"/>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51" name="直接连接符 48"/>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52" name="直接连接符 49"/>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53" name="直接连接符 50"/>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699" name="TextBox 4"/>
          <p:cNvSpPr txBox="1"/>
          <p:nvPr/>
        </p:nvSpPr>
        <p:spPr>
          <a:xfrm>
            <a:off x="225838" y="739842"/>
            <a:ext cx="5079558" cy="523220"/>
          </a:xfrm>
          <a:prstGeom prst="rect"/>
          <a:noFill/>
        </p:spPr>
        <p:txBody>
          <a:bodyPr rtlCol="0" wrap="square">
            <a:spAutoFit/>
          </a:bodyPr>
          <a:p>
            <a:r>
              <a:rPr altLang="zh-CN" dirty="0" sz="2800" lang="en-US" smtClean="0">
                <a:solidFill>
                  <a:schemeClr val="bg2">
                    <a:lumMod val="50000"/>
                  </a:schemeClr>
                </a:solidFill>
                <a:latin typeface="微软雅黑" pitchFamily="34" charset="-122"/>
                <a:ea typeface="微软雅黑" pitchFamily="34" charset="-122"/>
              </a:rPr>
              <a:t>2.2 </a:t>
            </a:r>
            <a:r>
              <a:rPr altLang="en-US" dirty="0" sz="2800" lang="zh-CN" smtClean="0">
                <a:solidFill>
                  <a:schemeClr val="bg2">
                    <a:lumMod val="50000"/>
                  </a:schemeClr>
                </a:solidFill>
                <a:latin typeface="微软雅黑" pitchFamily="34" charset="-122"/>
                <a:ea typeface="微软雅黑" pitchFamily="34" charset="-122"/>
              </a:rPr>
              <a:t>传</a:t>
            </a:r>
            <a:r>
              <a:rPr altLang="en-US" dirty="0" sz="2800" lang="zh-CN">
                <a:solidFill>
                  <a:schemeClr val="bg2">
                    <a:lumMod val="50000"/>
                  </a:schemeClr>
                </a:solidFill>
                <a:latin typeface="微软雅黑" pitchFamily="34" charset="-122"/>
                <a:ea typeface="微软雅黑" pitchFamily="34" charset="-122"/>
              </a:rPr>
              <a:t>统蜂窝系统的局限性</a:t>
            </a:r>
          </a:p>
        </p:txBody>
      </p:sp>
    </p:spTree>
  </p:cSld>
  <p:clrMapOvr>
    <a:masterClrMapping/>
  </p:clrMapOvr>
  <p:transition>
    <p:wipe/>
  </p:transition>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703" name="椭圆 15"/>
          <p:cNvSpPr/>
          <p:nvPr/>
        </p:nvSpPr>
        <p:spPr>
          <a:xfrm>
            <a:off x="3564731" y="2231907"/>
            <a:ext cx="2014538" cy="2014538"/>
          </a:xfrm>
          <a:prstGeom prst="ellipse"/>
          <a:solidFill>
            <a:srgbClr val="0174AB"/>
          </a:solidFill>
          <a:ln>
            <a:noFill/>
          </a:ln>
          <a:effectLst>
            <a:outerShdw algn="ctr" blurRad="63500" rotWithShape="0" sx="102000" sy="102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lang="zh-CN"/>
              <a:t>设备可伸缩性的急剧提升</a:t>
            </a:r>
            <a:endParaRPr altLang="en-US" b="1" dirty="0" lang="zh-HK" spc="300">
              <a:latin typeface="微软雅黑" panose="020B0503020204020204" pitchFamily="34" charset="-122"/>
              <a:ea typeface="微软雅黑" panose="020B0503020204020204" pitchFamily="34" charset="-122"/>
            </a:endParaRPr>
          </a:p>
        </p:txBody>
      </p:sp>
      <p:sp>
        <p:nvSpPr>
          <p:cNvPr id="1048704" name="椭圆 16"/>
          <p:cNvSpPr/>
          <p:nvPr/>
        </p:nvSpPr>
        <p:spPr>
          <a:xfrm>
            <a:off x="6733514" y="1723332"/>
            <a:ext cx="1629294" cy="1381561"/>
          </a:xfrm>
          <a:prstGeom prst="ellipse"/>
          <a:solidFill>
            <a:srgbClr val="0174AB"/>
          </a:solidFill>
          <a:ln>
            <a:solidFill>
              <a:srgbClr val="0174AB"/>
            </a:solidFill>
          </a:ln>
          <a:effectLst>
            <a:outerShdw algn="ctr" blurRad="63500" rotWithShape="0" sx="102000" sy="102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lang="zh-CN" spc="300">
                <a:latin typeface="微软雅黑" panose="020B0503020204020204" pitchFamily="34" charset="-122"/>
                <a:ea typeface="微软雅黑" panose="020B0503020204020204" pitchFamily="34" charset="-122"/>
              </a:rPr>
              <a:t>频谱利用率</a:t>
            </a:r>
            <a:endParaRPr altLang="en-US" b="1" dirty="0" lang="zh-HK" spc="300">
              <a:latin typeface="微软雅黑" panose="020B0503020204020204" pitchFamily="34" charset="-122"/>
              <a:ea typeface="微软雅黑" panose="020B0503020204020204" pitchFamily="34" charset="-122"/>
            </a:endParaRPr>
          </a:p>
        </p:txBody>
      </p:sp>
      <p:sp>
        <p:nvSpPr>
          <p:cNvPr id="1048705" name="椭圆 17"/>
          <p:cNvSpPr/>
          <p:nvPr/>
        </p:nvSpPr>
        <p:spPr>
          <a:xfrm>
            <a:off x="6046620" y="4132053"/>
            <a:ext cx="2011703" cy="1381561"/>
          </a:xfrm>
          <a:prstGeom prst="ellipse"/>
          <a:solidFill>
            <a:srgbClr val="0174AB"/>
          </a:solidFill>
          <a:ln>
            <a:solidFill>
              <a:srgbClr val="0174AB"/>
            </a:solidFill>
          </a:ln>
          <a:effectLst>
            <a:outerShdw algn="ctr" blurRad="63500" rotWithShape="0" sx="102000" sy="102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lang="zh-CN" spc="300">
                <a:latin typeface="微软雅黑" panose="020B0503020204020204" pitchFamily="34" charset="-122"/>
                <a:ea typeface="微软雅黑" panose="020B0503020204020204" pitchFamily="34" charset="-122"/>
              </a:rPr>
              <a:t>大规模数据流和高数据率</a:t>
            </a:r>
            <a:endParaRPr altLang="en-US" b="1" dirty="0" lang="zh-HK" spc="300">
              <a:latin typeface="微软雅黑" panose="020B0503020204020204" pitchFamily="34" charset="-122"/>
              <a:ea typeface="微软雅黑" panose="020B0503020204020204" pitchFamily="34" charset="-122"/>
            </a:endParaRPr>
          </a:p>
        </p:txBody>
      </p:sp>
      <p:sp>
        <p:nvSpPr>
          <p:cNvPr id="1048706" name="椭圆 18"/>
          <p:cNvSpPr/>
          <p:nvPr/>
        </p:nvSpPr>
        <p:spPr>
          <a:xfrm>
            <a:off x="1852231" y="4087129"/>
            <a:ext cx="1826773" cy="1381561"/>
          </a:xfrm>
          <a:prstGeom prst="ellipse"/>
          <a:solidFill>
            <a:srgbClr val="0174AB"/>
          </a:solidFill>
          <a:ln>
            <a:solidFill>
              <a:srgbClr val="0174AB"/>
            </a:solidFill>
          </a:ln>
          <a:effectLst>
            <a:outerShdw algn="ctr" blurRad="63500" rotWithShape="0" sx="102000" sy="102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lang="zh-CN" spc="300">
                <a:latin typeface="微软雅黑" panose="020B0503020204020204" pitchFamily="34" charset="-122"/>
                <a:ea typeface="微软雅黑" panose="020B0503020204020204" pitchFamily="34" charset="-122"/>
              </a:rPr>
              <a:t>无处不在的连通性</a:t>
            </a:r>
            <a:endParaRPr altLang="en-US" b="1" dirty="0" lang="zh-HK" spc="300">
              <a:latin typeface="微软雅黑" panose="020B0503020204020204" pitchFamily="34" charset="-122"/>
              <a:ea typeface="微软雅黑" panose="020B0503020204020204" pitchFamily="34" charset="-122"/>
            </a:endParaRPr>
          </a:p>
        </p:txBody>
      </p:sp>
      <p:sp>
        <p:nvSpPr>
          <p:cNvPr id="1048707" name="椭圆 19"/>
          <p:cNvSpPr/>
          <p:nvPr/>
        </p:nvSpPr>
        <p:spPr>
          <a:xfrm>
            <a:off x="488258" y="1834365"/>
            <a:ext cx="1629595" cy="1381561"/>
          </a:xfrm>
          <a:prstGeom prst="ellipse"/>
          <a:solidFill>
            <a:srgbClr val="0174AB"/>
          </a:solidFill>
          <a:ln>
            <a:solidFill>
              <a:srgbClr val="0174AB"/>
            </a:solidFill>
          </a:ln>
          <a:effectLst>
            <a:outerShdw algn="ctr" blurRad="63500" rotWithShape="0" sx="102000" sy="10200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r>
              <a:rPr altLang="en-US" b="1" dirty="0" lang="zh-CN"/>
              <a:t>零延迟</a:t>
            </a:r>
            <a:endParaRPr altLang="en-US" b="1" dirty="0" lang="zh-HK" spc="300">
              <a:latin typeface="微软雅黑" panose="020B0503020204020204" pitchFamily="34" charset="-122"/>
              <a:ea typeface="微软雅黑" panose="020B0503020204020204" pitchFamily="34" charset="-122"/>
            </a:endParaRPr>
          </a:p>
        </p:txBody>
      </p:sp>
      <p:cxnSp>
        <p:nvCxnSpPr>
          <p:cNvPr id="3145754" name="直接连接符 21"/>
          <p:cNvCxnSpPr>
            <a:cxnSpLocks/>
          </p:cNvCxnSpPr>
          <p:nvPr/>
        </p:nvCxnSpPr>
        <p:spPr>
          <a:xfrm>
            <a:off x="2117853" y="2678731"/>
            <a:ext cx="1861650" cy="454994"/>
          </a:xfrm>
          <a:prstGeom prst="line"/>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145755" name="直接连接符 23"/>
          <p:cNvCxnSpPr>
            <a:cxnSpLocks/>
          </p:cNvCxnSpPr>
          <p:nvPr/>
        </p:nvCxnSpPr>
        <p:spPr>
          <a:xfrm flipV="1">
            <a:off x="3263168" y="3711484"/>
            <a:ext cx="1007329" cy="610075"/>
          </a:xfrm>
          <a:prstGeom prst="line"/>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145756" name="直接连接符 27"/>
          <p:cNvCxnSpPr>
            <a:cxnSpLocks/>
          </p:cNvCxnSpPr>
          <p:nvPr/>
        </p:nvCxnSpPr>
        <p:spPr>
          <a:xfrm flipH="1" flipV="1">
            <a:off x="4914283" y="3636370"/>
            <a:ext cx="1636223" cy="991366"/>
          </a:xfrm>
          <a:prstGeom prst="line"/>
          <a:ln w="28575">
            <a:solidFill>
              <a:srgbClr val="0174AB"/>
            </a:solidFill>
          </a:ln>
        </p:spPr>
        <p:style>
          <a:lnRef idx="1">
            <a:schemeClr val="accent1"/>
          </a:lnRef>
          <a:fillRef idx="0">
            <a:schemeClr val="accent1"/>
          </a:fillRef>
          <a:effectRef idx="0">
            <a:schemeClr val="accent1"/>
          </a:effectRef>
          <a:fontRef idx="minor">
            <a:schemeClr val="tx1"/>
          </a:fontRef>
        </p:style>
      </p:cxnSp>
      <p:cxnSp>
        <p:nvCxnSpPr>
          <p:cNvPr id="3145757" name="直接连接符 29"/>
          <p:cNvCxnSpPr>
            <a:cxnSpLocks/>
          </p:cNvCxnSpPr>
          <p:nvPr/>
        </p:nvCxnSpPr>
        <p:spPr>
          <a:xfrm flipH="1">
            <a:off x="5190900" y="2550566"/>
            <a:ext cx="1572023" cy="247120"/>
          </a:xfrm>
          <a:prstGeom prst="line"/>
          <a:ln w="28575">
            <a:solidFill>
              <a:srgbClr val="0174AB"/>
            </a:solidFill>
          </a:ln>
        </p:spPr>
        <p:style>
          <a:lnRef idx="1">
            <a:schemeClr val="accent1"/>
          </a:lnRef>
          <a:fillRef idx="0">
            <a:schemeClr val="accent1"/>
          </a:fillRef>
          <a:effectRef idx="0">
            <a:schemeClr val="accent1"/>
          </a:effectRef>
          <a:fontRef idx="minor">
            <a:schemeClr val="tx1"/>
          </a:fontRef>
        </p:style>
      </p:cxnSp>
      <p:sp>
        <p:nvSpPr>
          <p:cNvPr id="1048708" name="矩形 33"/>
          <p:cNvSpPr/>
          <p:nvPr/>
        </p:nvSpPr>
        <p:spPr>
          <a:xfrm>
            <a:off x="1228085" y="5891869"/>
            <a:ext cx="6872102" cy="430887"/>
          </a:xfrm>
          <a:prstGeom prst="rect"/>
        </p:spPr>
        <p:txBody>
          <a:bodyPr wrap="square">
            <a:spAutoFit/>
          </a:bodyPr>
          <a:p>
            <a:r>
              <a:rPr altLang="en-US" dirty="0" sz="1100" lang="zh-CN"/>
              <a:t>随着数字的增长和带宽的快速增长，对数据传输的巨大需求必然要求对现有技术进行新的改进</a:t>
            </a:r>
            <a:r>
              <a:rPr altLang="en-US" dirty="0" sz="1100" lang="zh-CN" smtClean="0"/>
              <a:t>。上述部分为未</a:t>
            </a:r>
            <a:r>
              <a:rPr altLang="en-US" dirty="0" sz="1100" lang="zh-CN"/>
              <a:t>来</a:t>
            </a:r>
            <a:r>
              <a:rPr altLang="zh-CN" dirty="0" sz="1100" lang="en-US"/>
              <a:t>5G</a:t>
            </a:r>
            <a:r>
              <a:rPr altLang="en-US" dirty="0" sz="1100" lang="zh-CN"/>
              <a:t>网</a:t>
            </a:r>
            <a:r>
              <a:rPr altLang="en-US" dirty="0" sz="1100" lang="zh-CN" smtClean="0"/>
              <a:t>络所要解决的重点需</a:t>
            </a:r>
            <a:r>
              <a:rPr altLang="en-US" dirty="0" sz="1100" lang="zh-CN"/>
              <a:t>求。</a:t>
            </a:r>
          </a:p>
        </p:txBody>
      </p:sp>
      <p:sp>
        <p:nvSpPr>
          <p:cNvPr id="1048709" name="矩形 38"/>
          <p:cNvSpPr/>
          <p:nvPr/>
        </p:nvSpPr>
        <p:spPr>
          <a:xfrm>
            <a:off x="0" y="0"/>
            <a:ext cx="9144000" cy="557154"/>
          </a:xfrm>
          <a:prstGeom prst="rect"/>
          <a:solidFill>
            <a:srgbClr val="0174AB"/>
          </a:solidFill>
          <a:ln>
            <a:noFill/>
          </a:ln>
          <a:effectLst>
            <a:outerShdw algn="t" blurRad="50800" dir="5400000" dist="127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710" name="矩形 39"/>
          <p:cNvSpPr/>
          <p:nvPr/>
        </p:nvSpPr>
        <p:spPr>
          <a:xfrm>
            <a:off x="1310539" y="97061"/>
            <a:ext cx="1237387" cy="356730"/>
          </a:xfrm>
          <a:prstGeom prst="rect"/>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lang="zh-HK"/>
          </a:p>
        </p:txBody>
      </p:sp>
      <p:sp>
        <p:nvSpPr>
          <p:cNvPr id="1048711" name="文本框 40"/>
          <p:cNvSpPr txBox="1"/>
          <p:nvPr/>
        </p:nvSpPr>
        <p:spPr>
          <a:xfrm>
            <a:off x="0" y="93911"/>
            <a:ext cx="1282527"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论文绪论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58" name="直接连接符 41"/>
          <p:cNvCxnSpPr>
            <a:cxnSpLocks/>
          </p:cNvCxnSpPr>
          <p:nvPr/>
        </p:nvCxnSpPr>
        <p:spPr>
          <a:xfrm>
            <a:off x="1253951"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12" name="文本框 42"/>
          <p:cNvSpPr txBox="1"/>
          <p:nvPr/>
        </p:nvSpPr>
        <p:spPr>
          <a:xfrm>
            <a:off x="1303056" y="93911"/>
            <a:ext cx="1252353" cy="369332"/>
          </a:xfrm>
          <a:prstGeom prst="rect"/>
          <a:noFill/>
        </p:spPr>
        <p:txBody>
          <a:bodyPr rtlCol="0" wrap="square">
            <a:spAutoFit/>
          </a:bodyPr>
          <a:p>
            <a:pPr algn="ctr"/>
            <a:r>
              <a:rPr altLang="en-US" dirty="0" lang="zh-CN" spc="300" smtClean="0">
                <a:solidFill>
                  <a:srgbClr val="666666"/>
                </a:solidFill>
                <a:latin typeface="微软雅黑" panose="020B0503020204020204" pitchFamily="34" charset="-122"/>
                <a:ea typeface="微软雅黑" panose="020B0503020204020204" pitchFamily="34" charset="-122"/>
              </a:rPr>
              <a:t>研究背景</a:t>
            </a:r>
            <a:endParaRPr altLang="en-US" dirty="0" lang="zh-HK" spc="300">
              <a:solidFill>
                <a:srgbClr val="666666"/>
              </a:solidFill>
              <a:latin typeface="微软雅黑" panose="020B0503020204020204" pitchFamily="34" charset="-122"/>
              <a:ea typeface="微软雅黑" panose="020B0503020204020204" pitchFamily="34" charset="-122"/>
            </a:endParaRPr>
          </a:p>
        </p:txBody>
      </p:sp>
      <p:sp>
        <p:nvSpPr>
          <p:cNvPr id="1048713" name="文本框 43"/>
          <p:cNvSpPr txBox="1"/>
          <p:nvPr/>
        </p:nvSpPr>
        <p:spPr>
          <a:xfrm>
            <a:off x="268410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研</a:t>
            </a:r>
            <a:r>
              <a:rPr altLang="en-US" dirty="0" lang="zh-CN" spc="300">
                <a:solidFill>
                  <a:schemeClr val="bg1"/>
                </a:solidFill>
                <a:latin typeface="微软雅黑" panose="020B0503020204020204" pitchFamily="34" charset="-122"/>
                <a:ea typeface="微软雅黑" panose="020B0503020204020204" pitchFamily="34" charset="-122"/>
              </a:rPr>
              <a:t>究内容</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14" name="文本框 44"/>
          <p:cNvSpPr txBox="1"/>
          <p:nvPr/>
        </p:nvSpPr>
        <p:spPr>
          <a:xfrm>
            <a:off x="4043710" y="93911"/>
            <a:ext cx="1295400" cy="369332"/>
          </a:xfrm>
          <a:prstGeom prst="rect"/>
          <a:noFill/>
        </p:spPr>
        <p:txBody>
          <a:bodyPr rtlCol="0" wrap="square">
            <a:spAutoFit/>
          </a:bodyPr>
          <a:p>
            <a:r>
              <a:rPr altLang="en-US" dirty="0" lang="zh-CN" spc="300">
                <a:solidFill>
                  <a:schemeClr val="bg1"/>
                </a:solidFill>
                <a:latin typeface="微软雅黑" panose="020B0503020204020204" pitchFamily="34" charset="-122"/>
                <a:ea typeface="微软雅黑" panose="020B0503020204020204" pitchFamily="34" charset="-122"/>
              </a:rPr>
              <a:t>研究</a:t>
            </a:r>
            <a:r>
              <a:rPr altLang="en-US" dirty="0" lang="zh-CN" spc="300" smtClean="0">
                <a:solidFill>
                  <a:schemeClr val="bg1"/>
                </a:solidFill>
                <a:latin typeface="微软雅黑" panose="020B0503020204020204" pitchFamily="34" charset="-122"/>
                <a:ea typeface="微软雅黑" panose="020B0503020204020204" pitchFamily="34" charset="-122"/>
              </a:rPr>
              <a:t>结果</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15" name="文本框 45"/>
          <p:cNvSpPr txBox="1"/>
          <p:nvPr/>
        </p:nvSpPr>
        <p:spPr>
          <a:xfrm>
            <a:off x="5403317"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问题讨论</a:t>
            </a:r>
            <a:endParaRPr altLang="en-US" dirty="0" lang="zh-HK" spc="300">
              <a:solidFill>
                <a:schemeClr val="bg1"/>
              </a:solidFill>
              <a:latin typeface="微软雅黑" panose="020B0503020204020204" pitchFamily="34" charset="-122"/>
              <a:ea typeface="微软雅黑" panose="020B0503020204020204" pitchFamily="34" charset="-122"/>
            </a:endParaRPr>
          </a:p>
        </p:txBody>
      </p:sp>
      <p:sp>
        <p:nvSpPr>
          <p:cNvPr id="1048716" name="文本框 46"/>
          <p:cNvSpPr txBox="1"/>
          <p:nvPr/>
        </p:nvSpPr>
        <p:spPr>
          <a:xfrm>
            <a:off x="6762923" y="93911"/>
            <a:ext cx="1295400" cy="369332"/>
          </a:xfrm>
          <a:prstGeom prst="rect"/>
          <a:noFill/>
        </p:spPr>
        <p:txBody>
          <a:bodyPr rtlCol="0" wrap="square">
            <a:spAutoFit/>
          </a:bodyPr>
          <a:p>
            <a:r>
              <a:rPr altLang="en-US" dirty="0" lang="zh-CN" spc="300" smtClean="0">
                <a:solidFill>
                  <a:schemeClr val="bg1"/>
                </a:solidFill>
                <a:latin typeface="微软雅黑" panose="020B0503020204020204" pitchFamily="34" charset="-122"/>
                <a:ea typeface="微软雅黑" panose="020B0503020204020204" pitchFamily="34" charset="-122"/>
              </a:rPr>
              <a:t>论文总结</a:t>
            </a:r>
            <a:endParaRPr altLang="en-US" dirty="0" lang="zh-HK" spc="300">
              <a:solidFill>
                <a:schemeClr val="bg1"/>
              </a:solidFill>
              <a:latin typeface="微软雅黑" panose="020B0503020204020204" pitchFamily="34" charset="-122"/>
              <a:ea typeface="微软雅黑" panose="020B0503020204020204" pitchFamily="34" charset="-122"/>
            </a:endParaRPr>
          </a:p>
        </p:txBody>
      </p:sp>
      <p:cxnSp>
        <p:nvCxnSpPr>
          <p:cNvPr id="3145759" name="直接连接符 47"/>
          <p:cNvCxnSpPr>
            <a:cxnSpLocks/>
          </p:cNvCxnSpPr>
          <p:nvPr/>
        </p:nvCxnSpPr>
        <p:spPr>
          <a:xfrm>
            <a:off x="2607196"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60" name="直接连接符 48"/>
          <p:cNvCxnSpPr>
            <a:cxnSpLocks/>
          </p:cNvCxnSpPr>
          <p:nvPr/>
        </p:nvCxnSpPr>
        <p:spPr>
          <a:xfrm>
            <a:off x="3979503"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61" name="直接连接符 49"/>
          <p:cNvCxnSpPr>
            <a:cxnSpLocks/>
          </p:cNvCxnSpPr>
          <p:nvPr/>
        </p:nvCxnSpPr>
        <p:spPr>
          <a:xfrm>
            <a:off x="5308762"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3145762" name="直接连接符 50"/>
          <p:cNvCxnSpPr>
            <a:cxnSpLocks/>
          </p:cNvCxnSpPr>
          <p:nvPr/>
        </p:nvCxnSpPr>
        <p:spPr>
          <a:xfrm>
            <a:off x="6698717" y="93911"/>
            <a:ext cx="0" cy="363031"/>
          </a:xfrm>
          <a:prstGeom prst="line"/>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048717" name="TextBox 3"/>
          <p:cNvSpPr txBox="1"/>
          <p:nvPr/>
        </p:nvSpPr>
        <p:spPr>
          <a:xfrm>
            <a:off x="371475" y="854897"/>
            <a:ext cx="5031842" cy="523220"/>
          </a:xfrm>
          <a:prstGeom prst="rect"/>
          <a:noFill/>
        </p:spPr>
        <p:txBody>
          <a:bodyPr rtlCol="0" wrap="square">
            <a:spAutoFit/>
          </a:bodyPr>
          <a:p>
            <a:r>
              <a:rPr altLang="zh-CN" dirty="0" sz="2800" lang="en-US" smtClean="0">
                <a:solidFill>
                  <a:schemeClr val="bg2">
                    <a:lumMod val="50000"/>
                  </a:schemeClr>
                </a:solidFill>
                <a:latin typeface="微软雅黑" panose="020B0503020204020204" pitchFamily="34" charset="-122"/>
                <a:ea typeface="微软雅黑" panose="020B0503020204020204" pitchFamily="34" charset="-122"/>
              </a:rPr>
              <a:t>2.3 5G</a:t>
            </a:r>
            <a:r>
              <a:rPr altLang="en-US" dirty="0" sz="2800" lang="zh-CN">
                <a:solidFill>
                  <a:schemeClr val="bg2">
                    <a:lumMod val="50000"/>
                  </a:schemeClr>
                </a:solidFill>
                <a:latin typeface="微软雅黑" panose="020B0503020204020204" pitchFamily="34" charset="-122"/>
                <a:ea typeface="微软雅黑" panose="020B0503020204020204" pitchFamily="34" charset="-122"/>
              </a:rPr>
              <a:t>网络的需求</a:t>
            </a:r>
          </a:p>
        </p:txBody>
      </p:sp>
    </p:spTree>
  </p:cSld>
  <p:clrMapOvr>
    <a:masterClrMapping/>
  </p:clrMapOvr>
  <p:transition>
    <p:wipe/>
  </p:transition>
  <p:timing/>
</p:sld>
</file>

<file path=ppt/theme/theme1.xml><?xml version="1.0" encoding="utf-8"?>
<a:theme xmlns:a="http://schemas.openxmlformats.org/drawingml/2006/main" name="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3_Office 主题">
  <a:themeElements>
    <a:clrScheme name="Office 主题">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Company>Microsoft</Company>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USER</dc:creator>
  <cp:lastModifiedBy>Administrator</cp:lastModifiedBy>
  <dcterms:created xsi:type="dcterms:W3CDTF">2015-02-19T07:46:49Z</dcterms:created>
  <dcterms:modified xsi:type="dcterms:W3CDTF">2019-05-20T20:53:23Z</dcterms:modified>
</cp:coreProperties>
</file>