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4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72" r:id="rId15"/>
    <p:sldId id="269" r:id="rId16"/>
    <p:sldId id="273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计算机系统课堂报告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报告人：田宗杭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55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2225" y="556077"/>
            <a:ext cx="8596668" cy="513600"/>
          </a:xfrm>
        </p:spPr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/>
              <a:t>gem5</a:t>
            </a:r>
            <a:r>
              <a:rPr lang="zh-CN" altLang="en-US" dirty="0"/>
              <a:t>目录下的</a:t>
            </a:r>
            <a:r>
              <a:rPr lang="en-US" altLang="zh-CN" dirty="0"/>
              <a:t>configs/common/SysPath.py</a:t>
            </a:r>
            <a:r>
              <a:rPr lang="zh-CN" altLang="en-US" dirty="0"/>
              <a:t>，将目录改成你现在的目录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25" y="1069677"/>
            <a:ext cx="5616427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5679" y="736903"/>
            <a:ext cx="8596668" cy="443715"/>
          </a:xfrm>
        </p:spPr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/>
              <a:t>Benchmarks.py</a:t>
            </a:r>
            <a:r>
              <a:rPr lang="zh-CN" altLang="en-US" dirty="0"/>
              <a:t>文件，将</a:t>
            </a:r>
            <a:r>
              <a:rPr lang="en-US" altLang="zh-CN" dirty="0"/>
              <a:t>x86root.img</a:t>
            </a:r>
            <a:r>
              <a:rPr lang="zh-CN" altLang="en-US" dirty="0"/>
              <a:t>改为</a:t>
            </a:r>
            <a:r>
              <a:rPr lang="en-US" altLang="zh-CN" dirty="0"/>
              <a:t>linux-x86.img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22" y="1282851"/>
            <a:ext cx="5563082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3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进入</a:t>
            </a:r>
            <a:r>
              <a:rPr lang="en-US" altLang="zh-CN" dirty="0" smtClean="0"/>
              <a:t>FS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7059" y="1270000"/>
            <a:ext cx="8596668" cy="3880773"/>
          </a:xfrm>
        </p:spPr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指定</a:t>
            </a:r>
            <a:r>
              <a:rPr lang="en-US" altLang="zh-CN" dirty="0"/>
              <a:t>kernel</a:t>
            </a:r>
            <a:r>
              <a:rPr lang="zh-CN" altLang="en-US" dirty="0"/>
              <a:t>和使用的</a:t>
            </a:r>
            <a:r>
              <a:rPr lang="en-US" altLang="zh-CN" dirty="0"/>
              <a:t>disk-image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6131" y="3106869"/>
            <a:ext cx="81657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打开另一个终端，用于连接FS模拟的全系统。这里使用的是m5term，先编译安装这个工具，在gem5的目录下有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tian</a:t>
            </a:r>
            <a:r>
              <a:rPr lang="zh-CN" altLang="en-US" dirty="0" smtClean="0"/>
              <a:t>@</a:t>
            </a:r>
            <a:r>
              <a:rPr lang="zh-CN" altLang="en-US" dirty="0"/>
              <a:t>ubuntu14:~/gem5$ cd util/term</a:t>
            </a:r>
            <a:r>
              <a:rPr lang="zh-CN" altLang="en-US" dirty="0" smtClean="0"/>
              <a:t>/</a:t>
            </a:r>
            <a:endParaRPr lang="en-US" altLang="zh-CN" dirty="0" smtClean="0"/>
          </a:p>
          <a:p>
            <a:r>
              <a:rPr lang="en-US" altLang="zh-CN" dirty="0" smtClean="0"/>
              <a:t>tian</a:t>
            </a:r>
            <a:r>
              <a:rPr lang="zh-CN" altLang="en-US" dirty="0" smtClean="0"/>
              <a:t>@</a:t>
            </a:r>
            <a:r>
              <a:rPr lang="zh-CN" altLang="en-US" dirty="0"/>
              <a:t>ubuntu14:~/gem5/util/term$ </a:t>
            </a:r>
            <a:r>
              <a:rPr lang="zh-CN" altLang="en-US" dirty="0" smtClean="0"/>
              <a:t>make</a:t>
            </a:r>
            <a:endParaRPr lang="en-US" altLang="zh-CN" dirty="0" smtClean="0"/>
          </a:p>
          <a:p>
            <a:r>
              <a:rPr lang="zh-CN" altLang="en-US" dirty="0" smtClean="0"/>
              <a:t>cc  </a:t>
            </a:r>
            <a:r>
              <a:rPr lang="zh-CN" altLang="en-US" dirty="0"/>
              <a:t>-o m5term term.</a:t>
            </a:r>
            <a:r>
              <a:rPr lang="zh-CN" altLang="en-US" dirty="0" smtClean="0"/>
              <a:t>c</a:t>
            </a:r>
            <a:endParaRPr lang="en-US" altLang="zh-CN" dirty="0" smtClean="0"/>
          </a:p>
          <a:p>
            <a:r>
              <a:rPr lang="en-US" altLang="zh-CN" dirty="0" smtClean="0"/>
              <a:t>tian</a:t>
            </a:r>
            <a:r>
              <a:rPr lang="zh-CN" altLang="en-US" dirty="0" smtClean="0"/>
              <a:t>@</a:t>
            </a:r>
            <a:r>
              <a:rPr lang="zh-CN" altLang="en-US" dirty="0"/>
              <a:t>ubuntu14:~/gem5/util/term$ sudo make </a:t>
            </a:r>
            <a:r>
              <a:rPr lang="zh-CN" altLang="en-US" dirty="0" smtClean="0"/>
              <a:t>install</a:t>
            </a:r>
            <a:endParaRPr lang="en-US" altLang="zh-CN" dirty="0" smtClean="0"/>
          </a:p>
          <a:p>
            <a:r>
              <a:rPr lang="zh-CN" altLang="en-US" dirty="0" smtClean="0"/>
              <a:t>[</a:t>
            </a:r>
            <a:r>
              <a:rPr lang="zh-CN" altLang="en-US" dirty="0"/>
              <a:t>sudo] password for </a:t>
            </a:r>
            <a:r>
              <a:rPr lang="en-US" altLang="zh-CN" dirty="0" smtClean="0"/>
              <a:t>tian</a:t>
            </a:r>
            <a:r>
              <a:rPr lang="zh-CN" altLang="en-US" dirty="0" smtClean="0"/>
              <a:t>: </a:t>
            </a:r>
            <a:r>
              <a:rPr lang="zh-CN" altLang="en-US" dirty="0"/>
              <a:t>install -o root -m 555 m5term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用如下命令连接，注意</a:t>
            </a:r>
            <a:r>
              <a:rPr lang="en-US" altLang="zh-CN" dirty="0"/>
              <a:t>3456</a:t>
            </a:r>
            <a:r>
              <a:rPr lang="zh-CN" altLang="en-US" dirty="0"/>
              <a:t>是个端口，是在上图里出现的端口</a:t>
            </a:r>
            <a:r>
              <a:rPr lang="en-US" altLang="zh-CN" dirty="0"/>
              <a:t>3456</a:t>
            </a:r>
            <a:r>
              <a:rPr lang="zh-CN" altLang="en-US" dirty="0"/>
              <a:t>，默认情况下启动的第一个端口都是这个，再接着开启第二个就会是</a:t>
            </a:r>
            <a:r>
              <a:rPr lang="en-US" altLang="zh-CN" dirty="0" smtClean="0"/>
              <a:t>3457</a:t>
            </a:r>
          </a:p>
          <a:p>
            <a:r>
              <a:rPr lang="en-US" altLang="zh-CN" dirty="0" smtClean="0"/>
              <a:t>ubuntu14:~/gem5/</a:t>
            </a:r>
            <a:r>
              <a:rPr lang="en-US" altLang="zh-CN" dirty="0" err="1" smtClean="0"/>
              <a:t>util</a:t>
            </a:r>
            <a:r>
              <a:rPr lang="en-US" altLang="zh-CN" dirty="0" smtClean="0"/>
              <a:t>/term$ 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./m5term 127.0.0.1 3456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76131" y="1930400"/>
            <a:ext cx="7966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build/X86/gem5.opt configs/example/fs.py --kernel=x86_64-vmlinux-2.6.22.9 --disk-image=linux-x86.img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936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FS</a:t>
            </a:r>
            <a:r>
              <a:rPr lang="zh-CN" altLang="en-US" dirty="0" smtClean="0"/>
              <a:t>模式编译测试程序：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77684"/>
            <a:ext cx="8596668" cy="1485436"/>
          </a:xfrm>
        </p:spPr>
        <p:txBody>
          <a:bodyPr/>
          <a:lstStyle/>
          <a:p>
            <a:r>
              <a:rPr lang="zh-CN" altLang="en-US" dirty="0"/>
              <a:t>首先进入</a:t>
            </a:r>
            <a:r>
              <a:rPr lang="en-US" altLang="zh-CN" dirty="0"/>
              <a:t>gem5</a:t>
            </a:r>
            <a:r>
              <a:rPr lang="zh-CN" altLang="en-US" dirty="0"/>
              <a:t>目录下，可以新建一个文件夹</a:t>
            </a:r>
            <a:r>
              <a:rPr lang="en-US" altLang="zh-CN" dirty="0" err="1"/>
              <a:t>mountfile</a:t>
            </a:r>
            <a:r>
              <a:rPr lang="zh-CN" altLang="en-US" dirty="0"/>
              <a:t>，专门用于存放后面的往系统里</a:t>
            </a:r>
            <a:r>
              <a:rPr lang="en-US" altLang="zh-CN" dirty="0"/>
              <a:t>mount</a:t>
            </a:r>
            <a:r>
              <a:rPr lang="zh-CN" altLang="en-US" dirty="0"/>
              <a:t>的文件。</a:t>
            </a:r>
          </a:p>
          <a:p>
            <a:endParaRPr lang="zh-CN" altLang="en-US" dirty="0"/>
          </a:p>
          <a:p>
            <a:r>
              <a:rPr lang="en-US" altLang="zh-CN" dirty="0" smtClean="0"/>
              <a:t>ubuntu14</a:t>
            </a:r>
            <a:r>
              <a:rPr lang="en-US" altLang="zh-CN" dirty="0"/>
              <a:t>:~/gem5$ </a:t>
            </a:r>
            <a:r>
              <a:rPr lang="en-US" altLang="zh-CN" dirty="0" err="1"/>
              <a:t>mkdir</a:t>
            </a:r>
            <a:r>
              <a:rPr lang="en-US" altLang="zh-CN" dirty="0"/>
              <a:t> </a:t>
            </a:r>
            <a:r>
              <a:rPr lang="en-US" altLang="zh-CN" dirty="0" err="1"/>
              <a:t>mountfile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15070" y="3330874"/>
            <a:ext cx="84589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先把已经静态编译好的可执行文件放进该文件夹</a:t>
            </a:r>
            <a:r>
              <a:rPr lang="en-US" altLang="zh-CN" dirty="0" err="1"/>
              <a:t>mountfile</a:t>
            </a:r>
            <a:r>
              <a:rPr lang="zh-CN" altLang="en-US" dirty="0"/>
              <a:t>，注意是本机静态编译好的可执行</a:t>
            </a:r>
            <a:r>
              <a:rPr lang="zh-CN" altLang="en-US" dirty="0" smtClean="0"/>
              <a:t>文件。</a:t>
            </a:r>
            <a:endParaRPr lang="zh-CN" altLang="en-US" dirty="0"/>
          </a:p>
          <a:p>
            <a:endParaRPr lang="zh-CN" altLang="en-US" dirty="0"/>
          </a:p>
          <a:p>
            <a:endParaRPr lang="en-US" altLang="zh-CN" dirty="0" smtClean="0"/>
          </a:p>
          <a:p>
            <a:r>
              <a:rPr lang="en-US" altLang="zh-CN" dirty="0" smtClean="0"/>
              <a:t>ubuntu14</a:t>
            </a:r>
            <a:r>
              <a:rPr lang="en-US" altLang="zh-CN" dirty="0"/>
              <a:t>:~/gem5$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cp</a:t>
            </a:r>
            <a:r>
              <a:rPr lang="zh-CN" altLang="en-US" dirty="0" smtClean="0"/>
              <a:t>（</a:t>
            </a:r>
            <a:r>
              <a:rPr lang="en-US" altLang="zh-CN" dirty="0"/>
              <a:t>~/code/TestGauss2/TestGauss2 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mountfile</a:t>
            </a:r>
            <a:r>
              <a:rPr lang="en-US" altLang="zh-CN" dirty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7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2942" y="1737894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挂载：</a:t>
            </a:r>
            <a:r>
              <a:rPr lang="en-US" altLang="zh-CN" dirty="0" smtClean="0"/>
              <a:t>ubuntu14</a:t>
            </a:r>
            <a:r>
              <a:rPr lang="en-US" altLang="zh-CN" dirty="0"/>
              <a:t>:~/gem5$ </a:t>
            </a:r>
            <a:r>
              <a:rPr lang="en-US" altLang="zh-CN" dirty="0" err="1"/>
              <a:t>sudo</a:t>
            </a:r>
            <a:r>
              <a:rPr lang="en-US" altLang="zh-CN" dirty="0"/>
              <a:t> mount -</a:t>
            </a:r>
            <a:r>
              <a:rPr lang="en-US" altLang="zh-CN" dirty="0" err="1"/>
              <a:t>o,loop,offset</a:t>
            </a:r>
            <a:r>
              <a:rPr lang="en-US" altLang="zh-CN" dirty="0"/>
              <a:t>=32256 fs-image/disks/linux-x86.img /mnt13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将</a:t>
            </a:r>
            <a:r>
              <a:rPr lang="zh-CN" altLang="en-US" dirty="0"/>
              <a:t>可执行的程序文件复制进挂载的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ubuntu14</a:t>
            </a:r>
            <a:r>
              <a:rPr lang="en-US" altLang="zh-CN" dirty="0"/>
              <a:t>:~/gem5$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cp</a:t>
            </a:r>
            <a:r>
              <a:rPr lang="en-US" altLang="zh-CN" dirty="0"/>
              <a:t> </a:t>
            </a:r>
            <a:r>
              <a:rPr lang="en-US" altLang="zh-CN" dirty="0" err="1"/>
              <a:t>mountfile</a:t>
            </a:r>
            <a:r>
              <a:rPr lang="en-US" altLang="zh-CN" dirty="0"/>
              <a:t>/TestGauss2 /mnt15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在</a:t>
            </a:r>
            <a:r>
              <a:rPr lang="zh-CN" altLang="en-US" dirty="0"/>
              <a:t>使用</a:t>
            </a:r>
            <a:r>
              <a:rPr lang="en-US" altLang="zh-CN" dirty="0" err="1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image</a:t>
            </a:r>
            <a:r>
              <a:rPr lang="zh-CN" altLang="en-US" dirty="0"/>
              <a:t>文件重新开启</a:t>
            </a:r>
            <a:r>
              <a:rPr lang="en-US" altLang="zh-CN" dirty="0"/>
              <a:t>gem5</a:t>
            </a:r>
            <a:r>
              <a:rPr lang="zh-CN" altLang="en-US" dirty="0"/>
              <a:t>之前，应该执行</a:t>
            </a:r>
            <a:r>
              <a:rPr lang="en-US" altLang="zh-CN" dirty="0" err="1"/>
              <a:t>umount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ubuntu14</a:t>
            </a:r>
            <a:r>
              <a:rPr lang="en-US" altLang="zh-CN" dirty="0"/>
              <a:t>:~/gem5$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umount</a:t>
            </a:r>
            <a:r>
              <a:rPr lang="en-US" altLang="zh-CN" dirty="0"/>
              <a:t> /</a:t>
            </a:r>
            <a:r>
              <a:rPr lang="en-US" altLang="zh-CN" dirty="0" err="1" smtClean="0"/>
              <a:t>mnt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243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07" y="1820174"/>
            <a:ext cx="5913247" cy="40975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754" y="1820174"/>
            <a:ext cx="5891842" cy="409754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62664" y="682288"/>
            <a:ext cx="38811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重新进入</a:t>
            </a:r>
            <a:r>
              <a:rPr lang="en-US" altLang="zh-CN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FS</a:t>
            </a:r>
            <a:r>
              <a:rPr lang="zh-CN" altLang="en-US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模式：</a:t>
            </a:r>
            <a:endParaRPr lang="zh-CN" alt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4438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084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可执行文件直接运行测试：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49458"/>
            <a:ext cx="4991533" cy="215664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77334" y="3787799"/>
            <a:ext cx="59298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传入源文件重新编译运行测试</a:t>
            </a:r>
            <a:r>
              <a:rPr lang="zh-CN" altLang="en-U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39" y="4623543"/>
            <a:ext cx="2651990" cy="3124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62" y="299148"/>
            <a:ext cx="3572008" cy="641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9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运行结果比较：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6522" y="2041541"/>
            <a:ext cx="2895600" cy="3162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37636"/>
          <a:stretch/>
        </p:blipFill>
        <p:spPr>
          <a:xfrm>
            <a:off x="5971683" y="2057791"/>
            <a:ext cx="3190175" cy="314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0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gem5</a:t>
            </a:r>
            <a:r>
              <a:rPr lang="zh-CN" altLang="en-US" dirty="0" smtClean="0"/>
              <a:t>安装过程：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75490"/>
            <a:ext cx="8885690" cy="203471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3630" y="1639019"/>
            <a:ext cx="366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首先安装好编译环境和各类库文件：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392160"/>
            <a:ext cx="5559564" cy="117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0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466" y="927012"/>
            <a:ext cx="8596668" cy="33244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下载</a:t>
            </a:r>
            <a:r>
              <a:rPr lang="en-US" altLang="zh-CN" dirty="0" smtClean="0"/>
              <a:t>gem5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84" y="1708030"/>
            <a:ext cx="11197087" cy="211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081" y="849374"/>
            <a:ext cx="8596668" cy="410083"/>
          </a:xfrm>
        </p:spPr>
        <p:txBody>
          <a:bodyPr/>
          <a:lstStyle/>
          <a:p>
            <a:r>
              <a:rPr lang="zh-CN" altLang="en-US" b="1" dirty="0"/>
              <a:t>进入到</a:t>
            </a:r>
            <a:r>
              <a:rPr lang="en-US" altLang="zh-CN" b="1" dirty="0"/>
              <a:t>gem5</a:t>
            </a:r>
            <a:r>
              <a:rPr lang="zh-CN" altLang="en-US" b="1" dirty="0"/>
              <a:t>目录下，编译</a:t>
            </a:r>
            <a:r>
              <a:rPr lang="en-US" altLang="zh-CN" b="1" dirty="0"/>
              <a:t>gem5</a:t>
            </a:r>
            <a:r>
              <a:rPr lang="zh-CN" altLang="en-US" b="1" dirty="0"/>
              <a:t>的各个架构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60081" y="3554276"/>
            <a:ext cx="7536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其中</a:t>
            </a:r>
            <a:r>
              <a:rPr lang="en-US" altLang="zh-CN" dirty="0"/>
              <a:t>X86</a:t>
            </a:r>
            <a:r>
              <a:rPr lang="zh-CN" altLang="en-US" dirty="0"/>
              <a:t>可以换成</a:t>
            </a:r>
            <a:r>
              <a:rPr lang="en-US" altLang="zh-CN" dirty="0"/>
              <a:t>ARM</a:t>
            </a:r>
            <a:r>
              <a:rPr lang="zh-CN" altLang="en-US" dirty="0"/>
              <a:t>，</a:t>
            </a:r>
            <a:r>
              <a:rPr lang="en-US" altLang="zh-CN" dirty="0"/>
              <a:t>MIPS</a:t>
            </a:r>
            <a:r>
              <a:rPr lang="zh-CN" altLang="en-US" dirty="0"/>
              <a:t>等等，因为</a:t>
            </a:r>
            <a:r>
              <a:rPr lang="en-US" altLang="zh-CN" dirty="0"/>
              <a:t>gem5</a:t>
            </a:r>
            <a:r>
              <a:rPr lang="zh-CN" altLang="en-US" dirty="0"/>
              <a:t>有不同的架构，看你需要什么架构就编译什么架构了，编译完成后就可以运行测试程序。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77" y="1456414"/>
            <a:ext cx="3609727" cy="44139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60081" y="3052493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4F4F4F"/>
                </a:solidFill>
                <a:latin typeface="Source Code Pro"/>
              </a:rPr>
              <a:t>scons</a:t>
            </a:r>
            <a:r>
              <a:rPr lang="en-US" altLang="zh-CN" dirty="0">
                <a:solidFill>
                  <a:srgbClr val="4F4F4F"/>
                </a:solidFill>
                <a:latin typeface="Source Code Pro"/>
              </a:rPr>
              <a:t> build/X86/gem5</a:t>
            </a:r>
            <a:r>
              <a:rPr lang="en-US" altLang="zh-CN" dirty="0">
                <a:solidFill>
                  <a:srgbClr val="009900"/>
                </a:solidFill>
                <a:latin typeface="Source Code Pro"/>
              </a:rPr>
              <a:t>.opt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773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7719" y="832121"/>
            <a:ext cx="8596668" cy="418709"/>
          </a:xfrm>
        </p:spPr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/>
              <a:t>gem5</a:t>
            </a:r>
            <a:r>
              <a:rPr lang="zh-CN" altLang="en-US" dirty="0"/>
              <a:t>自带的测试程序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19" y="1597433"/>
            <a:ext cx="5555461" cy="25071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452" y="981090"/>
            <a:ext cx="5326842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7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5736"/>
          </a:xfrm>
        </p:spPr>
        <p:txBody>
          <a:bodyPr/>
          <a:lstStyle/>
          <a:p>
            <a:r>
              <a:rPr lang="en-US" altLang="zh-CN" dirty="0" smtClean="0"/>
              <a:t>gem5</a:t>
            </a:r>
            <a:r>
              <a:rPr lang="zh-CN" altLang="en-US" dirty="0" smtClean="0"/>
              <a:t>两大模拟模式比较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FS</a:t>
            </a:r>
            <a:r>
              <a:rPr lang="zh-CN" altLang="en-US" dirty="0"/>
              <a:t>：</a:t>
            </a:r>
          </a:p>
          <a:p>
            <a:r>
              <a:rPr lang="zh-CN" altLang="en-US" dirty="0"/>
              <a:t>能够启动完整的操作系统</a:t>
            </a:r>
          </a:p>
          <a:p>
            <a:r>
              <a:rPr lang="zh-CN" altLang="en-US" dirty="0"/>
              <a:t>建模硬件设备</a:t>
            </a:r>
          </a:p>
          <a:p>
            <a:r>
              <a:rPr lang="zh-CN" altLang="en-US" dirty="0"/>
              <a:t>中断，例外， 特权指令，故障处理函数。</a:t>
            </a:r>
          </a:p>
          <a:p>
            <a:r>
              <a:rPr lang="en-US" altLang="zh-CN" dirty="0"/>
              <a:t>SE</a:t>
            </a:r>
            <a:r>
              <a:rPr lang="zh-CN" altLang="en-US" dirty="0"/>
              <a:t>：</a:t>
            </a:r>
          </a:p>
          <a:p>
            <a:r>
              <a:rPr lang="zh-CN" altLang="en-US" dirty="0"/>
              <a:t>用来运行单个应用，一系列指令在</a:t>
            </a:r>
            <a:r>
              <a:rPr lang="en-US" altLang="zh-CN" dirty="0"/>
              <a:t>MP/SMT</a:t>
            </a:r>
            <a:r>
              <a:rPr lang="zh-CN" altLang="en-US" dirty="0"/>
              <a:t>上。</a:t>
            </a:r>
          </a:p>
          <a:p>
            <a:r>
              <a:rPr lang="zh-CN" altLang="en-US" dirty="0"/>
              <a:t>建模用户可见的</a:t>
            </a:r>
            <a:r>
              <a:rPr lang="en-US" altLang="zh-CN" dirty="0"/>
              <a:t>ISA</a:t>
            </a:r>
            <a:r>
              <a:rPr lang="zh-CN" altLang="en-US" dirty="0"/>
              <a:t>和常见的系统调用</a:t>
            </a:r>
          </a:p>
          <a:p>
            <a:r>
              <a:rPr lang="zh-CN" altLang="en-US" dirty="0"/>
              <a:t>模拟系统调用，通过调用主机操作系统。</a:t>
            </a:r>
          </a:p>
          <a:p>
            <a:r>
              <a:rPr lang="zh-CN" altLang="en-US" dirty="0"/>
              <a:t>简化的地址翻译模型，没有调度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21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Gem5</a:t>
            </a:r>
            <a:r>
              <a:rPr lang="zh-CN" altLang="en-US" dirty="0" smtClean="0"/>
              <a:t>全系统模拟：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11" y="2292390"/>
            <a:ext cx="10590835" cy="143000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14299" y="1802394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下载</a:t>
            </a:r>
            <a:r>
              <a:rPr lang="en-US" altLang="zh-CN" dirty="0" smtClean="0"/>
              <a:t>x86</a:t>
            </a:r>
            <a:r>
              <a:rPr lang="zh-CN" altLang="en-US" dirty="0" smtClean="0"/>
              <a:t>架构下对应的全系统文件：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11" y="4903035"/>
            <a:ext cx="7445385" cy="149364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62811" y="40843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下载</a:t>
            </a:r>
            <a:r>
              <a:rPr lang="en-US" altLang="zh-CN" dirty="0"/>
              <a:t>alpha</a:t>
            </a:r>
            <a:r>
              <a:rPr lang="zh-CN" altLang="en-US" dirty="0"/>
              <a:t>对应的全系统文件，这是因为后面会用到里面解压出来的一个文件。</a:t>
            </a:r>
          </a:p>
        </p:txBody>
      </p:sp>
    </p:spTree>
    <p:extLst>
      <p:ext uri="{BB962C8B-B14F-4D97-AF65-F5344CB8AC3E}">
        <p14:creationId xmlns:p14="http://schemas.microsoft.com/office/powerpoint/2010/main" val="74506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4737" y="771628"/>
            <a:ext cx="8596668" cy="32796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gem5</a:t>
            </a:r>
            <a:r>
              <a:rPr lang="zh-CN" altLang="en-US" dirty="0"/>
              <a:t>目录下新建个文件夹</a:t>
            </a:r>
            <a:r>
              <a:rPr lang="en-US" altLang="zh-CN" dirty="0"/>
              <a:t>fs-image</a:t>
            </a:r>
            <a:r>
              <a:rPr lang="zh-CN" altLang="en-US" dirty="0"/>
              <a:t>，进入该目录，解压</a:t>
            </a:r>
            <a:r>
              <a:rPr lang="en-US" altLang="zh-CN" dirty="0"/>
              <a:t>x86-system.tar.gz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6764" y="1099596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root@ubuntu14:/home</a:t>
            </a:r>
            <a:r>
              <a:rPr lang="zh-CN" alt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altLang="zh-CN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tian</a:t>
            </a:r>
            <a:r>
              <a:rPr lang="zh-CN" alt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gem5# mkdir fs-</a:t>
            </a:r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</a:t>
            </a:r>
            <a:endParaRPr lang="en-US" altLang="zh-CN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root</a:t>
            </a:r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@ubuntu14:/home</a:t>
            </a:r>
            <a:r>
              <a:rPr lang="zh-CN" alt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altLang="zh-CN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tian</a:t>
            </a:r>
            <a:r>
              <a:rPr lang="zh-CN" alt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gem5# cd fs-</a:t>
            </a:r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</a:t>
            </a:r>
            <a:endParaRPr lang="en-US" altLang="zh-CN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root</a:t>
            </a:r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@ubuntu14:/home</a:t>
            </a:r>
            <a:r>
              <a:rPr lang="zh-CN" alt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altLang="zh-CN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tian</a:t>
            </a:r>
            <a:r>
              <a:rPr lang="zh-CN" alt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gem5/fs-image# tar -xjf x86-system.tar.bz</a:t>
            </a:r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6764" y="2677968"/>
            <a:ext cx="7716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将下载</a:t>
            </a:r>
            <a:r>
              <a:rPr lang="zh-CN" altLang="en-US" dirty="0"/>
              <a:t>的</a:t>
            </a:r>
            <a:r>
              <a:rPr lang="en-US" altLang="zh-CN" dirty="0"/>
              <a:t>alpha</a:t>
            </a:r>
            <a:r>
              <a:rPr lang="zh-CN" altLang="en-US" dirty="0"/>
              <a:t>对应的全系统文件</a:t>
            </a:r>
            <a:r>
              <a:rPr lang="en-US" altLang="zh-CN" dirty="0"/>
              <a:t>——m5_system_2.0b3</a:t>
            </a:r>
            <a:r>
              <a:rPr lang="zh-CN" altLang="en-US" dirty="0"/>
              <a:t>放在</a:t>
            </a:r>
            <a:r>
              <a:rPr lang="en-US" altLang="zh-CN" dirty="0"/>
              <a:t>Download</a:t>
            </a:r>
            <a:r>
              <a:rPr lang="zh-CN" altLang="en-US" dirty="0"/>
              <a:t>目录下，将其解压，并将</a:t>
            </a:r>
            <a:r>
              <a:rPr lang="en-US" altLang="zh-CN" dirty="0"/>
              <a:t>disks</a:t>
            </a:r>
            <a:r>
              <a:rPr lang="zh-CN" altLang="en-US" dirty="0"/>
              <a:t>目录下的</a:t>
            </a:r>
            <a:r>
              <a:rPr lang="en-US" altLang="zh-CN" dirty="0"/>
              <a:t>linux-bigswap2.img</a:t>
            </a:r>
            <a:r>
              <a:rPr lang="zh-CN" altLang="en-US" dirty="0"/>
              <a:t>放到</a:t>
            </a:r>
            <a:r>
              <a:rPr lang="en-US" altLang="zh-CN" dirty="0"/>
              <a:t>x86-system</a:t>
            </a:r>
            <a:r>
              <a:rPr lang="zh-CN" altLang="en-US" dirty="0"/>
              <a:t>解压后的</a:t>
            </a:r>
            <a:r>
              <a:rPr lang="en-US" altLang="zh-CN" dirty="0"/>
              <a:t>disks</a:t>
            </a:r>
            <a:r>
              <a:rPr lang="zh-CN" altLang="en-US" dirty="0"/>
              <a:t>目录下。</a:t>
            </a:r>
          </a:p>
        </p:txBody>
      </p:sp>
      <p:sp>
        <p:nvSpPr>
          <p:cNvPr id="6" name="矩形 5"/>
          <p:cNvSpPr/>
          <p:nvPr/>
        </p:nvSpPr>
        <p:spPr>
          <a:xfrm>
            <a:off x="686764" y="370615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cp</a:t>
            </a:r>
            <a:r>
              <a:rPr lang="en-US" altLang="zh-CN" dirty="0"/>
              <a:t> /</a:t>
            </a:r>
            <a:r>
              <a:rPr lang="en-US" altLang="zh-CN" dirty="0" smtClean="0"/>
              <a:t>home/tian/Downloads/m5_system_2.0b3/disks/linux-bigswap2.img </a:t>
            </a:r>
            <a:r>
              <a:rPr lang="en-US" altLang="zh-CN" dirty="0"/>
              <a:t>disks/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30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3552" y="1223040"/>
            <a:ext cx="8596668" cy="408991"/>
          </a:xfrm>
        </p:spPr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/>
              <a:t>.</a:t>
            </a:r>
            <a:r>
              <a:rPr lang="en-US" altLang="zh-CN" dirty="0" err="1"/>
              <a:t>bashrc</a:t>
            </a:r>
            <a:r>
              <a:rPr lang="zh-CN" altLang="en-US" dirty="0"/>
              <a:t>文件，添加下面的环境变量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52" y="1632031"/>
            <a:ext cx="4412362" cy="2895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114" y="1632031"/>
            <a:ext cx="5517358" cy="43818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752" y="4527882"/>
            <a:ext cx="1897544" cy="2209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2614" y="5584230"/>
            <a:ext cx="2088061" cy="1752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24592" y="5178565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使环境变量生效</a:t>
            </a:r>
          </a:p>
        </p:txBody>
      </p:sp>
    </p:spTree>
    <p:extLst>
      <p:ext uri="{BB962C8B-B14F-4D97-AF65-F5344CB8AC3E}">
        <p14:creationId xmlns:p14="http://schemas.microsoft.com/office/powerpoint/2010/main" val="17005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</TotalTime>
  <Words>627</Words>
  <Application>Microsoft Office PowerPoint</Application>
  <PresentationFormat>宽屏</PresentationFormat>
  <Paragraphs>61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Source Code Pro</vt:lpstr>
      <vt:lpstr>方正姚体</vt:lpstr>
      <vt:lpstr>华文新魏</vt:lpstr>
      <vt:lpstr>Arial</vt:lpstr>
      <vt:lpstr>Trebuchet MS</vt:lpstr>
      <vt:lpstr>Wingdings 3</vt:lpstr>
      <vt:lpstr>平面</vt:lpstr>
      <vt:lpstr>计算机系统课堂报告</vt:lpstr>
      <vt:lpstr>gem5安装过程：</vt:lpstr>
      <vt:lpstr>PowerPoint 演示文稿</vt:lpstr>
      <vt:lpstr>PowerPoint 演示文稿</vt:lpstr>
      <vt:lpstr>PowerPoint 演示文稿</vt:lpstr>
      <vt:lpstr>gem5两大模拟模式比较</vt:lpstr>
      <vt:lpstr>Gem5全系统模拟：</vt:lpstr>
      <vt:lpstr>PowerPoint 演示文稿</vt:lpstr>
      <vt:lpstr>PowerPoint 演示文稿</vt:lpstr>
      <vt:lpstr>PowerPoint 演示文稿</vt:lpstr>
      <vt:lpstr>PowerPoint 演示文稿</vt:lpstr>
      <vt:lpstr>进入FS模式</vt:lpstr>
      <vt:lpstr>FS模式编译测试程序：</vt:lpstr>
      <vt:lpstr>PowerPoint 演示文稿</vt:lpstr>
      <vt:lpstr>PowerPoint 演示文稿</vt:lpstr>
      <vt:lpstr>可执行文件直接运行测试：</vt:lpstr>
      <vt:lpstr>运行结果比较：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计算机系统课堂报告</dc:title>
  <dc:creator>zhonghang tian</dc:creator>
  <cp:lastModifiedBy>zhonghang tian</cp:lastModifiedBy>
  <cp:revision>14</cp:revision>
  <dcterms:created xsi:type="dcterms:W3CDTF">2018-12-24T00:42:33Z</dcterms:created>
  <dcterms:modified xsi:type="dcterms:W3CDTF">2018-12-24T02:18:05Z</dcterms:modified>
</cp:coreProperties>
</file>