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2" r:id="rId3"/>
    <p:sldId id="304" r:id="rId5"/>
    <p:sldId id="279" r:id="rId6"/>
    <p:sldId id="343" r:id="rId7"/>
    <p:sldId id="349" r:id="rId8"/>
    <p:sldId id="346" r:id="rId9"/>
    <p:sldId id="348" r:id="rId10"/>
    <p:sldId id="347" r:id="rId11"/>
    <p:sldId id="286" r:id="rId12"/>
    <p:sldId id="291" r:id="rId13"/>
    <p:sldId id="350" r:id="rId14"/>
    <p:sldId id="351" r:id="rId15"/>
    <p:sldId id="352" r:id="rId16"/>
    <p:sldId id="293" r:id="rId17"/>
    <p:sldId id="353" r:id="rId18"/>
    <p:sldId id="354" r:id="rId19"/>
    <p:sldId id="355" r:id="rId20"/>
    <p:sldId id="298" r:id="rId21"/>
    <p:sldId id="30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B39"/>
    <a:srgbClr val="D9D9D9"/>
    <a:srgbClr val="DCDEE0"/>
    <a:srgbClr val="616161"/>
    <a:srgbClr val="201A17"/>
    <a:srgbClr val="070707"/>
    <a:srgbClr val="DBDBDB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915CA9C5-7EA0-4D9C-B9C0-3ECAE44BE91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72BB0AE3-27A2-456D-827B-E6128024722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771650" y="1277272"/>
            <a:ext cx="2895600" cy="3243933"/>
          </a:xfrm>
          <a:custGeom>
            <a:avLst/>
            <a:gdLst>
              <a:gd name="connsiteX0" fmla="*/ 1447800 w 2895600"/>
              <a:gd name="connsiteY0" fmla="*/ 0 h 3243933"/>
              <a:gd name="connsiteX1" fmla="*/ 1595195 w 2895600"/>
              <a:gd name="connsiteY1" fmla="*/ 33860 h 3243933"/>
              <a:gd name="connsiteX2" fmla="*/ 2748205 w 2895600"/>
              <a:gd name="connsiteY2" fmla="*/ 699160 h 3243933"/>
              <a:gd name="connsiteX3" fmla="*/ 2895600 w 2895600"/>
              <a:gd name="connsiteY3" fmla="*/ 955776 h 3243933"/>
              <a:gd name="connsiteX4" fmla="*/ 2895600 w 2895600"/>
              <a:gd name="connsiteY4" fmla="*/ 2286376 h 3243933"/>
              <a:gd name="connsiteX5" fmla="*/ 2748205 w 2895600"/>
              <a:gd name="connsiteY5" fmla="*/ 2542992 h 3243933"/>
              <a:gd name="connsiteX6" fmla="*/ 1595195 w 2895600"/>
              <a:gd name="connsiteY6" fmla="*/ 3208293 h 3243933"/>
              <a:gd name="connsiteX7" fmla="*/ 1300405 w 2895600"/>
              <a:gd name="connsiteY7" fmla="*/ 3208293 h 3243933"/>
              <a:gd name="connsiteX8" fmla="*/ 147395 w 2895600"/>
              <a:gd name="connsiteY8" fmla="*/ 2542992 h 3243933"/>
              <a:gd name="connsiteX9" fmla="*/ 0 w 2895600"/>
              <a:gd name="connsiteY9" fmla="*/ 2286376 h 3243933"/>
              <a:gd name="connsiteX10" fmla="*/ 0 w 2895600"/>
              <a:gd name="connsiteY10" fmla="*/ 955776 h 3243933"/>
              <a:gd name="connsiteX11" fmla="*/ 147395 w 2895600"/>
              <a:gd name="connsiteY11" fmla="*/ 699160 h 3243933"/>
              <a:gd name="connsiteX12" fmla="*/ 1300405 w 2895600"/>
              <a:gd name="connsiteY12" fmla="*/ 33860 h 3243933"/>
              <a:gd name="connsiteX13" fmla="*/ 1447800 w 2895600"/>
              <a:gd name="connsiteY13" fmla="*/ 0 h 32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5600" h="3243933">
                <a:moveTo>
                  <a:pt x="1447800" y="0"/>
                </a:moveTo>
                <a:cubicBezTo>
                  <a:pt x="1501290" y="0"/>
                  <a:pt x="1554780" y="11287"/>
                  <a:pt x="1595195" y="33860"/>
                </a:cubicBezTo>
                <a:cubicBezTo>
                  <a:pt x="2748205" y="699160"/>
                  <a:pt x="2748205" y="699160"/>
                  <a:pt x="2748205" y="699160"/>
                </a:cubicBezTo>
                <a:cubicBezTo>
                  <a:pt x="2829035" y="746681"/>
                  <a:pt x="2895600" y="863109"/>
                  <a:pt x="2895600" y="955776"/>
                </a:cubicBezTo>
                <a:cubicBezTo>
                  <a:pt x="2895600" y="2286376"/>
                  <a:pt x="2895600" y="2286376"/>
                  <a:pt x="2895600" y="2286376"/>
                </a:cubicBezTo>
                <a:cubicBezTo>
                  <a:pt x="2895600" y="2381419"/>
                  <a:pt x="2829035" y="2495471"/>
                  <a:pt x="2748205" y="2542992"/>
                </a:cubicBezTo>
                <a:cubicBezTo>
                  <a:pt x="1595195" y="3208293"/>
                  <a:pt x="1595195" y="3208293"/>
                  <a:pt x="1595195" y="3208293"/>
                </a:cubicBezTo>
                <a:cubicBezTo>
                  <a:pt x="1514366" y="3255814"/>
                  <a:pt x="1381235" y="3255814"/>
                  <a:pt x="1300405" y="3208293"/>
                </a:cubicBezTo>
                <a:cubicBezTo>
                  <a:pt x="147395" y="2542992"/>
                  <a:pt x="147395" y="2542992"/>
                  <a:pt x="147395" y="2542992"/>
                </a:cubicBezTo>
                <a:cubicBezTo>
                  <a:pt x="66566" y="2495471"/>
                  <a:pt x="0" y="2381419"/>
                  <a:pt x="0" y="2286376"/>
                </a:cubicBezTo>
                <a:lnTo>
                  <a:pt x="0" y="955776"/>
                </a:lnTo>
                <a:cubicBezTo>
                  <a:pt x="0" y="863109"/>
                  <a:pt x="66566" y="746681"/>
                  <a:pt x="147395" y="699160"/>
                </a:cubicBezTo>
                <a:cubicBezTo>
                  <a:pt x="1300405" y="33860"/>
                  <a:pt x="1300405" y="33860"/>
                  <a:pt x="1300405" y="33860"/>
                </a:cubicBezTo>
                <a:cubicBezTo>
                  <a:pt x="1340820" y="11287"/>
                  <a:pt x="1394310" y="0"/>
                  <a:pt x="1447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4E7C-442E-4252-8F73-431B515479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4968-826C-4EDC-B75A-CA0618E1F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4BCD24AF-367D-4F7B-BCBC-AB4AF3EE44F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600F063A-7B63-491C-A845-B41E9950C87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0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6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00027" y="2171600"/>
            <a:ext cx="6160770" cy="9220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GEM5</a:t>
            </a:r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评测系统性能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6896" y="3463985"/>
            <a:ext cx="3684836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任小禹</a:t>
            </a:r>
            <a:endParaRPr lang="zh-CN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7" name="任意多边形: 形状 15"/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-1" fmla="*/ 0 w 4454013"/>
              <a:gd name="connsiteY0-2" fmla="*/ 531514 h 767488"/>
              <a:gd name="connsiteX1-3" fmla="*/ 1828800 w 4454013"/>
              <a:gd name="connsiteY1-4" fmla="*/ 572 h 767488"/>
              <a:gd name="connsiteX2-5" fmla="*/ 3628103 w 4454013"/>
              <a:gd name="connsiteY2-6" fmla="*/ 620004 h 767488"/>
              <a:gd name="connsiteX3-7" fmla="*/ 4195569 w 4454013"/>
              <a:gd name="connsiteY3-8" fmla="*/ 735545 h 767488"/>
              <a:gd name="connsiteX4" fmla="*/ 4454013 w 4454013"/>
              <a:gd name="connsiteY4" fmla="*/ 767488 h 767488"/>
              <a:gd name="connsiteX0-9" fmla="*/ 0 w 4454013"/>
              <a:gd name="connsiteY0-10" fmla="*/ 531514 h 767488"/>
              <a:gd name="connsiteX1-11" fmla="*/ 1828800 w 4454013"/>
              <a:gd name="connsiteY1-12" fmla="*/ 572 h 767488"/>
              <a:gd name="connsiteX2-13" fmla="*/ 3628103 w 4454013"/>
              <a:gd name="connsiteY2-14" fmla="*/ 620004 h 767488"/>
              <a:gd name="connsiteX3-15" fmla="*/ 4081269 w 4454013"/>
              <a:gd name="connsiteY3-16" fmla="*/ 730782 h 767488"/>
              <a:gd name="connsiteX4-17" fmla="*/ 4454013 w 4454013"/>
              <a:gd name="connsiteY4-18" fmla="*/ 767488 h 767488"/>
              <a:gd name="connsiteX0-19" fmla="*/ 0 w 4081269"/>
              <a:gd name="connsiteY0-20" fmla="*/ 531514 h 730782"/>
              <a:gd name="connsiteX1-21" fmla="*/ 1828800 w 4081269"/>
              <a:gd name="connsiteY1-22" fmla="*/ 572 h 730782"/>
              <a:gd name="connsiteX2-23" fmla="*/ 3628103 w 4081269"/>
              <a:gd name="connsiteY2-24" fmla="*/ 620004 h 730782"/>
              <a:gd name="connsiteX3-25" fmla="*/ 4081269 w 4081269"/>
              <a:gd name="connsiteY3-26" fmla="*/ 730782 h 7307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/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-1" fmla="*/ 0 w 4733772"/>
              <a:gd name="connsiteY0-2" fmla="*/ 364821 h 700144"/>
              <a:gd name="connsiteX1-3" fmla="*/ 1105669 w 4733772"/>
              <a:gd name="connsiteY1-4" fmla="*/ 689285 h 700144"/>
              <a:gd name="connsiteX2-5" fmla="*/ 2904972 w 4733772"/>
              <a:gd name="connsiteY2-6" fmla="*/ 10859 h 700144"/>
              <a:gd name="connsiteX3-7" fmla="*/ 4733772 w 4733772"/>
              <a:gd name="connsiteY3-8" fmla="*/ 335324 h 700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/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-1" fmla="*/ 0 w 4414070"/>
              <a:gd name="connsiteY0-2" fmla="*/ 196030 h 560475"/>
              <a:gd name="connsiteX1-3" fmla="*/ 992444 w 4414070"/>
              <a:gd name="connsiteY1-4" fmla="*/ 29497 h 560475"/>
              <a:gd name="connsiteX2-5" fmla="*/ 2850741 w 4414070"/>
              <a:gd name="connsiteY2-6" fmla="*/ 560438 h 560475"/>
              <a:gd name="connsiteX3-7" fmla="*/ 4414070 w 4414070"/>
              <a:gd name="connsiteY3-8" fmla="*/ 0 h 560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/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1" name="矩形: 圆角 22"/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/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/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/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/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/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/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/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/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40995" y="470535"/>
            <a:ext cx="3388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GEM5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使用说明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035" y="3884930"/>
            <a:ext cx="8229600" cy="2565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5" y="1508760"/>
            <a:ext cx="10452100" cy="2146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60520" y="869950"/>
            <a:ext cx="3891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下载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GEM5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和依赖包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40995" y="470535"/>
            <a:ext cx="3388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GEM5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使用说明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6245" y="2212975"/>
            <a:ext cx="3891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编译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X86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架构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5530" y="605155"/>
            <a:ext cx="8509000" cy="596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40995" y="470535"/>
            <a:ext cx="3388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GEM5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使用说明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6245" y="2212975"/>
            <a:ext cx="38919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全系统仿真的步骤：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配置环境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挂载镜像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拷贝文件到挂载的镜像中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卸载镜像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启动全系统模拟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连接模拟的系统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编译并运行程序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/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5240" y="622935"/>
            <a:ext cx="8258810" cy="5611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40995" y="470535"/>
            <a:ext cx="3388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GEM5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使用说明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6245" y="2212975"/>
            <a:ext cx="38919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全系统仿真的步骤：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配置环境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挂载镜像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拷贝文件到挂载的镜像中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卸载镜像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启动全系统模拟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连接模拟的系统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编译并运行程序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7375" y="650240"/>
            <a:ext cx="7784465" cy="5445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测试结果</a:t>
            </a:r>
            <a:endParaRPr lang="zh-CN" altLang="en-US" sz="5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4" descr="gem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845" y="414655"/>
            <a:ext cx="9431020" cy="6160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9555" y="936625"/>
            <a:ext cx="124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实际系统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5" descr="gem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1445" y="355600"/>
            <a:ext cx="9651365" cy="60185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8435" y="1214755"/>
            <a:ext cx="8858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模式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6" descr="gem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" y="814705"/>
            <a:ext cx="8413750" cy="5621020"/>
          </a:xfrm>
          <a:prstGeom prst="rect">
            <a:avLst/>
          </a:prstGeom>
        </p:spPr>
      </p:pic>
      <p:pic>
        <p:nvPicPr>
          <p:cNvPr id="17" name="图片 17" descr="gem5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775" y="977265"/>
            <a:ext cx="8179435" cy="52965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4070" y="271780"/>
            <a:ext cx="24726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FS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模式（全系统模拟）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分析与思考</a:t>
            </a:r>
            <a:endParaRPr lang="zh-CN" altLang="en-US" sz="5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第四部分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340995" y="1712595"/>
            <a:ext cx="1006665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从测试记录来看：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FFT程序在实际系统上测得的执行时间为0.000379s。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在GEM5上的全系统模拟执行时间是0.001667s，是实际系统上测得的执行时间的5倍。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系统调用模拟执行时间为0.00728s,是实际系统上测得的执行时间的2倍。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 algn="l">
              <a:lnSpc>
                <a:spcPct val="160000"/>
              </a:lnSpc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 algn="l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GEM5仿真系统测得的程序性能与实际系统测得的程序性能差别大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可能的原因是一条指令的编译可能需要多条指令来解释，所以时间比真实系统长很多。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072" y="470465"/>
            <a:ext cx="276031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分析与思考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菱形 16"/>
          <p:cNvSpPr/>
          <p:nvPr/>
        </p:nvSpPr>
        <p:spPr>
          <a:xfrm>
            <a:off x="-255470" y="-370540"/>
            <a:ext cx="3373899" cy="3373899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-19878" y="-863758"/>
            <a:ext cx="1287979" cy="2575958"/>
          </a:xfrm>
          <a:custGeom>
            <a:avLst/>
            <a:gdLst>
              <a:gd name="connsiteX0" fmla="*/ 0 w 1287979"/>
              <a:gd name="connsiteY0" fmla="*/ 0 h 2575958"/>
              <a:gd name="connsiteX1" fmla="*/ 1287979 w 1287979"/>
              <a:gd name="connsiteY1" fmla="*/ 1287979 h 2575958"/>
              <a:gd name="connsiteX2" fmla="*/ 0 w 1287979"/>
              <a:gd name="connsiteY2" fmla="*/ 2575958 h 257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979" h="2575958">
                <a:moveTo>
                  <a:pt x="0" y="0"/>
                </a:moveTo>
                <a:lnTo>
                  <a:pt x="1287979" y="1287979"/>
                </a:lnTo>
                <a:lnTo>
                  <a:pt x="0" y="2575958"/>
                </a:lnTo>
                <a:close/>
              </a:path>
            </a:pathLst>
          </a:cu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-256201" y="-68674"/>
            <a:ext cx="3342485" cy="3342485"/>
          </a:xfrm>
          <a:prstGeom prst="diamond">
            <a:avLst/>
          </a:pr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27215" y="1563765"/>
            <a:ext cx="34493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GEM5</a:t>
            </a:r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51313" y="1436993"/>
            <a:ext cx="888418" cy="883238"/>
            <a:chOff x="4151313" y="2020084"/>
            <a:chExt cx="888418" cy="883238"/>
          </a:xfrm>
        </p:grpSpPr>
        <p:grpSp>
          <p:nvGrpSpPr>
            <p:cNvPr id="22" name="组合 21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51006" y="2604566"/>
            <a:ext cx="888418" cy="883238"/>
            <a:chOff x="4161396" y="3518961"/>
            <a:chExt cx="888418" cy="883238"/>
          </a:xfrm>
        </p:grpSpPr>
        <p:sp>
          <p:nvSpPr>
            <p:cNvPr id="36" name="文本框 35"/>
            <p:cNvSpPr txBox="1"/>
            <p:nvPr/>
          </p:nvSpPr>
          <p:spPr>
            <a:xfrm>
              <a:off x="4253447" y="3741759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161396" y="3518961"/>
              <a:ext cx="888418" cy="883238"/>
              <a:chOff x="5641059" y="3248083"/>
              <a:chExt cx="918415" cy="913060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63143" y="3712664"/>
              <a:ext cx="483672" cy="489216"/>
              <a:chOff x="4359930" y="2498290"/>
              <a:chExt cx="1019358" cy="103104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</p:grpSp>
      <p:sp>
        <p:nvSpPr>
          <p:cNvPr id="49" name="文本框 48"/>
          <p:cNvSpPr txBox="1"/>
          <p:nvPr/>
        </p:nvSpPr>
        <p:spPr>
          <a:xfrm>
            <a:off x="5039360" y="2628900"/>
            <a:ext cx="4963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GEM5</a:t>
            </a:r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151518" y="3887038"/>
            <a:ext cx="34493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测试结果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149454" y="3773601"/>
            <a:ext cx="888418" cy="883238"/>
            <a:chOff x="4165039" y="5019300"/>
            <a:chExt cx="888418" cy="883238"/>
          </a:xfrm>
        </p:grpSpPr>
        <p:grpSp>
          <p:nvGrpSpPr>
            <p:cNvPr id="52" name="组合 51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59" name="任意多边形 5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57" name="任意多边形 5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94687" y="541842"/>
            <a:ext cx="1107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6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151992" y="5124264"/>
            <a:ext cx="34493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分析与思考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146118" y="4942882"/>
            <a:ext cx="888418" cy="883238"/>
            <a:chOff x="4165039" y="5019300"/>
            <a:chExt cx="888418" cy="883238"/>
          </a:xfrm>
        </p:grpSpPr>
        <p:grpSp>
          <p:nvGrpSpPr>
            <p:cNvPr id="68" name="组合 67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77" name="任意多边形 76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75" name="任意多边形 74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6" name="任意多边形 75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73" name="任意多边形 72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4" name="任意多边形 73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GEM5</a:t>
            </a:r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</a:t>
            </a:r>
            <a:endParaRPr lang="zh-CN" altLang="en-US" sz="5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GEM5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5185" y="1328420"/>
            <a:ext cx="10791825" cy="429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一款模块化的离散事件驱动全系统模拟器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是一款高度可配置、集成多种ISA和多种CPU模型的体系结构模拟器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结合了M5和GEMS中最优秀的部分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M5是由Michigan大学开发的一款开源的多处理机模拟器，受到了业内的广泛关注，很多高水平论文都采用M5作为研究工具。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Wisconsin推出的GEMS能够对储存层次进行详细而灵活的模拟，包括对多种不同的cache一致性协议和互联模型的支持。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目前的GEM5是M5和GEMS的一个紧耦合版本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GEM5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5185" y="1328420"/>
            <a:ext cx="506095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GEM5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的结构特征</a:t>
            </a:r>
            <a:endParaRPr lang="zh-CN" altLang="en-US" sz="2400" b="1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面向对象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C++ (85%) python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Python集成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Python负责初始化、配置和模拟控制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领域特定语言DSL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定制硬件模块 两种DSL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指定ISA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指定cache一致性协议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标准化接口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端口 连接两个对象接口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消息缓冲接口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30595" y="1398905"/>
            <a:ext cx="506095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GEM5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的四种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CPU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模型</a:t>
            </a:r>
            <a:endParaRPr lang="zh-CN" altLang="en-US" sz="2400" b="1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AtomicSimple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最简单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TimingSimple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无流水线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In-Order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五级流水线 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取值 译码 执行 访存 写回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Out-Order(O3)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七级流水线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取值、译码、重命名、发射、执行、写回、提交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019935" y="1240783"/>
            <a:ext cx="8096885" cy="4354847"/>
            <a:chOff x="2936534" y="2484884"/>
            <a:chExt cx="6380821" cy="2657451"/>
          </a:xfrm>
        </p:grpSpPr>
        <p:sp>
          <p:nvSpPr>
            <p:cNvPr id="6" name="矩形 5"/>
            <p:cNvSpPr/>
            <p:nvPr/>
          </p:nvSpPr>
          <p:spPr>
            <a:xfrm>
              <a:off x="2936534" y="2484889"/>
              <a:ext cx="2171700" cy="265744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145655" y="2484884"/>
              <a:ext cx="2171700" cy="265744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92331" y="2648412"/>
              <a:ext cx="1178483" cy="562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FS</a:t>
              </a:r>
              <a:endPara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936534" y="3237017"/>
              <a:ext cx="2171811" cy="1633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 Light" panose="020B0502040204020203" pitchFamily="34" charset="-122"/>
                </a:rPr>
                <a:t>FS模型模拟完整的全系统，包括OS，运行在用户态和核心态的线程调度以及各种设备。能够精确模拟系统时间等开销。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683993" y="2674374"/>
              <a:ext cx="1094913" cy="562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</a:t>
              </a:r>
              <a:endPara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45605" y="3469875"/>
              <a:ext cx="2171699" cy="957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 Light" panose="020B0502040204020203" pitchFamily="34" charset="-122"/>
                </a:rPr>
                <a:t>SE模型能够仿真大部分操作系统级服务，能够取得很好功能模拟加速比。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5638800" y="3255245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52729" y="3527779"/>
            <a:ext cx="45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0995" y="470535"/>
            <a:ext cx="3625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GEM5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系统模型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2771973" y="5115379"/>
            <a:ext cx="9320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79295" y="4065905"/>
            <a:ext cx="275209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gem5提供了多种CPU模型，多种系统模型，以及多种存储模型。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11905" y="3435177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灵活性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648571" y="5115379"/>
            <a:ext cx="9320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564119" y="3435177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可用性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8544270" y="5115379"/>
            <a:ext cx="9320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31385" y="3834130"/>
            <a:ext cx="3357880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GEM5采用基于BSD的license管理（BSD是自由软件（开源软件的一个子集）中使用最广泛的许可证之一），对不同类型的用户，包括学术研究人员、企业界的工程技术人员、学生等，都很友好。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89067" y="4065969"/>
            <a:ext cx="251686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 Light" panose="020B0502040204020203" pitchFamily="34" charset="-122"/>
              </a:rPr>
              <a:t>GEM5是一个开源社区项目，任何有志之士都可以贡献自己的力量。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KSO_Shape"/>
          <p:cNvSpPr>
            <a:spLocks noChangeAspect="1"/>
          </p:cNvSpPr>
          <p:nvPr/>
        </p:nvSpPr>
        <p:spPr bwMode="auto">
          <a:xfrm>
            <a:off x="2819402" y="25586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5" name="KSO_Shape"/>
          <p:cNvSpPr>
            <a:spLocks noChangeAspect="1"/>
          </p:cNvSpPr>
          <p:nvPr/>
        </p:nvSpPr>
        <p:spPr bwMode="auto">
          <a:xfrm>
            <a:off x="5789971" y="2556257"/>
            <a:ext cx="534988" cy="719137"/>
          </a:xfrm>
          <a:custGeom>
            <a:avLst/>
            <a:gdLst>
              <a:gd name="T0" fmla="*/ 1114659 w 1125538"/>
              <a:gd name="T1" fmla="*/ 1446451 h 1516063"/>
              <a:gd name="T2" fmla="*/ 1124632 w 1125538"/>
              <a:gd name="T3" fmla="*/ 1455581 h 1516063"/>
              <a:gd name="T4" fmla="*/ 1123952 w 1125538"/>
              <a:gd name="T5" fmla="*/ 1506706 h 1516063"/>
              <a:gd name="T6" fmla="*/ 1112619 w 1125538"/>
              <a:gd name="T7" fmla="*/ 1514922 h 1516063"/>
              <a:gd name="T8" fmla="*/ 14959 w 1125538"/>
              <a:gd name="T9" fmla="*/ 1515379 h 1516063"/>
              <a:gd name="T10" fmla="*/ 2720 w 1125538"/>
              <a:gd name="T11" fmla="*/ 1508075 h 1516063"/>
              <a:gd name="T12" fmla="*/ 453 w 1125538"/>
              <a:gd name="T13" fmla="*/ 1456950 h 1516063"/>
              <a:gd name="T14" fmla="*/ 9292 w 1125538"/>
              <a:gd name="T15" fmla="*/ 1447136 h 1516063"/>
              <a:gd name="T16" fmla="*/ 202628 w 1125538"/>
              <a:gd name="T17" fmla="*/ 1074964 h 1516063"/>
              <a:gd name="T18" fmla="*/ 218423 w 1125538"/>
              <a:gd name="T19" fmla="*/ 1080869 h 1516063"/>
              <a:gd name="T20" fmla="*/ 223838 w 1125538"/>
              <a:gd name="T21" fmla="*/ 1377473 h 1516063"/>
              <a:gd name="T22" fmla="*/ 216843 w 1125538"/>
              <a:gd name="T23" fmla="*/ 1389056 h 1516063"/>
              <a:gd name="T24" fmla="*/ 200146 w 1125538"/>
              <a:gd name="T25" fmla="*/ 1393825 h 1516063"/>
              <a:gd name="T26" fmla="*/ 8574 w 1125538"/>
              <a:gd name="T27" fmla="*/ 1390191 h 1516063"/>
              <a:gd name="T28" fmla="*/ 225 w 1125538"/>
              <a:gd name="T29" fmla="*/ 1379063 h 1516063"/>
              <a:gd name="T30" fmla="*/ 4287 w 1125538"/>
              <a:gd name="T31" fmla="*/ 1082005 h 1516063"/>
              <a:gd name="T32" fmla="*/ 18954 w 1125538"/>
              <a:gd name="T33" fmla="*/ 1075191 h 1516063"/>
              <a:gd name="T34" fmla="*/ 494553 w 1125538"/>
              <a:gd name="T35" fmla="*/ 906007 h 1516063"/>
              <a:gd name="T36" fmla="*/ 508443 w 1125538"/>
              <a:gd name="T37" fmla="*/ 918225 h 1516063"/>
              <a:gd name="T38" fmla="*/ 510720 w 1125538"/>
              <a:gd name="T39" fmla="*/ 1373688 h 1516063"/>
              <a:gd name="T40" fmla="*/ 500929 w 1125538"/>
              <a:gd name="T41" fmla="*/ 1389526 h 1516063"/>
              <a:gd name="T42" fmla="*/ 307154 w 1125538"/>
              <a:gd name="T43" fmla="*/ 1393599 h 1516063"/>
              <a:gd name="T44" fmla="*/ 291215 w 1125538"/>
              <a:gd name="T45" fmla="*/ 1384549 h 1516063"/>
              <a:gd name="T46" fmla="*/ 285750 w 1125538"/>
              <a:gd name="T47" fmla="*/ 930216 h 1516063"/>
              <a:gd name="T48" fmla="*/ 292581 w 1125538"/>
              <a:gd name="T49" fmla="*/ 912342 h 1516063"/>
              <a:gd name="T50" fmla="*/ 614065 w 1125538"/>
              <a:gd name="T51" fmla="*/ 754062 h 1516063"/>
              <a:gd name="T52" fmla="*/ 807605 w 1125538"/>
              <a:gd name="T53" fmla="*/ 758598 h 1516063"/>
              <a:gd name="T54" fmla="*/ 814388 w 1125538"/>
              <a:gd name="T55" fmla="*/ 776968 h 1516063"/>
              <a:gd name="T56" fmla="*/ 808962 w 1125538"/>
              <a:gd name="T57" fmla="*/ 1387929 h 1516063"/>
              <a:gd name="T58" fmla="*/ 790874 w 1125538"/>
              <a:gd name="T59" fmla="*/ 1393825 h 1516063"/>
              <a:gd name="T60" fmla="*/ 597559 w 1125538"/>
              <a:gd name="T61" fmla="*/ 1389290 h 1516063"/>
              <a:gd name="T62" fmla="*/ 590550 w 1125538"/>
              <a:gd name="T63" fmla="*/ 1370920 h 1516063"/>
              <a:gd name="T64" fmla="*/ 595977 w 1125538"/>
              <a:gd name="T65" fmla="*/ 759959 h 1516063"/>
              <a:gd name="T66" fmla="*/ 614065 w 1125538"/>
              <a:gd name="T67" fmla="*/ 754062 h 1516063"/>
              <a:gd name="T68" fmla="*/ 1117173 w 1125538"/>
              <a:gd name="T69" fmla="*/ 374198 h 1516063"/>
              <a:gd name="T70" fmla="*/ 1125538 w 1125538"/>
              <a:gd name="T71" fmla="*/ 395525 h 1516063"/>
              <a:gd name="T72" fmla="*/ 1121695 w 1125538"/>
              <a:gd name="T73" fmla="*/ 1383617 h 1516063"/>
              <a:gd name="T74" fmla="*/ 1106998 w 1125538"/>
              <a:gd name="T75" fmla="*/ 1390650 h 1516063"/>
              <a:gd name="T76" fmla="*/ 910292 w 1125538"/>
              <a:gd name="T77" fmla="*/ 1388381 h 1516063"/>
              <a:gd name="T78" fmla="*/ 901926 w 1125538"/>
              <a:gd name="T79" fmla="*/ 1366827 h 1516063"/>
              <a:gd name="T80" fmla="*/ 905544 w 1125538"/>
              <a:gd name="T81" fmla="*/ 378509 h 1516063"/>
              <a:gd name="T82" fmla="*/ 920466 w 1125538"/>
              <a:gd name="T83" fmla="*/ 371702 h 1516063"/>
              <a:gd name="T84" fmla="*/ 871862 w 1125538"/>
              <a:gd name="T85" fmla="*/ 250077 h 1516063"/>
              <a:gd name="T86" fmla="*/ 834181 w 1125538"/>
              <a:gd name="T87" fmla="*/ 369107 h 1516063"/>
              <a:gd name="T88" fmla="*/ 785151 w 1125538"/>
              <a:gd name="T89" fmla="*/ 471133 h 1516063"/>
              <a:gd name="T90" fmla="*/ 726588 w 1125538"/>
              <a:gd name="T91" fmla="*/ 557062 h 1516063"/>
              <a:gd name="T92" fmla="*/ 660533 w 1125538"/>
              <a:gd name="T93" fmla="*/ 628934 h 1516063"/>
              <a:gd name="T94" fmla="*/ 589258 w 1125538"/>
              <a:gd name="T95" fmla="*/ 687429 h 1516063"/>
              <a:gd name="T96" fmla="*/ 514351 w 1125538"/>
              <a:gd name="T97" fmla="*/ 733907 h 1516063"/>
              <a:gd name="T98" fmla="*/ 419015 w 1125538"/>
              <a:gd name="T99" fmla="*/ 777438 h 1516063"/>
              <a:gd name="T100" fmla="*/ 271244 w 1125538"/>
              <a:gd name="T101" fmla="*/ 819382 h 1516063"/>
              <a:gd name="T102" fmla="*/ 143448 w 1125538"/>
              <a:gd name="T103" fmla="*/ 835933 h 1516063"/>
              <a:gd name="T104" fmla="*/ 29499 w 1125538"/>
              <a:gd name="T105" fmla="*/ 836840 h 1516063"/>
              <a:gd name="T106" fmla="*/ 97823 w 1125538"/>
              <a:gd name="T107" fmla="*/ 823690 h 1516063"/>
              <a:gd name="T108" fmla="*/ 204055 w 1125538"/>
              <a:gd name="T109" fmla="*/ 801017 h 1516063"/>
              <a:gd name="T110" fmla="*/ 299618 w 1125538"/>
              <a:gd name="T111" fmla="*/ 770863 h 1516063"/>
              <a:gd name="T112" fmla="*/ 404715 w 1125538"/>
              <a:gd name="T113" fmla="*/ 724838 h 1516063"/>
              <a:gd name="T114" fmla="*/ 542725 w 1125538"/>
              <a:gd name="T115" fmla="*/ 635962 h 1516063"/>
              <a:gd name="T116" fmla="*/ 647822 w 1125538"/>
              <a:gd name="T117" fmla="*/ 535296 h 1516063"/>
              <a:gd name="T118" fmla="*/ 724091 w 1125538"/>
              <a:gd name="T119" fmla="*/ 431683 h 1516063"/>
              <a:gd name="T120" fmla="*/ 776299 w 1125538"/>
              <a:gd name="T121" fmla="*/ 333285 h 1516063"/>
              <a:gd name="T122" fmla="*/ 814206 w 1125538"/>
              <a:gd name="T123" fmla="*/ 229445 h 1516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5538" h="1516063">
                <a:moveTo>
                  <a:pt x="19039" y="1444625"/>
                </a:moveTo>
                <a:lnTo>
                  <a:pt x="21305" y="1444625"/>
                </a:lnTo>
                <a:lnTo>
                  <a:pt x="1104460" y="1444625"/>
                </a:lnTo>
                <a:lnTo>
                  <a:pt x="1106726" y="1444625"/>
                </a:lnTo>
                <a:lnTo>
                  <a:pt x="1108766" y="1444853"/>
                </a:lnTo>
                <a:lnTo>
                  <a:pt x="1110806" y="1445310"/>
                </a:lnTo>
                <a:lnTo>
                  <a:pt x="1112619" y="1445766"/>
                </a:lnTo>
                <a:lnTo>
                  <a:pt x="1114659" y="1446451"/>
                </a:lnTo>
                <a:lnTo>
                  <a:pt x="1116472" y="1447136"/>
                </a:lnTo>
                <a:lnTo>
                  <a:pt x="1118059" y="1448277"/>
                </a:lnTo>
                <a:lnTo>
                  <a:pt x="1119419" y="1449190"/>
                </a:lnTo>
                <a:lnTo>
                  <a:pt x="1120779" y="1450331"/>
                </a:lnTo>
                <a:lnTo>
                  <a:pt x="1122138" y="1451472"/>
                </a:lnTo>
                <a:lnTo>
                  <a:pt x="1123272" y="1452614"/>
                </a:lnTo>
                <a:lnTo>
                  <a:pt x="1123952" y="1453983"/>
                </a:lnTo>
                <a:lnTo>
                  <a:pt x="1124632" y="1455581"/>
                </a:lnTo>
                <a:lnTo>
                  <a:pt x="1125312" y="1456950"/>
                </a:lnTo>
                <a:lnTo>
                  <a:pt x="1125538" y="1458319"/>
                </a:lnTo>
                <a:lnTo>
                  <a:pt x="1125538" y="1459917"/>
                </a:lnTo>
                <a:lnTo>
                  <a:pt x="1125538" y="1500771"/>
                </a:lnTo>
                <a:lnTo>
                  <a:pt x="1125538" y="1502369"/>
                </a:lnTo>
                <a:lnTo>
                  <a:pt x="1125312" y="1503967"/>
                </a:lnTo>
                <a:lnTo>
                  <a:pt x="1124632" y="1505336"/>
                </a:lnTo>
                <a:lnTo>
                  <a:pt x="1123952" y="1506706"/>
                </a:lnTo>
                <a:lnTo>
                  <a:pt x="1123272" y="1508075"/>
                </a:lnTo>
                <a:lnTo>
                  <a:pt x="1122138" y="1509444"/>
                </a:lnTo>
                <a:lnTo>
                  <a:pt x="1120779" y="1510586"/>
                </a:lnTo>
                <a:lnTo>
                  <a:pt x="1119419" y="1511499"/>
                </a:lnTo>
                <a:lnTo>
                  <a:pt x="1118059" y="1512640"/>
                </a:lnTo>
                <a:lnTo>
                  <a:pt x="1116472" y="1513324"/>
                </a:lnTo>
                <a:lnTo>
                  <a:pt x="1114659" y="1514237"/>
                </a:lnTo>
                <a:lnTo>
                  <a:pt x="1112619" y="1514922"/>
                </a:lnTo>
                <a:lnTo>
                  <a:pt x="1110806" y="1515379"/>
                </a:lnTo>
                <a:lnTo>
                  <a:pt x="1108766" y="1515835"/>
                </a:lnTo>
                <a:lnTo>
                  <a:pt x="1106726" y="1516063"/>
                </a:lnTo>
                <a:lnTo>
                  <a:pt x="1104460" y="1516063"/>
                </a:lnTo>
                <a:lnTo>
                  <a:pt x="21305" y="1516063"/>
                </a:lnTo>
                <a:lnTo>
                  <a:pt x="19039" y="1516063"/>
                </a:lnTo>
                <a:lnTo>
                  <a:pt x="16772" y="1515835"/>
                </a:lnTo>
                <a:lnTo>
                  <a:pt x="14959" y="1515379"/>
                </a:lnTo>
                <a:lnTo>
                  <a:pt x="12919" y="1514922"/>
                </a:lnTo>
                <a:lnTo>
                  <a:pt x="11333" y="1514237"/>
                </a:lnTo>
                <a:lnTo>
                  <a:pt x="9292" y="1513324"/>
                </a:lnTo>
                <a:lnTo>
                  <a:pt x="7706" y="1512640"/>
                </a:lnTo>
                <a:lnTo>
                  <a:pt x="6346" y="1511499"/>
                </a:lnTo>
                <a:lnTo>
                  <a:pt x="4986" y="1510586"/>
                </a:lnTo>
                <a:lnTo>
                  <a:pt x="3853" y="1509444"/>
                </a:lnTo>
                <a:lnTo>
                  <a:pt x="2720" y="1508075"/>
                </a:lnTo>
                <a:lnTo>
                  <a:pt x="1586" y="1506706"/>
                </a:lnTo>
                <a:lnTo>
                  <a:pt x="906" y="1505336"/>
                </a:lnTo>
                <a:lnTo>
                  <a:pt x="453" y="1503967"/>
                </a:lnTo>
                <a:lnTo>
                  <a:pt x="226" y="1502369"/>
                </a:lnTo>
                <a:lnTo>
                  <a:pt x="0" y="1500771"/>
                </a:lnTo>
                <a:lnTo>
                  <a:pt x="0" y="1459917"/>
                </a:lnTo>
                <a:lnTo>
                  <a:pt x="226" y="1458319"/>
                </a:lnTo>
                <a:lnTo>
                  <a:pt x="453" y="1456950"/>
                </a:lnTo>
                <a:lnTo>
                  <a:pt x="906" y="1455581"/>
                </a:lnTo>
                <a:lnTo>
                  <a:pt x="1586" y="1453983"/>
                </a:lnTo>
                <a:lnTo>
                  <a:pt x="2720" y="1452614"/>
                </a:lnTo>
                <a:lnTo>
                  <a:pt x="3853" y="1451472"/>
                </a:lnTo>
                <a:lnTo>
                  <a:pt x="4986" y="1450331"/>
                </a:lnTo>
                <a:lnTo>
                  <a:pt x="6346" y="1449190"/>
                </a:lnTo>
                <a:lnTo>
                  <a:pt x="7706" y="1448277"/>
                </a:lnTo>
                <a:lnTo>
                  <a:pt x="9292" y="1447136"/>
                </a:lnTo>
                <a:lnTo>
                  <a:pt x="11333" y="1446451"/>
                </a:lnTo>
                <a:lnTo>
                  <a:pt x="12919" y="1445766"/>
                </a:lnTo>
                <a:lnTo>
                  <a:pt x="14959" y="1445310"/>
                </a:lnTo>
                <a:lnTo>
                  <a:pt x="16772" y="1444853"/>
                </a:lnTo>
                <a:lnTo>
                  <a:pt x="19039" y="1444625"/>
                </a:lnTo>
                <a:close/>
                <a:moveTo>
                  <a:pt x="23693" y="1074737"/>
                </a:moveTo>
                <a:lnTo>
                  <a:pt x="200146" y="1074737"/>
                </a:lnTo>
                <a:lnTo>
                  <a:pt x="202628" y="1074964"/>
                </a:lnTo>
                <a:lnTo>
                  <a:pt x="204884" y="1075191"/>
                </a:lnTo>
                <a:lnTo>
                  <a:pt x="207141" y="1075419"/>
                </a:lnTo>
                <a:lnTo>
                  <a:pt x="209397" y="1076100"/>
                </a:lnTo>
                <a:lnTo>
                  <a:pt x="211428" y="1076781"/>
                </a:lnTo>
                <a:lnTo>
                  <a:pt x="213233" y="1077690"/>
                </a:lnTo>
                <a:lnTo>
                  <a:pt x="215038" y="1078598"/>
                </a:lnTo>
                <a:lnTo>
                  <a:pt x="216843" y="1079734"/>
                </a:lnTo>
                <a:lnTo>
                  <a:pt x="218423" y="1080869"/>
                </a:lnTo>
                <a:lnTo>
                  <a:pt x="219551" y="1082005"/>
                </a:lnTo>
                <a:lnTo>
                  <a:pt x="220905" y="1083367"/>
                </a:lnTo>
                <a:lnTo>
                  <a:pt x="221807" y="1084957"/>
                </a:lnTo>
                <a:lnTo>
                  <a:pt x="222484" y="1086547"/>
                </a:lnTo>
                <a:lnTo>
                  <a:pt x="223161" y="1087910"/>
                </a:lnTo>
                <a:lnTo>
                  <a:pt x="223387" y="1089499"/>
                </a:lnTo>
                <a:lnTo>
                  <a:pt x="223838" y="1091316"/>
                </a:lnTo>
                <a:lnTo>
                  <a:pt x="223838" y="1377473"/>
                </a:lnTo>
                <a:lnTo>
                  <a:pt x="223387" y="1379063"/>
                </a:lnTo>
                <a:lnTo>
                  <a:pt x="223161" y="1380653"/>
                </a:lnTo>
                <a:lnTo>
                  <a:pt x="222484" y="1382470"/>
                </a:lnTo>
                <a:lnTo>
                  <a:pt x="221807" y="1383832"/>
                </a:lnTo>
                <a:lnTo>
                  <a:pt x="220905" y="1385195"/>
                </a:lnTo>
                <a:lnTo>
                  <a:pt x="219551" y="1386558"/>
                </a:lnTo>
                <a:lnTo>
                  <a:pt x="218423" y="1387693"/>
                </a:lnTo>
                <a:lnTo>
                  <a:pt x="216843" y="1389056"/>
                </a:lnTo>
                <a:lnTo>
                  <a:pt x="215038" y="1390191"/>
                </a:lnTo>
                <a:lnTo>
                  <a:pt x="213233" y="1391100"/>
                </a:lnTo>
                <a:lnTo>
                  <a:pt x="211428" y="1392008"/>
                </a:lnTo>
                <a:lnTo>
                  <a:pt x="209397" y="1392690"/>
                </a:lnTo>
                <a:lnTo>
                  <a:pt x="207141" y="1393144"/>
                </a:lnTo>
                <a:lnTo>
                  <a:pt x="204884" y="1393598"/>
                </a:lnTo>
                <a:lnTo>
                  <a:pt x="202628" y="1393825"/>
                </a:lnTo>
                <a:lnTo>
                  <a:pt x="200146" y="1393825"/>
                </a:lnTo>
                <a:lnTo>
                  <a:pt x="23693" y="1393825"/>
                </a:lnTo>
                <a:lnTo>
                  <a:pt x="21211" y="1393825"/>
                </a:lnTo>
                <a:lnTo>
                  <a:pt x="18954" y="1393598"/>
                </a:lnTo>
                <a:lnTo>
                  <a:pt x="16472" y="1393144"/>
                </a:lnTo>
                <a:lnTo>
                  <a:pt x="14441" y="1392690"/>
                </a:lnTo>
                <a:lnTo>
                  <a:pt x="12411" y="1392008"/>
                </a:lnTo>
                <a:lnTo>
                  <a:pt x="10605" y="1391100"/>
                </a:lnTo>
                <a:lnTo>
                  <a:pt x="8574" y="1390191"/>
                </a:lnTo>
                <a:lnTo>
                  <a:pt x="6995" y="1389056"/>
                </a:lnTo>
                <a:lnTo>
                  <a:pt x="5415" y="1387693"/>
                </a:lnTo>
                <a:lnTo>
                  <a:pt x="4287" y="1386558"/>
                </a:lnTo>
                <a:lnTo>
                  <a:pt x="3159" y="1385195"/>
                </a:lnTo>
                <a:lnTo>
                  <a:pt x="1805" y="1383832"/>
                </a:lnTo>
                <a:lnTo>
                  <a:pt x="1128" y="1382470"/>
                </a:lnTo>
                <a:lnTo>
                  <a:pt x="451" y="1380653"/>
                </a:lnTo>
                <a:lnTo>
                  <a:pt x="225" y="1379063"/>
                </a:lnTo>
                <a:lnTo>
                  <a:pt x="0" y="1377473"/>
                </a:lnTo>
                <a:lnTo>
                  <a:pt x="0" y="1091316"/>
                </a:lnTo>
                <a:lnTo>
                  <a:pt x="225" y="1089499"/>
                </a:lnTo>
                <a:lnTo>
                  <a:pt x="451" y="1087910"/>
                </a:lnTo>
                <a:lnTo>
                  <a:pt x="1128" y="1086547"/>
                </a:lnTo>
                <a:lnTo>
                  <a:pt x="1805" y="1084957"/>
                </a:lnTo>
                <a:lnTo>
                  <a:pt x="3159" y="1083367"/>
                </a:lnTo>
                <a:lnTo>
                  <a:pt x="4287" y="1082005"/>
                </a:lnTo>
                <a:lnTo>
                  <a:pt x="5415" y="1080869"/>
                </a:lnTo>
                <a:lnTo>
                  <a:pt x="6995" y="1079734"/>
                </a:lnTo>
                <a:lnTo>
                  <a:pt x="8574" y="1078598"/>
                </a:lnTo>
                <a:lnTo>
                  <a:pt x="10605" y="1077690"/>
                </a:lnTo>
                <a:lnTo>
                  <a:pt x="12411" y="1076781"/>
                </a:lnTo>
                <a:lnTo>
                  <a:pt x="14441" y="1076100"/>
                </a:lnTo>
                <a:lnTo>
                  <a:pt x="16472" y="1075419"/>
                </a:lnTo>
                <a:lnTo>
                  <a:pt x="18954" y="1075191"/>
                </a:lnTo>
                <a:lnTo>
                  <a:pt x="21211" y="1074964"/>
                </a:lnTo>
                <a:lnTo>
                  <a:pt x="23693" y="1074737"/>
                </a:lnTo>
                <a:close/>
                <a:moveTo>
                  <a:pt x="307154" y="904875"/>
                </a:moveTo>
                <a:lnTo>
                  <a:pt x="309431" y="904875"/>
                </a:lnTo>
                <a:lnTo>
                  <a:pt x="487494" y="904875"/>
                </a:lnTo>
                <a:lnTo>
                  <a:pt x="489771" y="904875"/>
                </a:lnTo>
                <a:lnTo>
                  <a:pt x="492276" y="905328"/>
                </a:lnTo>
                <a:lnTo>
                  <a:pt x="494553" y="906007"/>
                </a:lnTo>
                <a:lnTo>
                  <a:pt x="496602" y="906685"/>
                </a:lnTo>
                <a:lnTo>
                  <a:pt x="498652" y="908043"/>
                </a:lnTo>
                <a:lnTo>
                  <a:pt x="500929" y="909174"/>
                </a:lnTo>
                <a:lnTo>
                  <a:pt x="502523" y="910758"/>
                </a:lnTo>
                <a:lnTo>
                  <a:pt x="504344" y="912342"/>
                </a:lnTo>
                <a:lnTo>
                  <a:pt x="505710" y="913926"/>
                </a:lnTo>
                <a:lnTo>
                  <a:pt x="507304" y="916188"/>
                </a:lnTo>
                <a:lnTo>
                  <a:pt x="508443" y="918225"/>
                </a:lnTo>
                <a:lnTo>
                  <a:pt x="509354" y="920261"/>
                </a:lnTo>
                <a:lnTo>
                  <a:pt x="510264" y="922750"/>
                </a:lnTo>
                <a:lnTo>
                  <a:pt x="510720" y="925012"/>
                </a:lnTo>
                <a:lnTo>
                  <a:pt x="511175" y="927501"/>
                </a:lnTo>
                <a:lnTo>
                  <a:pt x="511175" y="930216"/>
                </a:lnTo>
                <a:lnTo>
                  <a:pt x="511175" y="1368484"/>
                </a:lnTo>
                <a:lnTo>
                  <a:pt x="511175" y="1370973"/>
                </a:lnTo>
                <a:lnTo>
                  <a:pt x="510720" y="1373688"/>
                </a:lnTo>
                <a:lnTo>
                  <a:pt x="510264" y="1376177"/>
                </a:lnTo>
                <a:lnTo>
                  <a:pt x="509354" y="1378439"/>
                </a:lnTo>
                <a:lnTo>
                  <a:pt x="508443" y="1380702"/>
                </a:lnTo>
                <a:lnTo>
                  <a:pt x="507304" y="1382738"/>
                </a:lnTo>
                <a:lnTo>
                  <a:pt x="505710" y="1384549"/>
                </a:lnTo>
                <a:lnTo>
                  <a:pt x="504344" y="1386359"/>
                </a:lnTo>
                <a:lnTo>
                  <a:pt x="502523" y="1388169"/>
                </a:lnTo>
                <a:lnTo>
                  <a:pt x="500929" y="1389526"/>
                </a:lnTo>
                <a:lnTo>
                  <a:pt x="498652" y="1390884"/>
                </a:lnTo>
                <a:lnTo>
                  <a:pt x="496602" y="1391789"/>
                </a:lnTo>
                <a:lnTo>
                  <a:pt x="494553" y="1392694"/>
                </a:lnTo>
                <a:lnTo>
                  <a:pt x="492276" y="1393373"/>
                </a:lnTo>
                <a:lnTo>
                  <a:pt x="489771" y="1393599"/>
                </a:lnTo>
                <a:lnTo>
                  <a:pt x="487494" y="1393825"/>
                </a:lnTo>
                <a:lnTo>
                  <a:pt x="309431" y="1393825"/>
                </a:lnTo>
                <a:lnTo>
                  <a:pt x="307154" y="1393599"/>
                </a:lnTo>
                <a:lnTo>
                  <a:pt x="304422" y="1393373"/>
                </a:lnTo>
                <a:lnTo>
                  <a:pt x="302372" y="1392694"/>
                </a:lnTo>
                <a:lnTo>
                  <a:pt x="300323" y="1391789"/>
                </a:lnTo>
                <a:lnTo>
                  <a:pt x="298274" y="1390884"/>
                </a:lnTo>
                <a:lnTo>
                  <a:pt x="295997" y="1389526"/>
                </a:lnTo>
                <a:lnTo>
                  <a:pt x="294403" y="1388169"/>
                </a:lnTo>
                <a:lnTo>
                  <a:pt x="292581" y="1386359"/>
                </a:lnTo>
                <a:lnTo>
                  <a:pt x="291215" y="1384549"/>
                </a:lnTo>
                <a:lnTo>
                  <a:pt x="289621" y="1382738"/>
                </a:lnTo>
                <a:lnTo>
                  <a:pt x="288483" y="1380702"/>
                </a:lnTo>
                <a:lnTo>
                  <a:pt x="287572" y="1378439"/>
                </a:lnTo>
                <a:lnTo>
                  <a:pt x="286661" y="1376177"/>
                </a:lnTo>
                <a:lnTo>
                  <a:pt x="286206" y="1373688"/>
                </a:lnTo>
                <a:lnTo>
                  <a:pt x="285750" y="1370973"/>
                </a:lnTo>
                <a:lnTo>
                  <a:pt x="285750" y="1368484"/>
                </a:lnTo>
                <a:lnTo>
                  <a:pt x="285750" y="930216"/>
                </a:lnTo>
                <a:lnTo>
                  <a:pt x="285750" y="927501"/>
                </a:lnTo>
                <a:lnTo>
                  <a:pt x="286206" y="925012"/>
                </a:lnTo>
                <a:lnTo>
                  <a:pt x="286661" y="922750"/>
                </a:lnTo>
                <a:lnTo>
                  <a:pt x="287572" y="920261"/>
                </a:lnTo>
                <a:lnTo>
                  <a:pt x="288483" y="918225"/>
                </a:lnTo>
                <a:lnTo>
                  <a:pt x="289621" y="916188"/>
                </a:lnTo>
                <a:lnTo>
                  <a:pt x="291215" y="913926"/>
                </a:lnTo>
                <a:lnTo>
                  <a:pt x="292581" y="912342"/>
                </a:lnTo>
                <a:lnTo>
                  <a:pt x="294403" y="910758"/>
                </a:lnTo>
                <a:lnTo>
                  <a:pt x="295997" y="909174"/>
                </a:lnTo>
                <a:lnTo>
                  <a:pt x="298274" y="908043"/>
                </a:lnTo>
                <a:lnTo>
                  <a:pt x="300323" y="906685"/>
                </a:lnTo>
                <a:lnTo>
                  <a:pt x="302372" y="906007"/>
                </a:lnTo>
                <a:lnTo>
                  <a:pt x="304422" y="905328"/>
                </a:lnTo>
                <a:lnTo>
                  <a:pt x="307154" y="904875"/>
                </a:lnTo>
                <a:close/>
                <a:moveTo>
                  <a:pt x="614065" y="754062"/>
                </a:moveTo>
                <a:lnTo>
                  <a:pt x="790874" y="754062"/>
                </a:lnTo>
                <a:lnTo>
                  <a:pt x="795848" y="754289"/>
                </a:lnTo>
                <a:lnTo>
                  <a:pt x="797883" y="754516"/>
                </a:lnTo>
                <a:lnTo>
                  <a:pt x="800144" y="754969"/>
                </a:lnTo>
                <a:lnTo>
                  <a:pt x="802179" y="755650"/>
                </a:lnTo>
                <a:lnTo>
                  <a:pt x="804214" y="756330"/>
                </a:lnTo>
                <a:lnTo>
                  <a:pt x="806023" y="757237"/>
                </a:lnTo>
                <a:lnTo>
                  <a:pt x="807605" y="758598"/>
                </a:lnTo>
                <a:lnTo>
                  <a:pt x="808962" y="759959"/>
                </a:lnTo>
                <a:lnTo>
                  <a:pt x="810545" y="761546"/>
                </a:lnTo>
                <a:lnTo>
                  <a:pt x="811675" y="763360"/>
                </a:lnTo>
                <a:lnTo>
                  <a:pt x="812579" y="765855"/>
                </a:lnTo>
                <a:lnTo>
                  <a:pt x="813484" y="768123"/>
                </a:lnTo>
                <a:lnTo>
                  <a:pt x="813936" y="770618"/>
                </a:lnTo>
                <a:lnTo>
                  <a:pt x="814388" y="773793"/>
                </a:lnTo>
                <a:lnTo>
                  <a:pt x="814388" y="776968"/>
                </a:lnTo>
                <a:lnTo>
                  <a:pt x="814388" y="1370920"/>
                </a:lnTo>
                <a:lnTo>
                  <a:pt x="814388" y="1374322"/>
                </a:lnTo>
                <a:lnTo>
                  <a:pt x="813936" y="1377043"/>
                </a:lnTo>
                <a:lnTo>
                  <a:pt x="813484" y="1379764"/>
                </a:lnTo>
                <a:lnTo>
                  <a:pt x="812579" y="1382259"/>
                </a:lnTo>
                <a:lnTo>
                  <a:pt x="811675" y="1384300"/>
                </a:lnTo>
                <a:lnTo>
                  <a:pt x="810545" y="1386114"/>
                </a:lnTo>
                <a:lnTo>
                  <a:pt x="808962" y="1387929"/>
                </a:lnTo>
                <a:lnTo>
                  <a:pt x="807605" y="1389290"/>
                </a:lnTo>
                <a:lnTo>
                  <a:pt x="806023" y="1390423"/>
                </a:lnTo>
                <a:lnTo>
                  <a:pt x="804214" y="1391331"/>
                </a:lnTo>
                <a:lnTo>
                  <a:pt x="802179" y="1392238"/>
                </a:lnTo>
                <a:lnTo>
                  <a:pt x="800144" y="1392691"/>
                </a:lnTo>
                <a:lnTo>
                  <a:pt x="797883" y="1393145"/>
                </a:lnTo>
                <a:lnTo>
                  <a:pt x="795848" y="1393598"/>
                </a:lnTo>
                <a:lnTo>
                  <a:pt x="790874" y="1393825"/>
                </a:lnTo>
                <a:lnTo>
                  <a:pt x="614065" y="1393825"/>
                </a:lnTo>
                <a:lnTo>
                  <a:pt x="609316" y="1393598"/>
                </a:lnTo>
                <a:lnTo>
                  <a:pt x="607055" y="1393145"/>
                </a:lnTo>
                <a:lnTo>
                  <a:pt x="605021" y="1392691"/>
                </a:lnTo>
                <a:lnTo>
                  <a:pt x="602760" y="1392238"/>
                </a:lnTo>
                <a:lnTo>
                  <a:pt x="600951" y="1391331"/>
                </a:lnTo>
                <a:lnTo>
                  <a:pt x="599142" y="1390423"/>
                </a:lnTo>
                <a:lnTo>
                  <a:pt x="597559" y="1389290"/>
                </a:lnTo>
                <a:lnTo>
                  <a:pt x="595977" y="1387929"/>
                </a:lnTo>
                <a:lnTo>
                  <a:pt x="594394" y="1386114"/>
                </a:lnTo>
                <a:lnTo>
                  <a:pt x="593263" y="1384300"/>
                </a:lnTo>
                <a:lnTo>
                  <a:pt x="592359" y="1382259"/>
                </a:lnTo>
                <a:lnTo>
                  <a:pt x="591681" y="1379764"/>
                </a:lnTo>
                <a:lnTo>
                  <a:pt x="591002" y="1377043"/>
                </a:lnTo>
                <a:lnTo>
                  <a:pt x="590776" y="1374322"/>
                </a:lnTo>
                <a:lnTo>
                  <a:pt x="590550" y="1370920"/>
                </a:lnTo>
                <a:lnTo>
                  <a:pt x="590550" y="776968"/>
                </a:lnTo>
                <a:lnTo>
                  <a:pt x="590776" y="773793"/>
                </a:lnTo>
                <a:lnTo>
                  <a:pt x="591002" y="770618"/>
                </a:lnTo>
                <a:lnTo>
                  <a:pt x="591681" y="768123"/>
                </a:lnTo>
                <a:lnTo>
                  <a:pt x="592359" y="765855"/>
                </a:lnTo>
                <a:lnTo>
                  <a:pt x="593263" y="763360"/>
                </a:lnTo>
                <a:lnTo>
                  <a:pt x="594394" y="761546"/>
                </a:lnTo>
                <a:lnTo>
                  <a:pt x="595977" y="759959"/>
                </a:lnTo>
                <a:lnTo>
                  <a:pt x="597559" y="758598"/>
                </a:lnTo>
                <a:lnTo>
                  <a:pt x="599142" y="757237"/>
                </a:lnTo>
                <a:lnTo>
                  <a:pt x="600951" y="756330"/>
                </a:lnTo>
                <a:lnTo>
                  <a:pt x="602760" y="755650"/>
                </a:lnTo>
                <a:lnTo>
                  <a:pt x="605021" y="754969"/>
                </a:lnTo>
                <a:lnTo>
                  <a:pt x="607055" y="754516"/>
                </a:lnTo>
                <a:lnTo>
                  <a:pt x="609316" y="754289"/>
                </a:lnTo>
                <a:lnTo>
                  <a:pt x="614065" y="754062"/>
                </a:lnTo>
                <a:close/>
                <a:moveTo>
                  <a:pt x="925215" y="371475"/>
                </a:moveTo>
                <a:lnTo>
                  <a:pt x="1102024" y="371475"/>
                </a:lnTo>
                <a:lnTo>
                  <a:pt x="1106998" y="371702"/>
                </a:lnTo>
                <a:lnTo>
                  <a:pt x="1109033" y="371702"/>
                </a:lnTo>
                <a:lnTo>
                  <a:pt x="1111294" y="371929"/>
                </a:lnTo>
                <a:lnTo>
                  <a:pt x="1113329" y="372383"/>
                </a:lnTo>
                <a:lnTo>
                  <a:pt x="1115364" y="373290"/>
                </a:lnTo>
                <a:lnTo>
                  <a:pt x="1117173" y="374198"/>
                </a:lnTo>
                <a:lnTo>
                  <a:pt x="1118755" y="375332"/>
                </a:lnTo>
                <a:lnTo>
                  <a:pt x="1120112" y="376694"/>
                </a:lnTo>
                <a:lnTo>
                  <a:pt x="1121695" y="378509"/>
                </a:lnTo>
                <a:lnTo>
                  <a:pt x="1122825" y="381004"/>
                </a:lnTo>
                <a:lnTo>
                  <a:pt x="1123729" y="383727"/>
                </a:lnTo>
                <a:lnTo>
                  <a:pt x="1124634" y="387130"/>
                </a:lnTo>
                <a:lnTo>
                  <a:pt x="1125086" y="390987"/>
                </a:lnTo>
                <a:lnTo>
                  <a:pt x="1125538" y="395525"/>
                </a:lnTo>
                <a:lnTo>
                  <a:pt x="1125538" y="400517"/>
                </a:lnTo>
                <a:lnTo>
                  <a:pt x="1125538" y="1361609"/>
                </a:lnTo>
                <a:lnTo>
                  <a:pt x="1125538" y="1366827"/>
                </a:lnTo>
                <a:lnTo>
                  <a:pt x="1125086" y="1371138"/>
                </a:lnTo>
                <a:lnTo>
                  <a:pt x="1124634" y="1375222"/>
                </a:lnTo>
                <a:lnTo>
                  <a:pt x="1123729" y="1378398"/>
                </a:lnTo>
                <a:lnTo>
                  <a:pt x="1122825" y="1381348"/>
                </a:lnTo>
                <a:lnTo>
                  <a:pt x="1121695" y="1383617"/>
                </a:lnTo>
                <a:lnTo>
                  <a:pt x="1120112" y="1385432"/>
                </a:lnTo>
                <a:lnTo>
                  <a:pt x="1118755" y="1387020"/>
                </a:lnTo>
                <a:lnTo>
                  <a:pt x="1117173" y="1388381"/>
                </a:lnTo>
                <a:lnTo>
                  <a:pt x="1115364" y="1389289"/>
                </a:lnTo>
                <a:lnTo>
                  <a:pt x="1113329" y="1389743"/>
                </a:lnTo>
                <a:lnTo>
                  <a:pt x="1111294" y="1390196"/>
                </a:lnTo>
                <a:lnTo>
                  <a:pt x="1109033" y="1390423"/>
                </a:lnTo>
                <a:lnTo>
                  <a:pt x="1106998" y="1390650"/>
                </a:lnTo>
                <a:lnTo>
                  <a:pt x="1102024" y="1390650"/>
                </a:lnTo>
                <a:lnTo>
                  <a:pt x="925215" y="1390650"/>
                </a:lnTo>
                <a:lnTo>
                  <a:pt x="920466" y="1390650"/>
                </a:lnTo>
                <a:lnTo>
                  <a:pt x="918205" y="1390423"/>
                </a:lnTo>
                <a:lnTo>
                  <a:pt x="916171" y="1390196"/>
                </a:lnTo>
                <a:lnTo>
                  <a:pt x="913910" y="1389743"/>
                </a:lnTo>
                <a:lnTo>
                  <a:pt x="912101" y="1389289"/>
                </a:lnTo>
                <a:lnTo>
                  <a:pt x="910292" y="1388381"/>
                </a:lnTo>
                <a:lnTo>
                  <a:pt x="908709" y="1387020"/>
                </a:lnTo>
                <a:lnTo>
                  <a:pt x="907127" y="1385432"/>
                </a:lnTo>
                <a:lnTo>
                  <a:pt x="905544" y="1383617"/>
                </a:lnTo>
                <a:lnTo>
                  <a:pt x="904413" y="1381348"/>
                </a:lnTo>
                <a:lnTo>
                  <a:pt x="903509" y="1378398"/>
                </a:lnTo>
                <a:lnTo>
                  <a:pt x="902831" y="1375222"/>
                </a:lnTo>
                <a:lnTo>
                  <a:pt x="902152" y="1371138"/>
                </a:lnTo>
                <a:lnTo>
                  <a:pt x="901926" y="1366827"/>
                </a:lnTo>
                <a:lnTo>
                  <a:pt x="901700" y="1361609"/>
                </a:lnTo>
                <a:lnTo>
                  <a:pt x="901700" y="400517"/>
                </a:lnTo>
                <a:lnTo>
                  <a:pt x="901926" y="395525"/>
                </a:lnTo>
                <a:lnTo>
                  <a:pt x="902152" y="390987"/>
                </a:lnTo>
                <a:lnTo>
                  <a:pt x="902831" y="387130"/>
                </a:lnTo>
                <a:lnTo>
                  <a:pt x="903509" y="383727"/>
                </a:lnTo>
                <a:lnTo>
                  <a:pt x="904413" y="381004"/>
                </a:lnTo>
                <a:lnTo>
                  <a:pt x="905544" y="378509"/>
                </a:lnTo>
                <a:lnTo>
                  <a:pt x="907127" y="376694"/>
                </a:lnTo>
                <a:lnTo>
                  <a:pt x="908709" y="375332"/>
                </a:lnTo>
                <a:lnTo>
                  <a:pt x="910292" y="374198"/>
                </a:lnTo>
                <a:lnTo>
                  <a:pt x="912101" y="373290"/>
                </a:lnTo>
                <a:lnTo>
                  <a:pt x="913910" y="372383"/>
                </a:lnTo>
                <a:lnTo>
                  <a:pt x="916171" y="371929"/>
                </a:lnTo>
                <a:lnTo>
                  <a:pt x="918205" y="371702"/>
                </a:lnTo>
                <a:lnTo>
                  <a:pt x="920466" y="371702"/>
                </a:lnTo>
                <a:lnTo>
                  <a:pt x="925215" y="371475"/>
                </a:lnTo>
                <a:close/>
                <a:moveTo>
                  <a:pt x="866187" y="0"/>
                </a:moveTo>
                <a:lnTo>
                  <a:pt x="1014412" y="183647"/>
                </a:lnTo>
                <a:lnTo>
                  <a:pt x="885708" y="183647"/>
                </a:lnTo>
                <a:lnTo>
                  <a:pt x="882530" y="200651"/>
                </a:lnTo>
                <a:lnTo>
                  <a:pt x="879126" y="217202"/>
                </a:lnTo>
                <a:lnTo>
                  <a:pt x="875494" y="233980"/>
                </a:lnTo>
                <a:lnTo>
                  <a:pt x="871862" y="250077"/>
                </a:lnTo>
                <a:lnTo>
                  <a:pt x="867776" y="265948"/>
                </a:lnTo>
                <a:lnTo>
                  <a:pt x="863690" y="281365"/>
                </a:lnTo>
                <a:lnTo>
                  <a:pt x="859150" y="296782"/>
                </a:lnTo>
                <a:lnTo>
                  <a:pt x="854384" y="311746"/>
                </a:lnTo>
                <a:lnTo>
                  <a:pt x="849844" y="326483"/>
                </a:lnTo>
                <a:lnTo>
                  <a:pt x="844623" y="340994"/>
                </a:lnTo>
                <a:lnTo>
                  <a:pt x="839402" y="355051"/>
                </a:lnTo>
                <a:lnTo>
                  <a:pt x="834181" y="369107"/>
                </a:lnTo>
                <a:lnTo>
                  <a:pt x="828734" y="382711"/>
                </a:lnTo>
                <a:lnTo>
                  <a:pt x="822832" y="396088"/>
                </a:lnTo>
                <a:lnTo>
                  <a:pt x="816930" y="409238"/>
                </a:lnTo>
                <a:lnTo>
                  <a:pt x="811028" y="422161"/>
                </a:lnTo>
                <a:lnTo>
                  <a:pt x="804900" y="434857"/>
                </a:lnTo>
                <a:lnTo>
                  <a:pt x="798317" y="446874"/>
                </a:lnTo>
                <a:lnTo>
                  <a:pt x="791734" y="459117"/>
                </a:lnTo>
                <a:lnTo>
                  <a:pt x="785151" y="471133"/>
                </a:lnTo>
                <a:lnTo>
                  <a:pt x="778342" y="482470"/>
                </a:lnTo>
                <a:lnTo>
                  <a:pt x="771305" y="494033"/>
                </a:lnTo>
                <a:lnTo>
                  <a:pt x="764041" y="505142"/>
                </a:lnTo>
                <a:lnTo>
                  <a:pt x="756777" y="516025"/>
                </a:lnTo>
                <a:lnTo>
                  <a:pt x="749514" y="526681"/>
                </a:lnTo>
                <a:lnTo>
                  <a:pt x="742023" y="537110"/>
                </a:lnTo>
                <a:lnTo>
                  <a:pt x="734305" y="547313"/>
                </a:lnTo>
                <a:lnTo>
                  <a:pt x="726588" y="557062"/>
                </a:lnTo>
                <a:lnTo>
                  <a:pt x="718643" y="567038"/>
                </a:lnTo>
                <a:lnTo>
                  <a:pt x="710698" y="576334"/>
                </a:lnTo>
                <a:lnTo>
                  <a:pt x="702754" y="585629"/>
                </a:lnTo>
                <a:lnTo>
                  <a:pt x="694582" y="594698"/>
                </a:lnTo>
                <a:lnTo>
                  <a:pt x="686183" y="603767"/>
                </a:lnTo>
                <a:lnTo>
                  <a:pt x="677785" y="612156"/>
                </a:lnTo>
                <a:lnTo>
                  <a:pt x="669159" y="620545"/>
                </a:lnTo>
                <a:lnTo>
                  <a:pt x="660533" y="628934"/>
                </a:lnTo>
                <a:lnTo>
                  <a:pt x="651908" y="636869"/>
                </a:lnTo>
                <a:lnTo>
                  <a:pt x="643282" y="644578"/>
                </a:lnTo>
                <a:lnTo>
                  <a:pt x="634429" y="652286"/>
                </a:lnTo>
                <a:lnTo>
                  <a:pt x="625577" y="659541"/>
                </a:lnTo>
                <a:lnTo>
                  <a:pt x="616497" y="666797"/>
                </a:lnTo>
                <a:lnTo>
                  <a:pt x="607417" y="673825"/>
                </a:lnTo>
                <a:lnTo>
                  <a:pt x="598338" y="680627"/>
                </a:lnTo>
                <a:lnTo>
                  <a:pt x="589258" y="687429"/>
                </a:lnTo>
                <a:lnTo>
                  <a:pt x="579952" y="693777"/>
                </a:lnTo>
                <a:lnTo>
                  <a:pt x="570645" y="700125"/>
                </a:lnTo>
                <a:lnTo>
                  <a:pt x="561565" y="706020"/>
                </a:lnTo>
                <a:lnTo>
                  <a:pt x="552259" y="711915"/>
                </a:lnTo>
                <a:lnTo>
                  <a:pt x="542725" y="717810"/>
                </a:lnTo>
                <a:lnTo>
                  <a:pt x="533191" y="723478"/>
                </a:lnTo>
                <a:lnTo>
                  <a:pt x="523885" y="728919"/>
                </a:lnTo>
                <a:lnTo>
                  <a:pt x="514351" y="733907"/>
                </a:lnTo>
                <a:lnTo>
                  <a:pt x="504818" y="739122"/>
                </a:lnTo>
                <a:lnTo>
                  <a:pt x="495284" y="743883"/>
                </a:lnTo>
                <a:lnTo>
                  <a:pt x="485750" y="748644"/>
                </a:lnTo>
                <a:lnTo>
                  <a:pt x="476217" y="753179"/>
                </a:lnTo>
                <a:lnTo>
                  <a:pt x="466683" y="757486"/>
                </a:lnTo>
                <a:lnTo>
                  <a:pt x="457149" y="761794"/>
                </a:lnTo>
                <a:lnTo>
                  <a:pt x="437855" y="769956"/>
                </a:lnTo>
                <a:lnTo>
                  <a:pt x="419015" y="777438"/>
                </a:lnTo>
                <a:lnTo>
                  <a:pt x="399948" y="784467"/>
                </a:lnTo>
                <a:lnTo>
                  <a:pt x="381107" y="790815"/>
                </a:lnTo>
                <a:lnTo>
                  <a:pt x="362040" y="796936"/>
                </a:lnTo>
                <a:lnTo>
                  <a:pt x="343654" y="802151"/>
                </a:lnTo>
                <a:lnTo>
                  <a:pt x="325041" y="807139"/>
                </a:lnTo>
                <a:lnTo>
                  <a:pt x="306881" y="811673"/>
                </a:lnTo>
                <a:lnTo>
                  <a:pt x="288722" y="815528"/>
                </a:lnTo>
                <a:lnTo>
                  <a:pt x="271244" y="819382"/>
                </a:lnTo>
                <a:lnTo>
                  <a:pt x="253539" y="822556"/>
                </a:lnTo>
                <a:lnTo>
                  <a:pt x="236514" y="825504"/>
                </a:lnTo>
                <a:lnTo>
                  <a:pt x="219944" y="827998"/>
                </a:lnTo>
                <a:lnTo>
                  <a:pt x="203828" y="830038"/>
                </a:lnTo>
                <a:lnTo>
                  <a:pt x="187938" y="831852"/>
                </a:lnTo>
                <a:lnTo>
                  <a:pt x="172503" y="833666"/>
                </a:lnTo>
                <a:lnTo>
                  <a:pt x="157748" y="835026"/>
                </a:lnTo>
                <a:lnTo>
                  <a:pt x="143448" y="835933"/>
                </a:lnTo>
                <a:lnTo>
                  <a:pt x="129602" y="836840"/>
                </a:lnTo>
                <a:lnTo>
                  <a:pt x="116436" y="837293"/>
                </a:lnTo>
                <a:lnTo>
                  <a:pt x="103725" y="837747"/>
                </a:lnTo>
                <a:lnTo>
                  <a:pt x="91921" y="837973"/>
                </a:lnTo>
                <a:lnTo>
                  <a:pt x="80571" y="838200"/>
                </a:lnTo>
                <a:lnTo>
                  <a:pt x="60369" y="837973"/>
                </a:lnTo>
                <a:lnTo>
                  <a:pt x="43345" y="837520"/>
                </a:lnTo>
                <a:lnTo>
                  <a:pt x="29499" y="836840"/>
                </a:lnTo>
                <a:lnTo>
                  <a:pt x="19511" y="836386"/>
                </a:lnTo>
                <a:lnTo>
                  <a:pt x="11112" y="835480"/>
                </a:lnTo>
                <a:lnTo>
                  <a:pt x="26094" y="834119"/>
                </a:lnTo>
                <a:lnTo>
                  <a:pt x="40848" y="832079"/>
                </a:lnTo>
                <a:lnTo>
                  <a:pt x="55375" y="830265"/>
                </a:lnTo>
                <a:lnTo>
                  <a:pt x="69676" y="828224"/>
                </a:lnTo>
                <a:lnTo>
                  <a:pt x="83976" y="826184"/>
                </a:lnTo>
                <a:lnTo>
                  <a:pt x="97823" y="823690"/>
                </a:lnTo>
                <a:lnTo>
                  <a:pt x="111669" y="821423"/>
                </a:lnTo>
                <a:lnTo>
                  <a:pt x="125516" y="818929"/>
                </a:lnTo>
                <a:lnTo>
                  <a:pt x="138908" y="815981"/>
                </a:lnTo>
                <a:lnTo>
                  <a:pt x="152301" y="813261"/>
                </a:lnTo>
                <a:lnTo>
                  <a:pt x="165693" y="810540"/>
                </a:lnTo>
                <a:lnTo>
                  <a:pt x="178405" y="807366"/>
                </a:lnTo>
                <a:lnTo>
                  <a:pt x="191343" y="804418"/>
                </a:lnTo>
                <a:lnTo>
                  <a:pt x="204055" y="801017"/>
                </a:lnTo>
                <a:lnTo>
                  <a:pt x="216312" y="797617"/>
                </a:lnTo>
                <a:lnTo>
                  <a:pt x="228797" y="793989"/>
                </a:lnTo>
                <a:lnTo>
                  <a:pt x="241054" y="790588"/>
                </a:lnTo>
                <a:lnTo>
                  <a:pt x="252858" y="786734"/>
                </a:lnTo>
                <a:lnTo>
                  <a:pt x="264888" y="783106"/>
                </a:lnTo>
                <a:lnTo>
                  <a:pt x="276692" y="779025"/>
                </a:lnTo>
                <a:lnTo>
                  <a:pt x="288041" y="775171"/>
                </a:lnTo>
                <a:lnTo>
                  <a:pt x="299618" y="770863"/>
                </a:lnTo>
                <a:lnTo>
                  <a:pt x="310513" y="766782"/>
                </a:lnTo>
                <a:lnTo>
                  <a:pt x="321863" y="762474"/>
                </a:lnTo>
                <a:lnTo>
                  <a:pt x="332531" y="757940"/>
                </a:lnTo>
                <a:lnTo>
                  <a:pt x="343427" y="753632"/>
                </a:lnTo>
                <a:lnTo>
                  <a:pt x="353869" y="748871"/>
                </a:lnTo>
                <a:lnTo>
                  <a:pt x="364310" y="744336"/>
                </a:lnTo>
                <a:lnTo>
                  <a:pt x="384739" y="734587"/>
                </a:lnTo>
                <a:lnTo>
                  <a:pt x="404715" y="724838"/>
                </a:lnTo>
                <a:lnTo>
                  <a:pt x="423782" y="714635"/>
                </a:lnTo>
                <a:lnTo>
                  <a:pt x="442622" y="703979"/>
                </a:lnTo>
                <a:lnTo>
                  <a:pt x="460554" y="693323"/>
                </a:lnTo>
                <a:lnTo>
                  <a:pt x="478260" y="682214"/>
                </a:lnTo>
                <a:lnTo>
                  <a:pt x="495057" y="671104"/>
                </a:lnTo>
                <a:lnTo>
                  <a:pt x="511400" y="659541"/>
                </a:lnTo>
                <a:lnTo>
                  <a:pt x="527290" y="647752"/>
                </a:lnTo>
                <a:lnTo>
                  <a:pt x="542725" y="635962"/>
                </a:lnTo>
                <a:lnTo>
                  <a:pt x="557479" y="623719"/>
                </a:lnTo>
                <a:lnTo>
                  <a:pt x="571780" y="611476"/>
                </a:lnTo>
                <a:lnTo>
                  <a:pt x="585853" y="599006"/>
                </a:lnTo>
                <a:lnTo>
                  <a:pt x="599246" y="586536"/>
                </a:lnTo>
                <a:lnTo>
                  <a:pt x="612184" y="574066"/>
                </a:lnTo>
                <a:lnTo>
                  <a:pt x="624215" y="561143"/>
                </a:lnTo>
                <a:lnTo>
                  <a:pt x="636245" y="548446"/>
                </a:lnTo>
                <a:lnTo>
                  <a:pt x="647822" y="535296"/>
                </a:lnTo>
                <a:lnTo>
                  <a:pt x="658717" y="522600"/>
                </a:lnTo>
                <a:lnTo>
                  <a:pt x="669613" y="509677"/>
                </a:lnTo>
                <a:lnTo>
                  <a:pt x="679601" y="496527"/>
                </a:lnTo>
                <a:lnTo>
                  <a:pt x="689361" y="483376"/>
                </a:lnTo>
                <a:lnTo>
                  <a:pt x="698441" y="470680"/>
                </a:lnTo>
                <a:lnTo>
                  <a:pt x="707520" y="457757"/>
                </a:lnTo>
                <a:lnTo>
                  <a:pt x="716146" y="444607"/>
                </a:lnTo>
                <a:lnTo>
                  <a:pt x="724091" y="431683"/>
                </a:lnTo>
                <a:lnTo>
                  <a:pt x="732035" y="419214"/>
                </a:lnTo>
                <a:lnTo>
                  <a:pt x="739299" y="406517"/>
                </a:lnTo>
                <a:lnTo>
                  <a:pt x="746336" y="393820"/>
                </a:lnTo>
                <a:lnTo>
                  <a:pt x="753146" y="381577"/>
                </a:lnTo>
                <a:lnTo>
                  <a:pt x="759501" y="369107"/>
                </a:lnTo>
                <a:lnTo>
                  <a:pt x="765176" y="356864"/>
                </a:lnTo>
                <a:lnTo>
                  <a:pt x="770851" y="345075"/>
                </a:lnTo>
                <a:lnTo>
                  <a:pt x="776299" y="333285"/>
                </a:lnTo>
                <a:lnTo>
                  <a:pt x="781520" y="321722"/>
                </a:lnTo>
                <a:lnTo>
                  <a:pt x="786059" y="310386"/>
                </a:lnTo>
                <a:lnTo>
                  <a:pt x="790599" y="299050"/>
                </a:lnTo>
                <a:lnTo>
                  <a:pt x="794685" y="288394"/>
                </a:lnTo>
                <a:lnTo>
                  <a:pt x="798544" y="277737"/>
                </a:lnTo>
                <a:lnTo>
                  <a:pt x="802176" y="267308"/>
                </a:lnTo>
                <a:lnTo>
                  <a:pt x="808531" y="247810"/>
                </a:lnTo>
                <a:lnTo>
                  <a:pt x="814206" y="229445"/>
                </a:lnTo>
                <a:lnTo>
                  <a:pt x="818973" y="212441"/>
                </a:lnTo>
                <a:lnTo>
                  <a:pt x="822605" y="197250"/>
                </a:lnTo>
                <a:lnTo>
                  <a:pt x="825783" y="183647"/>
                </a:lnTo>
                <a:lnTo>
                  <a:pt x="695944" y="183647"/>
                </a:lnTo>
                <a:lnTo>
                  <a:pt x="866187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KSO_Shape"/>
          <p:cNvSpPr>
            <a:spLocks noChangeAspect="1"/>
          </p:cNvSpPr>
          <p:nvPr/>
        </p:nvSpPr>
        <p:spPr bwMode="auto">
          <a:xfrm>
            <a:off x="8544270" y="2555463"/>
            <a:ext cx="715963" cy="720725"/>
          </a:xfrm>
          <a:custGeom>
            <a:avLst/>
            <a:gdLst>
              <a:gd name="T0" fmla="*/ 1295082 w 2109787"/>
              <a:gd name="T1" fmla="*/ 1930537 h 2125662"/>
              <a:gd name="T2" fmla="*/ 1378267 w 2109787"/>
              <a:gd name="T3" fmla="*/ 1684248 h 2125662"/>
              <a:gd name="T4" fmla="*/ 1361122 w 2109787"/>
              <a:gd name="T5" fmla="*/ 1545055 h 2125662"/>
              <a:gd name="T6" fmla="*/ 1566862 w 2109787"/>
              <a:gd name="T7" fmla="*/ 1567300 h 2125662"/>
              <a:gd name="T8" fmla="*/ 1528445 w 2109787"/>
              <a:gd name="T9" fmla="*/ 2041129 h 2125662"/>
              <a:gd name="T10" fmla="*/ 1651000 w 2109787"/>
              <a:gd name="T11" fmla="*/ 1844733 h 2125662"/>
              <a:gd name="T12" fmla="*/ 1901190 w 2109787"/>
              <a:gd name="T13" fmla="*/ 1450988 h 2125662"/>
              <a:gd name="T14" fmla="*/ 2088197 w 2109787"/>
              <a:gd name="T15" fmla="*/ 1575563 h 2125662"/>
              <a:gd name="T16" fmla="*/ 2077720 w 2109787"/>
              <a:gd name="T17" fmla="*/ 2010939 h 2125662"/>
              <a:gd name="T18" fmla="*/ 1755457 w 2109787"/>
              <a:gd name="T19" fmla="*/ 2109455 h 2125662"/>
              <a:gd name="T20" fmla="*/ 1116012 w 2109787"/>
              <a:gd name="T21" fmla="*/ 2102146 h 2125662"/>
              <a:gd name="T22" fmla="*/ 824229 w 2109787"/>
              <a:gd name="T23" fmla="*/ 1996956 h 2125662"/>
              <a:gd name="T24" fmla="*/ 842327 w 2109787"/>
              <a:gd name="T25" fmla="*/ 1547597 h 2125662"/>
              <a:gd name="T26" fmla="*/ 1079500 w 2109787"/>
              <a:gd name="T27" fmla="*/ 1446221 h 2125662"/>
              <a:gd name="T28" fmla="*/ 1156856 w 2109787"/>
              <a:gd name="T29" fmla="*/ 894212 h 2125662"/>
              <a:gd name="T30" fmla="*/ 1181274 w 2109787"/>
              <a:gd name="T31" fmla="*/ 1123523 h 2125662"/>
              <a:gd name="T32" fmla="*/ 1403890 w 2109787"/>
              <a:gd name="T33" fmla="*/ 1350929 h 2125662"/>
              <a:gd name="T34" fmla="*/ 1555473 w 2109787"/>
              <a:gd name="T35" fmla="*/ 1330602 h 2125662"/>
              <a:gd name="T36" fmla="*/ 1746695 w 2109787"/>
              <a:gd name="T37" fmla="*/ 1088269 h 2125662"/>
              <a:gd name="T38" fmla="*/ 1634435 w 2109787"/>
              <a:gd name="T39" fmla="*/ 939629 h 2125662"/>
              <a:gd name="T40" fmla="*/ 1329051 w 2109787"/>
              <a:gd name="T41" fmla="*/ 834184 h 2125662"/>
              <a:gd name="T42" fmla="*/ 1487609 w 2109787"/>
              <a:gd name="T43" fmla="*/ 501650 h 2125662"/>
              <a:gd name="T44" fmla="*/ 1685808 w 2109787"/>
              <a:gd name="T45" fmla="*/ 588039 h 2125662"/>
              <a:gd name="T46" fmla="*/ 1817729 w 2109787"/>
              <a:gd name="T47" fmla="*/ 779556 h 2125662"/>
              <a:gd name="T48" fmla="*/ 1848490 w 2109787"/>
              <a:gd name="T49" fmla="*/ 1036817 h 2125662"/>
              <a:gd name="T50" fmla="*/ 1748915 w 2109787"/>
              <a:gd name="T51" fmla="*/ 1271528 h 2125662"/>
              <a:gd name="T52" fmla="*/ 1576403 w 2109787"/>
              <a:gd name="T53" fmla="*/ 1417309 h 2125662"/>
              <a:gd name="T54" fmla="*/ 1403573 w 2109787"/>
              <a:gd name="T55" fmla="*/ 1442082 h 2125662"/>
              <a:gd name="T56" fmla="*/ 1224085 w 2109787"/>
              <a:gd name="T57" fmla="*/ 1336319 h 2125662"/>
              <a:gd name="T58" fmla="*/ 1088992 w 2109787"/>
              <a:gd name="T59" fmla="*/ 1130193 h 2125662"/>
              <a:gd name="T60" fmla="*/ 1072185 w 2109787"/>
              <a:gd name="T61" fmla="*/ 867850 h 2125662"/>
              <a:gd name="T62" fmla="*/ 1171443 w 2109787"/>
              <a:gd name="T63" fmla="*/ 647432 h 2125662"/>
              <a:gd name="T64" fmla="*/ 1349029 w 2109787"/>
              <a:gd name="T65" fmla="*/ 518483 h 2125662"/>
              <a:gd name="T66" fmla="*/ 894842 w 2109787"/>
              <a:gd name="T67" fmla="*/ 389721 h 2125662"/>
              <a:gd name="T68" fmla="*/ 783863 w 2109787"/>
              <a:gd name="T69" fmla="*/ 461707 h 2125662"/>
              <a:gd name="T70" fmla="*/ 646249 w 2109787"/>
              <a:gd name="T71" fmla="*/ 519107 h 2125662"/>
              <a:gd name="T72" fmla="*/ 649737 w 2109787"/>
              <a:gd name="T73" fmla="*/ 631367 h 2125662"/>
              <a:gd name="T74" fmla="*/ 859963 w 2109787"/>
              <a:gd name="T75" fmla="*/ 751873 h 2125662"/>
              <a:gd name="T76" fmla="*/ 989016 w 2109787"/>
              <a:gd name="T77" fmla="*/ 914873 h 2125662"/>
              <a:gd name="T78" fmla="*/ 926551 w 2109787"/>
              <a:gd name="T79" fmla="*/ 1110219 h 2125662"/>
              <a:gd name="T80" fmla="*/ 637054 w 2109787"/>
              <a:gd name="T81" fmla="*/ 1172057 h 2125662"/>
              <a:gd name="T82" fmla="*/ 648152 w 2109787"/>
              <a:gd name="T83" fmla="*/ 1081995 h 2125662"/>
              <a:gd name="T84" fmla="*/ 837450 w 2109787"/>
              <a:gd name="T85" fmla="*/ 1055674 h 2125662"/>
              <a:gd name="T86" fmla="*/ 874549 w 2109787"/>
              <a:gd name="T87" fmla="*/ 927557 h 2125662"/>
              <a:gd name="T88" fmla="*/ 734081 w 2109787"/>
              <a:gd name="T89" fmla="*/ 811174 h 2125662"/>
              <a:gd name="T90" fmla="*/ 535588 w 2109787"/>
              <a:gd name="T91" fmla="*/ 662762 h 2125662"/>
              <a:gd name="T92" fmla="*/ 561905 w 2109787"/>
              <a:gd name="T93" fmla="*/ 464879 h 2125662"/>
              <a:gd name="T94" fmla="*/ 832750 w 2109787"/>
              <a:gd name="T95" fmla="*/ 1588 h 2125662"/>
              <a:gd name="T96" fmla="*/ 1300854 w 2109787"/>
              <a:gd name="T97" fmla="*/ 193714 h 2125662"/>
              <a:gd name="T98" fmla="*/ 1132654 w 2109787"/>
              <a:gd name="T99" fmla="*/ 241031 h 2125662"/>
              <a:gd name="T100" fmla="*/ 735320 w 2109787"/>
              <a:gd name="T101" fmla="*/ 141316 h 2125662"/>
              <a:gd name="T102" fmla="*/ 411297 w 2109787"/>
              <a:gd name="T103" fmla="*/ 258815 h 2125662"/>
              <a:gd name="T104" fmla="*/ 196445 w 2109787"/>
              <a:gd name="T105" fmla="*/ 520171 h 2125662"/>
              <a:gd name="T106" fmla="*/ 143129 w 2109787"/>
              <a:gd name="T107" fmla="*/ 858378 h 2125662"/>
              <a:gd name="T108" fmla="*/ 247857 w 2109787"/>
              <a:gd name="T109" fmla="*/ 1145456 h 2125662"/>
              <a:gd name="T110" fmla="*/ 469056 w 2109787"/>
              <a:gd name="T111" fmla="*/ 1349968 h 2125662"/>
              <a:gd name="T112" fmla="*/ 542684 w 2109787"/>
              <a:gd name="T113" fmla="*/ 1533202 h 2125662"/>
              <a:gd name="T114" fmla="*/ 227229 w 2109787"/>
              <a:gd name="T115" fmla="*/ 1339170 h 2125662"/>
              <a:gd name="T116" fmla="*/ 37131 w 2109787"/>
              <a:gd name="T117" fmla="*/ 1025417 h 2125662"/>
              <a:gd name="T118" fmla="*/ 15868 w 2109787"/>
              <a:gd name="T119" fmla="*/ 627508 h 2125662"/>
              <a:gd name="T120" fmla="*/ 204062 w 2109787"/>
              <a:gd name="T121" fmla="*/ 257545 h 2125662"/>
              <a:gd name="T122" fmla="*/ 551570 w 2109787"/>
              <a:gd name="T123" fmla="*/ 35567 h 2125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41072" y="470465"/>
            <a:ext cx="276031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GEM5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优点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28554" y="3435177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高度合作性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3"/>
          <p:cNvGrpSpPr/>
          <p:nvPr/>
        </p:nvGrpSpPr>
        <p:grpSpPr bwMode="auto">
          <a:xfrm>
            <a:off x="1341438" y="2197466"/>
            <a:ext cx="1738312" cy="1737982"/>
            <a:chOff x="3446463" y="2957513"/>
            <a:chExt cx="1271587" cy="1271587"/>
          </a:xfrm>
        </p:grpSpPr>
        <p:sp>
          <p:nvSpPr>
            <p:cNvPr id="22" name="任意多边形 51"/>
            <p:cNvSpPr>
              <a:spLocks noChangeArrowheads="1"/>
            </p:cNvSpPr>
            <p:nvPr/>
          </p:nvSpPr>
          <p:spPr bwMode="auto">
            <a:xfrm>
              <a:off x="3446463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椭圆 17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6" name="Group 24"/>
          <p:cNvGrpSpPr/>
          <p:nvPr/>
        </p:nvGrpSpPr>
        <p:grpSpPr bwMode="auto">
          <a:xfrm>
            <a:off x="3937000" y="2197466"/>
            <a:ext cx="1736725" cy="1737982"/>
            <a:chOff x="3446463" y="2957513"/>
            <a:chExt cx="1271587" cy="1271587"/>
          </a:xfrm>
        </p:grpSpPr>
        <p:sp>
          <p:nvSpPr>
            <p:cNvPr id="37" name="任意多边形 51"/>
            <p:cNvSpPr>
              <a:spLocks noChangeArrowheads="1"/>
            </p:cNvSpPr>
            <p:nvPr/>
          </p:nvSpPr>
          <p:spPr bwMode="auto">
            <a:xfrm>
              <a:off x="3446463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椭圆 38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椭圆 39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1" name="Group 30"/>
          <p:cNvGrpSpPr/>
          <p:nvPr/>
        </p:nvGrpSpPr>
        <p:grpSpPr bwMode="auto">
          <a:xfrm>
            <a:off x="6526213" y="2197138"/>
            <a:ext cx="1738312" cy="1738312"/>
            <a:chOff x="3446463" y="2957272"/>
            <a:chExt cx="1271587" cy="1271828"/>
          </a:xfrm>
        </p:grpSpPr>
        <p:sp>
          <p:nvSpPr>
            <p:cNvPr id="42" name="任意多边形 51"/>
            <p:cNvSpPr>
              <a:spLocks noChangeArrowheads="1"/>
            </p:cNvSpPr>
            <p:nvPr/>
          </p:nvSpPr>
          <p:spPr bwMode="auto">
            <a:xfrm>
              <a:off x="3446463" y="2957272"/>
              <a:ext cx="1271587" cy="1271828"/>
            </a:xfrm>
            <a:custGeom>
              <a:avLst/>
              <a:gdLst>
                <a:gd name="T0" fmla="*/ 764009 w 1058191"/>
                <a:gd name="T1" fmla="*/ 0 h 1058190"/>
                <a:gd name="T2" fmla="*/ 868650 w 1058191"/>
                <a:gd name="T3" fmla="*/ 43344 h 1058190"/>
                <a:gd name="T4" fmla="*/ 1484673 w 1058191"/>
                <a:gd name="T5" fmla="*/ 659369 h 1058190"/>
                <a:gd name="T6" fmla="*/ 1484673 w 1058191"/>
                <a:gd name="T7" fmla="*/ 868650 h 1058190"/>
                <a:gd name="T8" fmla="*/ 868650 w 1058191"/>
                <a:gd name="T9" fmla="*/ 1484675 h 1058190"/>
                <a:gd name="T10" fmla="*/ 659367 w 1058191"/>
                <a:gd name="T11" fmla="*/ 1484675 h 1058190"/>
                <a:gd name="T12" fmla="*/ 43344 w 1058191"/>
                <a:gd name="T13" fmla="*/ 868650 h 1058190"/>
                <a:gd name="T14" fmla="*/ 43344 w 1058191"/>
                <a:gd name="T15" fmla="*/ 659369 h 1058190"/>
                <a:gd name="T16" fmla="*/ 659367 w 1058191"/>
                <a:gd name="T17" fmla="*/ 43344 h 1058190"/>
                <a:gd name="T18" fmla="*/ 764009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椭圆 16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椭圆 17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6" name="Group 36"/>
          <p:cNvGrpSpPr/>
          <p:nvPr/>
        </p:nvGrpSpPr>
        <p:grpSpPr bwMode="auto">
          <a:xfrm>
            <a:off x="9112250" y="2197138"/>
            <a:ext cx="1738313" cy="1738312"/>
            <a:chOff x="3446463" y="2957272"/>
            <a:chExt cx="1271587" cy="1271828"/>
          </a:xfrm>
        </p:grpSpPr>
        <p:sp>
          <p:nvSpPr>
            <p:cNvPr id="47" name="任意多边形 51"/>
            <p:cNvSpPr>
              <a:spLocks noChangeArrowheads="1"/>
            </p:cNvSpPr>
            <p:nvPr/>
          </p:nvSpPr>
          <p:spPr bwMode="auto">
            <a:xfrm>
              <a:off x="3446463" y="2957272"/>
              <a:ext cx="1271587" cy="1271828"/>
            </a:xfrm>
            <a:custGeom>
              <a:avLst/>
              <a:gdLst>
                <a:gd name="T0" fmla="*/ 764009 w 1058191"/>
                <a:gd name="T1" fmla="*/ 0 h 1058190"/>
                <a:gd name="T2" fmla="*/ 868650 w 1058191"/>
                <a:gd name="T3" fmla="*/ 43344 h 1058190"/>
                <a:gd name="T4" fmla="*/ 1484673 w 1058191"/>
                <a:gd name="T5" fmla="*/ 659369 h 1058190"/>
                <a:gd name="T6" fmla="*/ 1484673 w 1058191"/>
                <a:gd name="T7" fmla="*/ 868650 h 1058190"/>
                <a:gd name="T8" fmla="*/ 868650 w 1058191"/>
                <a:gd name="T9" fmla="*/ 1484675 h 1058190"/>
                <a:gd name="T10" fmla="*/ 659367 w 1058191"/>
                <a:gd name="T11" fmla="*/ 1484675 h 1058190"/>
                <a:gd name="T12" fmla="*/ 43344 w 1058191"/>
                <a:gd name="T13" fmla="*/ 868650 h 1058190"/>
                <a:gd name="T14" fmla="*/ 43344 w 1058191"/>
                <a:gd name="T15" fmla="*/ 659369 h 1058190"/>
                <a:gd name="T16" fmla="*/ 659367 w 1058191"/>
                <a:gd name="T17" fmla="*/ 43344 h 1058190"/>
                <a:gd name="T18" fmla="*/ 764009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椭圆 16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椭圆 17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1" name="TextBox 7"/>
          <p:cNvSpPr txBox="1">
            <a:spLocks noChangeArrowheads="1"/>
          </p:cNvSpPr>
          <p:nvPr/>
        </p:nvSpPr>
        <p:spPr bwMode="auto">
          <a:xfrm flipH="1">
            <a:off x="1017270" y="4833620"/>
            <a:ext cx="2793365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目前GEMS和M5可以使用外挂的功耗模型，比如Orion和McPAT，但是gem5希望集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成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一个综合性的模块化的功耗模型。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 flipH="1">
            <a:off x="3936790" y="4865296"/>
            <a:ext cx="1989874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目前的版本可能在某些配置下不能很好地运行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 flipH="1">
            <a:off x="6522033" y="4849421"/>
            <a:ext cx="1989874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性能还不尽人意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 flipH="1">
            <a:off x="8837295" y="4695190"/>
            <a:ext cx="2840990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即使是用GEM5的简单CPU模型来进行模拟，其速度也明显慢于那些基于二进制翻译的模拟器，比如QEMU或者SimNowTM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0995" y="470535"/>
            <a:ext cx="4211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GEM5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不足与缺点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7310" y="412623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功耗模型</a:t>
            </a:r>
            <a:endParaRPr lang="zh-CN" altLang="en-US" sz="28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87790" y="412623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速度较慢</a:t>
            </a:r>
            <a:endParaRPr lang="zh-CN" altLang="en-US" sz="28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4800" y="412623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并行性</a:t>
            </a:r>
            <a:endParaRPr lang="zh-CN" altLang="en-US" sz="28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77310" y="412623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全面支持</a:t>
            </a:r>
            <a:endParaRPr lang="zh-CN" altLang="en-US" sz="28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540" y="2827020"/>
            <a:ext cx="505333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GEM5</a:t>
            </a:r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使用说明</a:t>
            </a:r>
            <a:endParaRPr lang="zh-CN" altLang="en-US" sz="5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6161"/>
      </a:accent1>
      <a:accent2>
        <a:srgbClr val="A6A6A6"/>
      </a:accent2>
      <a:accent3>
        <a:srgbClr val="616161"/>
      </a:accent3>
      <a:accent4>
        <a:srgbClr val="A6A6A6"/>
      </a:accent4>
      <a:accent5>
        <a:srgbClr val="616161"/>
      </a:accent5>
      <a:accent6>
        <a:srgbClr val="A6A6A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</Words>
  <Application>WPS 演示</Application>
  <PresentationFormat>宽屏</PresentationFormat>
  <Paragraphs>175</Paragraphs>
  <Slides>19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6" baseType="lpstr">
      <vt:lpstr>Arial</vt:lpstr>
      <vt:lpstr>宋体</vt:lpstr>
      <vt:lpstr>Wingdings</vt:lpstr>
      <vt:lpstr>微软雅黑 Light</vt:lpstr>
      <vt:lpstr>Helvetica</vt:lpstr>
      <vt:lpstr>方正兰亭超细黑简体</vt:lpstr>
      <vt:lpstr>Calibri</vt:lpstr>
      <vt:lpstr>Calibri</vt:lpstr>
      <vt:lpstr>微软雅黑</vt:lpstr>
      <vt:lpstr>Lato regular</vt:lpstr>
      <vt:lpstr>Lato Bold</vt:lpstr>
      <vt:lpstr>Source Sans Pro Light</vt:lpstr>
      <vt:lpstr>Helvetica Light</vt:lpstr>
      <vt:lpstr>Segoe UI</vt:lpstr>
      <vt:lpstr>Microsoft JhengHei</vt:lpstr>
      <vt:lpstr>Arial Unicode MS</vt:lpstr>
      <vt:lpstr>Calibri Light</vt:lpstr>
      <vt:lpstr>Sinkin Sans 400 Regular</vt:lpstr>
      <vt:lpstr>Helvetica</vt:lpstr>
      <vt:lpstr>Lato Medium</vt:lpstr>
      <vt:lpstr>Meiryo</vt:lpstr>
      <vt:lpstr>Arial Narrow</vt:lpstr>
      <vt:lpstr>Segoe Print</vt:lpstr>
      <vt:lpstr>Yu Gothic UI</vt:lpstr>
      <vt:lpstr>Wingdings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1386588403</cp:lastModifiedBy>
  <cp:revision>127</cp:revision>
  <dcterms:created xsi:type="dcterms:W3CDTF">2017-03-02T11:20:00Z</dcterms:created>
  <dcterms:modified xsi:type="dcterms:W3CDTF">2018-12-22T17:09:02Z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