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7" r:id="rId4"/>
    <p:sldId id="297" r:id="rId5"/>
    <p:sldId id="311" r:id="rId6"/>
    <p:sldId id="310" r:id="rId7"/>
    <p:sldId id="260" r:id="rId8"/>
    <p:sldId id="261" r:id="rId9"/>
    <p:sldId id="262" r:id="rId10"/>
    <p:sldId id="266" r:id="rId11"/>
    <p:sldId id="267" r:id="rId12"/>
    <p:sldId id="268" r:id="rId13"/>
    <p:sldId id="291" r:id="rId14"/>
    <p:sldId id="269" r:id="rId15"/>
    <p:sldId id="290" r:id="rId16"/>
    <p:sldId id="271" r:id="rId17"/>
    <p:sldId id="283" r:id="rId18"/>
    <p:sldId id="276" r:id="rId19"/>
    <p:sldId id="301" r:id="rId20"/>
    <p:sldId id="272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307" r:id="rId29"/>
    <p:sldId id="308" r:id="rId30"/>
    <p:sldId id="292" r:id="rId31"/>
    <p:sldId id="263" r:id="rId32"/>
    <p:sldId id="293" r:id="rId33"/>
    <p:sldId id="300" r:id="rId34"/>
    <p:sldId id="302" r:id="rId35"/>
    <p:sldId id="295" r:id="rId36"/>
    <p:sldId id="296" r:id="rId37"/>
    <p:sldId id="304" r:id="rId38"/>
    <p:sldId id="305" r:id="rId39"/>
    <p:sldId id="303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6CA"/>
    <a:srgbClr val="CBBFE8"/>
    <a:srgbClr val="2E3446"/>
    <a:srgbClr val="1B8065"/>
    <a:srgbClr val="00B0F0"/>
    <a:srgbClr val="29AF8C"/>
    <a:srgbClr val="0084B4"/>
    <a:srgbClr val="4472C4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9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8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1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6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1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4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B9A-5B01-4078-9979-4007DC0F081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5395-356B-450D-A1C2-785DADDE0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03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2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31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8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62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121.png"/><Relationship Id="rId39" Type="http://schemas.openxmlformats.org/officeDocument/2006/relationships/image" Target="../media/image123.png"/><Relationship Id="rId21" Type="http://schemas.openxmlformats.org/officeDocument/2006/relationships/image" Target="../media/image116.png"/><Relationship Id="rId34" Type="http://schemas.openxmlformats.org/officeDocument/2006/relationships/image" Target="../media/image121.png"/><Relationship Id="rId42" Type="http://schemas.openxmlformats.org/officeDocument/2006/relationships/image" Target="../media/image126.png"/><Relationship Id="rId47" Type="http://schemas.openxmlformats.org/officeDocument/2006/relationships/image" Target="../media/image131.png"/><Relationship Id="rId7" Type="http://schemas.openxmlformats.org/officeDocument/2006/relationships/image" Target="../media/image102.png"/><Relationship Id="rId2" Type="http://schemas.openxmlformats.org/officeDocument/2006/relationships/image" Target="../media/image31.png"/><Relationship Id="rId16" Type="http://schemas.openxmlformats.org/officeDocument/2006/relationships/image" Target="../media/image111.png"/><Relationship Id="rId29" Type="http://schemas.openxmlformats.org/officeDocument/2006/relationships/image" Target="../media/image1150.png"/><Relationship Id="rId11" Type="http://schemas.openxmlformats.org/officeDocument/2006/relationships/image" Target="../media/image106.png"/><Relationship Id="rId24" Type="http://schemas.openxmlformats.org/officeDocument/2006/relationships/image" Target="../media/image1101.png"/><Relationship Id="rId32" Type="http://schemas.openxmlformats.org/officeDocument/2006/relationships/image" Target="../media/image119.png"/><Relationship Id="rId37" Type="http://schemas.openxmlformats.org/officeDocument/2006/relationships/image" Target="../media/image1211.png"/><Relationship Id="rId40" Type="http://schemas.openxmlformats.org/officeDocument/2006/relationships/image" Target="../media/image124.png"/><Relationship Id="rId45" Type="http://schemas.openxmlformats.org/officeDocument/2006/relationships/image" Target="../media/image12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090.png"/><Relationship Id="rId28" Type="http://schemas.openxmlformats.org/officeDocument/2006/relationships/image" Target="../media/image1140.png"/><Relationship Id="rId36" Type="http://schemas.openxmlformats.org/officeDocument/2006/relationships/image" Target="../media/image1201.png"/><Relationship Id="rId49" Type="http://schemas.openxmlformats.org/officeDocument/2006/relationships/image" Target="../media/image13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18.png"/><Relationship Id="rId44" Type="http://schemas.openxmlformats.org/officeDocument/2006/relationships/image" Target="../media/image128.png"/><Relationship Id="rId4" Type="http://schemas.openxmlformats.org/officeDocument/2006/relationships/image" Target="../media/image33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080.png"/><Relationship Id="rId27" Type="http://schemas.openxmlformats.org/officeDocument/2006/relationships/image" Target="../media/image1131.png"/><Relationship Id="rId30" Type="http://schemas.openxmlformats.org/officeDocument/2006/relationships/image" Target="../media/image117.png"/><Relationship Id="rId35" Type="http://schemas.openxmlformats.org/officeDocument/2006/relationships/image" Target="../media/image122.png"/><Relationship Id="rId43" Type="http://schemas.openxmlformats.org/officeDocument/2006/relationships/image" Target="../media/image127.png"/><Relationship Id="rId48" Type="http://schemas.openxmlformats.org/officeDocument/2006/relationships/image" Target="../media/image132.png"/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111.png"/><Relationship Id="rId33" Type="http://schemas.openxmlformats.org/officeDocument/2006/relationships/image" Target="../media/image120.png"/><Relationship Id="rId38" Type="http://schemas.openxmlformats.org/officeDocument/2006/relationships/image" Target="../media/image1221.png"/><Relationship Id="rId46" Type="http://schemas.openxmlformats.org/officeDocument/2006/relationships/image" Target="../media/image130.png"/><Relationship Id="rId20" Type="http://schemas.openxmlformats.org/officeDocument/2006/relationships/image" Target="../media/image115.png"/><Relationship Id="rId41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0.png"/><Relationship Id="rId18" Type="http://schemas.openxmlformats.org/officeDocument/2006/relationships/image" Target="../media/image141.png"/><Relationship Id="rId26" Type="http://schemas.openxmlformats.org/officeDocument/2006/relationships/image" Target="../media/image146.png"/><Relationship Id="rId39" Type="http://schemas.openxmlformats.org/officeDocument/2006/relationships/image" Target="../media/image1382.png"/><Relationship Id="rId21" Type="http://schemas.openxmlformats.org/officeDocument/2006/relationships/image" Target="../media/image143.png"/><Relationship Id="rId34" Type="http://schemas.openxmlformats.org/officeDocument/2006/relationships/image" Target="../media/image154.png"/><Relationship Id="rId42" Type="http://schemas.openxmlformats.org/officeDocument/2006/relationships/image" Target="../media/image1030.png"/><Relationship Id="rId7" Type="http://schemas.openxmlformats.org/officeDocument/2006/relationships/image" Target="../media/image701.png"/><Relationship Id="rId2" Type="http://schemas.openxmlformats.org/officeDocument/2006/relationships/image" Target="../media/image651.png"/><Relationship Id="rId16" Type="http://schemas.openxmlformats.org/officeDocument/2006/relationships/image" Target="../media/image79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1.png"/><Relationship Id="rId11" Type="http://schemas.openxmlformats.org/officeDocument/2006/relationships/image" Target="../media/image740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321.png"/><Relationship Id="rId40" Type="http://schemas.openxmlformats.org/officeDocument/2006/relationships/image" Target="../media/image1392.png"/><Relationship Id="rId45" Type="http://schemas.openxmlformats.org/officeDocument/2006/relationships/image" Target="../media/image1412.png"/><Relationship Id="rId5" Type="http://schemas.openxmlformats.org/officeDocument/2006/relationships/image" Target="../media/image681.png"/><Relationship Id="rId15" Type="http://schemas.openxmlformats.org/officeDocument/2006/relationships/image" Target="../media/image780.png"/><Relationship Id="rId23" Type="http://schemas.openxmlformats.org/officeDocument/2006/relationships/image" Target="../media/image1432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730.png"/><Relationship Id="rId19" Type="http://schemas.openxmlformats.org/officeDocument/2006/relationships/image" Target="../media/image1331.png"/><Relationship Id="rId31" Type="http://schemas.openxmlformats.org/officeDocument/2006/relationships/image" Target="../media/image151.png"/><Relationship Id="rId44" Type="http://schemas.openxmlformats.org/officeDocument/2006/relationships/image" Target="../media/image158.png"/><Relationship Id="rId4" Type="http://schemas.openxmlformats.org/officeDocument/2006/relationships/image" Target="../media/image671.png"/><Relationship Id="rId9" Type="http://schemas.openxmlformats.org/officeDocument/2006/relationships/image" Target="../media/image720.png"/><Relationship Id="rId14" Type="http://schemas.openxmlformats.org/officeDocument/2006/relationships/image" Target="../media/image770.png"/><Relationship Id="rId22" Type="http://schemas.openxmlformats.org/officeDocument/2006/relationships/image" Target="../media/image142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43" Type="http://schemas.openxmlformats.org/officeDocument/2006/relationships/image" Target="../media/image1040.png"/><Relationship Id="rId8" Type="http://schemas.openxmlformats.org/officeDocument/2006/relationships/image" Target="../media/image711.png"/><Relationship Id="rId3" Type="http://schemas.openxmlformats.org/officeDocument/2006/relationships/image" Target="../media/image661.png"/><Relationship Id="rId12" Type="http://schemas.openxmlformats.org/officeDocument/2006/relationships/image" Target="../media/image750.png"/><Relationship Id="rId17" Type="http://schemas.openxmlformats.org/officeDocument/2006/relationships/image" Target="../media/image800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7.png"/><Relationship Id="rId20" Type="http://schemas.openxmlformats.org/officeDocument/2006/relationships/image" Target="../media/image142.png"/><Relationship Id="rId41" Type="http://schemas.openxmlformats.org/officeDocument/2006/relationships/image" Target="../media/image10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00.png"/><Relationship Id="rId18" Type="http://schemas.openxmlformats.org/officeDocument/2006/relationships/image" Target="../media/image159.png"/><Relationship Id="rId26" Type="http://schemas.openxmlformats.org/officeDocument/2006/relationships/image" Target="../media/image167.png"/><Relationship Id="rId39" Type="http://schemas.openxmlformats.org/officeDocument/2006/relationships/image" Target="../media/image1110.png"/><Relationship Id="rId21" Type="http://schemas.openxmlformats.org/officeDocument/2006/relationships/image" Target="../media/image162.png"/><Relationship Id="rId42" Type="http://schemas.openxmlformats.org/officeDocument/2006/relationships/image" Target="../media/image1381.png"/><Relationship Id="rId47" Type="http://schemas.openxmlformats.org/officeDocument/2006/relationships/image" Target="../media/image1190.png"/><Relationship Id="rId50" Type="http://schemas.openxmlformats.org/officeDocument/2006/relationships/image" Target="../media/image1220.png"/><Relationship Id="rId55" Type="http://schemas.openxmlformats.org/officeDocument/2006/relationships/image" Target="../media/image1431.png"/><Relationship Id="rId7" Type="http://schemas.openxmlformats.org/officeDocument/2006/relationships/image" Target="../media/image7010.png"/><Relationship Id="rId2" Type="http://schemas.openxmlformats.org/officeDocument/2006/relationships/image" Target="../media/image6510.png"/><Relationship Id="rId16" Type="http://schemas.openxmlformats.org/officeDocument/2006/relationships/image" Target="../media/image7900.png"/><Relationship Id="rId29" Type="http://schemas.openxmlformats.org/officeDocument/2006/relationships/image" Target="../media/image156.png"/><Relationship Id="rId11" Type="http://schemas.openxmlformats.org/officeDocument/2006/relationships/image" Target="../media/image7400.png"/><Relationship Id="rId24" Type="http://schemas.openxmlformats.org/officeDocument/2006/relationships/image" Target="../media/image165.png"/><Relationship Id="rId37" Type="http://schemas.openxmlformats.org/officeDocument/2006/relationships/image" Target="../media/image1100.png"/><Relationship Id="rId40" Type="http://schemas.openxmlformats.org/officeDocument/2006/relationships/image" Target="../media/image1120.png"/><Relationship Id="rId45" Type="http://schemas.openxmlformats.org/officeDocument/2006/relationships/image" Target="../media/image1411.png"/><Relationship Id="rId53" Type="http://schemas.openxmlformats.org/officeDocument/2006/relationships/image" Target="../media/image1250.png"/><Relationship Id="rId58" Type="http://schemas.openxmlformats.org/officeDocument/2006/relationships/image" Target="../media/image150.png"/><Relationship Id="rId5" Type="http://schemas.openxmlformats.org/officeDocument/2006/relationships/image" Target="../media/image6810.png"/><Relationship Id="rId10" Type="http://schemas.openxmlformats.org/officeDocument/2006/relationships/image" Target="../media/image7300.png"/><Relationship Id="rId19" Type="http://schemas.openxmlformats.org/officeDocument/2006/relationships/image" Target="../media/image160.png"/><Relationship Id="rId44" Type="http://schemas.openxmlformats.org/officeDocument/2006/relationships/image" Target="../media/image1400.png"/><Relationship Id="rId52" Type="http://schemas.openxmlformats.org/officeDocument/2006/relationships/image" Target="../media/image1240.png"/><Relationship Id="rId4" Type="http://schemas.openxmlformats.org/officeDocument/2006/relationships/image" Target="../media/image6710.png"/><Relationship Id="rId9" Type="http://schemas.openxmlformats.org/officeDocument/2006/relationships/image" Target="../media/image7200.png"/><Relationship Id="rId14" Type="http://schemas.openxmlformats.org/officeDocument/2006/relationships/image" Target="../media/image7700.png"/><Relationship Id="rId22" Type="http://schemas.openxmlformats.org/officeDocument/2006/relationships/image" Target="../media/image163.png"/><Relationship Id="rId27" Type="http://schemas.openxmlformats.org/officeDocument/2006/relationships/image" Target="../media/image154.png"/><Relationship Id="rId35" Type="http://schemas.openxmlformats.org/officeDocument/2006/relationships/image" Target="../media/image980.png"/><Relationship Id="rId43" Type="http://schemas.openxmlformats.org/officeDocument/2006/relationships/image" Target="../media/image1391.png"/><Relationship Id="rId48" Type="http://schemas.openxmlformats.org/officeDocument/2006/relationships/image" Target="../media/image168.png"/><Relationship Id="rId56" Type="http://schemas.openxmlformats.org/officeDocument/2006/relationships/image" Target="../media/image148.png"/><Relationship Id="rId8" Type="http://schemas.openxmlformats.org/officeDocument/2006/relationships/image" Target="../media/image7110.png"/><Relationship Id="rId51" Type="http://schemas.openxmlformats.org/officeDocument/2006/relationships/image" Target="../media/image1230.png"/><Relationship Id="rId3" Type="http://schemas.openxmlformats.org/officeDocument/2006/relationships/image" Target="../media/image6610.png"/><Relationship Id="rId12" Type="http://schemas.openxmlformats.org/officeDocument/2006/relationships/image" Target="../media/image7500.png"/><Relationship Id="rId17" Type="http://schemas.openxmlformats.org/officeDocument/2006/relationships/image" Target="../media/image8000.png"/><Relationship Id="rId25" Type="http://schemas.openxmlformats.org/officeDocument/2006/relationships/image" Target="../media/image166.png"/><Relationship Id="rId38" Type="http://schemas.openxmlformats.org/officeDocument/2006/relationships/image" Target="../media/image10400.png"/><Relationship Id="rId46" Type="http://schemas.openxmlformats.org/officeDocument/2006/relationships/image" Target="../media/image1180.png"/><Relationship Id="rId20" Type="http://schemas.openxmlformats.org/officeDocument/2006/relationships/image" Target="../media/image161.png"/><Relationship Id="rId41" Type="http://schemas.openxmlformats.org/officeDocument/2006/relationships/image" Target="../media/image1130.png"/><Relationship Id="rId54" Type="http://schemas.openxmlformats.org/officeDocument/2006/relationships/image" Target="../media/image1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10.png"/><Relationship Id="rId15" Type="http://schemas.openxmlformats.org/officeDocument/2006/relationships/image" Target="../media/image7800.png"/><Relationship Id="rId23" Type="http://schemas.openxmlformats.org/officeDocument/2006/relationships/image" Target="../media/image164.png"/><Relationship Id="rId28" Type="http://schemas.openxmlformats.org/officeDocument/2006/relationships/image" Target="../media/image155.png"/><Relationship Id="rId36" Type="http://schemas.openxmlformats.org/officeDocument/2006/relationships/image" Target="../media/image1370.png"/><Relationship Id="rId49" Type="http://schemas.openxmlformats.org/officeDocument/2006/relationships/image" Target="../media/image169.png"/><Relationship Id="rId57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00.png"/><Relationship Id="rId18" Type="http://schemas.openxmlformats.org/officeDocument/2006/relationships/image" Target="../media/image159.png"/><Relationship Id="rId26" Type="http://schemas.openxmlformats.org/officeDocument/2006/relationships/image" Target="../media/image170.png"/><Relationship Id="rId39" Type="http://schemas.openxmlformats.org/officeDocument/2006/relationships/image" Target="../media/image1240.png"/><Relationship Id="rId21" Type="http://schemas.openxmlformats.org/officeDocument/2006/relationships/image" Target="../media/image169.png"/><Relationship Id="rId42" Type="http://schemas.openxmlformats.org/officeDocument/2006/relationships/image" Target="../media/image10400.png"/><Relationship Id="rId47" Type="http://schemas.openxmlformats.org/officeDocument/2006/relationships/image" Target="../media/image1450.png"/><Relationship Id="rId50" Type="http://schemas.openxmlformats.org/officeDocument/2006/relationships/image" Target="../media/image1380.png"/><Relationship Id="rId55" Type="http://schemas.openxmlformats.org/officeDocument/2006/relationships/image" Target="../media/image1430.png"/><Relationship Id="rId7" Type="http://schemas.openxmlformats.org/officeDocument/2006/relationships/image" Target="../media/image7010.png"/><Relationship Id="rId2" Type="http://schemas.openxmlformats.org/officeDocument/2006/relationships/image" Target="../media/image6510.png"/><Relationship Id="rId16" Type="http://schemas.openxmlformats.org/officeDocument/2006/relationships/image" Target="../media/image7900.png"/><Relationship Id="rId29" Type="http://schemas.openxmlformats.org/officeDocument/2006/relationships/image" Target="../media/image173.png"/><Relationship Id="rId11" Type="http://schemas.openxmlformats.org/officeDocument/2006/relationships/image" Target="../media/image7400.png"/><Relationship Id="rId24" Type="http://schemas.openxmlformats.org/officeDocument/2006/relationships/image" Target="../media/image1680.png"/><Relationship Id="rId32" Type="http://schemas.openxmlformats.org/officeDocument/2006/relationships/image" Target="../media/image176.png"/><Relationship Id="rId37" Type="http://schemas.openxmlformats.org/officeDocument/2006/relationships/image" Target="../media/image1220.png"/><Relationship Id="rId40" Type="http://schemas.openxmlformats.org/officeDocument/2006/relationships/image" Target="../media/image1300.png"/><Relationship Id="rId45" Type="http://schemas.openxmlformats.org/officeDocument/2006/relationships/image" Target="../media/image1340.png"/><Relationship Id="rId53" Type="http://schemas.openxmlformats.org/officeDocument/2006/relationships/image" Target="../media/image177.png"/><Relationship Id="rId58" Type="http://schemas.openxmlformats.org/officeDocument/2006/relationships/image" Target="../media/image1250.png"/><Relationship Id="rId5" Type="http://schemas.openxmlformats.org/officeDocument/2006/relationships/image" Target="../media/image6810.png"/><Relationship Id="rId61" Type="http://schemas.openxmlformats.org/officeDocument/2006/relationships/image" Target="../media/image1490.png"/><Relationship Id="rId19" Type="http://schemas.openxmlformats.org/officeDocument/2006/relationships/image" Target="../media/image1190.png"/><Relationship Id="rId4" Type="http://schemas.openxmlformats.org/officeDocument/2006/relationships/image" Target="../media/image6710.png"/><Relationship Id="rId9" Type="http://schemas.openxmlformats.org/officeDocument/2006/relationships/image" Target="../media/image7200.png"/><Relationship Id="rId14" Type="http://schemas.openxmlformats.org/officeDocument/2006/relationships/image" Target="../media/image7700.png"/><Relationship Id="rId22" Type="http://schemas.openxmlformats.org/officeDocument/2006/relationships/image" Target="../media/image160.png"/><Relationship Id="rId27" Type="http://schemas.openxmlformats.org/officeDocument/2006/relationships/image" Target="../media/image171.png"/><Relationship Id="rId30" Type="http://schemas.openxmlformats.org/officeDocument/2006/relationships/image" Target="../media/image174.png"/><Relationship Id="rId43" Type="http://schemas.openxmlformats.org/officeDocument/2006/relationships/image" Target="../media/image1320.png"/><Relationship Id="rId48" Type="http://schemas.openxmlformats.org/officeDocument/2006/relationships/image" Target="../media/image1460.png"/><Relationship Id="rId56" Type="http://schemas.openxmlformats.org/officeDocument/2006/relationships/image" Target="../media/image1440.png"/><Relationship Id="rId8" Type="http://schemas.openxmlformats.org/officeDocument/2006/relationships/image" Target="../media/image7110.png"/><Relationship Id="rId51" Type="http://schemas.openxmlformats.org/officeDocument/2006/relationships/image" Target="../media/image1390.png"/><Relationship Id="rId3" Type="http://schemas.openxmlformats.org/officeDocument/2006/relationships/image" Target="../media/image6610.png"/><Relationship Id="rId12" Type="http://schemas.openxmlformats.org/officeDocument/2006/relationships/image" Target="../media/image7500.png"/><Relationship Id="rId17" Type="http://schemas.openxmlformats.org/officeDocument/2006/relationships/image" Target="../media/image8000.png"/><Relationship Id="rId25" Type="http://schemas.openxmlformats.org/officeDocument/2006/relationships/image" Target="../media/image1690.png"/><Relationship Id="rId38" Type="http://schemas.openxmlformats.org/officeDocument/2006/relationships/image" Target="../media/image1230.png"/><Relationship Id="rId46" Type="http://schemas.openxmlformats.org/officeDocument/2006/relationships/image" Target="../media/image1441.png"/><Relationship Id="rId59" Type="http://schemas.openxmlformats.org/officeDocument/2006/relationships/image" Target="../media/image1470.png"/><Relationship Id="rId20" Type="http://schemas.openxmlformats.org/officeDocument/2006/relationships/image" Target="../media/image168.png"/><Relationship Id="rId41" Type="http://schemas.openxmlformats.org/officeDocument/2006/relationships/image" Target="../media/image1310.png"/><Relationship Id="rId54" Type="http://schemas.openxmlformats.org/officeDocument/2006/relationships/image" Target="../media/image1420.png"/><Relationship Id="rId6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10.png"/><Relationship Id="rId15" Type="http://schemas.openxmlformats.org/officeDocument/2006/relationships/image" Target="../media/image7800.png"/><Relationship Id="rId23" Type="http://schemas.openxmlformats.org/officeDocument/2006/relationships/image" Target="../media/image161.png"/><Relationship Id="rId28" Type="http://schemas.openxmlformats.org/officeDocument/2006/relationships/image" Target="../media/image172.png"/><Relationship Id="rId36" Type="http://schemas.openxmlformats.org/officeDocument/2006/relationships/image" Target="../media/image980.png"/><Relationship Id="rId49" Type="http://schemas.openxmlformats.org/officeDocument/2006/relationships/image" Target="../media/image1180.png"/><Relationship Id="rId57" Type="http://schemas.openxmlformats.org/officeDocument/2006/relationships/image" Target="../media/image178.png"/><Relationship Id="rId10" Type="http://schemas.openxmlformats.org/officeDocument/2006/relationships/image" Target="../media/image7300.png"/><Relationship Id="rId31" Type="http://schemas.openxmlformats.org/officeDocument/2006/relationships/image" Target="../media/image175.png"/><Relationship Id="rId44" Type="http://schemas.openxmlformats.org/officeDocument/2006/relationships/image" Target="../media/image1330.png"/><Relationship Id="rId52" Type="http://schemas.openxmlformats.org/officeDocument/2006/relationships/image" Target="../media/image1471.png"/><Relationship Id="rId60" Type="http://schemas.openxmlformats.org/officeDocument/2006/relationships/image" Target="../media/image14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0.png"/><Relationship Id="rId13" Type="http://schemas.openxmlformats.org/officeDocument/2006/relationships/image" Target="../media/image7600.png"/><Relationship Id="rId18" Type="http://schemas.openxmlformats.org/officeDocument/2006/relationships/image" Target="../media/image179.png"/><Relationship Id="rId39" Type="http://schemas.openxmlformats.org/officeDocument/2006/relationships/image" Target="../media/image148.png"/><Relationship Id="rId3" Type="http://schemas.openxmlformats.org/officeDocument/2006/relationships/image" Target="../media/image6610.png"/><Relationship Id="rId21" Type="http://schemas.openxmlformats.org/officeDocument/2006/relationships/image" Target="../media/image182.png"/><Relationship Id="rId42" Type="http://schemas.openxmlformats.org/officeDocument/2006/relationships/image" Target="../media/image174.png"/><Relationship Id="rId7" Type="http://schemas.openxmlformats.org/officeDocument/2006/relationships/image" Target="../media/image7010.png"/><Relationship Id="rId12" Type="http://schemas.openxmlformats.org/officeDocument/2006/relationships/image" Target="../media/image7500.png"/><Relationship Id="rId17" Type="http://schemas.openxmlformats.org/officeDocument/2006/relationships/image" Target="../media/image8000.png"/><Relationship Id="rId38" Type="http://schemas.openxmlformats.org/officeDocument/2006/relationships/image" Target="../media/image178.png"/><Relationship Id="rId2" Type="http://schemas.openxmlformats.org/officeDocument/2006/relationships/image" Target="../media/image6510.png"/><Relationship Id="rId16" Type="http://schemas.openxmlformats.org/officeDocument/2006/relationships/image" Target="../media/image7900.png"/><Relationship Id="rId20" Type="http://schemas.openxmlformats.org/officeDocument/2006/relationships/image" Target="../media/image181.png"/><Relationship Id="rId41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10.png"/><Relationship Id="rId11" Type="http://schemas.openxmlformats.org/officeDocument/2006/relationships/image" Target="../media/image7400.png"/><Relationship Id="rId37" Type="http://schemas.openxmlformats.org/officeDocument/2006/relationships/image" Target="../media/image1180.png"/><Relationship Id="rId40" Type="http://schemas.openxmlformats.org/officeDocument/2006/relationships/image" Target="../media/image149.png"/><Relationship Id="rId5" Type="http://schemas.openxmlformats.org/officeDocument/2006/relationships/image" Target="../media/image6810.png"/><Relationship Id="rId15" Type="http://schemas.openxmlformats.org/officeDocument/2006/relationships/image" Target="../media/image7800.png"/><Relationship Id="rId23" Type="http://schemas.openxmlformats.org/officeDocument/2006/relationships/image" Target="../media/image184.png"/><Relationship Id="rId36" Type="http://schemas.openxmlformats.org/officeDocument/2006/relationships/image" Target="../media/image980.png"/><Relationship Id="rId10" Type="http://schemas.openxmlformats.org/officeDocument/2006/relationships/image" Target="../media/image7300.png"/><Relationship Id="rId19" Type="http://schemas.openxmlformats.org/officeDocument/2006/relationships/image" Target="../media/image180.png"/><Relationship Id="rId44" Type="http://schemas.openxmlformats.org/officeDocument/2006/relationships/image" Target="../media/image176.png"/><Relationship Id="rId4" Type="http://schemas.openxmlformats.org/officeDocument/2006/relationships/image" Target="../media/image6710.png"/><Relationship Id="rId9" Type="http://schemas.openxmlformats.org/officeDocument/2006/relationships/image" Target="../media/image7200.png"/><Relationship Id="rId14" Type="http://schemas.openxmlformats.org/officeDocument/2006/relationships/image" Target="../media/image7700.png"/><Relationship Id="rId22" Type="http://schemas.openxmlformats.org/officeDocument/2006/relationships/image" Target="../media/image183.png"/><Relationship Id="rId43" Type="http://schemas.openxmlformats.org/officeDocument/2006/relationships/image" Target="../media/image175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60.png"/><Relationship Id="rId39" Type="http://schemas.openxmlformats.org/officeDocument/2006/relationships/image" Target="../media/image1650.png"/><Relationship Id="rId21" Type="http://schemas.openxmlformats.org/officeDocument/2006/relationships/image" Target="../media/image13210.png"/><Relationship Id="rId34" Type="http://schemas.openxmlformats.org/officeDocument/2006/relationships/image" Target="../media/image190.png"/><Relationship Id="rId42" Type="http://schemas.openxmlformats.org/officeDocument/2006/relationships/image" Target="../media/image197.png"/><Relationship Id="rId47" Type="http://schemas.openxmlformats.org/officeDocument/2006/relationships/image" Target="../media/image1730.png"/><Relationship Id="rId50" Type="http://schemas.openxmlformats.org/officeDocument/2006/relationships/image" Target="../media/image1760.png"/><Relationship Id="rId7" Type="http://schemas.openxmlformats.org/officeDocument/2006/relationships/image" Target="../media/image186.png"/><Relationship Id="rId2" Type="http://schemas.openxmlformats.org/officeDocument/2006/relationships/image" Target="../media/image1500.png"/><Relationship Id="rId29" Type="http://schemas.openxmlformats.org/officeDocument/2006/relationships/image" Target="../media/image1590.png"/><Relationship Id="rId41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24" Type="http://schemas.openxmlformats.org/officeDocument/2006/relationships/image" Target="../media/image1540.png"/><Relationship Id="rId32" Type="http://schemas.openxmlformats.org/officeDocument/2006/relationships/image" Target="../media/image188.png"/><Relationship Id="rId37" Type="http://schemas.openxmlformats.org/officeDocument/2006/relationships/image" Target="../media/image193.png"/><Relationship Id="rId40" Type="http://schemas.openxmlformats.org/officeDocument/2006/relationships/image" Target="../media/image195.png"/><Relationship Id="rId45" Type="http://schemas.openxmlformats.org/officeDocument/2006/relationships/image" Target="../media/image1710.png"/><Relationship Id="rId53" Type="http://schemas.openxmlformats.org/officeDocument/2006/relationships/image" Target="../media/image1790.png"/><Relationship Id="rId5" Type="http://schemas.openxmlformats.org/officeDocument/2006/relationships/image" Target="../media/image1531.png"/><Relationship Id="rId23" Type="http://schemas.openxmlformats.org/officeDocument/2006/relationships/image" Target="../media/image1530.png"/><Relationship Id="rId28" Type="http://schemas.openxmlformats.org/officeDocument/2006/relationships/image" Target="../media/image1580.png"/><Relationship Id="rId36" Type="http://schemas.openxmlformats.org/officeDocument/2006/relationships/image" Target="../media/image192.png"/><Relationship Id="rId49" Type="http://schemas.openxmlformats.org/officeDocument/2006/relationships/image" Target="../media/image1750.png"/><Relationship Id="rId31" Type="http://schemas.openxmlformats.org/officeDocument/2006/relationships/image" Target="../media/image1610.png"/><Relationship Id="rId44" Type="http://schemas.openxmlformats.org/officeDocument/2006/relationships/image" Target="../media/image199.png"/><Relationship Id="rId52" Type="http://schemas.openxmlformats.org/officeDocument/2006/relationships/image" Target="../media/image1780.png"/><Relationship Id="rId4" Type="http://schemas.openxmlformats.org/officeDocument/2006/relationships/image" Target="../media/image1522.png"/><Relationship Id="rId22" Type="http://schemas.openxmlformats.org/officeDocument/2006/relationships/image" Target="../media/image1520.png"/><Relationship Id="rId27" Type="http://schemas.openxmlformats.org/officeDocument/2006/relationships/image" Target="../media/image1570.png"/><Relationship Id="rId30" Type="http://schemas.openxmlformats.org/officeDocument/2006/relationships/image" Target="../media/image1600.png"/><Relationship Id="rId35" Type="http://schemas.openxmlformats.org/officeDocument/2006/relationships/image" Target="../media/image191.png"/><Relationship Id="rId43" Type="http://schemas.openxmlformats.org/officeDocument/2006/relationships/image" Target="../media/image198.png"/><Relationship Id="rId48" Type="http://schemas.openxmlformats.org/officeDocument/2006/relationships/image" Target="../media/image1740.png"/><Relationship Id="rId8" Type="http://schemas.openxmlformats.org/officeDocument/2006/relationships/image" Target="../media/image187.png"/><Relationship Id="rId51" Type="http://schemas.openxmlformats.org/officeDocument/2006/relationships/image" Target="../media/image1770.png"/><Relationship Id="rId3" Type="http://schemas.openxmlformats.org/officeDocument/2006/relationships/image" Target="../media/image1511.png"/><Relationship Id="rId25" Type="http://schemas.openxmlformats.org/officeDocument/2006/relationships/image" Target="../media/image1550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46" Type="http://schemas.openxmlformats.org/officeDocument/2006/relationships/image" Target="../media/image1501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60.png"/><Relationship Id="rId39" Type="http://schemas.openxmlformats.org/officeDocument/2006/relationships/image" Target="../media/image202.png"/><Relationship Id="rId21" Type="http://schemas.openxmlformats.org/officeDocument/2006/relationships/image" Target="../media/image13210.png"/><Relationship Id="rId42" Type="http://schemas.openxmlformats.org/officeDocument/2006/relationships/image" Target="../media/image1830.png"/><Relationship Id="rId47" Type="http://schemas.openxmlformats.org/officeDocument/2006/relationships/image" Target="../media/image1880.png"/><Relationship Id="rId50" Type="http://schemas.openxmlformats.org/officeDocument/2006/relationships/image" Target="../media/image1911.png"/><Relationship Id="rId55" Type="http://schemas.openxmlformats.org/officeDocument/2006/relationships/image" Target="../media/image1960.png"/><Relationship Id="rId25" Type="http://schemas.openxmlformats.org/officeDocument/2006/relationships/image" Target="../media/image1550.png"/><Relationship Id="rId38" Type="http://schemas.openxmlformats.org/officeDocument/2006/relationships/image" Target="../media/image201.png"/><Relationship Id="rId46" Type="http://schemas.openxmlformats.org/officeDocument/2006/relationships/image" Target="../media/image1870.png"/><Relationship Id="rId59" Type="http://schemas.openxmlformats.org/officeDocument/2006/relationships/image" Target="../media/image1990.png"/><Relationship Id="rId2" Type="http://schemas.openxmlformats.org/officeDocument/2006/relationships/image" Target="../media/image1500.png"/><Relationship Id="rId29" Type="http://schemas.openxmlformats.org/officeDocument/2006/relationships/image" Target="../media/image1590.png"/><Relationship Id="rId54" Type="http://schemas.openxmlformats.org/officeDocument/2006/relationships/image" Target="../media/image195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540.png"/><Relationship Id="rId37" Type="http://schemas.openxmlformats.org/officeDocument/2006/relationships/image" Target="../media/image200.png"/><Relationship Id="rId45" Type="http://schemas.openxmlformats.org/officeDocument/2006/relationships/image" Target="../media/image1860.png"/><Relationship Id="rId53" Type="http://schemas.openxmlformats.org/officeDocument/2006/relationships/image" Target="../media/image1940.png"/><Relationship Id="rId58" Type="http://schemas.openxmlformats.org/officeDocument/2006/relationships/image" Target="../media/image1790.png"/><Relationship Id="rId5" Type="http://schemas.openxmlformats.org/officeDocument/2006/relationships/image" Target="../media/image1531.png"/><Relationship Id="rId23" Type="http://schemas.openxmlformats.org/officeDocument/2006/relationships/image" Target="../media/image1530.png"/><Relationship Id="rId28" Type="http://schemas.openxmlformats.org/officeDocument/2006/relationships/image" Target="../media/image1580.png"/><Relationship Id="rId36" Type="http://schemas.openxmlformats.org/officeDocument/2006/relationships/image" Target="../media/image1650.png"/><Relationship Id="rId49" Type="http://schemas.openxmlformats.org/officeDocument/2006/relationships/image" Target="../media/image1900.png"/><Relationship Id="rId57" Type="http://schemas.openxmlformats.org/officeDocument/2006/relationships/image" Target="../media/image1980.png"/><Relationship Id="rId61" Type="http://schemas.openxmlformats.org/officeDocument/2006/relationships/image" Target="../media/image203.png"/><Relationship Id="rId31" Type="http://schemas.openxmlformats.org/officeDocument/2006/relationships/image" Target="../media/image1610.png"/><Relationship Id="rId44" Type="http://schemas.openxmlformats.org/officeDocument/2006/relationships/image" Target="../media/image1850.png"/><Relationship Id="rId52" Type="http://schemas.openxmlformats.org/officeDocument/2006/relationships/image" Target="../media/image1930.png"/><Relationship Id="rId60" Type="http://schemas.openxmlformats.org/officeDocument/2006/relationships/image" Target="../media/image192.png"/><Relationship Id="rId22" Type="http://schemas.openxmlformats.org/officeDocument/2006/relationships/image" Target="../media/image1520.png"/><Relationship Id="rId27" Type="http://schemas.openxmlformats.org/officeDocument/2006/relationships/image" Target="../media/image1570.png"/><Relationship Id="rId30" Type="http://schemas.openxmlformats.org/officeDocument/2006/relationships/image" Target="../media/image1600.png"/><Relationship Id="rId43" Type="http://schemas.openxmlformats.org/officeDocument/2006/relationships/image" Target="../media/image1720.png"/><Relationship Id="rId48" Type="http://schemas.openxmlformats.org/officeDocument/2006/relationships/image" Target="../media/image1890.png"/><Relationship Id="rId56" Type="http://schemas.openxmlformats.org/officeDocument/2006/relationships/image" Target="../media/image1970.png"/><Relationship Id="rId51" Type="http://schemas.openxmlformats.org/officeDocument/2006/relationships/image" Target="../media/image1840.png"/><Relationship Id="rId3" Type="http://schemas.openxmlformats.org/officeDocument/2006/relationships/image" Target="../media/image1511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60.png"/><Relationship Id="rId39" Type="http://schemas.openxmlformats.org/officeDocument/2006/relationships/image" Target="../media/image205.png"/><Relationship Id="rId21" Type="http://schemas.openxmlformats.org/officeDocument/2006/relationships/image" Target="../media/image13210.png"/><Relationship Id="rId63" Type="http://schemas.openxmlformats.org/officeDocument/2006/relationships/image" Target="../media/image214.png"/><Relationship Id="rId68" Type="http://schemas.openxmlformats.org/officeDocument/2006/relationships/image" Target="../media/image206.png"/><Relationship Id="rId84" Type="http://schemas.openxmlformats.org/officeDocument/2006/relationships/image" Target="../media/image1830.png"/><Relationship Id="rId89" Type="http://schemas.openxmlformats.org/officeDocument/2006/relationships/image" Target="../media/image211.png"/><Relationship Id="rId97" Type="http://schemas.openxmlformats.org/officeDocument/2006/relationships/image" Target="../media/image191.png"/><Relationship Id="rId71" Type="http://schemas.openxmlformats.org/officeDocument/2006/relationships/image" Target="../media/image207.png"/><Relationship Id="rId92" Type="http://schemas.openxmlformats.org/officeDocument/2006/relationships/image" Target="../media/image186.png"/><Relationship Id="rId2" Type="http://schemas.openxmlformats.org/officeDocument/2006/relationships/image" Target="../media/image1500.png"/><Relationship Id="rId29" Type="http://schemas.openxmlformats.org/officeDocument/2006/relationships/image" Target="../media/image1590.png"/><Relationship Id="rId24" Type="http://schemas.openxmlformats.org/officeDocument/2006/relationships/image" Target="../media/image1540.png"/><Relationship Id="rId37" Type="http://schemas.openxmlformats.org/officeDocument/2006/relationships/image" Target="../media/image2031.png"/><Relationship Id="rId58" Type="http://schemas.openxmlformats.org/officeDocument/2006/relationships/image" Target="../media/image1790.png"/><Relationship Id="rId66" Type="http://schemas.openxmlformats.org/officeDocument/2006/relationships/image" Target="../media/image217.png"/><Relationship Id="rId87" Type="http://schemas.openxmlformats.org/officeDocument/2006/relationships/image" Target="../media/image209.png"/><Relationship Id="rId5" Type="http://schemas.openxmlformats.org/officeDocument/2006/relationships/image" Target="../media/image1531.png"/><Relationship Id="rId61" Type="http://schemas.openxmlformats.org/officeDocument/2006/relationships/image" Target="../media/image2030.png"/><Relationship Id="rId82" Type="http://schemas.openxmlformats.org/officeDocument/2006/relationships/image" Target="../media/image222.png"/><Relationship Id="rId90" Type="http://schemas.openxmlformats.org/officeDocument/2006/relationships/image" Target="../media/image212.png"/><Relationship Id="rId95" Type="http://schemas.openxmlformats.org/officeDocument/2006/relationships/image" Target="../media/image189.png"/><Relationship Id="rId31" Type="http://schemas.openxmlformats.org/officeDocument/2006/relationships/image" Target="../media/image1610.png"/><Relationship Id="rId60" Type="http://schemas.openxmlformats.org/officeDocument/2006/relationships/image" Target="../media/image1920.png"/><Relationship Id="rId65" Type="http://schemas.openxmlformats.org/officeDocument/2006/relationships/image" Target="../media/image216.png"/><Relationship Id="rId81" Type="http://schemas.openxmlformats.org/officeDocument/2006/relationships/image" Target="../media/image221.png"/><Relationship Id="rId86" Type="http://schemas.openxmlformats.org/officeDocument/2006/relationships/image" Target="../media/image1850.png"/><Relationship Id="rId94" Type="http://schemas.openxmlformats.org/officeDocument/2006/relationships/image" Target="../media/image188.png"/><Relationship Id="rId99" Type="http://schemas.openxmlformats.org/officeDocument/2006/relationships/image" Target="../media/image194.png"/><Relationship Id="rId101" Type="http://schemas.openxmlformats.org/officeDocument/2006/relationships/image" Target="../media/image198.png"/><Relationship Id="rId22" Type="http://schemas.openxmlformats.org/officeDocument/2006/relationships/image" Target="../media/image1520.png"/><Relationship Id="rId27" Type="http://schemas.openxmlformats.org/officeDocument/2006/relationships/image" Target="../media/image1570.png"/><Relationship Id="rId30" Type="http://schemas.openxmlformats.org/officeDocument/2006/relationships/image" Target="../media/image1600.png"/><Relationship Id="rId64" Type="http://schemas.openxmlformats.org/officeDocument/2006/relationships/image" Target="../media/image215.png"/><Relationship Id="rId69" Type="http://schemas.openxmlformats.org/officeDocument/2006/relationships/image" Target="../media/image2050.png"/><Relationship Id="rId100" Type="http://schemas.openxmlformats.org/officeDocument/2006/relationships/image" Target="../media/image197.png"/><Relationship Id="rId80" Type="http://schemas.openxmlformats.org/officeDocument/2006/relationships/image" Target="../media/image220.png"/><Relationship Id="rId85" Type="http://schemas.openxmlformats.org/officeDocument/2006/relationships/image" Target="../media/image1720.png"/><Relationship Id="rId93" Type="http://schemas.openxmlformats.org/officeDocument/2006/relationships/image" Target="../media/image187.png"/><Relationship Id="rId98" Type="http://schemas.openxmlformats.org/officeDocument/2006/relationships/image" Target="../media/image193.png"/><Relationship Id="rId3" Type="http://schemas.openxmlformats.org/officeDocument/2006/relationships/image" Target="../media/image1511.png"/><Relationship Id="rId25" Type="http://schemas.openxmlformats.org/officeDocument/2006/relationships/image" Target="../media/image1550.png"/><Relationship Id="rId38" Type="http://schemas.openxmlformats.org/officeDocument/2006/relationships/image" Target="../media/image204.png"/><Relationship Id="rId59" Type="http://schemas.openxmlformats.org/officeDocument/2006/relationships/image" Target="../media/image1990.png"/><Relationship Id="rId67" Type="http://schemas.openxmlformats.org/officeDocument/2006/relationships/image" Target="../media/image218.png"/><Relationship Id="rId62" Type="http://schemas.openxmlformats.org/officeDocument/2006/relationships/image" Target="../media/image2040.png"/><Relationship Id="rId70" Type="http://schemas.openxmlformats.org/officeDocument/2006/relationships/image" Target="../media/image208.png"/><Relationship Id="rId83" Type="http://schemas.openxmlformats.org/officeDocument/2006/relationships/image" Target="../media/image223.png"/><Relationship Id="rId88" Type="http://schemas.openxmlformats.org/officeDocument/2006/relationships/image" Target="../media/image210.png"/><Relationship Id="rId91" Type="http://schemas.openxmlformats.org/officeDocument/2006/relationships/image" Target="../media/image213.png"/><Relationship Id="rId9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530.png"/><Relationship Id="rId28" Type="http://schemas.openxmlformats.org/officeDocument/2006/relationships/image" Target="../media/image1580.png"/><Relationship Id="rId36" Type="http://schemas.openxmlformats.org/officeDocument/2006/relationships/image" Target="../media/image16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3" Type="http://schemas.openxmlformats.org/officeDocument/2006/relationships/image" Target="../media/image224.png"/><Relationship Id="rId21" Type="http://schemas.openxmlformats.org/officeDocument/2006/relationships/image" Target="../media/image242.png"/><Relationship Id="rId7" Type="http://schemas.openxmlformats.org/officeDocument/2006/relationships/image" Target="../media/image228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" Type="http://schemas.openxmlformats.org/officeDocument/2006/relationships/image" Target="../media/image219.png"/><Relationship Id="rId16" Type="http://schemas.openxmlformats.org/officeDocument/2006/relationships/image" Target="../media/image237.png"/><Relationship Id="rId20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5" Type="http://schemas.openxmlformats.org/officeDocument/2006/relationships/image" Target="../media/image226.png"/><Relationship Id="rId15" Type="http://schemas.openxmlformats.org/officeDocument/2006/relationships/image" Target="../media/image236.png"/><Relationship Id="rId10" Type="http://schemas.openxmlformats.org/officeDocument/2006/relationships/image" Target="../media/image231.png"/><Relationship Id="rId19" Type="http://schemas.openxmlformats.org/officeDocument/2006/relationships/image" Target="../media/image240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Relationship Id="rId22" Type="http://schemas.openxmlformats.org/officeDocument/2006/relationships/image" Target="../media/image2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0.png"/><Relationship Id="rId13" Type="http://schemas.openxmlformats.org/officeDocument/2006/relationships/image" Target="../media/image2380.png"/><Relationship Id="rId18" Type="http://schemas.openxmlformats.org/officeDocument/2006/relationships/image" Target="../media/image2190.png"/><Relationship Id="rId3" Type="http://schemas.openxmlformats.org/officeDocument/2006/relationships/image" Target="../media/image2280.png"/><Relationship Id="rId7" Type="http://schemas.openxmlformats.org/officeDocument/2006/relationships/image" Target="../media/image2320.png"/><Relationship Id="rId12" Type="http://schemas.openxmlformats.org/officeDocument/2006/relationships/image" Target="../media/image2370.png"/><Relationship Id="rId17" Type="http://schemas.openxmlformats.org/officeDocument/2006/relationships/image" Target="../media/image2420.png"/><Relationship Id="rId2" Type="http://schemas.openxmlformats.org/officeDocument/2006/relationships/image" Target="../media/image2270.png"/><Relationship Id="rId16" Type="http://schemas.openxmlformats.org/officeDocument/2006/relationships/image" Target="../media/image2410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0.png"/><Relationship Id="rId11" Type="http://schemas.openxmlformats.org/officeDocument/2006/relationships/image" Target="../media/image2360.png"/><Relationship Id="rId5" Type="http://schemas.openxmlformats.org/officeDocument/2006/relationships/image" Target="../media/image2300.png"/><Relationship Id="rId15" Type="http://schemas.openxmlformats.org/officeDocument/2006/relationships/image" Target="../media/image2400.png"/><Relationship Id="rId10" Type="http://schemas.openxmlformats.org/officeDocument/2006/relationships/image" Target="../media/image2350.png"/><Relationship Id="rId19" Type="http://schemas.openxmlformats.org/officeDocument/2006/relationships/image" Target="../media/image2430.png"/><Relationship Id="rId4" Type="http://schemas.openxmlformats.org/officeDocument/2006/relationships/image" Target="../media/image2290.png"/><Relationship Id="rId9" Type="http://schemas.openxmlformats.org/officeDocument/2006/relationships/image" Target="../media/image2340.png"/><Relationship Id="rId14" Type="http://schemas.openxmlformats.org/officeDocument/2006/relationships/image" Target="../media/image23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6.png"/><Relationship Id="rId18" Type="http://schemas.openxmlformats.org/officeDocument/2006/relationships/image" Target="../media/image261.png"/><Relationship Id="rId26" Type="http://schemas.openxmlformats.org/officeDocument/2006/relationships/image" Target="../media/image269.png"/><Relationship Id="rId21" Type="http://schemas.openxmlformats.org/officeDocument/2006/relationships/image" Target="../media/image264.png"/><Relationship Id="rId34" Type="http://schemas.openxmlformats.org/officeDocument/2006/relationships/image" Target="../media/image276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17" Type="http://schemas.openxmlformats.org/officeDocument/2006/relationships/image" Target="../media/image260.png"/><Relationship Id="rId25" Type="http://schemas.openxmlformats.org/officeDocument/2006/relationships/image" Target="../media/image268.png"/><Relationship Id="rId33" Type="http://schemas.openxmlformats.org/officeDocument/2006/relationships/image" Target="../media/image2752.png"/><Relationship Id="rId2" Type="http://schemas.openxmlformats.org/officeDocument/2006/relationships/image" Target="../media/image245.png"/><Relationship Id="rId16" Type="http://schemas.openxmlformats.org/officeDocument/2006/relationships/image" Target="../media/image259.png"/><Relationship Id="rId20" Type="http://schemas.openxmlformats.org/officeDocument/2006/relationships/image" Target="../media/image263.png"/><Relationship Id="rId29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24" Type="http://schemas.openxmlformats.org/officeDocument/2006/relationships/image" Target="../media/image267.png"/><Relationship Id="rId32" Type="http://schemas.openxmlformats.org/officeDocument/2006/relationships/image" Target="../media/image275.png"/><Relationship Id="rId37" Type="http://schemas.openxmlformats.org/officeDocument/2006/relationships/image" Target="../media/image279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23" Type="http://schemas.openxmlformats.org/officeDocument/2006/relationships/image" Target="../media/image266.png"/><Relationship Id="rId28" Type="http://schemas.openxmlformats.org/officeDocument/2006/relationships/image" Target="../media/image271.png"/><Relationship Id="rId36" Type="http://schemas.openxmlformats.org/officeDocument/2006/relationships/image" Target="../media/image278.png"/><Relationship Id="rId10" Type="http://schemas.openxmlformats.org/officeDocument/2006/relationships/image" Target="../media/image253.png"/><Relationship Id="rId19" Type="http://schemas.openxmlformats.org/officeDocument/2006/relationships/image" Target="../media/image262.png"/><Relationship Id="rId31" Type="http://schemas.openxmlformats.org/officeDocument/2006/relationships/image" Target="../media/image274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Relationship Id="rId22" Type="http://schemas.openxmlformats.org/officeDocument/2006/relationships/image" Target="../media/image265.png"/><Relationship Id="rId27" Type="http://schemas.openxmlformats.org/officeDocument/2006/relationships/image" Target="../media/image270.png"/><Relationship Id="rId30" Type="http://schemas.openxmlformats.org/officeDocument/2006/relationships/image" Target="../media/image273.png"/><Relationship Id="rId35" Type="http://schemas.openxmlformats.org/officeDocument/2006/relationships/image" Target="../media/image277.png"/><Relationship Id="rId8" Type="http://schemas.openxmlformats.org/officeDocument/2006/relationships/image" Target="../media/image251.png"/><Relationship Id="rId3" Type="http://schemas.openxmlformats.org/officeDocument/2006/relationships/image" Target="../media/image2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0.png"/><Relationship Id="rId13" Type="http://schemas.openxmlformats.org/officeDocument/2006/relationships/image" Target="../media/image2570.png"/><Relationship Id="rId18" Type="http://schemas.openxmlformats.org/officeDocument/2006/relationships/image" Target="../media/image283.png"/><Relationship Id="rId26" Type="http://schemas.openxmlformats.org/officeDocument/2006/relationships/image" Target="../media/image2700.png"/><Relationship Id="rId3" Type="http://schemas.openxmlformats.org/officeDocument/2006/relationships/image" Target="../media/image2470.png"/><Relationship Id="rId21" Type="http://schemas.openxmlformats.org/officeDocument/2006/relationships/image" Target="../media/image284.png"/><Relationship Id="rId7" Type="http://schemas.openxmlformats.org/officeDocument/2006/relationships/image" Target="../media/image2510.png"/><Relationship Id="rId12" Type="http://schemas.openxmlformats.org/officeDocument/2006/relationships/image" Target="../media/image2560.png"/><Relationship Id="rId17" Type="http://schemas.openxmlformats.org/officeDocument/2006/relationships/image" Target="../media/image282.png"/><Relationship Id="rId25" Type="http://schemas.openxmlformats.org/officeDocument/2006/relationships/image" Target="../media/image2690.png"/><Relationship Id="rId2" Type="http://schemas.openxmlformats.org/officeDocument/2006/relationships/image" Target="../media/image2460.png"/><Relationship Id="rId16" Type="http://schemas.openxmlformats.org/officeDocument/2006/relationships/image" Target="../media/image281.png"/><Relationship Id="rId20" Type="http://schemas.openxmlformats.org/officeDocument/2006/relationships/image" Target="../media/image2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2550.png"/><Relationship Id="rId24" Type="http://schemas.openxmlformats.org/officeDocument/2006/relationships/image" Target="../media/image2680.png"/><Relationship Id="rId5" Type="http://schemas.openxmlformats.org/officeDocument/2006/relationships/image" Target="../media/image2490.png"/><Relationship Id="rId15" Type="http://schemas.openxmlformats.org/officeDocument/2006/relationships/image" Target="../media/image280.png"/><Relationship Id="rId23" Type="http://schemas.openxmlformats.org/officeDocument/2006/relationships/image" Target="../media/image286.png"/><Relationship Id="rId28" Type="http://schemas.openxmlformats.org/officeDocument/2006/relationships/image" Target="../media/image287.png"/><Relationship Id="rId10" Type="http://schemas.openxmlformats.org/officeDocument/2006/relationships/image" Target="../media/image2540.png"/><Relationship Id="rId19" Type="http://schemas.openxmlformats.org/officeDocument/2006/relationships/image" Target="../media/image2630.png"/><Relationship Id="rId4" Type="http://schemas.openxmlformats.org/officeDocument/2006/relationships/image" Target="../media/image2480.png"/><Relationship Id="rId9" Type="http://schemas.openxmlformats.org/officeDocument/2006/relationships/image" Target="../media/image2530.png"/><Relationship Id="rId14" Type="http://schemas.openxmlformats.org/officeDocument/2006/relationships/image" Target="../media/image2580.png"/><Relationship Id="rId22" Type="http://schemas.openxmlformats.org/officeDocument/2006/relationships/image" Target="../media/image285.png"/><Relationship Id="rId27" Type="http://schemas.openxmlformats.org/officeDocument/2006/relationships/image" Target="../media/image27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1.png"/><Relationship Id="rId3" Type="http://schemas.openxmlformats.org/officeDocument/2006/relationships/image" Target="../media/image2851.png"/><Relationship Id="rId7" Type="http://schemas.openxmlformats.org/officeDocument/2006/relationships/image" Target="../media/image2761.png"/><Relationship Id="rId2" Type="http://schemas.openxmlformats.org/officeDocument/2006/relationships/image" Target="../media/image28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1.png"/><Relationship Id="rId5" Type="http://schemas.openxmlformats.org/officeDocument/2006/relationships/image" Target="../media/image2740.png"/><Relationship Id="rId10" Type="http://schemas.openxmlformats.org/officeDocument/2006/relationships/image" Target="../media/image2861.png"/><Relationship Id="rId4" Type="http://schemas.openxmlformats.org/officeDocument/2006/relationships/image" Target="../media/image2731.png"/><Relationship Id="rId9" Type="http://schemas.openxmlformats.org/officeDocument/2006/relationships/image" Target="../media/image27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image" Target="../media/image28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2770.png"/><Relationship Id="rId18" Type="http://schemas.openxmlformats.org/officeDocument/2006/relationships/image" Target="../media/image2820.png"/><Relationship Id="rId3" Type="http://schemas.openxmlformats.org/officeDocument/2006/relationships/image" Target="../media/image2730.png"/><Relationship Id="rId21" Type="http://schemas.openxmlformats.org/officeDocument/2006/relationships/image" Target="../media/image2850.png"/><Relationship Id="rId7" Type="http://schemas.openxmlformats.org/officeDocument/2006/relationships/image" Target="../media/image294.png"/><Relationship Id="rId12" Type="http://schemas.openxmlformats.org/officeDocument/2006/relationships/image" Target="../media/image2760.png"/><Relationship Id="rId17" Type="http://schemas.openxmlformats.org/officeDocument/2006/relationships/image" Target="../media/image298.png"/><Relationship Id="rId25" Type="http://schemas.openxmlformats.org/officeDocument/2006/relationships/image" Target="../media/image302.png"/><Relationship Id="rId2" Type="http://schemas.openxmlformats.org/officeDocument/2006/relationships/image" Target="../media/image2720.png"/><Relationship Id="rId16" Type="http://schemas.openxmlformats.org/officeDocument/2006/relationships/image" Target="../media/image2800.png"/><Relationship Id="rId20" Type="http://schemas.openxmlformats.org/officeDocument/2006/relationships/image" Target="../media/image2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3.png"/><Relationship Id="rId11" Type="http://schemas.openxmlformats.org/officeDocument/2006/relationships/image" Target="../media/image2750.png"/><Relationship Id="rId24" Type="http://schemas.openxmlformats.org/officeDocument/2006/relationships/image" Target="../media/image301.png"/><Relationship Id="rId5" Type="http://schemas.openxmlformats.org/officeDocument/2006/relationships/image" Target="../media/image292.png"/><Relationship Id="rId15" Type="http://schemas.openxmlformats.org/officeDocument/2006/relationships/image" Target="../media/image2790.png"/><Relationship Id="rId23" Type="http://schemas.openxmlformats.org/officeDocument/2006/relationships/image" Target="../media/image300.png"/><Relationship Id="rId10" Type="http://schemas.openxmlformats.org/officeDocument/2006/relationships/image" Target="../media/image297.png"/><Relationship Id="rId19" Type="http://schemas.openxmlformats.org/officeDocument/2006/relationships/image" Target="../media/image2830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Relationship Id="rId14" Type="http://schemas.openxmlformats.org/officeDocument/2006/relationships/image" Target="../media/image2780.png"/><Relationship Id="rId22" Type="http://schemas.openxmlformats.org/officeDocument/2006/relationships/image" Target="../media/image299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70.png"/><Relationship Id="rId18" Type="http://schemas.openxmlformats.org/officeDocument/2006/relationships/image" Target="../media/image2820.png"/><Relationship Id="rId26" Type="http://schemas.openxmlformats.org/officeDocument/2006/relationships/image" Target="../media/image292.png"/><Relationship Id="rId3" Type="http://schemas.openxmlformats.org/officeDocument/2006/relationships/image" Target="../media/image2730.png"/><Relationship Id="rId21" Type="http://schemas.openxmlformats.org/officeDocument/2006/relationships/image" Target="../media/image2850.png"/><Relationship Id="rId12" Type="http://schemas.openxmlformats.org/officeDocument/2006/relationships/image" Target="../media/image2760.png"/><Relationship Id="rId17" Type="http://schemas.openxmlformats.org/officeDocument/2006/relationships/image" Target="../media/image305.png"/><Relationship Id="rId25" Type="http://schemas.openxmlformats.org/officeDocument/2006/relationships/image" Target="../media/image291.png"/><Relationship Id="rId2" Type="http://schemas.openxmlformats.org/officeDocument/2006/relationships/image" Target="../media/image2720.png"/><Relationship Id="rId16" Type="http://schemas.openxmlformats.org/officeDocument/2006/relationships/image" Target="../media/image2800.png"/><Relationship Id="rId20" Type="http://schemas.openxmlformats.org/officeDocument/2006/relationships/image" Target="../media/image2840.png"/><Relationship Id="rId29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50.png"/><Relationship Id="rId24" Type="http://schemas.openxmlformats.org/officeDocument/2006/relationships/image" Target="../media/image307.png"/><Relationship Id="rId15" Type="http://schemas.openxmlformats.org/officeDocument/2006/relationships/image" Target="../media/image304.png"/><Relationship Id="rId23" Type="http://schemas.openxmlformats.org/officeDocument/2006/relationships/image" Target="../media/image306.png"/><Relationship Id="rId28" Type="http://schemas.openxmlformats.org/officeDocument/2006/relationships/image" Target="../media/image294.png"/><Relationship Id="rId19" Type="http://schemas.openxmlformats.org/officeDocument/2006/relationships/image" Target="../media/image2830.png"/><Relationship Id="rId4" Type="http://schemas.openxmlformats.org/officeDocument/2006/relationships/image" Target="../media/image303.png"/><Relationship Id="rId14" Type="http://schemas.openxmlformats.org/officeDocument/2006/relationships/image" Target="../media/image2780.png"/><Relationship Id="rId22" Type="http://schemas.openxmlformats.org/officeDocument/2006/relationships/image" Target="../media/image2860.png"/><Relationship Id="rId27" Type="http://schemas.openxmlformats.org/officeDocument/2006/relationships/image" Target="../media/image293.png"/><Relationship Id="rId30" Type="http://schemas.openxmlformats.org/officeDocument/2006/relationships/image" Target="../media/image296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70.png"/><Relationship Id="rId18" Type="http://schemas.openxmlformats.org/officeDocument/2006/relationships/image" Target="../media/image310.png"/><Relationship Id="rId26" Type="http://schemas.openxmlformats.org/officeDocument/2006/relationships/image" Target="../media/image293.png"/><Relationship Id="rId3" Type="http://schemas.openxmlformats.org/officeDocument/2006/relationships/image" Target="../media/image2730.png"/><Relationship Id="rId21" Type="http://schemas.openxmlformats.org/officeDocument/2006/relationships/image" Target="../media/image2850.png"/><Relationship Id="rId12" Type="http://schemas.openxmlformats.org/officeDocument/2006/relationships/image" Target="../media/image2760.png"/><Relationship Id="rId17" Type="http://schemas.openxmlformats.org/officeDocument/2006/relationships/image" Target="../media/image305.png"/><Relationship Id="rId25" Type="http://schemas.openxmlformats.org/officeDocument/2006/relationships/image" Target="../media/image292.png"/><Relationship Id="rId2" Type="http://schemas.openxmlformats.org/officeDocument/2006/relationships/image" Target="../media/image2720.png"/><Relationship Id="rId16" Type="http://schemas.openxmlformats.org/officeDocument/2006/relationships/image" Target="../media/image2800.png"/><Relationship Id="rId20" Type="http://schemas.openxmlformats.org/officeDocument/2006/relationships/image" Target="../media/image2840.png"/><Relationship Id="rId29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50.png"/><Relationship Id="rId24" Type="http://schemas.openxmlformats.org/officeDocument/2006/relationships/image" Target="../media/image291.png"/><Relationship Id="rId15" Type="http://schemas.openxmlformats.org/officeDocument/2006/relationships/image" Target="../media/image309.png"/><Relationship Id="rId23" Type="http://schemas.openxmlformats.org/officeDocument/2006/relationships/image" Target="../media/image312.png"/><Relationship Id="rId28" Type="http://schemas.openxmlformats.org/officeDocument/2006/relationships/image" Target="../media/image295.png"/><Relationship Id="rId19" Type="http://schemas.openxmlformats.org/officeDocument/2006/relationships/image" Target="../media/image2830.png"/><Relationship Id="rId31" Type="http://schemas.openxmlformats.org/officeDocument/2006/relationships/image" Target="../media/image302.png"/><Relationship Id="rId4" Type="http://schemas.openxmlformats.org/officeDocument/2006/relationships/image" Target="../media/image308.png"/><Relationship Id="rId14" Type="http://schemas.openxmlformats.org/officeDocument/2006/relationships/image" Target="../media/image2780.png"/><Relationship Id="rId22" Type="http://schemas.openxmlformats.org/officeDocument/2006/relationships/image" Target="../media/image311.png"/><Relationship Id="rId27" Type="http://schemas.openxmlformats.org/officeDocument/2006/relationships/image" Target="../media/image294.png"/><Relationship Id="rId30" Type="http://schemas.openxmlformats.org/officeDocument/2006/relationships/image" Target="../media/image30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3.png"/><Relationship Id="rId7" Type="http://schemas.openxmlformats.org/officeDocument/2006/relationships/image" Target="../media/image317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10" Type="http://schemas.openxmlformats.org/officeDocument/2006/relationships/image" Target="../media/image320.png"/><Relationship Id="rId4" Type="http://schemas.openxmlformats.org/officeDocument/2006/relationships/image" Target="../media/image314.png"/><Relationship Id="rId9" Type="http://schemas.openxmlformats.org/officeDocument/2006/relationships/image" Target="../media/image3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zhechengdata@" TargetMode="External"/><Relationship Id="rId2" Type="http://schemas.openxmlformats.org/officeDocument/2006/relationships/hyperlink" Target="mailto:794568794@qq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zhechengdata@.com" TargetMode="External"/><Relationship Id="rId4" Type="http://schemas.openxmlformats.org/officeDocument/2006/relationships/hyperlink" Target="mailto:zhechengdata@tangkai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1311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1.png"/><Relationship Id="rId11" Type="http://schemas.openxmlformats.org/officeDocument/2006/relationships/image" Target="../media/image19.png"/><Relationship Id="rId10" Type="http://schemas.openxmlformats.org/officeDocument/2006/relationships/image" Target="../media/image1512.png"/><Relationship Id="rId9" Type="http://schemas.openxmlformats.org/officeDocument/2006/relationships/image" Target="../media/image14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4EF8A8A9-199F-496B-BE42-C4552CCBCCFC}"/>
              </a:ext>
            </a:extLst>
          </p:cNvPr>
          <p:cNvGrpSpPr/>
          <p:nvPr/>
        </p:nvGrpSpPr>
        <p:grpSpPr>
          <a:xfrm>
            <a:off x="597263" y="356520"/>
            <a:ext cx="4208025" cy="2679333"/>
            <a:chOff x="597263" y="356520"/>
            <a:chExt cx="4208025" cy="267933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BA7C8CE-AF9D-4B81-AF7D-D098E8DCE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026" y="1855098"/>
              <a:ext cx="636494" cy="9412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D92FC7D-C855-4388-AEE8-34436A3BA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20" y="1362038"/>
              <a:ext cx="878541" cy="4930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59EF298-2239-43C7-A26C-F6ABE88F6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061" y="1362038"/>
              <a:ext cx="1021977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B46E037-E256-4779-9A7E-BA17EF734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038" y="868978"/>
              <a:ext cx="878541" cy="4930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AD72ED4-2EF4-4AD4-8FF0-8C6A26C34FD7}"/>
                </a:ext>
              </a:extLst>
            </p:cNvPr>
            <p:cNvSpPr/>
            <p:nvPr/>
          </p:nvSpPr>
          <p:spPr>
            <a:xfrm>
              <a:off x="1068421" y="2753786"/>
              <a:ext cx="97401" cy="974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631A8E7-1F5C-4E27-BE3A-0CB29948A3BC}"/>
                </a:ext>
              </a:extLst>
            </p:cNvPr>
            <p:cNvSpPr/>
            <p:nvPr/>
          </p:nvSpPr>
          <p:spPr>
            <a:xfrm>
              <a:off x="2577360" y="1313336"/>
              <a:ext cx="97401" cy="974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3436C43-A51D-4FB2-BA77-96E1AA63D4DC}"/>
                </a:ext>
              </a:extLst>
            </p:cNvPr>
            <p:cNvSpPr/>
            <p:nvPr/>
          </p:nvSpPr>
          <p:spPr>
            <a:xfrm>
              <a:off x="4477878" y="820276"/>
              <a:ext cx="97401" cy="974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22987F7-6E3F-4A33-8206-5F4AE5F2C446}"/>
                </a:ext>
              </a:extLst>
            </p:cNvPr>
            <p:cNvSpPr/>
            <p:nvPr/>
          </p:nvSpPr>
          <p:spPr>
            <a:xfrm>
              <a:off x="983256" y="1541335"/>
              <a:ext cx="140145" cy="14014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8D4A00C-3144-49A4-93BA-1894D827F279}"/>
                </a:ext>
              </a:extLst>
            </p:cNvPr>
            <p:cNvSpPr txBox="1"/>
            <p:nvPr/>
          </p:nvSpPr>
          <p:spPr>
            <a:xfrm>
              <a:off x="783230" y="26665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4472C4"/>
                  </a:solidFill>
                </a:rPr>
                <a:t>1</a:t>
              </a:r>
              <a:endParaRPr lang="zh-CN" altLang="en-US" dirty="0">
                <a:solidFill>
                  <a:srgbClr val="4472C4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4F305A9-B309-4D17-8388-95A2332321DB}"/>
                </a:ext>
              </a:extLst>
            </p:cNvPr>
            <p:cNvSpPr txBox="1"/>
            <p:nvPr/>
          </p:nvSpPr>
          <p:spPr>
            <a:xfrm>
              <a:off x="2461234" y="1025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4472C4"/>
                  </a:solidFill>
                </a:rPr>
                <a:t>2</a:t>
              </a:r>
              <a:endParaRPr lang="zh-CN" altLang="en-US" dirty="0">
                <a:solidFill>
                  <a:srgbClr val="4472C4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1F2B0F7-C2D4-4412-BEAC-1DC3A1E3528B}"/>
                </a:ext>
              </a:extLst>
            </p:cNvPr>
            <p:cNvSpPr txBox="1"/>
            <p:nvPr/>
          </p:nvSpPr>
          <p:spPr>
            <a:xfrm>
              <a:off x="4498794" y="47529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4472C4"/>
                  </a:solidFill>
                </a:rPr>
                <a:t>3</a:t>
              </a:r>
              <a:endParaRPr lang="zh-CN" altLang="en-US" dirty="0">
                <a:solidFill>
                  <a:srgbClr val="4472C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A6B2731-4248-4D61-8818-46E571174306}"/>
                    </a:ext>
                  </a:extLst>
                </p:cNvPr>
                <p:cNvSpPr txBox="1"/>
                <p:nvPr/>
              </p:nvSpPr>
              <p:spPr>
                <a:xfrm>
                  <a:off x="597263" y="1164380"/>
                  <a:ext cx="6643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3857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385723"/>
                                </a:solidFill>
                                <a:latin typeface="Cambria Math" panose="02040503050406030204" pitchFamily="18" charset="0"/>
                              </a:rPr>
                              <m:t>𝐺𝑝𝑠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38572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rgbClr val="385723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A6B2731-4248-4D61-8818-46E571174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63" y="1164380"/>
                  <a:ext cx="664348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D138726-83E9-461D-9662-F7B3F9424C5A}"/>
                </a:ext>
              </a:extLst>
            </p:cNvPr>
            <p:cNvSpPr/>
            <p:nvPr/>
          </p:nvSpPr>
          <p:spPr>
            <a:xfrm>
              <a:off x="3713389" y="750203"/>
              <a:ext cx="140145" cy="14014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427531C-0ABA-4154-BB4E-E62FB4401CB7}"/>
                    </a:ext>
                  </a:extLst>
                </p:cNvPr>
                <p:cNvSpPr txBox="1"/>
                <p:nvPr/>
              </p:nvSpPr>
              <p:spPr>
                <a:xfrm>
                  <a:off x="3282841" y="356520"/>
                  <a:ext cx="73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857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85723"/>
                                </a:solidFill>
                                <a:latin typeface="Cambria Math" panose="02040503050406030204" pitchFamily="18" charset="0"/>
                              </a:rPr>
                              <m:t>𝐺𝑝𝑠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857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385723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427531C-0ABA-4154-BB4E-E62FB4401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841" y="356520"/>
                  <a:ext cx="73039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2B3088C-F2AB-4479-9AE6-F6BE9E58F8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999" y="1676914"/>
              <a:ext cx="449830" cy="313763"/>
            </a:xfrm>
            <a:prstGeom prst="line">
              <a:avLst/>
            </a:prstGeom>
            <a:ln w="952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4298AD7-AEC6-4154-9C7B-71F7139BA6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7620" y="917678"/>
              <a:ext cx="149503" cy="215797"/>
            </a:xfrm>
            <a:prstGeom prst="line">
              <a:avLst/>
            </a:prstGeom>
            <a:ln w="952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6661E11-60AD-4829-823D-BA25BFB235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125" y="2080260"/>
              <a:ext cx="509595" cy="770927"/>
            </a:xfrm>
            <a:prstGeom prst="line">
              <a:avLst/>
            </a:prstGeom>
            <a:ln w="6350">
              <a:prstDash val="lgDash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0F9C3E33-99F9-42AF-987A-0166ACEDADD1}"/>
                    </a:ext>
                  </a:extLst>
                </p:cNvPr>
                <p:cNvSpPr txBox="1"/>
                <p:nvPr/>
              </p:nvSpPr>
              <p:spPr>
                <a:xfrm>
                  <a:off x="1374914" y="2464877"/>
                  <a:ext cx="421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0F9C3E33-99F9-42AF-987A-0166ACEDA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14" y="2464877"/>
                  <a:ext cx="421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2ABAE15-B254-452F-B779-B3A10D9D7A63}"/>
                    </a:ext>
                  </a:extLst>
                </p:cNvPr>
                <p:cNvSpPr txBox="1"/>
                <p:nvPr/>
              </p:nvSpPr>
              <p:spPr>
                <a:xfrm>
                  <a:off x="3467168" y="1442633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rgbClr val="4472C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2ABAE15-B254-452F-B779-B3A10D9D7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168" y="1442633"/>
                  <a:ext cx="4266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C5453D85-2DE5-47E3-B502-77B19FE39E44}"/>
                </a:ext>
              </a:extLst>
            </p:cNvPr>
            <p:cNvSpPr/>
            <p:nvPr/>
          </p:nvSpPr>
          <p:spPr>
            <a:xfrm>
              <a:off x="2642545" y="1215811"/>
              <a:ext cx="1394460" cy="220980"/>
            </a:xfrm>
            <a:custGeom>
              <a:avLst/>
              <a:gdLst>
                <a:gd name="connsiteX0" fmla="*/ 0 w 1394460"/>
                <a:gd name="connsiteY0" fmla="*/ 217170 h 220980"/>
                <a:gd name="connsiteX1" fmla="*/ 1040130 w 1394460"/>
                <a:gd name="connsiteY1" fmla="*/ 220980 h 220980"/>
                <a:gd name="connsiteX2" fmla="*/ 1394460 w 1394460"/>
                <a:gd name="connsiteY2" fmla="*/ 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4460" h="220980">
                  <a:moveTo>
                    <a:pt x="0" y="217170"/>
                  </a:moveTo>
                  <a:lnTo>
                    <a:pt x="1040130" y="220980"/>
                  </a:lnTo>
                  <a:lnTo>
                    <a:pt x="1394460" y="0"/>
                  </a:lnTo>
                </a:path>
              </a:pathLst>
            </a:custGeom>
            <a:ln w="6350">
              <a:prstDash val="lgDash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BE6111B4-CA49-4198-930A-4205135F677D}"/>
                    </a:ext>
                  </a:extLst>
                </p:cNvPr>
                <p:cNvSpPr txBox="1"/>
                <p:nvPr/>
              </p:nvSpPr>
              <p:spPr>
                <a:xfrm>
                  <a:off x="1403539" y="1394620"/>
                  <a:ext cx="375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BE6111B4-CA49-4198-930A-4205135F6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539" y="1394620"/>
                  <a:ext cx="37535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0C82F42-7530-428F-A07B-7EC8A9D84642}"/>
                </a:ext>
              </a:extLst>
            </p:cNvPr>
            <p:cNvSpPr/>
            <p:nvPr/>
          </p:nvSpPr>
          <p:spPr>
            <a:xfrm>
              <a:off x="1026160" y="1259840"/>
              <a:ext cx="1534160" cy="1463040"/>
            </a:xfrm>
            <a:custGeom>
              <a:avLst/>
              <a:gdLst>
                <a:gd name="connsiteX0" fmla="*/ 0 w 1534160"/>
                <a:gd name="connsiteY0" fmla="*/ 1463040 h 1463040"/>
                <a:gd name="connsiteX1" fmla="*/ 640080 w 1534160"/>
                <a:gd name="connsiteY1" fmla="*/ 487680 h 1463040"/>
                <a:gd name="connsiteX2" fmla="*/ 1534160 w 1534160"/>
                <a:gd name="connsiteY2" fmla="*/ 0 h 1463040"/>
                <a:gd name="connsiteX3" fmla="*/ 1534160 w 1534160"/>
                <a:gd name="connsiteY3" fmla="*/ 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4160" h="1463040">
                  <a:moveTo>
                    <a:pt x="0" y="1463040"/>
                  </a:moveTo>
                  <a:lnTo>
                    <a:pt x="640080" y="487680"/>
                  </a:lnTo>
                  <a:lnTo>
                    <a:pt x="1534160" y="0"/>
                  </a:lnTo>
                  <a:lnTo>
                    <a:pt x="1534160" y="0"/>
                  </a:lnTo>
                </a:path>
              </a:pathLst>
            </a:custGeom>
            <a:ln w="6350">
              <a:solidFill>
                <a:srgbClr val="FF0000"/>
              </a:solidFill>
              <a:prstDash val="lgDash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C49E8995-0028-4F5C-B434-221603815CD6}"/>
                </a:ext>
              </a:extLst>
            </p:cNvPr>
            <p:cNvSpPr/>
            <p:nvPr/>
          </p:nvSpPr>
          <p:spPr>
            <a:xfrm>
              <a:off x="1146913" y="1370631"/>
              <a:ext cx="1463040" cy="1390650"/>
            </a:xfrm>
            <a:custGeom>
              <a:avLst/>
              <a:gdLst>
                <a:gd name="connsiteX0" fmla="*/ 0 w 1463040"/>
                <a:gd name="connsiteY0" fmla="*/ 1390650 h 1390650"/>
                <a:gd name="connsiteX1" fmla="*/ 621030 w 1463040"/>
                <a:gd name="connsiteY1" fmla="*/ 476250 h 1390650"/>
                <a:gd name="connsiteX2" fmla="*/ 1463040 w 1463040"/>
                <a:gd name="connsiteY2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1390650">
                  <a:moveTo>
                    <a:pt x="0" y="1390650"/>
                  </a:moveTo>
                  <a:lnTo>
                    <a:pt x="621030" y="476250"/>
                  </a:lnTo>
                  <a:lnTo>
                    <a:pt x="1463040" y="0"/>
                  </a:lnTo>
                </a:path>
              </a:pathLst>
            </a:custGeom>
            <a:ln w="76200">
              <a:solidFill>
                <a:srgbClr val="FF0000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600E5C0-D289-4B3F-AC69-2A61CE5DA4CB}"/>
              </a:ext>
            </a:extLst>
          </p:cNvPr>
          <p:cNvCxnSpPr>
            <a:cxnSpLocks/>
          </p:cNvCxnSpPr>
          <p:nvPr/>
        </p:nvCxnSpPr>
        <p:spPr>
          <a:xfrm flipV="1">
            <a:off x="6262146" y="1835825"/>
            <a:ext cx="636494" cy="941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E878137-E22F-4BBE-BE07-EA970A5500A5}"/>
              </a:ext>
            </a:extLst>
          </p:cNvPr>
          <p:cNvCxnSpPr>
            <a:cxnSpLocks/>
          </p:cNvCxnSpPr>
          <p:nvPr/>
        </p:nvCxnSpPr>
        <p:spPr>
          <a:xfrm flipV="1">
            <a:off x="6898640" y="1342765"/>
            <a:ext cx="878541" cy="4930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7FA4597-9CEC-4005-8FCD-F66F938DA59C}"/>
              </a:ext>
            </a:extLst>
          </p:cNvPr>
          <p:cNvCxnSpPr>
            <a:cxnSpLocks/>
          </p:cNvCxnSpPr>
          <p:nvPr/>
        </p:nvCxnSpPr>
        <p:spPr>
          <a:xfrm flipV="1">
            <a:off x="7777181" y="1342765"/>
            <a:ext cx="102197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7E2B837-19AB-4FF2-B046-CD6CF45E5EBF}"/>
              </a:ext>
            </a:extLst>
          </p:cNvPr>
          <p:cNvCxnSpPr>
            <a:cxnSpLocks/>
          </p:cNvCxnSpPr>
          <p:nvPr/>
        </p:nvCxnSpPr>
        <p:spPr>
          <a:xfrm flipV="1">
            <a:off x="8799158" y="849705"/>
            <a:ext cx="878541" cy="4930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E971D87-C3F6-464B-A456-2C535CFE150E}"/>
              </a:ext>
            </a:extLst>
          </p:cNvPr>
          <p:cNvSpPr/>
          <p:nvPr/>
        </p:nvSpPr>
        <p:spPr>
          <a:xfrm>
            <a:off x="6219541" y="2734513"/>
            <a:ext cx="97401" cy="974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64E8E6B-9772-4C48-BC52-9B5EAE84ED48}"/>
              </a:ext>
            </a:extLst>
          </p:cNvPr>
          <p:cNvSpPr/>
          <p:nvPr/>
        </p:nvSpPr>
        <p:spPr>
          <a:xfrm>
            <a:off x="7728480" y="1294063"/>
            <a:ext cx="97401" cy="974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FA076A1-D3D7-4260-9BFB-88D0D0FEA0DE}"/>
              </a:ext>
            </a:extLst>
          </p:cNvPr>
          <p:cNvSpPr/>
          <p:nvPr/>
        </p:nvSpPr>
        <p:spPr>
          <a:xfrm>
            <a:off x="9628998" y="801003"/>
            <a:ext cx="97401" cy="974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3253FAF-0449-4D9B-B4E0-94FCC4F705E3}"/>
              </a:ext>
            </a:extLst>
          </p:cNvPr>
          <p:cNvSpPr/>
          <p:nvPr/>
        </p:nvSpPr>
        <p:spPr>
          <a:xfrm>
            <a:off x="6134376" y="1522062"/>
            <a:ext cx="140145" cy="14014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B197997-A3BC-4B04-9F49-176F67BA368B}"/>
              </a:ext>
            </a:extLst>
          </p:cNvPr>
          <p:cNvSpPr txBox="1"/>
          <p:nvPr/>
        </p:nvSpPr>
        <p:spPr>
          <a:xfrm>
            <a:off x="5934350" y="2647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</a:rPr>
              <a:t>1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4600F31-2D38-4E06-A4D5-44E440B88D8B}"/>
              </a:ext>
            </a:extLst>
          </p:cNvPr>
          <p:cNvSpPr txBox="1"/>
          <p:nvPr/>
        </p:nvSpPr>
        <p:spPr>
          <a:xfrm>
            <a:off x="7612354" y="10060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</a:rPr>
              <a:t>2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F9F73FC-EEF1-4174-82E7-BB8FB76724B2}"/>
              </a:ext>
            </a:extLst>
          </p:cNvPr>
          <p:cNvSpPr txBox="1"/>
          <p:nvPr/>
        </p:nvSpPr>
        <p:spPr>
          <a:xfrm>
            <a:off x="9649914" y="4560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</a:rPr>
              <a:t>3</a:t>
            </a:r>
            <a:endParaRPr lang="zh-CN" altLang="en-US" dirty="0">
              <a:solidFill>
                <a:srgbClr val="4472C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58BD40D-3B02-46B7-9874-4206F61AF59C}"/>
                  </a:ext>
                </a:extLst>
              </p:cNvPr>
              <p:cNvSpPr txBox="1"/>
              <p:nvPr/>
            </p:nvSpPr>
            <p:spPr>
              <a:xfrm>
                <a:off x="5748383" y="1145107"/>
                <a:ext cx="664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𝐺𝑝𝑠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385723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58BD40D-3B02-46B7-9874-4206F61AF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383" y="1145107"/>
                <a:ext cx="664348" cy="338554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B2FA110A-4AC8-4DCE-8545-D8D9E4D25443}"/>
              </a:ext>
            </a:extLst>
          </p:cNvPr>
          <p:cNvSpPr/>
          <p:nvPr/>
        </p:nvSpPr>
        <p:spPr>
          <a:xfrm>
            <a:off x="7163214" y="2192491"/>
            <a:ext cx="140145" cy="14014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779EA38-FE77-40CE-A2A5-D9BD496DA9AB}"/>
                  </a:ext>
                </a:extLst>
              </p:cNvPr>
              <p:cNvSpPr txBox="1"/>
              <p:nvPr/>
            </p:nvSpPr>
            <p:spPr>
              <a:xfrm>
                <a:off x="7609792" y="1699747"/>
                <a:ext cx="73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𝐺𝑝𝑠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385723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779EA38-FE77-40CE-A2A5-D9BD496D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792" y="1699747"/>
                <a:ext cx="73039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F227EFB-F219-4E3F-9C24-E1B32011C1A7}"/>
              </a:ext>
            </a:extLst>
          </p:cNvPr>
          <p:cNvCxnSpPr>
            <a:cxnSpLocks/>
          </p:cNvCxnSpPr>
          <p:nvPr/>
        </p:nvCxnSpPr>
        <p:spPr>
          <a:xfrm flipH="1" flipV="1">
            <a:off x="6301119" y="1657641"/>
            <a:ext cx="449830" cy="31376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423EBB6-A7CF-46B2-9FCF-958BBAFC05C0}"/>
              </a:ext>
            </a:extLst>
          </p:cNvPr>
          <p:cNvCxnSpPr>
            <a:cxnSpLocks/>
          </p:cNvCxnSpPr>
          <p:nvPr/>
        </p:nvCxnSpPr>
        <p:spPr>
          <a:xfrm flipH="1" flipV="1">
            <a:off x="7259979" y="2359554"/>
            <a:ext cx="38023" cy="15852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EFDD0F7-89C7-42E8-8CE2-3DC4323730BC}"/>
                  </a:ext>
                </a:extLst>
              </p:cNvPr>
              <p:cNvSpPr txBox="1"/>
              <p:nvPr/>
            </p:nvSpPr>
            <p:spPr>
              <a:xfrm>
                <a:off x="5984043" y="2014704"/>
                <a:ext cx="421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EFDD0F7-89C7-42E8-8CE2-3DC432373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043" y="2014704"/>
                <a:ext cx="421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5DA40BF5-CB7B-48AA-AF4D-C03FD0C8A96B}"/>
                  </a:ext>
                </a:extLst>
              </p:cNvPr>
              <p:cNvSpPr txBox="1"/>
              <p:nvPr/>
            </p:nvSpPr>
            <p:spPr>
              <a:xfrm>
                <a:off x="6788901" y="2793894"/>
                <a:ext cx="426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4472C4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5DA40BF5-CB7B-48AA-AF4D-C03FD0C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901" y="2793894"/>
                <a:ext cx="4266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160F596-1F8A-4BE0-82D5-F768D6C7B33A}"/>
                  </a:ext>
                </a:extLst>
              </p:cNvPr>
              <p:cNvSpPr txBox="1"/>
              <p:nvPr/>
            </p:nvSpPr>
            <p:spPr>
              <a:xfrm>
                <a:off x="8423799" y="2592452"/>
                <a:ext cx="80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160F596-1F8A-4BE0-82D5-F768D6C7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799" y="2592452"/>
                <a:ext cx="8049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5E26F89-A36E-491B-BEAB-609DAB35E898}"/>
              </a:ext>
            </a:extLst>
          </p:cNvPr>
          <p:cNvCxnSpPr>
            <a:cxnSpLocks/>
          </p:cNvCxnSpPr>
          <p:nvPr/>
        </p:nvCxnSpPr>
        <p:spPr>
          <a:xfrm flipV="1">
            <a:off x="6285185" y="2400812"/>
            <a:ext cx="2002984" cy="400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E11D646-7A1D-43DC-A53B-F224FB282E80}"/>
              </a:ext>
            </a:extLst>
          </p:cNvPr>
          <p:cNvCxnSpPr>
            <a:cxnSpLocks/>
          </p:cNvCxnSpPr>
          <p:nvPr/>
        </p:nvCxnSpPr>
        <p:spPr>
          <a:xfrm flipH="1">
            <a:off x="6134376" y="1941793"/>
            <a:ext cx="500536" cy="737924"/>
          </a:xfrm>
          <a:prstGeom prst="line">
            <a:avLst/>
          </a:prstGeom>
          <a:ln w="6350">
            <a:prstDash val="lgDash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A4367D9D-3FA1-4D1B-867B-7C32AE75BC6C}"/>
              </a:ext>
            </a:extLst>
          </p:cNvPr>
          <p:cNvCxnSpPr>
            <a:cxnSpLocks/>
          </p:cNvCxnSpPr>
          <p:nvPr/>
        </p:nvCxnSpPr>
        <p:spPr>
          <a:xfrm flipH="1">
            <a:off x="6316942" y="2696493"/>
            <a:ext cx="1036358" cy="218586"/>
          </a:xfrm>
          <a:prstGeom prst="line">
            <a:avLst/>
          </a:prstGeom>
          <a:ln w="6350">
            <a:prstDash val="lgDash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04084DA-1408-4818-A238-C254DAAAAD32}"/>
              </a:ext>
            </a:extLst>
          </p:cNvPr>
          <p:cNvSpPr txBox="1"/>
          <p:nvPr/>
        </p:nvSpPr>
        <p:spPr>
          <a:xfrm>
            <a:off x="7786187" y="29915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结果失真</a:t>
            </a:r>
          </a:p>
        </p:txBody>
      </p:sp>
    </p:spTree>
    <p:extLst>
      <p:ext uri="{BB962C8B-B14F-4D97-AF65-F5344CB8AC3E}">
        <p14:creationId xmlns:p14="http://schemas.microsoft.com/office/powerpoint/2010/main" val="151510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>
            <a:extLst>
              <a:ext uri="{FF2B5EF4-FFF2-40B4-BE49-F238E27FC236}">
                <a16:creationId xmlns:a16="http://schemas.microsoft.com/office/drawing/2014/main" id="{3286755C-3903-42DD-8605-D1B0B0892842}"/>
              </a:ext>
            </a:extLst>
          </p:cNvPr>
          <p:cNvSpPr txBox="1"/>
          <p:nvPr/>
        </p:nvSpPr>
        <p:spPr>
          <a:xfrm>
            <a:off x="1153038" y="172074"/>
            <a:ext cx="98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定位存在较大误差，直接找最近的路段作为匹配路段肯定行不通，尤其在路网密度较大时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D0F442C-2310-43CF-8FE7-F617AC65E8A7}"/>
              </a:ext>
            </a:extLst>
          </p:cNvPr>
          <p:cNvSpPr txBox="1"/>
          <p:nvPr/>
        </p:nvSpPr>
        <p:spPr>
          <a:xfrm>
            <a:off x="4734115" y="8081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完全没考虑路网的连通性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738E0A9-57A7-4863-A067-33C7978D946E}"/>
              </a:ext>
            </a:extLst>
          </p:cNvPr>
          <p:cNvCxnSpPr>
            <a:cxnSpLocks/>
          </p:cNvCxnSpPr>
          <p:nvPr/>
        </p:nvCxnSpPr>
        <p:spPr>
          <a:xfrm>
            <a:off x="6096022" y="503174"/>
            <a:ext cx="0" cy="347860"/>
          </a:xfrm>
          <a:prstGeom prst="straightConnector1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  <a:alpha val="17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1A3BE0-5815-4523-A8A6-1DC4D375E16F}"/>
              </a:ext>
            </a:extLst>
          </p:cNvPr>
          <p:cNvCxnSpPr/>
          <p:nvPr/>
        </p:nvCxnSpPr>
        <p:spPr>
          <a:xfrm>
            <a:off x="428263" y="6079141"/>
            <a:ext cx="11215869" cy="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5DA0DA6-04A1-43EF-876E-897BB3CD3F30}"/>
              </a:ext>
            </a:extLst>
          </p:cNvPr>
          <p:cNvSpPr/>
          <p:nvPr/>
        </p:nvSpPr>
        <p:spPr>
          <a:xfrm>
            <a:off x="1346986" y="334192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/>
              <p:nvPr/>
            </p:nvSpPr>
            <p:spPr>
              <a:xfrm>
                <a:off x="928663" y="282383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63" y="282383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/>
              <p:nvPr/>
            </p:nvSpPr>
            <p:spPr>
              <a:xfrm>
                <a:off x="4734115" y="282383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15" y="2823830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/>
              <p:nvPr/>
            </p:nvSpPr>
            <p:spPr>
              <a:xfrm>
                <a:off x="8976679" y="282383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79" y="2823830"/>
                <a:ext cx="10016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417C3B-B570-4E39-BBED-86F5A3E735F5}"/>
                  </a:ext>
                </a:extLst>
              </p:cNvPr>
              <p:cNvSpPr txBox="1"/>
              <p:nvPr/>
            </p:nvSpPr>
            <p:spPr>
              <a:xfrm>
                <a:off x="7310406" y="729114"/>
                <a:ext cx="4132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417C3B-B570-4E39-BBED-86F5A3E7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06" y="729114"/>
                <a:ext cx="41322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F5FFBA61-A291-4C31-AF39-1DC4C7D3C6D0}"/>
              </a:ext>
            </a:extLst>
          </p:cNvPr>
          <p:cNvSpPr/>
          <p:nvPr/>
        </p:nvSpPr>
        <p:spPr>
          <a:xfrm>
            <a:off x="5166484" y="334192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3F7AB7E0-F617-4EEA-B498-01AE01A7B70A}"/>
              </a:ext>
            </a:extLst>
          </p:cNvPr>
          <p:cNvSpPr/>
          <p:nvPr/>
        </p:nvSpPr>
        <p:spPr>
          <a:xfrm>
            <a:off x="9339135" y="334192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E3CFBF-79FD-41CA-9695-543DB7BB61F4}"/>
              </a:ext>
            </a:extLst>
          </p:cNvPr>
          <p:cNvSpPr/>
          <p:nvPr/>
        </p:nvSpPr>
        <p:spPr>
          <a:xfrm>
            <a:off x="1104377" y="387036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BF905A6-2AE3-4A3F-94BC-0803319CFDFC}"/>
              </a:ext>
            </a:extLst>
          </p:cNvPr>
          <p:cNvSpPr txBox="1"/>
          <p:nvPr/>
        </p:nvSpPr>
        <p:spPr>
          <a:xfrm>
            <a:off x="4157030" y="1173326"/>
            <a:ext cx="3877985" cy="40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首先我们再次确认一下我们的目标？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7422368-7954-49F5-832D-20A6F8F6C9E4}"/>
              </a:ext>
            </a:extLst>
          </p:cNvPr>
          <p:cNvSpPr txBox="1"/>
          <p:nvPr/>
        </p:nvSpPr>
        <p:spPr>
          <a:xfrm>
            <a:off x="2126548" y="405272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D7B0251-7D6D-4200-B60A-4FC8D187940D}"/>
              </a:ext>
            </a:extLst>
          </p:cNvPr>
          <p:cNvSpPr txBox="1"/>
          <p:nvPr/>
        </p:nvSpPr>
        <p:spPr>
          <a:xfrm>
            <a:off x="2126548" y="458745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08F09FC-B57B-4F48-8D54-12827E4DC4BE}"/>
              </a:ext>
            </a:extLst>
          </p:cNvPr>
          <p:cNvSpPr txBox="1"/>
          <p:nvPr/>
        </p:nvSpPr>
        <p:spPr>
          <a:xfrm>
            <a:off x="2126548" y="514338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411024D4-55AF-4368-BF2B-A0BE9644549D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1583596" y="4237388"/>
            <a:ext cx="542952" cy="0"/>
          </a:xfrm>
          <a:prstGeom prst="straightConnector1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F238DB65-C70D-4676-BF5B-A8CDC7AD87CF}"/>
              </a:ext>
            </a:extLst>
          </p:cNvPr>
          <p:cNvCxnSpPr>
            <a:cxnSpLocks/>
          </p:cNvCxnSpPr>
          <p:nvPr/>
        </p:nvCxnSpPr>
        <p:spPr>
          <a:xfrm>
            <a:off x="1583596" y="4769865"/>
            <a:ext cx="542952" cy="0"/>
          </a:xfrm>
          <a:prstGeom prst="straightConnector1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2634161D-E0BC-4907-854D-D437C4807FAE}"/>
              </a:ext>
            </a:extLst>
          </p:cNvPr>
          <p:cNvCxnSpPr>
            <a:cxnSpLocks/>
          </p:cNvCxnSpPr>
          <p:nvPr/>
        </p:nvCxnSpPr>
        <p:spPr>
          <a:xfrm>
            <a:off x="1583596" y="5336288"/>
            <a:ext cx="542952" cy="0"/>
          </a:xfrm>
          <a:prstGeom prst="straightConnector1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2FDAC6BE-73E6-4631-AD14-4BD04C1A8D24}"/>
              </a:ext>
            </a:extLst>
          </p:cNvPr>
          <p:cNvSpPr/>
          <p:nvPr/>
        </p:nvSpPr>
        <p:spPr>
          <a:xfrm>
            <a:off x="4949101" y="387036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0A5B423-8F4B-4C5A-9219-E6C29B17721D}"/>
              </a:ext>
            </a:extLst>
          </p:cNvPr>
          <p:cNvSpPr txBox="1"/>
          <p:nvPr/>
        </p:nvSpPr>
        <p:spPr>
          <a:xfrm>
            <a:off x="5971272" y="405272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239169B-2AD3-4066-B6C2-23BB4BC45AF3}"/>
              </a:ext>
            </a:extLst>
          </p:cNvPr>
          <p:cNvSpPr txBox="1"/>
          <p:nvPr/>
        </p:nvSpPr>
        <p:spPr>
          <a:xfrm>
            <a:off x="5971272" y="458745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E35F6EB-E1E4-4897-BB64-8FB6A9A015BB}"/>
              </a:ext>
            </a:extLst>
          </p:cNvPr>
          <p:cNvSpPr txBox="1"/>
          <p:nvPr/>
        </p:nvSpPr>
        <p:spPr>
          <a:xfrm>
            <a:off x="5971272" y="514338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321C3DA-FC42-4BDC-8FB0-D74DC23E3C48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5428320" y="4237388"/>
            <a:ext cx="542952" cy="0"/>
          </a:xfrm>
          <a:prstGeom prst="straightConnector1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D7523C7B-2108-4276-9D22-1D9E2FE4C72A}"/>
              </a:ext>
            </a:extLst>
          </p:cNvPr>
          <p:cNvCxnSpPr>
            <a:cxnSpLocks/>
          </p:cNvCxnSpPr>
          <p:nvPr/>
        </p:nvCxnSpPr>
        <p:spPr>
          <a:xfrm>
            <a:off x="5428320" y="4769865"/>
            <a:ext cx="542952" cy="0"/>
          </a:xfrm>
          <a:prstGeom prst="straightConnector1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C0660C1E-F268-49D0-9871-A84D74DDFE7A}"/>
              </a:ext>
            </a:extLst>
          </p:cNvPr>
          <p:cNvCxnSpPr>
            <a:cxnSpLocks/>
          </p:cNvCxnSpPr>
          <p:nvPr/>
        </p:nvCxnSpPr>
        <p:spPr>
          <a:xfrm>
            <a:off x="5428320" y="5336288"/>
            <a:ext cx="542952" cy="0"/>
          </a:xfrm>
          <a:prstGeom prst="straightConnector1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3C2C8984-38C8-4849-BDCB-FB3905FFB255}"/>
              </a:ext>
            </a:extLst>
          </p:cNvPr>
          <p:cNvSpPr/>
          <p:nvPr/>
        </p:nvSpPr>
        <p:spPr>
          <a:xfrm>
            <a:off x="9096527" y="387036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E5640CC-666C-4830-B32E-E10609E00067}"/>
              </a:ext>
            </a:extLst>
          </p:cNvPr>
          <p:cNvSpPr txBox="1"/>
          <p:nvPr/>
        </p:nvSpPr>
        <p:spPr>
          <a:xfrm>
            <a:off x="10118698" y="405272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8BC9919-490C-4BA4-9518-B5B4D8C787C7}"/>
              </a:ext>
            </a:extLst>
          </p:cNvPr>
          <p:cNvSpPr txBox="1"/>
          <p:nvPr/>
        </p:nvSpPr>
        <p:spPr>
          <a:xfrm>
            <a:off x="10118698" y="458745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D7A806AE-FB11-4A58-B972-FEA0C743D8EB}"/>
              </a:ext>
            </a:extLst>
          </p:cNvPr>
          <p:cNvSpPr txBox="1"/>
          <p:nvPr/>
        </p:nvSpPr>
        <p:spPr>
          <a:xfrm>
            <a:off x="10118698" y="514338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0679EE60-A3DB-4CCF-9D54-CBD022EBE89E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9575746" y="4237388"/>
            <a:ext cx="542952" cy="0"/>
          </a:xfrm>
          <a:prstGeom prst="straightConnector1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F6219FD0-B1A3-44FF-BD42-B996FFFC4270}"/>
              </a:ext>
            </a:extLst>
          </p:cNvPr>
          <p:cNvCxnSpPr>
            <a:cxnSpLocks/>
          </p:cNvCxnSpPr>
          <p:nvPr/>
        </p:nvCxnSpPr>
        <p:spPr>
          <a:xfrm>
            <a:off x="9575746" y="4769865"/>
            <a:ext cx="542952" cy="0"/>
          </a:xfrm>
          <a:prstGeom prst="straightConnector1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F4503E62-AE32-4869-8B45-970B829EF46A}"/>
              </a:ext>
            </a:extLst>
          </p:cNvPr>
          <p:cNvCxnSpPr>
            <a:cxnSpLocks/>
          </p:cNvCxnSpPr>
          <p:nvPr/>
        </p:nvCxnSpPr>
        <p:spPr>
          <a:xfrm>
            <a:off x="9575746" y="5336288"/>
            <a:ext cx="542952" cy="0"/>
          </a:xfrm>
          <a:prstGeom prst="straightConnector1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86DA97E-94E5-4652-A0FC-C1285EA7A25C}"/>
              </a:ext>
            </a:extLst>
          </p:cNvPr>
          <p:cNvSpPr txBox="1"/>
          <p:nvPr/>
        </p:nvSpPr>
        <p:spPr>
          <a:xfrm>
            <a:off x="2739055" y="2111176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点为圆心创建一个半径为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的圆，关联到的路段为候选路段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17FD6DE-633B-49B1-AE82-58F2BED826D8}"/>
              </a:ext>
            </a:extLst>
          </p:cNvPr>
          <p:cNvSpPr txBox="1"/>
          <p:nvPr/>
        </p:nvSpPr>
        <p:spPr>
          <a:xfrm>
            <a:off x="1132085" y="359819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37FA906-661E-4A45-A101-C223F63BC170}"/>
              </a:ext>
            </a:extLst>
          </p:cNvPr>
          <p:cNvSpPr txBox="1"/>
          <p:nvPr/>
        </p:nvSpPr>
        <p:spPr>
          <a:xfrm>
            <a:off x="4984124" y="359819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0D46EAB-E843-4C64-894F-D90CCA076A6B}"/>
              </a:ext>
            </a:extLst>
          </p:cNvPr>
          <p:cNvSpPr txBox="1"/>
          <p:nvPr/>
        </p:nvSpPr>
        <p:spPr>
          <a:xfrm>
            <a:off x="9111447" y="359819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7C156A51-BB9A-456B-8CCA-6C45270A774F}"/>
              </a:ext>
            </a:extLst>
          </p:cNvPr>
          <p:cNvSpPr/>
          <p:nvPr/>
        </p:nvSpPr>
        <p:spPr>
          <a:xfrm>
            <a:off x="1306078" y="4173266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63240F7E-9089-403E-9600-CD03D0BAACE0}"/>
              </a:ext>
            </a:extLst>
          </p:cNvPr>
          <p:cNvSpPr/>
          <p:nvPr/>
        </p:nvSpPr>
        <p:spPr>
          <a:xfrm>
            <a:off x="1264865" y="4667057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F580AD33-F893-46CE-B105-DDEBA746E87D}"/>
              </a:ext>
            </a:extLst>
          </p:cNvPr>
          <p:cNvSpPr/>
          <p:nvPr/>
        </p:nvSpPr>
        <p:spPr>
          <a:xfrm flipH="1">
            <a:off x="1340991" y="5188420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11AFEE82-EEF8-46A7-ADE8-3349842FEEF7}"/>
              </a:ext>
            </a:extLst>
          </p:cNvPr>
          <p:cNvSpPr/>
          <p:nvPr/>
        </p:nvSpPr>
        <p:spPr>
          <a:xfrm>
            <a:off x="5133783" y="455792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6DE55FEF-425C-4529-B7C2-5FE96D479315}"/>
              </a:ext>
            </a:extLst>
          </p:cNvPr>
          <p:cNvSpPr/>
          <p:nvPr/>
        </p:nvSpPr>
        <p:spPr>
          <a:xfrm>
            <a:off x="5166476" y="403907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FEE49FDE-D5F7-40AD-B392-C2EB3130036F}"/>
              </a:ext>
            </a:extLst>
          </p:cNvPr>
          <p:cNvSpPr/>
          <p:nvPr/>
        </p:nvSpPr>
        <p:spPr>
          <a:xfrm>
            <a:off x="5025869" y="528869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2957AC02-9D21-4772-BD89-456C67D3B764}"/>
              </a:ext>
            </a:extLst>
          </p:cNvPr>
          <p:cNvSpPr/>
          <p:nvPr/>
        </p:nvSpPr>
        <p:spPr>
          <a:xfrm>
            <a:off x="9263653" y="4077972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7D02A70E-19F9-4709-89B0-530FE5BAC88E}"/>
              </a:ext>
            </a:extLst>
          </p:cNvPr>
          <p:cNvSpPr/>
          <p:nvPr/>
        </p:nvSpPr>
        <p:spPr>
          <a:xfrm>
            <a:off x="9236622" y="4676532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6F8B9237-6494-4BC3-BC55-05808D0A4E39}"/>
              </a:ext>
            </a:extLst>
          </p:cNvPr>
          <p:cNvSpPr/>
          <p:nvPr/>
        </p:nvSpPr>
        <p:spPr>
          <a:xfrm>
            <a:off x="9174553" y="5284295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830E0A8-F66F-49AE-817C-577EA31B9A9D}"/>
              </a:ext>
            </a:extLst>
          </p:cNvPr>
          <p:cNvSpPr txBox="1"/>
          <p:nvPr/>
        </p:nvSpPr>
        <p:spPr>
          <a:xfrm>
            <a:off x="850036" y="1632037"/>
            <a:ext cx="10491976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给每个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点打上一个路段标签：“表明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属于哪个路段 ”或者说 “是由哪个路段上的车生成的”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039ADDA-B80D-4596-B7D5-F8792958A974}"/>
              </a:ext>
            </a:extLst>
          </p:cNvPr>
          <p:cNvSpPr txBox="1"/>
          <p:nvPr/>
        </p:nvSpPr>
        <p:spPr>
          <a:xfrm>
            <a:off x="10907708" y="611460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29AF8C"/>
                </a:solidFill>
              </a:rPr>
              <a:t>时间轴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DDF0766-C27F-4425-8C76-A04EADEB82A2}"/>
              </a:ext>
            </a:extLst>
          </p:cNvPr>
          <p:cNvSpPr/>
          <p:nvPr/>
        </p:nvSpPr>
        <p:spPr>
          <a:xfrm>
            <a:off x="1353801" y="6003877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14D02FC-5DF6-426A-B624-CDF6EF22E713}"/>
              </a:ext>
            </a:extLst>
          </p:cNvPr>
          <p:cNvSpPr/>
          <p:nvPr/>
        </p:nvSpPr>
        <p:spPr>
          <a:xfrm>
            <a:off x="5191782" y="6012767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E71CDDA-E2E3-4E00-883B-708B60749935}"/>
              </a:ext>
            </a:extLst>
          </p:cNvPr>
          <p:cNvSpPr/>
          <p:nvPr/>
        </p:nvSpPr>
        <p:spPr>
          <a:xfrm>
            <a:off x="9350759" y="6014037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96A62AE-64E4-46DF-A112-27476647DA8A}"/>
              </a:ext>
            </a:extLst>
          </p:cNvPr>
          <p:cNvSpPr txBox="1"/>
          <p:nvPr/>
        </p:nvSpPr>
        <p:spPr>
          <a:xfrm>
            <a:off x="941231" y="6248061"/>
            <a:ext cx="989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观测时间点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291B74F-8B59-4E28-9371-26D9AF2712C8}"/>
              </a:ext>
            </a:extLst>
          </p:cNvPr>
          <p:cNvSpPr txBox="1"/>
          <p:nvPr/>
        </p:nvSpPr>
        <p:spPr>
          <a:xfrm>
            <a:off x="4800202" y="6248061"/>
            <a:ext cx="989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观测时间点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937F020-99B2-4957-9715-6783308914F8}"/>
              </a:ext>
            </a:extLst>
          </p:cNvPr>
          <p:cNvSpPr txBox="1"/>
          <p:nvPr/>
        </p:nvSpPr>
        <p:spPr>
          <a:xfrm>
            <a:off x="8972853" y="6248061"/>
            <a:ext cx="989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观测时间点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F139F7C-38A8-425B-8EBF-C4709A9304F0}"/>
              </a:ext>
            </a:extLst>
          </p:cNvPr>
          <p:cNvSpPr txBox="1"/>
          <p:nvPr/>
        </p:nvSpPr>
        <p:spPr>
          <a:xfrm>
            <a:off x="4417000" y="2560306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为了演示效果，每个点都只选取了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候选路段</a:t>
            </a:r>
          </a:p>
        </p:txBody>
      </p:sp>
    </p:spTree>
    <p:extLst>
      <p:ext uri="{BB962C8B-B14F-4D97-AF65-F5344CB8AC3E}">
        <p14:creationId xmlns:p14="http://schemas.microsoft.com/office/powerpoint/2010/main" val="423908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3" grpId="0"/>
      <p:bldP spid="12" grpId="0" animBg="1"/>
      <p:bldP spid="116" grpId="0"/>
      <p:bldP spid="118" grpId="0"/>
      <p:bldP spid="120" grpId="0"/>
      <p:bldP spid="13" grpId="0"/>
      <p:bldP spid="121" grpId="0" animBg="1"/>
      <p:bldP spid="122" grpId="0" animBg="1"/>
      <p:bldP spid="14" grpId="0" animBg="1"/>
      <p:bldP spid="133" grpId="0"/>
      <p:bldP spid="144" grpId="0"/>
      <p:bldP spid="147" grpId="0"/>
      <p:bldP spid="148" grpId="0"/>
      <p:bldP spid="158" grpId="0" animBg="1"/>
      <p:bldP spid="162" grpId="0"/>
      <p:bldP spid="163" grpId="0"/>
      <p:bldP spid="164" grpId="0"/>
      <p:bldP spid="168" grpId="0" animBg="1"/>
      <p:bldP spid="172" grpId="0"/>
      <p:bldP spid="173" grpId="0"/>
      <p:bldP spid="174" grpId="0"/>
      <p:bldP spid="178" grpId="0"/>
      <p:bldP spid="180" grpId="0"/>
      <p:bldP spid="181" grpId="0"/>
      <p:bldP spid="182" grpId="0"/>
      <p:bldP spid="183" grpId="0" animBg="1"/>
      <p:bldP spid="185" grpId="0" animBg="1"/>
      <p:bldP spid="186" grpId="0" animBg="1"/>
      <p:bldP spid="193" grpId="0" animBg="1"/>
      <p:bldP spid="194" grpId="0" animBg="1"/>
      <p:bldP spid="195" grpId="0" animBg="1"/>
      <p:bldP spid="197" grpId="0" animBg="1"/>
      <p:bldP spid="199" grpId="0" animBg="1"/>
      <p:bldP spid="200" grpId="0" animBg="1"/>
      <p:bldP spid="50" grpId="0"/>
      <p:bldP spid="52" grpId="0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1A3BE0-5815-4523-A8A6-1DC4D375E16F}"/>
              </a:ext>
            </a:extLst>
          </p:cNvPr>
          <p:cNvCxnSpPr/>
          <p:nvPr/>
        </p:nvCxnSpPr>
        <p:spPr>
          <a:xfrm>
            <a:off x="428263" y="5185459"/>
            <a:ext cx="11215869" cy="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5DA0DA6-04A1-43EF-876E-897BB3CD3F30}"/>
              </a:ext>
            </a:extLst>
          </p:cNvPr>
          <p:cNvSpPr/>
          <p:nvPr/>
        </p:nvSpPr>
        <p:spPr>
          <a:xfrm>
            <a:off x="1346986" y="2319109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/>
              <p:nvPr/>
            </p:nvSpPr>
            <p:spPr>
              <a:xfrm>
                <a:off x="928663" y="1801016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63" y="1801016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/>
              <p:nvPr/>
            </p:nvSpPr>
            <p:spPr>
              <a:xfrm>
                <a:off x="4734115" y="1801016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15" y="1801016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/>
              <p:nvPr/>
            </p:nvSpPr>
            <p:spPr>
              <a:xfrm>
                <a:off x="8860932" y="1801016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932" y="1801016"/>
                <a:ext cx="10016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F5FFBA61-A291-4C31-AF39-1DC4C7D3C6D0}"/>
              </a:ext>
            </a:extLst>
          </p:cNvPr>
          <p:cNvSpPr/>
          <p:nvPr/>
        </p:nvSpPr>
        <p:spPr>
          <a:xfrm>
            <a:off x="5166484" y="2319109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3F7AB7E0-F617-4EEA-B498-01AE01A7B70A}"/>
              </a:ext>
            </a:extLst>
          </p:cNvPr>
          <p:cNvSpPr/>
          <p:nvPr/>
        </p:nvSpPr>
        <p:spPr>
          <a:xfrm>
            <a:off x="9315985" y="2319109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E3CFBF-79FD-41CA-9695-543DB7BB61F4}"/>
              </a:ext>
            </a:extLst>
          </p:cNvPr>
          <p:cNvSpPr/>
          <p:nvPr/>
        </p:nvSpPr>
        <p:spPr>
          <a:xfrm>
            <a:off x="1104377" y="2847555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DAC6BE-73E6-4631-AD14-4BD04C1A8D24}"/>
              </a:ext>
            </a:extLst>
          </p:cNvPr>
          <p:cNvSpPr/>
          <p:nvPr/>
        </p:nvSpPr>
        <p:spPr>
          <a:xfrm>
            <a:off x="4949101" y="2847555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321C3DA-FC42-4BDC-8FB0-D74DC23E3C48}"/>
              </a:ext>
            </a:extLst>
          </p:cNvPr>
          <p:cNvCxnSpPr>
            <a:cxnSpLocks/>
          </p:cNvCxnSpPr>
          <p:nvPr/>
        </p:nvCxnSpPr>
        <p:spPr>
          <a:xfrm>
            <a:off x="1930284" y="3214574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3C2C8984-38C8-4849-BDCB-FB3905FFB255}"/>
              </a:ext>
            </a:extLst>
          </p:cNvPr>
          <p:cNvSpPr/>
          <p:nvPr/>
        </p:nvSpPr>
        <p:spPr>
          <a:xfrm>
            <a:off x="9073377" y="2847555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17FD6DE-633B-49B1-AE82-58F2BED826D8}"/>
              </a:ext>
            </a:extLst>
          </p:cNvPr>
          <p:cNvSpPr txBox="1"/>
          <p:nvPr/>
        </p:nvSpPr>
        <p:spPr>
          <a:xfrm>
            <a:off x="1132085" y="2575379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37FA906-661E-4A45-A101-C223F63BC170}"/>
              </a:ext>
            </a:extLst>
          </p:cNvPr>
          <p:cNvSpPr txBox="1"/>
          <p:nvPr/>
        </p:nvSpPr>
        <p:spPr>
          <a:xfrm>
            <a:off x="4974599" y="2575379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0D46EAB-E843-4C64-894F-D90CCA076A6B}"/>
              </a:ext>
            </a:extLst>
          </p:cNvPr>
          <p:cNvSpPr txBox="1"/>
          <p:nvPr/>
        </p:nvSpPr>
        <p:spPr>
          <a:xfrm>
            <a:off x="9059722" y="2575379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7C156A51-BB9A-456B-8CCA-6C45270A774F}"/>
              </a:ext>
            </a:extLst>
          </p:cNvPr>
          <p:cNvSpPr/>
          <p:nvPr/>
        </p:nvSpPr>
        <p:spPr>
          <a:xfrm>
            <a:off x="1306078" y="3150452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63240F7E-9089-403E-9600-CD03D0BAACE0}"/>
              </a:ext>
            </a:extLst>
          </p:cNvPr>
          <p:cNvSpPr/>
          <p:nvPr/>
        </p:nvSpPr>
        <p:spPr>
          <a:xfrm>
            <a:off x="1264865" y="3644243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F580AD33-F893-46CE-B105-DDEBA746E87D}"/>
              </a:ext>
            </a:extLst>
          </p:cNvPr>
          <p:cNvSpPr/>
          <p:nvPr/>
        </p:nvSpPr>
        <p:spPr>
          <a:xfrm flipH="1">
            <a:off x="1340991" y="4165606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11AFEE82-EEF8-46A7-ADE8-3349842FEEF7}"/>
              </a:ext>
            </a:extLst>
          </p:cNvPr>
          <p:cNvSpPr/>
          <p:nvPr/>
        </p:nvSpPr>
        <p:spPr>
          <a:xfrm>
            <a:off x="5133783" y="3535115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6DE55FEF-425C-4529-B7C2-5FE96D479315}"/>
              </a:ext>
            </a:extLst>
          </p:cNvPr>
          <p:cNvSpPr/>
          <p:nvPr/>
        </p:nvSpPr>
        <p:spPr>
          <a:xfrm>
            <a:off x="5166476" y="3016265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FEE49FDE-D5F7-40AD-B392-C2EB3130036F}"/>
              </a:ext>
            </a:extLst>
          </p:cNvPr>
          <p:cNvSpPr/>
          <p:nvPr/>
        </p:nvSpPr>
        <p:spPr>
          <a:xfrm>
            <a:off x="5025869" y="4265877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2957AC02-9D21-4772-BD89-456C67D3B764}"/>
              </a:ext>
            </a:extLst>
          </p:cNvPr>
          <p:cNvSpPr/>
          <p:nvPr/>
        </p:nvSpPr>
        <p:spPr>
          <a:xfrm>
            <a:off x="9240503" y="3055158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7D02A70E-19F9-4709-89B0-530FE5BAC88E}"/>
              </a:ext>
            </a:extLst>
          </p:cNvPr>
          <p:cNvSpPr/>
          <p:nvPr/>
        </p:nvSpPr>
        <p:spPr>
          <a:xfrm>
            <a:off x="9213472" y="3653718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6F8B9237-6494-4BC3-BC55-05808D0A4E39}"/>
              </a:ext>
            </a:extLst>
          </p:cNvPr>
          <p:cNvSpPr/>
          <p:nvPr/>
        </p:nvSpPr>
        <p:spPr>
          <a:xfrm>
            <a:off x="9151403" y="426148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E873B-0EB3-4CAA-9AE1-C7A9599AFE49}"/>
                  </a:ext>
                </a:extLst>
              </p:cNvPr>
              <p:cNvSpPr txBox="1"/>
              <p:nvPr/>
            </p:nvSpPr>
            <p:spPr>
              <a:xfrm>
                <a:off x="4556274" y="331968"/>
                <a:ext cx="2914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3×3×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3=27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可能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的结果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E873B-0EB3-4CAA-9AE1-C7A9599AF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274" y="331968"/>
                <a:ext cx="2914259" cy="276999"/>
              </a:xfrm>
              <a:prstGeom prst="rect">
                <a:avLst/>
              </a:prstGeom>
              <a:blipFill>
                <a:blip r:embed="rId5"/>
                <a:stretch>
                  <a:fillRect l="-2720" t="-28261" r="-439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05C995B-EABC-4E5A-89AA-25BDAC28627B}"/>
              </a:ext>
            </a:extLst>
          </p:cNvPr>
          <p:cNvCxnSpPr>
            <a:cxnSpLocks/>
          </p:cNvCxnSpPr>
          <p:nvPr/>
        </p:nvCxnSpPr>
        <p:spPr>
          <a:xfrm>
            <a:off x="1930284" y="3779164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D97C757-D935-4E06-A719-A6EF0C7CDE7B}"/>
              </a:ext>
            </a:extLst>
          </p:cNvPr>
          <p:cNvCxnSpPr>
            <a:cxnSpLocks/>
          </p:cNvCxnSpPr>
          <p:nvPr/>
        </p:nvCxnSpPr>
        <p:spPr>
          <a:xfrm>
            <a:off x="1930284" y="4335433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334B9D3-0724-4405-8500-4974DB5622B7}"/>
              </a:ext>
            </a:extLst>
          </p:cNvPr>
          <p:cNvCxnSpPr>
            <a:cxnSpLocks/>
          </p:cNvCxnSpPr>
          <p:nvPr/>
        </p:nvCxnSpPr>
        <p:spPr>
          <a:xfrm>
            <a:off x="1930281" y="3214573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1841D2A-9B61-4110-B43D-7BAC99554E4D}"/>
              </a:ext>
            </a:extLst>
          </p:cNvPr>
          <p:cNvCxnSpPr>
            <a:cxnSpLocks/>
          </p:cNvCxnSpPr>
          <p:nvPr/>
        </p:nvCxnSpPr>
        <p:spPr>
          <a:xfrm>
            <a:off x="1930281" y="3214574"/>
            <a:ext cx="2702659" cy="11208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44417E-9E34-4B66-B424-A49288114F94}"/>
              </a:ext>
            </a:extLst>
          </p:cNvPr>
          <p:cNvCxnSpPr>
            <a:cxnSpLocks/>
          </p:cNvCxnSpPr>
          <p:nvPr/>
        </p:nvCxnSpPr>
        <p:spPr>
          <a:xfrm flipV="1">
            <a:off x="1930281" y="3214572"/>
            <a:ext cx="2712839" cy="560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777A019-104F-49E0-85A5-5E0A7E8838C7}"/>
              </a:ext>
            </a:extLst>
          </p:cNvPr>
          <p:cNvCxnSpPr>
            <a:cxnSpLocks/>
          </p:cNvCxnSpPr>
          <p:nvPr/>
        </p:nvCxnSpPr>
        <p:spPr>
          <a:xfrm>
            <a:off x="1930281" y="3775004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EAFD704-7DE9-4E11-835B-70ABFA2E25A3}"/>
              </a:ext>
            </a:extLst>
          </p:cNvPr>
          <p:cNvCxnSpPr>
            <a:cxnSpLocks/>
          </p:cNvCxnSpPr>
          <p:nvPr/>
        </p:nvCxnSpPr>
        <p:spPr>
          <a:xfrm flipV="1">
            <a:off x="1930281" y="3786222"/>
            <a:ext cx="2712839" cy="5492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BECD12F-4AB0-480C-955A-92C134CF7036}"/>
              </a:ext>
            </a:extLst>
          </p:cNvPr>
          <p:cNvCxnSpPr>
            <a:cxnSpLocks/>
          </p:cNvCxnSpPr>
          <p:nvPr/>
        </p:nvCxnSpPr>
        <p:spPr>
          <a:xfrm flipV="1">
            <a:off x="1945445" y="3221632"/>
            <a:ext cx="2687495" cy="1113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D6E2C0B-318F-4575-B30A-0D4CDB60C075}"/>
                  </a:ext>
                </a:extLst>
              </p:cNvPr>
              <p:cNvSpPr txBox="1"/>
              <p:nvPr/>
            </p:nvSpPr>
            <p:spPr>
              <a:xfrm>
                <a:off x="4381898" y="795673"/>
                <a:ext cx="3374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类比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最短路径算法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or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动态规划？</a:t>
                </a: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D6E2C0B-318F-4575-B30A-0D4CDB60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98" y="795673"/>
                <a:ext cx="3374322" cy="276999"/>
              </a:xfrm>
              <a:prstGeom prst="rect">
                <a:avLst/>
              </a:prstGeom>
              <a:blipFill>
                <a:blip r:embed="rId6"/>
                <a:stretch>
                  <a:fillRect l="-3436" t="-28889" r="-253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FDC10E2-C3D7-477F-9482-A663CA31D64A}"/>
              </a:ext>
            </a:extLst>
          </p:cNvPr>
          <p:cNvCxnSpPr>
            <a:cxnSpLocks/>
          </p:cNvCxnSpPr>
          <p:nvPr/>
        </p:nvCxnSpPr>
        <p:spPr>
          <a:xfrm>
            <a:off x="5878724" y="3214574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ACC94E6-383A-48CF-9AF2-580A7CE0305A}"/>
              </a:ext>
            </a:extLst>
          </p:cNvPr>
          <p:cNvCxnSpPr>
            <a:cxnSpLocks/>
          </p:cNvCxnSpPr>
          <p:nvPr/>
        </p:nvCxnSpPr>
        <p:spPr>
          <a:xfrm>
            <a:off x="5878724" y="3779164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079A5FB-C776-48C8-86C3-A9377BA89CBF}"/>
              </a:ext>
            </a:extLst>
          </p:cNvPr>
          <p:cNvCxnSpPr>
            <a:cxnSpLocks/>
          </p:cNvCxnSpPr>
          <p:nvPr/>
        </p:nvCxnSpPr>
        <p:spPr>
          <a:xfrm>
            <a:off x="5878724" y="4335433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3A495E9-CAE3-4755-9455-7B881408D188}"/>
              </a:ext>
            </a:extLst>
          </p:cNvPr>
          <p:cNvCxnSpPr>
            <a:cxnSpLocks/>
          </p:cNvCxnSpPr>
          <p:nvPr/>
        </p:nvCxnSpPr>
        <p:spPr>
          <a:xfrm>
            <a:off x="5878721" y="3214573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E439B5F-F48D-4782-B855-FBACF7EC9193}"/>
              </a:ext>
            </a:extLst>
          </p:cNvPr>
          <p:cNvCxnSpPr>
            <a:cxnSpLocks/>
          </p:cNvCxnSpPr>
          <p:nvPr/>
        </p:nvCxnSpPr>
        <p:spPr>
          <a:xfrm>
            <a:off x="5878721" y="3214574"/>
            <a:ext cx="2702659" cy="11208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73DF850-7ABA-48E4-8FA8-50096C8B1828}"/>
              </a:ext>
            </a:extLst>
          </p:cNvPr>
          <p:cNvCxnSpPr>
            <a:cxnSpLocks/>
          </p:cNvCxnSpPr>
          <p:nvPr/>
        </p:nvCxnSpPr>
        <p:spPr>
          <a:xfrm flipV="1">
            <a:off x="5878721" y="3214572"/>
            <a:ext cx="2712839" cy="560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5A76B77-7F49-4FA5-BC1C-C8F61607AC8D}"/>
              </a:ext>
            </a:extLst>
          </p:cNvPr>
          <p:cNvCxnSpPr>
            <a:cxnSpLocks/>
          </p:cNvCxnSpPr>
          <p:nvPr/>
        </p:nvCxnSpPr>
        <p:spPr>
          <a:xfrm>
            <a:off x="5878721" y="3775004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8AF9CA6-9E2F-40BF-8AF1-A704F4EE5573}"/>
              </a:ext>
            </a:extLst>
          </p:cNvPr>
          <p:cNvCxnSpPr>
            <a:cxnSpLocks/>
          </p:cNvCxnSpPr>
          <p:nvPr/>
        </p:nvCxnSpPr>
        <p:spPr>
          <a:xfrm flipV="1">
            <a:off x="5878721" y="3786222"/>
            <a:ext cx="2712839" cy="5492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03FFB93-8D54-4C9C-805A-C932F028C97B}"/>
              </a:ext>
            </a:extLst>
          </p:cNvPr>
          <p:cNvCxnSpPr>
            <a:cxnSpLocks/>
          </p:cNvCxnSpPr>
          <p:nvPr/>
        </p:nvCxnSpPr>
        <p:spPr>
          <a:xfrm flipV="1">
            <a:off x="5893885" y="3221632"/>
            <a:ext cx="2687495" cy="1113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7AA75F3-849A-43B8-9F95-7D970653A7D7}"/>
              </a:ext>
            </a:extLst>
          </p:cNvPr>
          <p:cNvSpPr txBox="1"/>
          <p:nvPr/>
        </p:nvSpPr>
        <p:spPr>
          <a:xfrm>
            <a:off x="10926758" y="52083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29AF8C"/>
                </a:solidFill>
              </a:rPr>
              <a:t>时间轴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C517466-163E-4B2E-81B2-8D849BEF2202}"/>
              </a:ext>
            </a:extLst>
          </p:cNvPr>
          <p:cNvSpPr/>
          <p:nvPr/>
        </p:nvSpPr>
        <p:spPr>
          <a:xfrm>
            <a:off x="1353801" y="5114292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AEDB97-5620-4E3A-BBE5-3F74C6CB2E05}"/>
              </a:ext>
            </a:extLst>
          </p:cNvPr>
          <p:cNvSpPr/>
          <p:nvPr/>
        </p:nvSpPr>
        <p:spPr>
          <a:xfrm>
            <a:off x="5191782" y="5111752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C4FA730-5CA5-46C7-9736-8F8ADB84A9AE}"/>
              </a:ext>
            </a:extLst>
          </p:cNvPr>
          <p:cNvSpPr/>
          <p:nvPr/>
        </p:nvSpPr>
        <p:spPr>
          <a:xfrm>
            <a:off x="9350759" y="5124452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2950B4-3361-43CB-B818-9615A66B4F4B}"/>
              </a:ext>
            </a:extLst>
          </p:cNvPr>
          <p:cNvSpPr txBox="1"/>
          <p:nvPr/>
        </p:nvSpPr>
        <p:spPr>
          <a:xfrm>
            <a:off x="850516" y="5415129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BBAF52-F668-4807-BDED-34504217DD98}"/>
              </a:ext>
            </a:extLst>
          </p:cNvPr>
          <p:cNvSpPr txBox="1"/>
          <p:nvPr/>
        </p:nvSpPr>
        <p:spPr>
          <a:xfrm>
            <a:off x="4733268" y="5415129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9937720-3C0D-4C18-A4C7-9FC2CECFEC10}"/>
              </a:ext>
            </a:extLst>
          </p:cNvPr>
          <p:cNvSpPr txBox="1"/>
          <p:nvPr/>
        </p:nvSpPr>
        <p:spPr>
          <a:xfrm>
            <a:off x="8792043" y="5444561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880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1A3BE0-5815-4523-A8A6-1DC4D375E16F}"/>
              </a:ext>
            </a:extLst>
          </p:cNvPr>
          <p:cNvCxnSpPr/>
          <p:nvPr/>
        </p:nvCxnSpPr>
        <p:spPr>
          <a:xfrm>
            <a:off x="428263" y="5752622"/>
            <a:ext cx="11215869" cy="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5DA0DA6-04A1-43EF-876E-897BB3CD3F30}"/>
              </a:ext>
            </a:extLst>
          </p:cNvPr>
          <p:cNvSpPr/>
          <p:nvPr/>
        </p:nvSpPr>
        <p:spPr>
          <a:xfrm>
            <a:off x="1346986" y="2886272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/>
              <p:nvPr/>
            </p:nvSpPr>
            <p:spPr>
              <a:xfrm>
                <a:off x="928663" y="236817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63" y="2368179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/>
              <p:nvPr/>
            </p:nvSpPr>
            <p:spPr>
              <a:xfrm>
                <a:off x="4734115" y="236817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15" y="2368179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/>
              <p:nvPr/>
            </p:nvSpPr>
            <p:spPr>
              <a:xfrm>
                <a:off x="8870738" y="236817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738" y="2368179"/>
                <a:ext cx="10016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F5FFBA61-A291-4C31-AF39-1DC4C7D3C6D0}"/>
              </a:ext>
            </a:extLst>
          </p:cNvPr>
          <p:cNvSpPr/>
          <p:nvPr/>
        </p:nvSpPr>
        <p:spPr>
          <a:xfrm>
            <a:off x="5166484" y="2886272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3F7AB7E0-F617-4EEA-B498-01AE01A7B70A}"/>
              </a:ext>
            </a:extLst>
          </p:cNvPr>
          <p:cNvSpPr/>
          <p:nvPr/>
        </p:nvSpPr>
        <p:spPr>
          <a:xfrm>
            <a:off x="9325791" y="2886272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E3CFBF-79FD-41CA-9695-543DB7BB61F4}"/>
              </a:ext>
            </a:extLst>
          </p:cNvPr>
          <p:cNvSpPr/>
          <p:nvPr/>
        </p:nvSpPr>
        <p:spPr>
          <a:xfrm>
            <a:off x="1104377" y="3414718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DAC6BE-73E6-4631-AD14-4BD04C1A8D24}"/>
              </a:ext>
            </a:extLst>
          </p:cNvPr>
          <p:cNvSpPr/>
          <p:nvPr/>
        </p:nvSpPr>
        <p:spPr>
          <a:xfrm>
            <a:off x="4949101" y="3414718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C2C8984-38C8-4849-BDCB-FB3905FFB255}"/>
              </a:ext>
            </a:extLst>
          </p:cNvPr>
          <p:cNvSpPr/>
          <p:nvPr/>
        </p:nvSpPr>
        <p:spPr>
          <a:xfrm>
            <a:off x="9083183" y="3414718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17FD6DE-633B-49B1-AE82-58F2BED826D8}"/>
              </a:ext>
            </a:extLst>
          </p:cNvPr>
          <p:cNvSpPr txBox="1"/>
          <p:nvPr/>
        </p:nvSpPr>
        <p:spPr>
          <a:xfrm>
            <a:off x="1132085" y="3142542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37FA906-661E-4A45-A101-C223F63BC170}"/>
              </a:ext>
            </a:extLst>
          </p:cNvPr>
          <p:cNvSpPr txBox="1"/>
          <p:nvPr/>
        </p:nvSpPr>
        <p:spPr>
          <a:xfrm>
            <a:off x="4974599" y="3142542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0D46EAB-E843-4C64-894F-D90CCA076A6B}"/>
              </a:ext>
            </a:extLst>
          </p:cNvPr>
          <p:cNvSpPr txBox="1"/>
          <p:nvPr/>
        </p:nvSpPr>
        <p:spPr>
          <a:xfrm>
            <a:off x="9069528" y="3142542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7C156A51-BB9A-456B-8CCA-6C45270A774F}"/>
              </a:ext>
            </a:extLst>
          </p:cNvPr>
          <p:cNvSpPr/>
          <p:nvPr/>
        </p:nvSpPr>
        <p:spPr>
          <a:xfrm>
            <a:off x="1306078" y="3717615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63240F7E-9089-403E-9600-CD03D0BAACE0}"/>
              </a:ext>
            </a:extLst>
          </p:cNvPr>
          <p:cNvSpPr/>
          <p:nvPr/>
        </p:nvSpPr>
        <p:spPr>
          <a:xfrm>
            <a:off x="1264865" y="4211406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F580AD33-F893-46CE-B105-DDEBA746E87D}"/>
              </a:ext>
            </a:extLst>
          </p:cNvPr>
          <p:cNvSpPr/>
          <p:nvPr/>
        </p:nvSpPr>
        <p:spPr>
          <a:xfrm flipH="1">
            <a:off x="1340991" y="4732769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11AFEE82-EEF8-46A7-ADE8-3349842FEEF7}"/>
              </a:ext>
            </a:extLst>
          </p:cNvPr>
          <p:cNvSpPr/>
          <p:nvPr/>
        </p:nvSpPr>
        <p:spPr>
          <a:xfrm>
            <a:off x="5133783" y="4102278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6DE55FEF-425C-4529-B7C2-5FE96D479315}"/>
              </a:ext>
            </a:extLst>
          </p:cNvPr>
          <p:cNvSpPr/>
          <p:nvPr/>
        </p:nvSpPr>
        <p:spPr>
          <a:xfrm>
            <a:off x="5166476" y="3583428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FEE49FDE-D5F7-40AD-B392-C2EB3130036F}"/>
              </a:ext>
            </a:extLst>
          </p:cNvPr>
          <p:cNvSpPr/>
          <p:nvPr/>
        </p:nvSpPr>
        <p:spPr>
          <a:xfrm>
            <a:off x="5025869" y="4833040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2957AC02-9D21-4772-BD89-456C67D3B764}"/>
              </a:ext>
            </a:extLst>
          </p:cNvPr>
          <p:cNvSpPr/>
          <p:nvPr/>
        </p:nvSpPr>
        <p:spPr>
          <a:xfrm>
            <a:off x="9250309" y="3622321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7D02A70E-19F9-4709-89B0-530FE5BAC88E}"/>
              </a:ext>
            </a:extLst>
          </p:cNvPr>
          <p:cNvSpPr/>
          <p:nvPr/>
        </p:nvSpPr>
        <p:spPr>
          <a:xfrm>
            <a:off x="9223278" y="4220881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6F8B9237-6494-4BC3-BC55-05808D0A4E39}"/>
              </a:ext>
            </a:extLst>
          </p:cNvPr>
          <p:cNvSpPr/>
          <p:nvPr/>
        </p:nvSpPr>
        <p:spPr>
          <a:xfrm>
            <a:off x="9161209" y="4828644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53256DD-6A57-4C3A-8271-A563AC670A67}"/>
              </a:ext>
            </a:extLst>
          </p:cNvPr>
          <p:cNvSpPr txBox="1"/>
          <p:nvPr/>
        </p:nvSpPr>
        <p:spPr>
          <a:xfrm>
            <a:off x="3478236" y="254972"/>
            <a:ext cx="53925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先单独考虑某一观测点下的概率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—— 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单态生成概率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8AEC5E5-3F5B-4B45-8D13-CD1177BB1A8A}"/>
              </a:ext>
            </a:extLst>
          </p:cNvPr>
          <p:cNvSpPr txBox="1"/>
          <p:nvPr/>
        </p:nvSpPr>
        <p:spPr>
          <a:xfrm>
            <a:off x="1567714" y="772583"/>
            <a:ext cx="56087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即：某一观测时间点，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 由  候选路段  生成的概率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2BAC8A9-8F06-422A-9D2D-78BE82A98400}"/>
              </a:ext>
            </a:extLst>
          </p:cNvPr>
          <p:cNvSpPr txBox="1"/>
          <p:nvPr/>
        </p:nvSpPr>
        <p:spPr>
          <a:xfrm>
            <a:off x="850516" y="6100375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466806-C240-4542-B8BC-94E837081D6F}"/>
              </a:ext>
            </a:extLst>
          </p:cNvPr>
          <p:cNvSpPr txBox="1"/>
          <p:nvPr/>
        </p:nvSpPr>
        <p:spPr>
          <a:xfrm>
            <a:off x="4733268" y="6100375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64D1B6A-E3E2-4792-B9BA-5ED21D34BE62}"/>
              </a:ext>
            </a:extLst>
          </p:cNvPr>
          <p:cNvSpPr txBox="1"/>
          <p:nvPr/>
        </p:nvSpPr>
        <p:spPr>
          <a:xfrm>
            <a:off x="8792043" y="6129807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C399D6F-B527-42F6-A652-7AC0B2B60273}"/>
              </a:ext>
            </a:extLst>
          </p:cNvPr>
          <p:cNvCxnSpPr>
            <a:cxnSpLocks/>
          </p:cNvCxnSpPr>
          <p:nvPr/>
        </p:nvCxnSpPr>
        <p:spPr>
          <a:xfrm>
            <a:off x="4228926" y="1171273"/>
            <a:ext cx="0" cy="369915"/>
          </a:xfrm>
          <a:prstGeom prst="straightConnector1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  <a:alpha val="11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5755CC5-D5E4-470F-8720-D17D62A20CED}"/>
              </a:ext>
            </a:extLst>
          </p:cNvPr>
          <p:cNvCxnSpPr>
            <a:cxnSpLocks/>
          </p:cNvCxnSpPr>
          <p:nvPr/>
        </p:nvCxnSpPr>
        <p:spPr>
          <a:xfrm>
            <a:off x="5420354" y="1171274"/>
            <a:ext cx="0" cy="369915"/>
          </a:xfrm>
          <a:prstGeom prst="straightConnector1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  <a:alpha val="11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548AC1-7F70-4A44-B5C1-312BC00B4852}"/>
                  </a:ext>
                </a:extLst>
              </p:cNvPr>
              <p:cNvSpPr txBox="1"/>
              <p:nvPr/>
            </p:nvSpPr>
            <p:spPr>
              <a:xfrm>
                <a:off x="3856228" y="1575657"/>
                <a:ext cx="745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观测值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548AC1-7F70-4A44-B5C1-312BC00B4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228" y="1575657"/>
                <a:ext cx="745396" cy="276999"/>
              </a:xfrm>
              <a:prstGeom prst="rect">
                <a:avLst/>
              </a:prstGeom>
              <a:blipFill>
                <a:blip r:embed="rId5"/>
                <a:stretch>
                  <a:fillRect l="-11475" t="-8696" r="-11475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A6C7D03F-AF7D-4702-9810-73EF81EF7FEE}"/>
              </a:ext>
            </a:extLst>
          </p:cNvPr>
          <p:cNvSpPr txBox="1"/>
          <p:nvPr/>
        </p:nvSpPr>
        <p:spPr>
          <a:xfrm>
            <a:off x="4986424" y="1579281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状态空间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F297EC35-CA52-4B66-B318-19B6D5A38B65}"/>
              </a:ext>
            </a:extLst>
          </p:cNvPr>
          <p:cNvCxnSpPr>
            <a:cxnSpLocks/>
            <a:endCxn id="116" idx="3"/>
          </p:cNvCxnSpPr>
          <p:nvPr/>
        </p:nvCxnSpPr>
        <p:spPr>
          <a:xfrm rot="5400000" flipH="1" flipV="1">
            <a:off x="1241551" y="3106074"/>
            <a:ext cx="1165018" cy="212448"/>
          </a:xfrm>
          <a:prstGeom prst="bentConnector4">
            <a:avLst>
              <a:gd name="adj1" fmla="val 3888"/>
              <a:gd name="adj2" fmla="val 207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3362751-6343-4AC3-A4EB-5772C31484ED}"/>
              </a:ext>
            </a:extLst>
          </p:cNvPr>
          <p:cNvCxnSpPr>
            <a:cxnSpLocks/>
            <a:endCxn id="116" idx="3"/>
          </p:cNvCxnSpPr>
          <p:nvPr/>
        </p:nvCxnSpPr>
        <p:spPr>
          <a:xfrm rot="5400000" flipH="1" flipV="1">
            <a:off x="966351" y="3381274"/>
            <a:ext cx="1715418" cy="212448"/>
          </a:xfrm>
          <a:prstGeom prst="bentConnector4">
            <a:avLst>
              <a:gd name="adj1" fmla="val 4469"/>
              <a:gd name="adj2" fmla="val 322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4D1C7FF-3D96-479E-9408-081C99DFD019}"/>
              </a:ext>
            </a:extLst>
          </p:cNvPr>
          <p:cNvCxnSpPr>
            <a:cxnSpLocks/>
            <a:endCxn id="116" idx="3"/>
          </p:cNvCxnSpPr>
          <p:nvPr/>
        </p:nvCxnSpPr>
        <p:spPr>
          <a:xfrm rot="5400000" flipH="1" flipV="1">
            <a:off x="658961" y="3688664"/>
            <a:ext cx="2330198" cy="212448"/>
          </a:xfrm>
          <a:prstGeom prst="bentConnector4">
            <a:avLst>
              <a:gd name="adj1" fmla="val 1658"/>
              <a:gd name="adj2" fmla="val 489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600A1BB-18A0-4C53-A2AB-C72EFE0A205A}"/>
              </a:ext>
            </a:extLst>
          </p:cNvPr>
          <p:cNvSpPr txBox="1"/>
          <p:nvPr/>
        </p:nvSpPr>
        <p:spPr>
          <a:xfrm>
            <a:off x="7264720" y="772583"/>
            <a:ext cx="36772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点离路段越远，概率越小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E60EA1-C7E6-4278-9490-0761A945A353}"/>
              </a:ext>
            </a:extLst>
          </p:cNvPr>
          <p:cNvSpPr txBox="1"/>
          <p:nvPr/>
        </p:nvSpPr>
        <p:spPr>
          <a:xfrm>
            <a:off x="1647635" y="374706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7E60BC5-1482-4181-8013-AC332F23C41C}"/>
              </a:ext>
            </a:extLst>
          </p:cNvPr>
          <p:cNvSpPr txBox="1"/>
          <p:nvPr/>
        </p:nvSpPr>
        <p:spPr>
          <a:xfrm>
            <a:off x="1647635" y="426751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FB2155D-1E97-4DC1-91A9-EB6B380DF7C3}"/>
              </a:ext>
            </a:extLst>
          </p:cNvPr>
          <p:cNvSpPr txBox="1"/>
          <p:nvPr/>
        </p:nvSpPr>
        <p:spPr>
          <a:xfrm>
            <a:off x="1647635" y="491381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B8065"/>
                </a:solidFill>
              </a:rPr>
              <a:t>单态生成概率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38995F93-172A-496E-8120-153F346E9B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82841" y="3106074"/>
            <a:ext cx="1165018" cy="212448"/>
          </a:xfrm>
          <a:prstGeom prst="bentConnector4">
            <a:avLst>
              <a:gd name="adj1" fmla="val 3888"/>
              <a:gd name="adj2" fmla="val 207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0C79728-DF99-48BD-ABA5-F1A8213CF5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07641" y="3381274"/>
            <a:ext cx="1715418" cy="212448"/>
          </a:xfrm>
          <a:prstGeom prst="bentConnector4">
            <a:avLst>
              <a:gd name="adj1" fmla="val 4469"/>
              <a:gd name="adj2" fmla="val 322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EE459730-88FA-4A35-A085-D2A5063D0C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0251" y="3688664"/>
            <a:ext cx="2330198" cy="212448"/>
          </a:xfrm>
          <a:prstGeom prst="bentConnector4">
            <a:avLst>
              <a:gd name="adj1" fmla="val 1658"/>
              <a:gd name="adj2" fmla="val 489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66B9541-0CDD-4AED-81F7-EAD5194275A3}"/>
              </a:ext>
            </a:extLst>
          </p:cNvPr>
          <p:cNvSpPr txBox="1"/>
          <p:nvPr/>
        </p:nvSpPr>
        <p:spPr>
          <a:xfrm>
            <a:off x="5488925" y="374706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6FE3F9F-263A-446B-B44C-A5C543E3946C}"/>
              </a:ext>
            </a:extLst>
          </p:cNvPr>
          <p:cNvSpPr txBox="1"/>
          <p:nvPr/>
        </p:nvSpPr>
        <p:spPr>
          <a:xfrm>
            <a:off x="5488925" y="426751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F413856-A42D-40E9-9EAF-19D57EEEF465}"/>
              </a:ext>
            </a:extLst>
          </p:cNvPr>
          <p:cNvSpPr txBox="1"/>
          <p:nvPr/>
        </p:nvSpPr>
        <p:spPr>
          <a:xfrm>
            <a:off x="5511785" y="491381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B8065"/>
                </a:solidFill>
              </a:rPr>
              <a:t>单态生成概率</a:t>
            </a:r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FD59783A-0517-42C0-A199-8DC7F70B11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20357" y="3106074"/>
            <a:ext cx="1165018" cy="212448"/>
          </a:xfrm>
          <a:prstGeom prst="bentConnector4">
            <a:avLst>
              <a:gd name="adj1" fmla="val 3888"/>
              <a:gd name="adj2" fmla="val 207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153F8182-8D6F-4FAB-AE2D-A0F7D86C0D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45157" y="3381274"/>
            <a:ext cx="1715418" cy="212448"/>
          </a:xfrm>
          <a:prstGeom prst="bentConnector4">
            <a:avLst>
              <a:gd name="adj1" fmla="val 4469"/>
              <a:gd name="adj2" fmla="val 322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FEBCAAB4-7199-457A-B327-D792961EC6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37767" y="3688664"/>
            <a:ext cx="2330198" cy="212448"/>
          </a:xfrm>
          <a:prstGeom prst="bentConnector4">
            <a:avLst>
              <a:gd name="adj1" fmla="val 1658"/>
              <a:gd name="adj2" fmla="val 489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5EF06B-19E9-4264-8636-AAC9D919ACF3}"/>
              </a:ext>
            </a:extLst>
          </p:cNvPr>
          <p:cNvSpPr txBox="1"/>
          <p:nvPr/>
        </p:nvSpPr>
        <p:spPr>
          <a:xfrm>
            <a:off x="9626441" y="374706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D3789EF-EAD4-4783-8524-5CEEA9879D1F}"/>
              </a:ext>
            </a:extLst>
          </p:cNvPr>
          <p:cNvSpPr txBox="1"/>
          <p:nvPr/>
        </p:nvSpPr>
        <p:spPr>
          <a:xfrm>
            <a:off x="9626441" y="426751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5B0EC15-BF5A-4334-865F-2D5ED6A91481}"/>
              </a:ext>
            </a:extLst>
          </p:cNvPr>
          <p:cNvSpPr txBox="1"/>
          <p:nvPr/>
        </p:nvSpPr>
        <p:spPr>
          <a:xfrm>
            <a:off x="9632537" y="491381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AA9E19-C7BF-4E74-9F1A-DBC59665B0B0}"/>
              </a:ext>
            </a:extLst>
          </p:cNvPr>
          <p:cNvSpPr txBox="1"/>
          <p:nvPr/>
        </p:nvSpPr>
        <p:spPr>
          <a:xfrm>
            <a:off x="3740504" y="3986435"/>
            <a:ext cx="1074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4DD97DE-DB14-4FC1-B943-6AB1BA0521D9}"/>
              </a:ext>
            </a:extLst>
          </p:cNvPr>
          <p:cNvSpPr txBox="1"/>
          <p:nvPr/>
        </p:nvSpPr>
        <p:spPr>
          <a:xfrm>
            <a:off x="2935908" y="3747065"/>
            <a:ext cx="184665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/>
              <a:t>各观测的状态之间如何联系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93AB8BD-B613-41C7-A068-69A1B9D512BB}"/>
              </a:ext>
            </a:extLst>
          </p:cNvPr>
          <p:cNvSpPr txBox="1"/>
          <p:nvPr/>
        </p:nvSpPr>
        <p:spPr>
          <a:xfrm>
            <a:off x="7738980" y="3986435"/>
            <a:ext cx="1074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FC6037B-1D77-4E45-8D0C-42CE987B3B1E}"/>
              </a:ext>
            </a:extLst>
          </p:cNvPr>
          <p:cNvSpPr txBox="1"/>
          <p:nvPr/>
        </p:nvSpPr>
        <p:spPr>
          <a:xfrm>
            <a:off x="6934384" y="3666321"/>
            <a:ext cx="184665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/>
              <a:t>各观测的状态之间如何联系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0EBA40E7-4E37-4290-85A1-FB6C326ADAB4}"/>
              </a:ext>
            </a:extLst>
          </p:cNvPr>
          <p:cNvSpPr/>
          <p:nvPr/>
        </p:nvSpPr>
        <p:spPr>
          <a:xfrm>
            <a:off x="4201378" y="1878960"/>
            <a:ext cx="1152144" cy="219609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816C831-A170-435F-8790-EFE2B93BEEB2}"/>
              </a:ext>
            </a:extLst>
          </p:cNvPr>
          <p:cNvSpPr txBox="1"/>
          <p:nvPr/>
        </p:nvSpPr>
        <p:spPr>
          <a:xfrm>
            <a:off x="4384220" y="2144582"/>
            <a:ext cx="84638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/>
              <a:t>单态生成概率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DA286C-2637-47FE-ACA2-066E189CF111}"/>
              </a:ext>
            </a:extLst>
          </p:cNvPr>
          <p:cNvCxnSpPr>
            <a:cxnSpLocks/>
          </p:cNvCxnSpPr>
          <p:nvPr/>
        </p:nvCxnSpPr>
        <p:spPr>
          <a:xfrm>
            <a:off x="3844783" y="1088918"/>
            <a:ext cx="675195" cy="0"/>
          </a:xfrm>
          <a:prstGeom prst="line">
            <a:avLst/>
          </a:prstGeom>
          <a:ln w="3175">
            <a:solidFill>
              <a:schemeClr val="accent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924C231-90A7-4E20-9D49-27123C0690BE}"/>
              </a:ext>
            </a:extLst>
          </p:cNvPr>
          <p:cNvCxnSpPr>
            <a:cxnSpLocks/>
          </p:cNvCxnSpPr>
          <p:nvPr/>
        </p:nvCxnSpPr>
        <p:spPr>
          <a:xfrm>
            <a:off x="4986424" y="1099078"/>
            <a:ext cx="866970" cy="0"/>
          </a:xfrm>
          <a:prstGeom prst="line">
            <a:avLst/>
          </a:prstGeom>
          <a:ln w="3175">
            <a:solidFill>
              <a:schemeClr val="accent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3A32439-0461-4409-948A-F054A7EFC6E6}"/>
              </a:ext>
            </a:extLst>
          </p:cNvPr>
          <p:cNvSpPr txBox="1"/>
          <p:nvPr/>
        </p:nvSpPr>
        <p:spPr>
          <a:xfrm>
            <a:off x="1038854" y="53426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42E07E-B798-4746-8EDB-D3DB7EEB9F15}"/>
              </a:ext>
            </a:extLst>
          </p:cNvPr>
          <p:cNvSpPr txBox="1"/>
          <p:nvPr/>
        </p:nvSpPr>
        <p:spPr>
          <a:xfrm>
            <a:off x="4881368" y="53426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0FEE167-5D6B-439B-B0A1-B9B616B39556}"/>
              </a:ext>
            </a:extLst>
          </p:cNvPr>
          <p:cNvSpPr txBox="1"/>
          <p:nvPr/>
        </p:nvSpPr>
        <p:spPr>
          <a:xfrm>
            <a:off x="9043714" y="53426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E47D786-B57F-43F0-84C5-A29F4C87DAFA}"/>
              </a:ext>
            </a:extLst>
          </p:cNvPr>
          <p:cNvSpPr/>
          <p:nvPr/>
        </p:nvSpPr>
        <p:spPr>
          <a:xfrm>
            <a:off x="1353801" y="5685658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07DC1232-E4E2-4313-ACB3-D4D6FBF560D9}"/>
              </a:ext>
            </a:extLst>
          </p:cNvPr>
          <p:cNvSpPr/>
          <p:nvPr/>
        </p:nvSpPr>
        <p:spPr>
          <a:xfrm>
            <a:off x="5191782" y="5683118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B6104E6-BCF9-4B6F-B815-D3CED6D0B568}"/>
              </a:ext>
            </a:extLst>
          </p:cNvPr>
          <p:cNvSpPr/>
          <p:nvPr/>
        </p:nvSpPr>
        <p:spPr>
          <a:xfrm>
            <a:off x="9350759" y="5695818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31F0328-A747-4516-9D6C-2EE6AF1BF1E0}"/>
              </a:ext>
            </a:extLst>
          </p:cNvPr>
          <p:cNvSpPr txBox="1"/>
          <p:nvPr/>
        </p:nvSpPr>
        <p:spPr>
          <a:xfrm>
            <a:off x="6785872" y="1544080"/>
            <a:ext cx="4169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“单态生成概率 ”与  “</a:t>
            </a:r>
            <a:r>
              <a:rPr lang="en-US" altLang="zh-CN" sz="1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gps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点到候选路段的距离” 成反比</a:t>
            </a:r>
          </a:p>
        </p:txBody>
      </p:sp>
    </p:spTree>
    <p:extLst>
      <p:ext uri="{BB962C8B-B14F-4D97-AF65-F5344CB8AC3E}">
        <p14:creationId xmlns:p14="http://schemas.microsoft.com/office/powerpoint/2010/main" val="4096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2" grpId="0"/>
      <p:bldP spid="54" grpId="0"/>
      <p:bldP spid="70" grpId="0"/>
      <p:bldP spid="21" grpId="0"/>
      <p:bldP spid="79" grpId="0"/>
      <p:bldP spid="83" grpId="0"/>
      <p:bldP spid="95" grpId="0"/>
      <p:bldP spid="96" grpId="0"/>
      <p:bldP spid="97" grpId="0"/>
      <p:bldP spid="101" grpId="0"/>
      <p:bldP spid="102" grpId="0"/>
      <p:bldP spid="103" grpId="0"/>
      <p:bldP spid="105" grpId="0"/>
      <p:bldP spid="108" grpId="0"/>
      <p:bldP spid="109" grpId="0"/>
      <p:bldP spid="111" grpId="0"/>
      <p:bldP spid="2" grpId="0" animBg="1"/>
      <p:bldP spid="61" grpId="0"/>
      <p:bldP spid="62" grpId="0"/>
      <p:bldP spid="65" grpId="0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853256DD-6A57-4C3A-8271-A563AC670A67}"/>
              </a:ext>
            </a:extLst>
          </p:cNvPr>
          <p:cNvSpPr txBox="1"/>
          <p:nvPr/>
        </p:nvSpPr>
        <p:spPr>
          <a:xfrm>
            <a:off x="2546951" y="3109277"/>
            <a:ext cx="709809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利用路网连通性来表征：状态转移概率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D49190A-A4BB-4434-8863-68F808BDEE53}"/>
              </a:ext>
            </a:extLst>
          </p:cNvPr>
          <p:cNvCxnSpPr/>
          <p:nvPr/>
        </p:nvCxnSpPr>
        <p:spPr>
          <a:xfrm>
            <a:off x="650110" y="2039237"/>
            <a:ext cx="11215869" cy="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5E2A188-6B59-4739-9FF2-6C0B15A851F3}"/>
              </a:ext>
            </a:extLst>
          </p:cNvPr>
          <p:cNvSpPr txBox="1"/>
          <p:nvPr/>
        </p:nvSpPr>
        <p:spPr>
          <a:xfrm>
            <a:off x="1072363" y="2317540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DB9BA5-B88F-4AA9-80A7-85CC797D605C}"/>
              </a:ext>
            </a:extLst>
          </p:cNvPr>
          <p:cNvSpPr txBox="1"/>
          <p:nvPr/>
        </p:nvSpPr>
        <p:spPr>
          <a:xfrm>
            <a:off x="4955115" y="2317540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C6C139-FB53-415F-965C-4AC56A6B9F44}"/>
              </a:ext>
            </a:extLst>
          </p:cNvPr>
          <p:cNvSpPr txBox="1"/>
          <p:nvPr/>
        </p:nvSpPr>
        <p:spPr>
          <a:xfrm>
            <a:off x="9013890" y="2346972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7B0FAF-A9DD-4998-8E64-390B1E022023}"/>
              </a:ext>
            </a:extLst>
          </p:cNvPr>
          <p:cNvSpPr/>
          <p:nvPr/>
        </p:nvSpPr>
        <p:spPr>
          <a:xfrm>
            <a:off x="1575648" y="1972273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7DF5E7-6BEC-4FA9-A0E9-C14F984BA57E}"/>
              </a:ext>
            </a:extLst>
          </p:cNvPr>
          <p:cNvSpPr/>
          <p:nvPr/>
        </p:nvSpPr>
        <p:spPr>
          <a:xfrm>
            <a:off x="5413629" y="1969733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9C0346-30B2-49A5-8C1A-DF2BF439A5EE}"/>
              </a:ext>
            </a:extLst>
          </p:cNvPr>
          <p:cNvSpPr/>
          <p:nvPr/>
        </p:nvSpPr>
        <p:spPr>
          <a:xfrm>
            <a:off x="9572606" y="1982433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F871E432-1DFE-4B77-BF46-CF0CFD4BF299}"/>
              </a:ext>
            </a:extLst>
          </p:cNvPr>
          <p:cNvSpPr/>
          <p:nvPr/>
        </p:nvSpPr>
        <p:spPr>
          <a:xfrm>
            <a:off x="1724628" y="2696100"/>
            <a:ext cx="3657600" cy="532612"/>
          </a:xfrm>
          <a:custGeom>
            <a:avLst/>
            <a:gdLst>
              <a:gd name="connsiteX0" fmla="*/ 0 w 3657600"/>
              <a:gd name="connsiteY0" fmla="*/ 46299 h 532612"/>
              <a:gd name="connsiteX1" fmla="*/ 1678329 w 3657600"/>
              <a:gd name="connsiteY1" fmla="*/ 532436 h 532612"/>
              <a:gd name="connsiteX2" fmla="*/ 3657600 w 3657600"/>
              <a:gd name="connsiteY2" fmla="*/ 0 h 5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532612">
                <a:moveTo>
                  <a:pt x="0" y="46299"/>
                </a:moveTo>
                <a:cubicBezTo>
                  <a:pt x="534364" y="293225"/>
                  <a:pt x="1068729" y="540152"/>
                  <a:pt x="1678329" y="532436"/>
                </a:cubicBezTo>
                <a:cubicBezTo>
                  <a:pt x="2287929" y="524720"/>
                  <a:pt x="2972764" y="262360"/>
                  <a:pt x="3657600" y="0"/>
                </a:cubicBezTo>
              </a:path>
            </a:pathLst>
          </a:custGeom>
          <a:noFill/>
          <a:ln w="19050">
            <a:prstDash val="dash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F1EB94B-3768-432D-96B9-D955B3B41A80}"/>
                  </a:ext>
                </a:extLst>
              </p:cNvPr>
              <p:cNvSpPr txBox="1"/>
              <p:nvPr/>
            </p:nvSpPr>
            <p:spPr>
              <a:xfrm>
                <a:off x="2546951" y="3324721"/>
                <a:ext cx="185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rgbClr val="29AF8C"/>
                    </a:solidFill>
                  </a:rPr>
                  <a:t>初始观测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9AF8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rgbClr val="29AF8C"/>
                    </a:solidFill>
                  </a:rPr>
                  <a:t> 观测</a:t>
                </a:r>
                <a:r>
                  <a:rPr lang="en-US" altLang="zh-CN" dirty="0">
                    <a:solidFill>
                      <a:srgbClr val="29AF8C"/>
                    </a:solidFill>
                  </a:rPr>
                  <a:t>2</a:t>
                </a:r>
                <a:endParaRPr lang="zh-CN" altLang="en-US" dirty="0">
                  <a:solidFill>
                    <a:srgbClr val="29AF8C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F1EB94B-3768-432D-96B9-D955B3B41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51" y="3324721"/>
                <a:ext cx="1854675" cy="276999"/>
              </a:xfrm>
              <a:prstGeom prst="rect">
                <a:avLst/>
              </a:prstGeom>
              <a:blipFill>
                <a:blip r:embed="rId2"/>
                <a:stretch>
                  <a:fillRect l="-7895" t="-28261" r="-723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F13380-0BB1-4560-854D-09C50220A2F1}"/>
              </a:ext>
            </a:extLst>
          </p:cNvPr>
          <p:cNvCxnSpPr/>
          <p:nvPr/>
        </p:nvCxnSpPr>
        <p:spPr>
          <a:xfrm>
            <a:off x="650110" y="4096870"/>
            <a:ext cx="11215869" cy="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5FF7CB2-89B1-40CE-98B4-4BCF2FC9D3F5}"/>
              </a:ext>
            </a:extLst>
          </p:cNvPr>
          <p:cNvSpPr txBox="1"/>
          <p:nvPr/>
        </p:nvSpPr>
        <p:spPr>
          <a:xfrm>
            <a:off x="1072363" y="4375173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220D34-BC36-475C-8E33-9592D65DD096}"/>
              </a:ext>
            </a:extLst>
          </p:cNvPr>
          <p:cNvSpPr txBox="1"/>
          <p:nvPr/>
        </p:nvSpPr>
        <p:spPr>
          <a:xfrm>
            <a:off x="4955115" y="4375173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CE9796-7A8A-406F-B50B-67CD29A1AFFF}"/>
              </a:ext>
            </a:extLst>
          </p:cNvPr>
          <p:cNvSpPr txBox="1"/>
          <p:nvPr/>
        </p:nvSpPr>
        <p:spPr>
          <a:xfrm>
            <a:off x="9013890" y="4404605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1CE5B09-E5CC-45D3-AF6C-9415BFF2FB11}"/>
              </a:ext>
            </a:extLst>
          </p:cNvPr>
          <p:cNvSpPr/>
          <p:nvPr/>
        </p:nvSpPr>
        <p:spPr>
          <a:xfrm>
            <a:off x="1575648" y="4029906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A6933B8-7512-4751-A701-601C594E577B}"/>
              </a:ext>
            </a:extLst>
          </p:cNvPr>
          <p:cNvSpPr/>
          <p:nvPr/>
        </p:nvSpPr>
        <p:spPr>
          <a:xfrm>
            <a:off x="5413629" y="4027366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09C09D8-DC91-48AE-AAB6-198ED26536C8}"/>
              </a:ext>
            </a:extLst>
          </p:cNvPr>
          <p:cNvSpPr/>
          <p:nvPr/>
        </p:nvSpPr>
        <p:spPr>
          <a:xfrm>
            <a:off x="9572606" y="4040066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E0DDE3B-2C14-4B35-BE52-D8E3B2F5DC9C}"/>
              </a:ext>
            </a:extLst>
          </p:cNvPr>
          <p:cNvSpPr/>
          <p:nvPr/>
        </p:nvSpPr>
        <p:spPr>
          <a:xfrm>
            <a:off x="5764192" y="4753733"/>
            <a:ext cx="3657600" cy="532612"/>
          </a:xfrm>
          <a:custGeom>
            <a:avLst/>
            <a:gdLst>
              <a:gd name="connsiteX0" fmla="*/ 0 w 3657600"/>
              <a:gd name="connsiteY0" fmla="*/ 46299 h 532612"/>
              <a:gd name="connsiteX1" fmla="*/ 1678329 w 3657600"/>
              <a:gd name="connsiteY1" fmla="*/ 532436 h 532612"/>
              <a:gd name="connsiteX2" fmla="*/ 3657600 w 3657600"/>
              <a:gd name="connsiteY2" fmla="*/ 0 h 5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532612">
                <a:moveTo>
                  <a:pt x="0" y="46299"/>
                </a:moveTo>
                <a:cubicBezTo>
                  <a:pt x="534364" y="293225"/>
                  <a:pt x="1068729" y="540152"/>
                  <a:pt x="1678329" y="532436"/>
                </a:cubicBezTo>
                <a:cubicBezTo>
                  <a:pt x="2287929" y="524720"/>
                  <a:pt x="2972764" y="262360"/>
                  <a:pt x="3657600" y="0"/>
                </a:cubicBezTo>
              </a:path>
            </a:pathLst>
          </a:custGeom>
          <a:noFill/>
          <a:ln w="19050">
            <a:prstDash val="dash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D31111-665C-49AB-9FA2-47C44E5C3C5B}"/>
                  </a:ext>
                </a:extLst>
              </p:cNvPr>
              <p:cNvSpPr txBox="1"/>
              <p:nvPr/>
            </p:nvSpPr>
            <p:spPr>
              <a:xfrm>
                <a:off x="6711301" y="5382354"/>
                <a:ext cx="151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rgbClr val="29AF8C"/>
                    </a:solidFill>
                  </a:rPr>
                  <a:t>观测</a:t>
                </a:r>
                <a:r>
                  <a:rPr lang="en-US" altLang="zh-CN" dirty="0">
                    <a:solidFill>
                      <a:srgbClr val="29AF8C"/>
                    </a:solidFill>
                  </a:rPr>
                  <a:t>2</a:t>
                </a:r>
                <a:r>
                  <a:rPr lang="zh-CN" altLang="en-US" dirty="0">
                    <a:solidFill>
                      <a:srgbClr val="29AF8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9AF8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rgbClr val="29AF8C"/>
                    </a:solidFill>
                  </a:rPr>
                  <a:t> 观测</a:t>
                </a:r>
                <a:r>
                  <a:rPr lang="en-US" altLang="zh-CN" dirty="0">
                    <a:solidFill>
                      <a:srgbClr val="29AF8C"/>
                    </a:solidFill>
                  </a:rPr>
                  <a:t>3</a:t>
                </a:r>
                <a:endParaRPr lang="zh-CN" altLang="en-US" dirty="0">
                  <a:solidFill>
                    <a:srgbClr val="29AF8C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D31111-665C-49AB-9FA2-47C44E5C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01" y="5382354"/>
                <a:ext cx="1510029" cy="276999"/>
              </a:xfrm>
              <a:prstGeom prst="rect">
                <a:avLst/>
              </a:prstGeom>
              <a:blipFill>
                <a:blip r:embed="rId3"/>
                <a:stretch>
                  <a:fillRect l="-9677" t="-28889" r="-887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359A6EE-7ABD-4DEC-837C-3560B5325E78}"/>
                  </a:ext>
                </a:extLst>
              </p:cNvPr>
              <p:cNvSpPr txBox="1"/>
              <p:nvPr/>
            </p:nvSpPr>
            <p:spPr>
              <a:xfrm>
                <a:off x="8536028" y="6100111"/>
                <a:ext cx="3329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个观测点，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/>
                  <a:t>状态转移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359A6EE-7ABD-4DEC-837C-3560B532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028" y="6100111"/>
                <a:ext cx="3329951" cy="276999"/>
              </a:xfrm>
              <a:prstGeom prst="rect">
                <a:avLst/>
              </a:prstGeom>
              <a:blipFill>
                <a:blip r:embed="rId4"/>
                <a:stretch>
                  <a:fillRect l="-2377" t="-28889" r="-329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2A8E622-3042-4705-95CE-5A0A9BB82F02}"/>
              </a:ext>
            </a:extLst>
          </p:cNvPr>
          <p:cNvSpPr txBox="1"/>
          <p:nvPr/>
        </p:nvSpPr>
        <p:spPr>
          <a:xfrm>
            <a:off x="2889851" y="2805661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29AF8C"/>
                </a:solidFill>
              </a:rPr>
              <a:t>转移过程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16859F-543C-46BC-9169-F47D11EDB963}"/>
              </a:ext>
            </a:extLst>
          </p:cNvPr>
          <p:cNvSpPr txBox="1"/>
          <p:nvPr/>
        </p:nvSpPr>
        <p:spPr>
          <a:xfrm>
            <a:off x="7004651" y="4918851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29AF8C"/>
                </a:solidFill>
              </a:rPr>
              <a:t>转移过程</a:t>
            </a:r>
          </a:p>
        </p:txBody>
      </p:sp>
    </p:spTree>
    <p:extLst>
      <p:ext uri="{BB962C8B-B14F-4D97-AF65-F5344CB8AC3E}">
        <p14:creationId xmlns:p14="http://schemas.microsoft.com/office/powerpoint/2010/main" val="992680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3407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" grpId="0"/>
      <p:bldP spid="5" grpId="0"/>
      <p:bldP spid="6" grpId="0"/>
      <p:bldP spid="7" grpId="0" animBg="1"/>
      <p:bldP spid="8" grpId="0" animBg="1"/>
      <p:bldP spid="9" grpId="0" animBg="1"/>
      <p:bldP spid="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10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1A3BE0-5815-4523-A8A6-1DC4D375E16F}"/>
              </a:ext>
            </a:extLst>
          </p:cNvPr>
          <p:cNvCxnSpPr/>
          <p:nvPr/>
        </p:nvCxnSpPr>
        <p:spPr>
          <a:xfrm>
            <a:off x="428263" y="6239303"/>
            <a:ext cx="11215869" cy="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5DA0DA6-04A1-43EF-876E-897BB3CD3F30}"/>
              </a:ext>
            </a:extLst>
          </p:cNvPr>
          <p:cNvSpPr/>
          <p:nvPr/>
        </p:nvSpPr>
        <p:spPr>
          <a:xfrm>
            <a:off x="1346986" y="2886272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/>
              <p:nvPr/>
            </p:nvSpPr>
            <p:spPr>
              <a:xfrm>
                <a:off x="928663" y="236817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63" y="2368179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/>
              <p:nvPr/>
            </p:nvSpPr>
            <p:spPr>
              <a:xfrm>
                <a:off x="4734115" y="236817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15" y="2368179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/>
              <p:nvPr/>
            </p:nvSpPr>
            <p:spPr>
              <a:xfrm>
                <a:off x="8870738" y="236817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738" y="2368179"/>
                <a:ext cx="10016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F5FFBA61-A291-4C31-AF39-1DC4C7D3C6D0}"/>
              </a:ext>
            </a:extLst>
          </p:cNvPr>
          <p:cNvSpPr/>
          <p:nvPr/>
        </p:nvSpPr>
        <p:spPr>
          <a:xfrm>
            <a:off x="5166484" y="2886272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3F7AB7E0-F617-4EEA-B498-01AE01A7B70A}"/>
              </a:ext>
            </a:extLst>
          </p:cNvPr>
          <p:cNvSpPr/>
          <p:nvPr/>
        </p:nvSpPr>
        <p:spPr>
          <a:xfrm>
            <a:off x="9325791" y="2886272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E3CFBF-79FD-41CA-9695-543DB7BB61F4}"/>
              </a:ext>
            </a:extLst>
          </p:cNvPr>
          <p:cNvSpPr/>
          <p:nvPr/>
        </p:nvSpPr>
        <p:spPr>
          <a:xfrm>
            <a:off x="1104377" y="3414718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DAC6BE-73E6-4631-AD14-4BD04C1A8D24}"/>
              </a:ext>
            </a:extLst>
          </p:cNvPr>
          <p:cNvSpPr/>
          <p:nvPr/>
        </p:nvSpPr>
        <p:spPr>
          <a:xfrm>
            <a:off x="4949101" y="3414718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C2C8984-38C8-4849-BDCB-FB3905FFB255}"/>
              </a:ext>
            </a:extLst>
          </p:cNvPr>
          <p:cNvSpPr/>
          <p:nvPr/>
        </p:nvSpPr>
        <p:spPr>
          <a:xfrm>
            <a:off x="9083183" y="3414718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17FD6DE-633B-49B1-AE82-58F2BED826D8}"/>
              </a:ext>
            </a:extLst>
          </p:cNvPr>
          <p:cNvSpPr txBox="1"/>
          <p:nvPr/>
        </p:nvSpPr>
        <p:spPr>
          <a:xfrm>
            <a:off x="1132085" y="3142542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37FA906-661E-4A45-A101-C223F63BC170}"/>
              </a:ext>
            </a:extLst>
          </p:cNvPr>
          <p:cNvSpPr txBox="1"/>
          <p:nvPr/>
        </p:nvSpPr>
        <p:spPr>
          <a:xfrm>
            <a:off x="4974599" y="3142542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0D46EAB-E843-4C64-894F-D90CCA076A6B}"/>
              </a:ext>
            </a:extLst>
          </p:cNvPr>
          <p:cNvSpPr txBox="1"/>
          <p:nvPr/>
        </p:nvSpPr>
        <p:spPr>
          <a:xfrm>
            <a:off x="9069528" y="3142542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7C156A51-BB9A-456B-8CCA-6C45270A774F}"/>
              </a:ext>
            </a:extLst>
          </p:cNvPr>
          <p:cNvSpPr/>
          <p:nvPr/>
        </p:nvSpPr>
        <p:spPr>
          <a:xfrm>
            <a:off x="1306078" y="3717615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63240F7E-9089-403E-9600-CD03D0BAACE0}"/>
              </a:ext>
            </a:extLst>
          </p:cNvPr>
          <p:cNvSpPr/>
          <p:nvPr/>
        </p:nvSpPr>
        <p:spPr>
          <a:xfrm>
            <a:off x="1264865" y="4211406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F580AD33-F893-46CE-B105-DDEBA746E87D}"/>
              </a:ext>
            </a:extLst>
          </p:cNvPr>
          <p:cNvSpPr/>
          <p:nvPr/>
        </p:nvSpPr>
        <p:spPr>
          <a:xfrm flipH="1">
            <a:off x="1340991" y="4732769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11AFEE82-EEF8-46A7-ADE8-3349842FEEF7}"/>
              </a:ext>
            </a:extLst>
          </p:cNvPr>
          <p:cNvSpPr/>
          <p:nvPr/>
        </p:nvSpPr>
        <p:spPr>
          <a:xfrm>
            <a:off x="5133783" y="4102278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6DE55FEF-425C-4529-B7C2-5FE96D479315}"/>
              </a:ext>
            </a:extLst>
          </p:cNvPr>
          <p:cNvSpPr/>
          <p:nvPr/>
        </p:nvSpPr>
        <p:spPr>
          <a:xfrm>
            <a:off x="5166476" y="3583428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FEE49FDE-D5F7-40AD-B392-C2EB3130036F}"/>
              </a:ext>
            </a:extLst>
          </p:cNvPr>
          <p:cNvSpPr/>
          <p:nvPr/>
        </p:nvSpPr>
        <p:spPr>
          <a:xfrm>
            <a:off x="5025869" y="4833040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2957AC02-9D21-4772-BD89-456C67D3B764}"/>
              </a:ext>
            </a:extLst>
          </p:cNvPr>
          <p:cNvSpPr/>
          <p:nvPr/>
        </p:nvSpPr>
        <p:spPr>
          <a:xfrm>
            <a:off x="9250309" y="3622321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7D02A70E-19F9-4709-89B0-530FE5BAC88E}"/>
              </a:ext>
            </a:extLst>
          </p:cNvPr>
          <p:cNvSpPr/>
          <p:nvPr/>
        </p:nvSpPr>
        <p:spPr>
          <a:xfrm>
            <a:off x="9223278" y="4220881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6F8B9237-6494-4BC3-BC55-05808D0A4E39}"/>
              </a:ext>
            </a:extLst>
          </p:cNvPr>
          <p:cNvSpPr/>
          <p:nvPr/>
        </p:nvSpPr>
        <p:spPr>
          <a:xfrm>
            <a:off x="9161209" y="4828644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53256DD-6A57-4C3A-8271-A563AC670A67}"/>
                  </a:ext>
                </a:extLst>
              </p:cNvPr>
              <p:cNvSpPr txBox="1"/>
              <p:nvPr/>
            </p:nvSpPr>
            <p:spPr>
              <a:xfrm>
                <a:off x="3506930" y="311314"/>
                <a:ext cx="496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相邻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观测</m:t>
                    </m:r>
                  </m:oMath>
                </a14:m>
                <a:r>
                  <a:rPr lang="zh-CN" altLang="en-US" dirty="0"/>
                  <a:t>之间状态的转换 </a:t>
                </a:r>
                <a:r>
                  <a:rPr lang="en-US" altLang="zh-CN" dirty="0"/>
                  <a:t>——  </a:t>
                </a:r>
                <a:r>
                  <a:rPr lang="zh-CN" altLang="en-US" dirty="0">
                    <a:solidFill>
                      <a:srgbClr val="FFFF00"/>
                    </a:solidFill>
                  </a:rPr>
                  <a:t>状态转移概率矩阵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53256DD-6A57-4C3A-8271-A563AC670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0" y="311314"/>
                <a:ext cx="4961295" cy="276999"/>
              </a:xfrm>
              <a:prstGeom prst="rect">
                <a:avLst/>
              </a:prstGeom>
              <a:blipFill>
                <a:blip r:embed="rId5"/>
                <a:stretch>
                  <a:fillRect l="-2211" t="-28261" r="-233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B2BAC8A9-8F06-422A-9D2D-78BE82A98400}"/>
              </a:ext>
            </a:extLst>
          </p:cNvPr>
          <p:cNvSpPr txBox="1"/>
          <p:nvPr/>
        </p:nvSpPr>
        <p:spPr>
          <a:xfrm>
            <a:off x="793882" y="5769131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466806-C240-4542-B8BC-94E837081D6F}"/>
              </a:ext>
            </a:extLst>
          </p:cNvPr>
          <p:cNvSpPr txBox="1"/>
          <p:nvPr/>
        </p:nvSpPr>
        <p:spPr>
          <a:xfrm>
            <a:off x="4663791" y="5769131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64D1B6A-E3E2-4792-B9BA-5ED21D34BE62}"/>
              </a:ext>
            </a:extLst>
          </p:cNvPr>
          <p:cNvSpPr txBox="1"/>
          <p:nvPr/>
        </p:nvSpPr>
        <p:spPr>
          <a:xfrm>
            <a:off x="8847539" y="5769131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ECCD09-84C4-4931-A072-C459F5212087}"/>
              </a:ext>
            </a:extLst>
          </p:cNvPr>
          <p:cNvCxnSpPr>
            <a:cxnSpLocks/>
          </p:cNvCxnSpPr>
          <p:nvPr/>
        </p:nvCxnSpPr>
        <p:spPr>
          <a:xfrm>
            <a:off x="1930281" y="3781737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D962070-CDC1-4969-8B6C-51E45730FB23}"/>
              </a:ext>
            </a:extLst>
          </p:cNvPr>
          <p:cNvSpPr txBox="1"/>
          <p:nvPr/>
        </p:nvSpPr>
        <p:spPr>
          <a:xfrm rot="725870">
            <a:off x="5814834" y="4403709"/>
            <a:ext cx="3050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FF00"/>
                </a:solidFill>
              </a:rPr>
              <a:t>观测</a:t>
            </a:r>
            <a:r>
              <a:rPr lang="en-US" altLang="zh-CN" sz="1050" dirty="0">
                <a:solidFill>
                  <a:srgbClr val="FFFF00"/>
                </a:solidFill>
              </a:rPr>
              <a:t>2:</a:t>
            </a:r>
            <a:r>
              <a:rPr lang="zh-CN" altLang="en-US" sz="1050" dirty="0">
                <a:solidFill>
                  <a:srgbClr val="FFFF00"/>
                </a:solidFill>
              </a:rPr>
              <a:t>候选路段</a:t>
            </a:r>
            <a:r>
              <a:rPr lang="en-US" altLang="zh-CN" sz="1050" dirty="0">
                <a:solidFill>
                  <a:srgbClr val="FFFF00"/>
                </a:solidFill>
              </a:rPr>
              <a:t>2 </a:t>
            </a:r>
            <a:r>
              <a:rPr lang="en-US" altLang="zh-CN" sz="1050" dirty="0"/>
              <a:t>-&gt; </a:t>
            </a:r>
            <a:r>
              <a:rPr lang="zh-CN" altLang="en-US" sz="1050" dirty="0">
                <a:solidFill>
                  <a:srgbClr val="FFFF00"/>
                </a:solidFill>
              </a:rPr>
              <a:t>观测</a:t>
            </a:r>
            <a:r>
              <a:rPr lang="en-US" altLang="zh-CN" sz="1050" dirty="0">
                <a:solidFill>
                  <a:srgbClr val="FFFF00"/>
                </a:solidFill>
              </a:rPr>
              <a:t>3:</a:t>
            </a:r>
            <a:r>
              <a:rPr lang="zh-CN" altLang="en-US" sz="1050" dirty="0">
                <a:solidFill>
                  <a:srgbClr val="FFFF00"/>
                </a:solidFill>
              </a:rPr>
              <a:t>候选路段</a:t>
            </a:r>
            <a:r>
              <a:rPr lang="en-US" altLang="zh-CN" sz="1050" dirty="0">
                <a:solidFill>
                  <a:srgbClr val="FFFF00"/>
                </a:solidFill>
              </a:rPr>
              <a:t>3 </a:t>
            </a:r>
            <a:r>
              <a:rPr lang="zh-CN" altLang="en-US" sz="1050" dirty="0"/>
              <a:t>的转移概率</a:t>
            </a:r>
            <a:r>
              <a:rPr lang="en-US" altLang="zh-CN" sz="1050" dirty="0"/>
              <a:t> </a:t>
            </a:r>
            <a:endParaRPr lang="zh-CN" altLang="en-US" sz="105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B6DE161-30C0-4153-A727-546875E99F16}"/>
              </a:ext>
            </a:extLst>
          </p:cNvPr>
          <p:cNvSpPr txBox="1"/>
          <p:nvPr/>
        </p:nvSpPr>
        <p:spPr>
          <a:xfrm>
            <a:off x="5796704" y="3511135"/>
            <a:ext cx="3050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FF00"/>
                </a:solidFill>
              </a:rPr>
              <a:t>观测</a:t>
            </a:r>
            <a:r>
              <a:rPr lang="en-US" altLang="zh-CN" sz="1050" dirty="0">
                <a:solidFill>
                  <a:srgbClr val="FFFF00"/>
                </a:solidFill>
              </a:rPr>
              <a:t>2:</a:t>
            </a:r>
            <a:r>
              <a:rPr lang="zh-CN" altLang="en-US" sz="1050" dirty="0">
                <a:solidFill>
                  <a:srgbClr val="FFFF00"/>
                </a:solidFill>
              </a:rPr>
              <a:t>候选路段</a:t>
            </a:r>
            <a:r>
              <a:rPr lang="en-US" altLang="zh-CN" sz="1050" dirty="0">
                <a:solidFill>
                  <a:srgbClr val="FFFF00"/>
                </a:solidFill>
              </a:rPr>
              <a:t>1 </a:t>
            </a:r>
            <a:r>
              <a:rPr lang="en-US" altLang="zh-CN" sz="1050" dirty="0"/>
              <a:t>-&gt; </a:t>
            </a:r>
            <a:r>
              <a:rPr lang="zh-CN" altLang="en-US" sz="1050" dirty="0">
                <a:solidFill>
                  <a:srgbClr val="FFFF00"/>
                </a:solidFill>
              </a:rPr>
              <a:t>观测</a:t>
            </a:r>
            <a:r>
              <a:rPr lang="en-US" altLang="zh-CN" sz="1050" dirty="0">
                <a:solidFill>
                  <a:srgbClr val="FFFF00"/>
                </a:solidFill>
              </a:rPr>
              <a:t>3:</a:t>
            </a:r>
            <a:r>
              <a:rPr lang="zh-CN" altLang="en-US" sz="1050" dirty="0">
                <a:solidFill>
                  <a:srgbClr val="FFFF00"/>
                </a:solidFill>
              </a:rPr>
              <a:t>候选路段</a:t>
            </a:r>
            <a:r>
              <a:rPr lang="en-US" altLang="zh-CN" sz="1050" dirty="0">
                <a:solidFill>
                  <a:srgbClr val="FFFF00"/>
                </a:solidFill>
              </a:rPr>
              <a:t>1 </a:t>
            </a:r>
            <a:r>
              <a:rPr lang="zh-CN" altLang="en-US" sz="1050" dirty="0"/>
              <a:t>的转移概率</a:t>
            </a:r>
            <a:r>
              <a:rPr lang="en-US" altLang="zh-CN" sz="1050" dirty="0"/>
              <a:t> 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FEC182-2F1F-4F94-848A-49474D55F9C2}"/>
                  </a:ext>
                </a:extLst>
              </p:cNvPr>
              <p:cNvSpPr txBox="1"/>
              <p:nvPr/>
            </p:nvSpPr>
            <p:spPr>
              <a:xfrm>
                <a:off x="3121540" y="1775355"/>
                <a:ext cx="373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FEC182-2F1F-4F94-848A-49474D55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40" y="1775355"/>
                <a:ext cx="373885" cy="276999"/>
              </a:xfrm>
              <a:prstGeom prst="rect">
                <a:avLst/>
              </a:prstGeom>
              <a:blipFill>
                <a:blip r:embed="rId6"/>
                <a:stretch>
                  <a:fillRect l="-8197" r="-819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51A2E37-1B5D-4925-8032-6159934FF6C8}"/>
                  </a:ext>
                </a:extLst>
              </p:cNvPr>
              <p:cNvSpPr txBox="1"/>
              <p:nvPr/>
            </p:nvSpPr>
            <p:spPr>
              <a:xfrm>
                <a:off x="3649541" y="1775355"/>
                <a:ext cx="373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51A2E37-1B5D-4925-8032-6159934F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541" y="1775355"/>
                <a:ext cx="373885" cy="276999"/>
              </a:xfrm>
              <a:prstGeom prst="rect">
                <a:avLst/>
              </a:prstGeom>
              <a:blipFill>
                <a:blip r:embed="rId7"/>
                <a:stretch>
                  <a:fillRect l="-8197" r="-655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8D262BD-1183-4080-AA05-0E810CD041BC}"/>
                  </a:ext>
                </a:extLst>
              </p:cNvPr>
              <p:cNvSpPr txBox="1"/>
              <p:nvPr/>
            </p:nvSpPr>
            <p:spPr>
              <a:xfrm>
                <a:off x="4177542" y="1775355"/>
                <a:ext cx="373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8D262BD-1183-4080-AA05-0E810CD0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42" y="1775355"/>
                <a:ext cx="373885" cy="276999"/>
              </a:xfrm>
              <a:prstGeom prst="rect">
                <a:avLst/>
              </a:prstGeom>
              <a:blipFill>
                <a:blip r:embed="rId8"/>
                <a:stretch>
                  <a:fillRect l="-8065" r="-645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369204E-2E7C-4319-B66A-C18532104905}"/>
                  </a:ext>
                </a:extLst>
              </p:cNvPr>
              <p:cNvSpPr txBox="1"/>
              <p:nvPr/>
            </p:nvSpPr>
            <p:spPr>
              <a:xfrm>
                <a:off x="3121540" y="2207986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369204E-2E7C-4319-B66A-C18532104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40" y="2207986"/>
                <a:ext cx="379206" cy="276999"/>
              </a:xfrm>
              <a:prstGeom prst="rect">
                <a:avLst/>
              </a:prstGeom>
              <a:blipFill>
                <a:blip r:embed="rId9"/>
                <a:stretch>
                  <a:fillRect l="-9677" r="-645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9502C9B-6378-43D4-A5D9-1DD7204B5FC3}"/>
                  </a:ext>
                </a:extLst>
              </p:cNvPr>
              <p:cNvSpPr txBox="1"/>
              <p:nvPr/>
            </p:nvSpPr>
            <p:spPr>
              <a:xfrm>
                <a:off x="3644337" y="2207986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9502C9B-6378-43D4-A5D9-1DD7204B5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37" y="2207986"/>
                <a:ext cx="379206" cy="276999"/>
              </a:xfrm>
              <a:prstGeom prst="rect">
                <a:avLst/>
              </a:prstGeom>
              <a:blipFill>
                <a:blip r:embed="rId10"/>
                <a:stretch>
                  <a:fillRect l="-9677" r="-483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59FD4D-9B20-40EF-97E9-9F59FCD63209}"/>
                  </a:ext>
                </a:extLst>
              </p:cNvPr>
              <p:cNvSpPr txBox="1"/>
              <p:nvPr/>
            </p:nvSpPr>
            <p:spPr>
              <a:xfrm>
                <a:off x="4166643" y="2207986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59FD4D-9B20-40EF-97E9-9F59FCD6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43" y="2207986"/>
                <a:ext cx="379206" cy="276999"/>
              </a:xfrm>
              <a:prstGeom prst="rect">
                <a:avLst/>
              </a:prstGeom>
              <a:blipFill>
                <a:blip r:embed="rId11"/>
                <a:stretch>
                  <a:fillRect l="-9677" r="-483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46B9D22-DB59-49AF-8CC1-B83284CF3E1D}"/>
                  </a:ext>
                </a:extLst>
              </p:cNvPr>
              <p:cNvSpPr txBox="1"/>
              <p:nvPr/>
            </p:nvSpPr>
            <p:spPr>
              <a:xfrm>
                <a:off x="3121540" y="2663091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46B9D22-DB59-49AF-8CC1-B83284CF3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40" y="2663091"/>
                <a:ext cx="379206" cy="276999"/>
              </a:xfrm>
              <a:prstGeom prst="rect">
                <a:avLst/>
              </a:prstGeom>
              <a:blipFill>
                <a:blip r:embed="rId12"/>
                <a:stretch>
                  <a:fillRect l="-9677" r="-645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76A836C-A1E3-477B-97C0-E98FFD11A4FD}"/>
                  </a:ext>
                </a:extLst>
              </p:cNvPr>
              <p:cNvSpPr txBox="1"/>
              <p:nvPr/>
            </p:nvSpPr>
            <p:spPr>
              <a:xfrm>
                <a:off x="3651220" y="2663091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76A836C-A1E3-477B-97C0-E98FFD11A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20" y="2663091"/>
                <a:ext cx="379206" cy="276999"/>
              </a:xfrm>
              <a:prstGeom prst="rect">
                <a:avLst/>
              </a:prstGeom>
              <a:blipFill>
                <a:blip r:embed="rId13"/>
                <a:stretch>
                  <a:fillRect l="-9677" r="-483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CD0F993-F650-42CE-9D75-D077B50FCAF0}"/>
                  </a:ext>
                </a:extLst>
              </p:cNvPr>
              <p:cNvSpPr txBox="1"/>
              <p:nvPr/>
            </p:nvSpPr>
            <p:spPr>
              <a:xfrm>
                <a:off x="4166643" y="2663091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CD0F993-F650-42CE-9D75-D077B50F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43" y="2663091"/>
                <a:ext cx="379206" cy="276999"/>
              </a:xfrm>
              <a:prstGeom prst="rect">
                <a:avLst/>
              </a:prstGeom>
              <a:blipFill>
                <a:blip r:embed="rId14"/>
                <a:stretch>
                  <a:fillRect l="-9677" r="-483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中括号 7">
            <a:extLst>
              <a:ext uri="{FF2B5EF4-FFF2-40B4-BE49-F238E27FC236}">
                <a16:creationId xmlns:a16="http://schemas.microsoft.com/office/drawing/2014/main" id="{92DB78C4-2214-4AFD-896F-EB17C91D6BB5}"/>
              </a:ext>
            </a:extLst>
          </p:cNvPr>
          <p:cNvSpPr/>
          <p:nvPr/>
        </p:nvSpPr>
        <p:spPr>
          <a:xfrm>
            <a:off x="2944841" y="1775356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925A34DA-50D6-4239-A3D0-9CE17A51C71F}"/>
              </a:ext>
            </a:extLst>
          </p:cNvPr>
          <p:cNvSpPr/>
          <p:nvPr/>
        </p:nvSpPr>
        <p:spPr>
          <a:xfrm flipH="1">
            <a:off x="4546423" y="1775356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C137661-DA0E-4EB2-BEFD-DE17EACC248A}"/>
                  </a:ext>
                </a:extLst>
              </p:cNvPr>
              <p:cNvSpPr txBox="1"/>
              <p:nvPr/>
            </p:nvSpPr>
            <p:spPr>
              <a:xfrm>
                <a:off x="7084881" y="1775355"/>
                <a:ext cx="373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C137661-DA0E-4EB2-BEFD-DE17EACC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881" y="1775355"/>
                <a:ext cx="373885" cy="276999"/>
              </a:xfrm>
              <a:prstGeom prst="rect">
                <a:avLst/>
              </a:prstGeom>
              <a:blipFill>
                <a:blip r:embed="rId15"/>
                <a:stretch>
                  <a:fillRect l="-8065" r="-645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0DFF741-9618-454F-98A4-995284F161AA}"/>
                  </a:ext>
                </a:extLst>
              </p:cNvPr>
              <p:cNvSpPr txBox="1"/>
              <p:nvPr/>
            </p:nvSpPr>
            <p:spPr>
              <a:xfrm>
                <a:off x="7612882" y="1775355"/>
                <a:ext cx="373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0DFF741-9618-454F-98A4-995284F16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82" y="1775355"/>
                <a:ext cx="373885" cy="276999"/>
              </a:xfrm>
              <a:prstGeom prst="rect">
                <a:avLst/>
              </a:prstGeom>
              <a:blipFill>
                <a:blip r:embed="rId16"/>
                <a:stretch>
                  <a:fillRect l="-8197" r="-655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AC52572-9AF3-48DA-8B35-0C9835BB3C6A}"/>
                  </a:ext>
                </a:extLst>
              </p:cNvPr>
              <p:cNvSpPr txBox="1"/>
              <p:nvPr/>
            </p:nvSpPr>
            <p:spPr>
              <a:xfrm>
                <a:off x="8140883" y="1775355"/>
                <a:ext cx="373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AC52572-9AF3-48DA-8B35-0C9835BB3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883" y="1775355"/>
                <a:ext cx="373885" cy="276999"/>
              </a:xfrm>
              <a:prstGeom prst="rect">
                <a:avLst/>
              </a:prstGeom>
              <a:blipFill>
                <a:blip r:embed="rId17"/>
                <a:stretch>
                  <a:fillRect l="-8065" r="-645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327F504-28A3-44AD-B246-CCC6E0D1A408}"/>
                  </a:ext>
                </a:extLst>
              </p:cNvPr>
              <p:cNvSpPr txBox="1"/>
              <p:nvPr/>
            </p:nvSpPr>
            <p:spPr>
              <a:xfrm>
                <a:off x="7084881" y="2207986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327F504-28A3-44AD-B246-CCC6E0D1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881" y="2207986"/>
                <a:ext cx="379206" cy="276999"/>
              </a:xfrm>
              <a:prstGeom prst="rect">
                <a:avLst/>
              </a:prstGeom>
              <a:blipFill>
                <a:blip r:embed="rId18"/>
                <a:stretch>
                  <a:fillRect l="-9677" r="-645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C5E5244-654D-4BC7-B038-96892F8F9436}"/>
                  </a:ext>
                </a:extLst>
              </p:cNvPr>
              <p:cNvSpPr txBox="1"/>
              <p:nvPr/>
            </p:nvSpPr>
            <p:spPr>
              <a:xfrm>
                <a:off x="7607678" y="2207986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C5E5244-654D-4BC7-B038-96892F8F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78" y="2207986"/>
                <a:ext cx="379206" cy="276999"/>
              </a:xfrm>
              <a:prstGeom prst="rect">
                <a:avLst/>
              </a:prstGeom>
              <a:blipFill>
                <a:blip r:embed="rId19"/>
                <a:stretch>
                  <a:fillRect l="-9677" r="-483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3296B24-7C6A-499C-AEE6-6BEDB303F71C}"/>
                  </a:ext>
                </a:extLst>
              </p:cNvPr>
              <p:cNvSpPr txBox="1"/>
              <p:nvPr/>
            </p:nvSpPr>
            <p:spPr>
              <a:xfrm>
                <a:off x="8129984" y="2207986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3296B24-7C6A-499C-AEE6-6BEDB303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84" y="2207986"/>
                <a:ext cx="379206" cy="276999"/>
              </a:xfrm>
              <a:prstGeom prst="rect">
                <a:avLst/>
              </a:prstGeom>
              <a:blipFill>
                <a:blip r:embed="rId20"/>
                <a:stretch>
                  <a:fillRect l="-9677" r="-483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10585C7-96DE-4B3F-A3AD-5841BD5F7A02}"/>
                  </a:ext>
                </a:extLst>
              </p:cNvPr>
              <p:cNvSpPr txBox="1"/>
              <p:nvPr/>
            </p:nvSpPr>
            <p:spPr>
              <a:xfrm>
                <a:off x="7084881" y="2663091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10585C7-96DE-4B3F-A3AD-5841BD5F7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881" y="2663091"/>
                <a:ext cx="379206" cy="276999"/>
              </a:xfrm>
              <a:prstGeom prst="rect">
                <a:avLst/>
              </a:prstGeom>
              <a:blipFill>
                <a:blip r:embed="rId21"/>
                <a:stretch>
                  <a:fillRect l="-9677" r="-645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8A01F00-7A2D-4774-AC29-49527E034850}"/>
                  </a:ext>
                </a:extLst>
              </p:cNvPr>
              <p:cNvSpPr txBox="1"/>
              <p:nvPr/>
            </p:nvSpPr>
            <p:spPr>
              <a:xfrm>
                <a:off x="7614561" y="2663091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8A01F00-7A2D-4774-AC29-49527E034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61" y="2663091"/>
                <a:ext cx="379206" cy="276999"/>
              </a:xfrm>
              <a:prstGeom prst="rect">
                <a:avLst/>
              </a:prstGeom>
              <a:blipFill>
                <a:blip r:embed="rId22"/>
                <a:stretch>
                  <a:fillRect l="-9677" r="-645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54D77CB-4BE6-4628-A12F-D74C4C5C6665}"/>
                  </a:ext>
                </a:extLst>
              </p:cNvPr>
              <p:cNvSpPr txBox="1"/>
              <p:nvPr/>
            </p:nvSpPr>
            <p:spPr>
              <a:xfrm>
                <a:off x="8129984" y="2663091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54D77CB-4BE6-4628-A12F-D74C4C5C6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84" y="2663091"/>
                <a:ext cx="379206" cy="276999"/>
              </a:xfrm>
              <a:prstGeom prst="rect">
                <a:avLst/>
              </a:prstGeom>
              <a:blipFill>
                <a:blip r:embed="rId23"/>
                <a:stretch>
                  <a:fillRect l="-9677" r="-483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左中括号 87">
            <a:extLst>
              <a:ext uri="{FF2B5EF4-FFF2-40B4-BE49-F238E27FC236}">
                <a16:creationId xmlns:a16="http://schemas.microsoft.com/office/drawing/2014/main" id="{184A5379-7167-43AF-B111-F32B39E4AA43}"/>
              </a:ext>
            </a:extLst>
          </p:cNvPr>
          <p:cNvSpPr/>
          <p:nvPr/>
        </p:nvSpPr>
        <p:spPr>
          <a:xfrm>
            <a:off x="6908182" y="1775356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左中括号 88">
            <a:extLst>
              <a:ext uri="{FF2B5EF4-FFF2-40B4-BE49-F238E27FC236}">
                <a16:creationId xmlns:a16="http://schemas.microsoft.com/office/drawing/2014/main" id="{BA60BEAD-7FFB-4763-88DE-0D39632CD4AD}"/>
              </a:ext>
            </a:extLst>
          </p:cNvPr>
          <p:cNvSpPr/>
          <p:nvPr/>
        </p:nvSpPr>
        <p:spPr>
          <a:xfrm flipH="1">
            <a:off x="8509764" y="1775356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F762892-7C8D-43F6-B775-E6D792978637}"/>
                  </a:ext>
                </a:extLst>
              </p:cNvPr>
              <p:cNvSpPr txBox="1"/>
              <p:nvPr/>
            </p:nvSpPr>
            <p:spPr>
              <a:xfrm>
                <a:off x="2158675" y="1854204"/>
                <a:ext cx="74699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100" i="1">
                        <a:latin typeface="Cambria Math" panose="02040503050406030204" pitchFamily="18" charset="0"/>
                      </a:rPr>
                      <m:t>观测</m:t>
                    </m:r>
                  </m:oMath>
                </a14:m>
                <a:r>
                  <a:rPr lang="en-US" altLang="zh-CN" sz="1100" dirty="0"/>
                  <a:t>1:</a:t>
                </a:r>
                <a:r>
                  <a:rPr lang="zh-CN" altLang="en-US" sz="1100" dirty="0"/>
                  <a:t>候选</a:t>
                </a:r>
                <a:r>
                  <a:rPr lang="en-US" altLang="zh-CN" sz="1100" dirty="0"/>
                  <a:t>1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F762892-7C8D-43F6-B775-E6D792978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75" y="1854204"/>
                <a:ext cx="746999" cy="169277"/>
              </a:xfrm>
              <a:prstGeom prst="rect">
                <a:avLst/>
              </a:prstGeom>
              <a:blipFill>
                <a:blip r:embed="rId24"/>
                <a:stretch>
                  <a:fillRect l="-8943" t="-28571" r="-1138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3A54B39-1349-42A6-B08B-1640CB4F829A}"/>
                  </a:ext>
                </a:extLst>
              </p:cNvPr>
              <p:cNvSpPr txBox="1"/>
              <p:nvPr/>
            </p:nvSpPr>
            <p:spPr>
              <a:xfrm>
                <a:off x="2158675" y="2299956"/>
                <a:ext cx="74699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100" i="1">
                        <a:latin typeface="Cambria Math" panose="02040503050406030204" pitchFamily="18" charset="0"/>
                      </a:rPr>
                      <m:t>观测</m:t>
                    </m:r>
                  </m:oMath>
                </a14:m>
                <a:r>
                  <a:rPr lang="en-US" altLang="zh-CN" sz="1100" dirty="0"/>
                  <a:t>1:</a:t>
                </a:r>
                <a:r>
                  <a:rPr lang="zh-CN" altLang="en-US" sz="1100" dirty="0"/>
                  <a:t>候选</a:t>
                </a:r>
                <a:r>
                  <a:rPr lang="en-US" altLang="zh-CN" sz="1100" dirty="0"/>
                  <a:t>2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3A54B39-1349-42A6-B08B-1640CB4F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75" y="2299956"/>
                <a:ext cx="746999" cy="169277"/>
              </a:xfrm>
              <a:prstGeom prst="rect">
                <a:avLst/>
              </a:prstGeom>
              <a:blipFill>
                <a:blip r:embed="rId25"/>
                <a:stretch>
                  <a:fillRect l="-8943" t="-28571" r="-1138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BD7B98C4-4798-47FF-9BB6-D45A97FBEDF4}"/>
                  </a:ext>
                </a:extLst>
              </p:cNvPr>
              <p:cNvSpPr txBox="1"/>
              <p:nvPr/>
            </p:nvSpPr>
            <p:spPr>
              <a:xfrm>
                <a:off x="2158675" y="2718968"/>
                <a:ext cx="74699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100" i="1">
                        <a:latin typeface="Cambria Math" panose="02040503050406030204" pitchFamily="18" charset="0"/>
                      </a:rPr>
                      <m:t>观测</m:t>
                    </m:r>
                  </m:oMath>
                </a14:m>
                <a:r>
                  <a:rPr lang="en-US" altLang="zh-CN" sz="1100" dirty="0"/>
                  <a:t>1:</a:t>
                </a:r>
                <a:r>
                  <a:rPr lang="zh-CN" altLang="en-US" sz="1100" dirty="0"/>
                  <a:t>候选</a:t>
                </a:r>
                <a:r>
                  <a:rPr lang="en-US" altLang="zh-CN" sz="1100" dirty="0"/>
                  <a:t>3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BD7B98C4-4798-47FF-9BB6-D45A97FB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75" y="2718968"/>
                <a:ext cx="746999" cy="169277"/>
              </a:xfrm>
              <a:prstGeom prst="rect">
                <a:avLst/>
              </a:prstGeom>
              <a:blipFill>
                <a:blip r:embed="rId26"/>
                <a:stretch>
                  <a:fillRect l="-8943" t="-28571" r="-1138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89090D2-0AFE-41AD-9585-753673988261}"/>
              </a:ext>
            </a:extLst>
          </p:cNvPr>
          <p:cNvSpPr txBox="1"/>
          <p:nvPr/>
        </p:nvSpPr>
        <p:spPr>
          <a:xfrm>
            <a:off x="3096195" y="924438"/>
            <a:ext cx="353943" cy="91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>
                <a:latin typeface="Cambria Math" panose="02040503050406030204" pitchFamily="18" charset="0"/>
              </a:rPr>
              <a:t>观测</a:t>
            </a:r>
            <a:r>
              <a:rPr lang="en-US" altLang="zh-CN" sz="1100" dirty="0">
                <a:latin typeface="Cambria Math" panose="02040503050406030204" pitchFamily="18" charset="0"/>
              </a:rPr>
              <a:t>2:</a:t>
            </a:r>
            <a:r>
              <a:rPr lang="zh-CN" altLang="en-US" sz="1100" dirty="0">
                <a:latin typeface="Cambria Math" panose="02040503050406030204" pitchFamily="18" charset="0"/>
              </a:rPr>
              <a:t>候选</a:t>
            </a:r>
            <a:r>
              <a:rPr lang="en-US" altLang="zh-CN" sz="1100" dirty="0">
                <a:latin typeface="Cambria Math" panose="02040503050406030204" pitchFamily="18" charset="0"/>
              </a:rPr>
              <a:t>1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0F837FC-6B1C-48BD-8D6F-AF55984ADEE5}"/>
              </a:ext>
            </a:extLst>
          </p:cNvPr>
          <p:cNvSpPr txBox="1"/>
          <p:nvPr/>
        </p:nvSpPr>
        <p:spPr>
          <a:xfrm>
            <a:off x="3642047" y="924438"/>
            <a:ext cx="353943" cy="91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>
                <a:latin typeface="Cambria Math" panose="02040503050406030204" pitchFamily="18" charset="0"/>
              </a:rPr>
              <a:t>观测</a:t>
            </a:r>
            <a:r>
              <a:rPr lang="en-US" altLang="zh-CN" sz="1100" dirty="0">
                <a:latin typeface="Cambria Math" panose="02040503050406030204" pitchFamily="18" charset="0"/>
              </a:rPr>
              <a:t>2:</a:t>
            </a:r>
            <a:r>
              <a:rPr lang="zh-CN" altLang="en-US" sz="1100" dirty="0">
                <a:latin typeface="Cambria Math" panose="02040503050406030204" pitchFamily="18" charset="0"/>
              </a:rPr>
              <a:t>候选</a:t>
            </a:r>
            <a:r>
              <a:rPr lang="en-US" altLang="zh-CN" sz="1100" dirty="0">
                <a:latin typeface="Cambria Math" panose="02040503050406030204" pitchFamily="18" charset="0"/>
              </a:rPr>
              <a:t>2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683CBC1-7076-4E92-94FF-72EC8BD08862}"/>
              </a:ext>
            </a:extLst>
          </p:cNvPr>
          <p:cNvSpPr txBox="1"/>
          <p:nvPr/>
        </p:nvSpPr>
        <p:spPr>
          <a:xfrm>
            <a:off x="4138786" y="924438"/>
            <a:ext cx="353943" cy="91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>
                <a:latin typeface="Cambria Math" panose="02040503050406030204" pitchFamily="18" charset="0"/>
              </a:rPr>
              <a:t>观测</a:t>
            </a:r>
            <a:r>
              <a:rPr lang="en-US" altLang="zh-CN" sz="1100" dirty="0">
                <a:latin typeface="Cambria Math" panose="02040503050406030204" pitchFamily="18" charset="0"/>
              </a:rPr>
              <a:t>2:</a:t>
            </a:r>
            <a:r>
              <a:rPr lang="zh-CN" altLang="en-US" sz="1100" dirty="0">
                <a:latin typeface="Cambria Math" panose="02040503050406030204" pitchFamily="18" charset="0"/>
              </a:rPr>
              <a:t>候选</a:t>
            </a:r>
            <a:r>
              <a:rPr lang="en-US" altLang="zh-CN" sz="1100" dirty="0">
                <a:latin typeface="Cambria Math" panose="02040503050406030204" pitchFamily="18" charset="0"/>
              </a:rPr>
              <a:t>3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01C67F7-1961-4AA9-9DCF-62330FAFCDE3}"/>
                  </a:ext>
                </a:extLst>
              </p:cNvPr>
              <p:cNvSpPr txBox="1"/>
              <p:nvPr/>
            </p:nvSpPr>
            <p:spPr>
              <a:xfrm>
                <a:off x="1822041" y="2310298"/>
                <a:ext cx="17312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i="1">
                          <a:latin typeface="Cambria Math" panose="02040503050406030204" pitchFamily="18" charset="0"/>
                        </a:rPr>
                        <m:t>由</m:t>
                      </m:r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01C67F7-1961-4AA9-9DCF-62330FAFC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041" y="2310298"/>
                <a:ext cx="173124" cy="169277"/>
              </a:xfrm>
              <a:prstGeom prst="rect">
                <a:avLst/>
              </a:prstGeom>
              <a:blipFill>
                <a:blip r:embed="rId27"/>
                <a:stretch>
                  <a:fillRect l="-28571" t="-7143" r="-3214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40C5F6F-1A69-4699-BA26-220460532D90}"/>
                  </a:ext>
                </a:extLst>
              </p:cNvPr>
              <p:cNvSpPr txBox="1"/>
              <p:nvPr/>
            </p:nvSpPr>
            <p:spPr>
              <a:xfrm>
                <a:off x="3732456" y="688179"/>
                <a:ext cx="17312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i="1" smtClean="0">
                          <a:latin typeface="Cambria Math" panose="02040503050406030204" pitchFamily="18" charset="0"/>
                        </a:rPr>
                        <m:t>至</m:t>
                      </m:r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40C5F6F-1A69-4699-BA26-220460532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56" y="688179"/>
                <a:ext cx="173124" cy="169277"/>
              </a:xfrm>
              <a:prstGeom prst="rect">
                <a:avLst/>
              </a:prstGeom>
              <a:blipFill>
                <a:blip r:embed="rId28"/>
                <a:stretch>
                  <a:fillRect l="-24138" t="-3571" r="-2758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A528341-2916-4A2F-A4EB-5B113F5C136B}"/>
                  </a:ext>
                </a:extLst>
              </p:cNvPr>
              <p:cNvSpPr txBox="1"/>
              <p:nvPr/>
            </p:nvSpPr>
            <p:spPr>
              <a:xfrm>
                <a:off x="6075605" y="1854204"/>
                <a:ext cx="7534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观测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100" dirty="0"/>
                  <a:t>:</a:t>
                </a:r>
                <a:r>
                  <a:rPr lang="zh-CN" altLang="en-US" sz="1100" dirty="0"/>
                  <a:t>候选</a:t>
                </a:r>
                <a:r>
                  <a:rPr lang="en-US" altLang="zh-CN" sz="1100" dirty="0"/>
                  <a:t>1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A528341-2916-4A2F-A4EB-5B113F5C1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605" y="1854204"/>
                <a:ext cx="753411" cy="169277"/>
              </a:xfrm>
              <a:prstGeom prst="rect">
                <a:avLst/>
              </a:prstGeom>
              <a:blipFill>
                <a:blip r:embed="rId29"/>
                <a:stretch>
                  <a:fillRect l="-8943" t="-28571" r="-1138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0E0B4640-19BE-42E5-8287-A490B225DF79}"/>
                  </a:ext>
                </a:extLst>
              </p:cNvPr>
              <p:cNvSpPr txBox="1"/>
              <p:nvPr/>
            </p:nvSpPr>
            <p:spPr>
              <a:xfrm>
                <a:off x="6075605" y="2299956"/>
                <a:ext cx="7534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观测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100" dirty="0"/>
                  <a:t>:</a:t>
                </a:r>
                <a:r>
                  <a:rPr lang="zh-CN" altLang="en-US" sz="1100" dirty="0"/>
                  <a:t>候选</a:t>
                </a:r>
                <a:r>
                  <a:rPr lang="en-US" altLang="zh-CN" sz="1100" dirty="0"/>
                  <a:t>2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0E0B4640-19BE-42E5-8287-A490B225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605" y="2299956"/>
                <a:ext cx="753411" cy="169277"/>
              </a:xfrm>
              <a:prstGeom prst="rect">
                <a:avLst/>
              </a:prstGeom>
              <a:blipFill>
                <a:blip r:embed="rId30"/>
                <a:stretch>
                  <a:fillRect l="-8943" t="-28571" r="-1138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3B030ECC-972C-4B5C-914B-0E903B11707B}"/>
                  </a:ext>
                </a:extLst>
              </p:cNvPr>
              <p:cNvSpPr txBox="1"/>
              <p:nvPr/>
            </p:nvSpPr>
            <p:spPr>
              <a:xfrm>
                <a:off x="6075605" y="2718968"/>
                <a:ext cx="7534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观测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100" dirty="0"/>
                  <a:t>:</a:t>
                </a:r>
                <a:r>
                  <a:rPr lang="zh-CN" altLang="en-US" sz="1100" dirty="0"/>
                  <a:t>候选</a:t>
                </a:r>
                <a:r>
                  <a:rPr lang="en-US" altLang="zh-CN" sz="1100" dirty="0"/>
                  <a:t>3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3B030ECC-972C-4B5C-914B-0E903B117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605" y="2718968"/>
                <a:ext cx="753411" cy="169277"/>
              </a:xfrm>
              <a:prstGeom prst="rect">
                <a:avLst/>
              </a:prstGeom>
              <a:blipFill>
                <a:blip r:embed="rId31"/>
                <a:stretch>
                  <a:fillRect l="-8943" t="-28571" r="-1138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37971E4-9526-4FC9-8D40-56CA8A18BD48}"/>
                  </a:ext>
                </a:extLst>
              </p:cNvPr>
              <p:cNvSpPr txBox="1"/>
              <p:nvPr/>
            </p:nvSpPr>
            <p:spPr>
              <a:xfrm>
                <a:off x="5738971" y="2310298"/>
                <a:ext cx="17312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i="1">
                          <a:latin typeface="Cambria Math" panose="02040503050406030204" pitchFamily="18" charset="0"/>
                        </a:rPr>
                        <m:t>由</m:t>
                      </m:r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37971E4-9526-4FC9-8D40-56CA8A18B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971" y="2310298"/>
                <a:ext cx="173124" cy="169277"/>
              </a:xfrm>
              <a:prstGeom prst="rect">
                <a:avLst/>
              </a:prstGeom>
              <a:blipFill>
                <a:blip r:embed="rId27"/>
                <a:stretch>
                  <a:fillRect l="-27586" t="-7143" r="-275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本框 123">
            <a:extLst>
              <a:ext uri="{FF2B5EF4-FFF2-40B4-BE49-F238E27FC236}">
                <a16:creationId xmlns:a16="http://schemas.microsoft.com/office/drawing/2014/main" id="{DC690687-5C6D-4350-9AF7-96A8E5408516}"/>
              </a:ext>
            </a:extLst>
          </p:cNvPr>
          <p:cNvSpPr txBox="1"/>
          <p:nvPr/>
        </p:nvSpPr>
        <p:spPr>
          <a:xfrm>
            <a:off x="7061163" y="924438"/>
            <a:ext cx="353943" cy="91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>
                <a:latin typeface="Cambria Math" panose="02040503050406030204" pitchFamily="18" charset="0"/>
              </a:rPr>
              <a:t>观测</a:t>
            </a:r>
            <a:r>
              <a:rPr lang="en-US" altLang="zh-CN" sz="1100" dirty="0">
                <a:latin typeface="Cambria Math" panose="02040503050406030204" pitchFamily="18" charset="0"/>
              </a:rPr>
              <a:t>3:</a:t>
            </a:r>
            <a:r>
              <a:rPr lang="zh-CN" altLang="en-US" sz="1100" dirty="0">
                <a:latin typeface="Cambria Math" panose="02040503050406030204" pitchFamily="18" charset="0"/>
              </a:rPr>
              <a:t>候选</a:t>
            </a:r>
            <a:r>
              <a:rPr lang="en-US" altLang="zh-CN" sz="1100" dirty="0">
                <a:latin typeface="Cambria Math" panose="02040503050406030204" pitchFamily="18" charset="0"/>
              </a:rPr>
              <a:t>1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ED06F30-2427-4A8D-B83A-4F77EB543C6B}"/>
              </a:ext>
            </a:extLst>
          </p:cNvPr>
          <p:cNvSpPr txBox="1"/>
          <p:nvPr/>
        </p:nvSpPr>
        <p:spPr>
          <a:xfrm>
            <a:off x="7597468" y="924438"/>
            <a:ext cx="353943" cy="91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>
                <a:latin typeface="Cambria Math" panose="02040503050406030204" pitchFamily="18" charset="0"/>
              </a:rPr>
              <a:t>观测</a:t>
            </a:r>
            <a:r>
              <a:rPr lang="en-US" altLang="zh-CN" sz="1100" dirty="0">
                <a:latin typeface="Cambria Math" panose="02040503050406030204" pitchFamily="18" charset="0"/>
              </a:rPr>
              <a:t>3:</a:t>
            </a:r>
            <a:r>
              <a:rPr lang="zh-CN" altLang="en-US" sz="1100" dirty="0">
                <a:latin typeface="Cambria Math" panose="02040503050406030204" pitchFamily="18" charset="0"/>
              </a:rPr>
              <a:t>候选</a:t>
            </a:r>
            <a:r>
              <a:rPr lang="en-US" altLang="zh-CN" sz="1100" dirty="0">
                <a:latin typeface="Cambria Math" panose="02040503050406030204" pitchFamily="18" charset="0"/>
              </a:rPr>
              <a:t>2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E85BDB6-D03B-4F65-9441-315F2F18439B}"/>
              </a:ext>
            </a:extLst>
          </p:cNvPr>
          <p:cNvSpPr txBox="1"/>
          <p:nvPr/>
        </p:nvSpPr>
        <p:spPr>
          <a:xfrm>
            <a:off x="8103754" y="924438"/>
            <a:ext cx="353943" cy="91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>
                <a:latin typeface="Cambria Math" panose="02040503050406030204" pitchFamily="18" charset="0"/>
              </a:rPr>
              <a:t>观测</a:t>
            </a:r>
            <a:r>
              <a:rPr lang="en-US" altLang="zh-CN" sz="1100" dirty="0">
                <a:latin typeface="Cambria Math" panose="02040503050406030204" pitchFamily="18" charset="0"/>
              </a:rPr>
              <a:t>3:</a:t>
            </a:r>
            <a:r>
              <a:rPr lang="zh-CN" altLang="en-US" sz="1100" dirty="0">
                <a:latin typeface="Cambria Math" panose="02040503050406030204" pitchFamily="18" charset="0"/>
              </a:rPr>
              <a:t>候选</a:t>
            </a:r>
            <a:r>
              <a:rPr lang="en-US" altLang="zh-CN" sz="1100" dirty="0">
                <a:latin typeface="Cambria Math" panose="02040503050406030204" pitchFamily="18" charset="0"/>
              </a:rPr>
              <a:t>3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A321FADA-5A01-4249-B315-E95BCCA389D6}"/>
                  </a:ext>
                </a:extLst>
              </p:cNvPr>
              <p:cNvSpPr txBox="1"/>
              <p:nvPr/>
            </p:nvSpPr>
            <p:spPr>
              <a:xfrm>
                <a:off x="7658398" y="688179"/>
                <a:ext cx="17312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i="1" smtClean="0">
                          <a:latin typeface="Cambria Math" panose="02040503050406030204" pitchFamily="18" charset="0"/>
                        </a:rPr>
                        <m:t>至</m:t>
                      </m:r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A321FADA-5A01-4249-B315-E95BCCA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398" y="688179"/>
                <a:ext cx="173124" cy="169277"/>
              </a:xfrm>
              <a:prstGeom prst="rect">
                <a:avLst/>
              </a:prstGeom>
              <a:blipFill>
                <a:blip r:embed="rId28"/>
                <a:stretch>
                  <a:fillRect l="-24138" t="-3571" r="-2758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9A1F3F32-5913-409C-984C-49C8121BFF7F}"/>
                  </a:ext>
                </a:extLst>
              </p:cNvPr>
              <p:cNvSpPr txBox="1"/>
              <p:nvPr/>
            </p:nvSpPr>
            <p:spPr>
              <a:xfrm>
                <a:off x="9607742" y="688179"/>
                <a:ext cx="2434834" cy="846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zh-CN" altLang="en-US" sz="1100" dirty="0"/>
                  <a:t>注意：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各观测的候选路段数目不一定相等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状态转移矩阵</a:t>
                </a:r>
                <a:r>
                  <a:rPr lang="zh-CN" altLang="en-US" sz="1100" dirty="0">
                    <a:solidFill>
                      <a:srgbClr val="FFFF00"/>
                    </a:solidFill>
                  </a:rPr>
                  <a:t>不一定是方阵</a:t>
                </a:r>
                <a:endParaRPr lang="en-US" altLang="zh-CN" sz="1100" dirty="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CN" altLang="en-US" sz="1100" dirty="0"/>
                  <a:t>观测</a:t>
                </a: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100" dirty="0"/>
                  <a:t> -&gt; </a:t>
                </a:r>
                <a:r>
                  <a:rPr lang="zh-CN" altLang="en-US" sz="1100" dirty="0"/>
                  <a:t>观测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100" dirty="0"/>
                  <a:t>+1 </a:t>
                </a:r>
                <a:r>
                  <a:rPr lang="zh-CN" altLang="en-US" sz="1100" dirty="0"/>
                  <a:t>的转移矩阵是</a:t>
                </a:r>
                <a14:m>
                  <m:oMath xmlns:m="http://schemas.openxmlformats.org/officeDocument/2006/math"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观测</a:t>
                </a: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+ 1</m:t>
                    </m:r>
                  </m:oMath>
                </a14:m>
                <a:r>
                  <a:rPr lang="en-US" altLang="zh-CN" sz="1100" dirty="0"/>
                  <a:t> -&gt; </a:t>
                </a:r>
                <a:r>
                  <a:rPr lang="zh-CN" altLang="en-US" sz="1100" dirty="0"/>
                  <a:t>观测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100" dirty="0"/>
                  <a:t>+2 </a:t>
                </a:r>
                <a:r>
                  <a:rPr lang="zh-CN" altLang="en-US" sz="1100" dirty="0"/>
                  <a:t>的转移矩阵是</a:t>
                </a:r>
                <a14:m>
                  <m:oMath xmlns:m="http://schemas.openxmlformats.org/officeDocument/2006/math"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9A1F3F32-5913-409C-984C-49C8121BF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742" y="688179"/>
                <a:ext cx="2434834" cy="846386"/>
              </a:xfrm>
              <a:prstGeom prst="rect">
                <a:avLst/>
              </a:prstGeom>
              <a:blipFill>
                <a:blip r:embed="rId32"/>
                <a:stretch>
                  <a:fillRect l="-3258" t="-6475" r="-1504" b="-8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文本框 128">
            <a:extLst>
              <a:ext uri="{FF2B5EF4-FFF2-40B4-BE49-F238E27FC236}">
                <a16:creationId xmlns:a16="http://schemas.microsoft.com/office/drawing/2014/main" id="{6EB66128-9CD0-4F60-8117-88968F649B18}"/>
              </a:ext>
            </a:extLst>
          </p:cNvPr>
          <p:cNvSpPr txBox="1"/>
          <p:nvPr/>
        </p:nvSpPr>
        <p:spPr>
          <a:xfrm>
            <a:off x="10445185" y="6345263"/>
            <a:ext cx="98745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100" dirty="0"/>
              <a:t>概率图建模完成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7B9856F-8C52-4BE6-9135-C065703368F9}"/>
                  </a:ext>
                </a:extLst>
              </p:cNvPr>
              <p:cNvSpPr txBox="1"/>
              <p:nvPr/>
            </p:nvSpPr>
            <p:spPr>
              <a:xfrm>
                <a:off x="2285875" y="1323252"/>
                <a:ext cx="31418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i="1">
                          <a:latin typeface="Cambria Math" panose="02040503050406030204" pitchFamily="18" charset="0"/>
                        </a:rPr>
                        <m:t>转移</m:t>
                      </m:r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7B9856F-8C52-4BE6-9135-C0657033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875" y="1323252"/>
                <a:ext cx="314189" cy="169277"/>
              </a:xfrm>
              <a:prstGeom prst="rect">
                <a:avLst/>
              </a:prstGeom>
              <a:blipFill>
                <a:blip r:embed="rId33"/>
                <a:stretch>
                  <a:fillRect l="-15385" t="-7143" r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1B9CBB30-ED3B-405A-A6AD-42D2699A8950}"/>
              </a:ext>
            </a:extLst>
          </p:cNvPr>
          <p:cNvSpPr/>
          <p:nvPr/>
        </p:nvSpPr>
        <p:spPr>
          <a:xfrm rot="6736479">
            <a:off x="2518329" y="1380349"/>
            <a:ext cx="598753" cy="219609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17453B7-5F3D-4749-BD0E-039C52D2FDF6}"/>
                  </a:ext>
                </a:extLst>
              </p:cNvPr>
              <p:cNvSpPr txBox="1"/>
              <p:nvPr/>
            </p:nvSpPr>
            <p:spPr>
              <a:xfrm>
                <a:off x="6320092" y="1323252"/>
                <a:ext cx="31418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i="1">
                          <a:latin typeface="Cambria Math" panose="02040503050406030204" pitchFamily="18" charset="0"/>
                        </a:rPr>
                        <m:t>转移</m:t>
                      </m:r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17453B7-5F3D-4749-BD0E-039C52D2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092" y="1323252"/>
                <a:ext cx="314189" cy="169277"/>
              </a:xfrm>
              <a:prstGeom prst="rect">
                <a:avLst/>
              </a:prstGeom>
              <a:blipFill>
                <a:blip r:embed="rId33"/>
                <a:stretch>
                  <a:fillRect l="-15686" t="-7143" r="-1764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E69CD86D-8C13-4EF1-8086-1ACA28A6217E}"/>
              </a:ext>
            </a:extLst>
          </p:cNvPr>
          <p:cNvSpPr/>
          <p:nvPr/>
        </p:nvSpPr>
        <p:spPr>
          <a:xfrm rot="6736479">
            <a:off x="6534258" y="1380349"/>
            <a:ext cx="598753" cy="219609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B1EC148-38EE-47DB-9ADD-331E98595052}"/>
              </a:ext>
            </a:extLst>
          </p:cNvPr>
          <p:cNvCxnSpPr>
            <a:cxnSpLocks/>
          </p:cNvCxnSpPr>
          <p:nvPr/>
        </p:nvCxnSpPr>
        <p:spPr>
          <a:xfrm>
            <a:off x="1930284" y="3769482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03DBC27-E239-4E61-B714-F7A38CD51D0B}"/>
              </a:ext>
            </a:extLst>
          </p:cNvPr>
          <p:cNvCxnSpPr>
            <a:cxnSpLocks/>
          </p:cNvCxnSpPr>
          <p:nvPr/>
        </p:nvCxnSpPr>
        <p:spPr>
          <a:xfrm>
            <a:off x="1930284" y="4334072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AF0F997-0F13-4B34-9EFB-D13096AD8759}"/>
              </a:ext>
            </a:extLst>
          </p:cNvPr>
          <p:cNvCxnSpPr>
            <a:cxnSpLocks/>
          </p:cNvCxnSpPr>
          <p:nvPr/>
        </p:nvCxnSpPr>
        <p:spPr>
          <a:xfrm>
            <a:off x="1930284" y="4890341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1E8FD9D-7538-4941-87C5-9786B3294551}"/>
              </a:ext>
            </a:extLst>
          </p:cNvPr>
          <p:cNvCxnSpPr>
            <a:cxnSpLocks/>
          </p:cNvCxnSpPr>
          <p:nvPr/>
        </p:nvCxnSpPr>
        <p:spPr>
          <a:xfrm>
            <a:off x="1930281" y="3769482"/>
            <a:ext cx="2702659" cy="11208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F9BCC02-FFDF-4BC9-9160-E10EC3A3744F}"/>
              </a:ext>
            </a:extLst>
          </p:cNvPr>
          <p:cNvCxnSpPr>
            <a:cxnSpLocks/>
          </p:cNvCxnSpPr>
          <p:nvPr/>
        </p:nvCxnSpPr>
        <p:spPr>
          <a:xfrm flipV="1">
            <a:off x="1930281" y="3769480"/>
            <a:ext cx="2712839" cy="560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D05BB05-73FD-4A23-971B-44CC677D4743}"/>
              </a:ext>
            </a:extLst>
          </p:cNvPr>
          <p:cNvCxnSpPr>
            <a:cxnSpLocks/>
          </p:cNvCxnSpPr>
          <p:nvPr/>
        </p:nvCxnSpPr>
        <p:spPr>
          <a:xfrm>
            <a:off x="1930281" y="4329912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D76CBC35-361F-412B-9AD0-66B43C47F4AF}"/>
              </a:ext>
            </a:extLst>
          </p:cNvPr>
          <p:cNvCxnSpPr>
            <a:cxnSpLocks/>
          </p:cNvCxnSpPr>
          <p:nvPr/>
        </p:nvCxnSpPr>
        <p:spPr>
          <a:xfrm flipV="1">
            <a:off x="1930281" y="4341130"/>
            <a:ext cx="2712839" cy="5492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4CF6B11-11C9-470F-87E6-A30FDA739807}"/>
              </a:ext>
            </a:extLst>
          </p:cNvPr>
          <p:cNvCxnSpPr>
            <a:cxnSpLocks/>
          </p:cNvCxnSpPr>
          <p:nvPr/>
        </p:nvCxnSpPr>
        <p:spPr>
          <a:xfrm flipV="1">
            <a:off x="1945445" y="3776540"/>
            <a:ext cx="2687495" cy="1113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6CB0D3F-18B0-4603-8C0E-2F2695EB21BC}"/>
              </a:ext>
            </a:extLst>
          </p:cNvPr>
          <p:cNvSpPr txBox="1"/>
          <p:nvPr/>
        </p:nvSpPr>
        <p:spPr>
          <a:xfrm rot="725870">
            <a:off x="1847212" y="3775530"/>
            <a:ext cx="3050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FF00"/>
                </a:solidFill>
              </a:rPr>
              <a:t>观测</a:t>
            </a:r>
            <a:r>
              <a:rPr lang="en-US" altLang="zh-CN" sz="1050" dirty="0">
                <a:solidFill>
                  <a:srgbClr val="FFFF00"/>
                </a:solidFill>
              </a:rPr>
              <a:t>1:</a:t>
            </a:r>
            <a:r>
              <a:rPr lang="zh-CN" altLang="en-US" sz="1050" dirty="0">
                <a:solidFill>
                  <a:srgbClr val="FFFF00"/>
                </a:solidFill>
              </a:rPr>
              <a:t>候选路段</a:t>
            </a:r>
            <a:r>
              <a:rPr lang="en-US" altLang="zh-CN" sz="1050" dirty="0">
                <a:solidFill>
                  <a:srgbClr val="FFFF00"/>
                </a:solidFill>
              </a:rPr>
              <a:t>1 </a:t>
            </a:r>
            <a:r>
              <a:rPr lang="en-US" altLang="zh-CN" sz="1050" dirty="0"/>
              <a:t>-&gt; </a:t>
            </a:r>
            <a:r>
              <a:rPr lang="zh-CN" altLang="en-US" sz="1050" dirty="0">
                <a:solidFill>
                  <a:srgbClr val="FFFF00"/>
                </a:solidFill>
              </a:rPr>
              <a:t>观测</a:t>
            </a:r>
            <a:r>
              <a:rPr lang="en-US" altLang="zh-CN" sz="1050" dirty="0">
                <a:solidFill>
                  <a:srgbClr val="FFFF00"/>
                </a:solidFill>
              </a:rPr>
              <a:t>2:</a:t>
            </a:r>
            <a:r>
              <a:rPr lang="zh-CN" altLang="en-US" sz="1050" dirty="0">
                <a:solidFill>
                  <a:srgbClr val="FFFF00"/>
                </a:solidFill>
              </a:rPr>
              <a:t>候选路段</a:t>
            </a:r>
            <a:r>
              <a:rPr lang="en-US" altLang="zh-CN" sz="1050" dirty="0">
                <a:solidFill>
                  <a:srgbClr val="FFFF00"/>
                </a:solidFill>
              </a:rPr>
              <a:t>2 </a:t>
            </a:r>
            <a:r>
              <a:rPr lang="zh-CN" altLang="en-US" sz="1050" dirty="0"/>
              <a:t>的转移概率</a:t>
            </a:r>
            <a:r>
              <a:rPr lang="en-US" altLang="zh-CN" sz="1050" dirty="0"/>
              <a:t> </a:t>
            </a:r>
            <a:endParaRPr lang="zh-CN" altLang="en-US" sz="1050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C08D500-C0F7-411C-87AE-24C1652A5186}"/>
              </a:ext>
            </a:extLst>
          </p:cNvPr>
          <p:cNvCxnSpPr>
            <a:cxnSpLocks/>
          </p:cNvCxnSpPr>
          <p:nvPr/>
        </p:nvCxnSpPr>
        <p:spPr>
          <a:xfrm>
            <a:off x="5842897" y="3764974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FCF2893-DC32-4E8E-BD93-F649F5F81AFC}"/>
              </a:ext>
            </a:extLst>
          </p:cNvPr>
          <p:cNvCxnSpPr>
            <a:cxnSpLocks/>
          </p:cNvCxnSpPr>
          <p:nvPr/>
        </p:nvCxnSpPr>
        <p:spPr>
          <a:xfrm>
            <a:off x="5842897" y="4329564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6840B25-DF57-4057-B45F-C40EAE9F3945}"/>
              </a:ext>
            </a:extLst>
          </p:cNvPr>
          <p:cNvCxnSpPr>
            <a:cxnSpLocks/>
          </p:cNvCxnSpPr>
          <p:nvPr/>
        </p:nvCxnSpPr>
        <p:spPr>
          <a:xfrm>
            <a:off x="5842897" y="4885833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9D03BB9-C1E3-4819-A6BF-AD8FAB4DD95F}"/>
              </a:ext>
            </a:extLst>
          </p:cNvPr>
          <p:cNvCxnSpPr>
            <a:cxnSpLocks/>
          </p:cNvCxnSpPr>
          <p:nvPr/>
        </p:nvCxnSpPr>
        <p:spPr>
          <a:xfrm>
            <a:off x="5842894" y="3764973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9D7CD07-1C07-4C92-BEBE-F5EA1D39B541}"/>
              </a:ext>
            </a:extLst>
          </p:cNvPr>
          <p:cNvCxnSpPr>
            <a:cxnSpLocks/>
          </p:cNvCxnSpPr>
          <p:nvPr/>
        </p:nvCxnSpPr>
        <p:spPr>
          <a:xfrm>
            <a:off x="5842894" y="3764974"/>
            <a:ext cx="2702659" cy="11208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3CC146D-94FD-458A-A442-ACF72A45A583}"/>
              </a:ext>
            </a:extLst>
          </p:cNvPr>
          <p:cNvCxnSpPr>
            <a:cxnSpLocks/>
          </p:cNvCxnSpPr>
          <p:nvPr/>
        </p:nvCxnSpPr>
        <p:spPr>
          <a:xfrm flipV="1">
            <a:off x="5842894" y="3764972"/>
            <a:ext cx="2712839" cy="560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1BD591ED-7E3E-43D8-A329-0E5D16CCBDBC}"/>
              </a:ext>
            </a:extLst>
          </p:cNvPr>
          <p:cNvCxnSpPr>
            <a:cxnSpLocks/>
          </p:cNvCxnSpPr>
          <p:nvPr/>
        </p:nvCxnSpPr>
        <p:spPr>
          <a:xfrm>
            <a:off x="5842894" y="4325404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D564D7C-FE14-4A34-937B-2818C53468E2}"/>
              </a:ext>
            </a:extLst>
          </p:cNvPr>
          <p:cNvCxnSpPr>
            <a:cxnSpLocks/>
          </p:cNvCxnSpPr>
          <p:nvPr/>
        </p:nvCxnSpPr>
        <p:spPr>
          <a:xfrm flipV="1">
            <a:off x="5842894" y="4336622"/>
            <a:ext cx="2712839" cy="5492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FF128CE-E887-4444-998A-43F86508E3A0}"/>
              </a:ext>
            </a:extLst>
          </p:cNvPr>
          <p:cNvCxnSpPr>
            <a:cxnSpLocks/>
          </p:cNvCxnSpPr>
          <p:nvPr/>
        </p:nvCxnSpPr>
        <p:spPr>
          <a:xfrm flipV="1">
            <a:off x="5858058" y="3772032"/>
            <a:ext cx="2687495" cy="1113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FCB7587-5331-49F5-B0CD-573CD2CCA232}"/>
                  </a:ext>
                </a:extLst>
              </p:cNvPr>
              <p:cNvSpPr txBox="1"/>
              <p:nvPr/>
            </p:nvSpPr>
            <p:spPr>
              <a:xfrm>
                <a:off x="10217686" y="1872582"/>
                <a:ext cx="1214949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100" dirty="0"/>
                  <a:t>个观测点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一共有</a:t>
                </a:r>
                <a14:m>
                  <m:oMath xmlns:m="http://schemas.openxmlformats.org/officeDocument/2006/math"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100" dirty="0"/>
                  <a:t>次单态生成</a:t>
                </a:r>
                <a:endParaRPr lang="en-US" altLang="zh-CN" sz="11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/>
                  <a:t>次状态转移</a:t>
                </a:r>
                <a:endParaRPr lang="en-US" altLang="zh-CN" sz="11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FCB7587-5331-49F5-B0CD-573CD2CCA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86" y="1872582"/>
                <a:ext cx="1214949" cy="507831"/>
              </a:xfrm>
              <a:prstGeom prst="rect">
                <a:avLst/>
              </a:prstGeom>
              <a:blipFill>
                <a:blip r:embed="rId34"/>
                <a:stretch>
                  <a:fillRect l="-7035" t="-9639" r="-7035" b="-1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椭圆 131">
            <a:extLst>
              <a:ext uri="{FF2B5EF4-FFF2-40B4-BE49-F238E27FC236}">
                <a16:creationId xmlns:a16="http://schemas.microsoft.com/office/drawing/2014/main" id="{AEB96037-7BC1-4A9D-9F4C-51124BDAFB67}"/>
              </a:ext>
            </a:extLst>
          </p:cNvPr>
          <p:cNvSpPr/>
          <p:nvPr/>
        </p:nvSpPr>
        <p:spPr>
          <a:xfrm>
            <a:off x="1345194" y="6176251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2102B7D7-C3AA-48FD-A06F-97019CF6E2CA}"/>
              </a:ext>
            </a:extLst>
          </p:cNvPr>
          <p:cNvSpPr/>
          <p:nvPr/>
        </p:nvSpPr>
        <p:spPr>
          <a:xfrm>
            <a:off x="5233975" y="6173711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B4BB4CB2-DBF4-40FF-A19C-A6C23280D501}"/>
              </a:ext>
            </a:extLst>
          </p:cNvPr>
          <p:cNvSpPr/>
          <p:nvPr/>
        </p:nvSpPr>
        <p:spPr>
          <a:xfrm>
            <a:off x="9372632" y="6186411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4CE8C7-FFBC-4702-BF19-CFFABD6C3800}"/>
              </a:ext>
            </a:extLst>
          </p:cNvPr>
          <p:cNvSpPr txBox="1"/>
          <p:nvPr/>
        </p:nvSpPr>
        <p:spPr>
          <a:xfrm>
            <a:off x="1038854" y="53426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A7ECC5B-5A50-40E9-9831-7FB29764BF19}"/>
              </a:ext>
            </a:extLst>
          </p:cNvPr>
          <p:cNvSpPr txBox="1"/>
          <p:nvPr/>
        </p:nvSpPr>
        <p:spPr>
          <a:xfrm>
            <a:off x="4901688" y="53426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0554D4C-16D0-4098-AABD-21FE476007EC}"/>
              </a:ext>
            </a:extLst>
          </p:cNvPr>
          <p:cNvSpPr txBox="1"/>
          <p:nvPr/>
        </p:nvSpPr>
        <p:spPr>
          <a:xfrm>
            <a:off x="9043714" y="53426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</p:spTree>
    <p:extLst>
      <p:ext uri="{BB962C8B-B14F-4D97-AF65-F5344CB8AC3E}">
        <p14:creationId xmlns:p14="http://schemas.microsoft.com/office/powerpoint/2010/main" val="116383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6" grpId="0"/>
      <p:bldP spid="118" grpId="0"/>
      <p:bldP spid="120" grpId="0"/>
      <p:bldP spid="121" grpId="0" animBg="1"/>
      <p:bldP spid="122" grpId="0" animBg="1"/>
      <p:bldP spid="14" grpId="0" animBg="1"/>
      <p:bldP spid="158" grpId="0" animBg="1"/>
      <p:bldP spid="168" grpId="0" animBg="1"/>
      <p:bldP spid="180" grpId="0"/>
      <p:bldP spid="181" grpId="0"/>
      <p:bldP spid="182" grpId="0"/>
      <p:bldP spid="183" grpId="0" animBg="1"/>
      <p:bldP spid="185" grpId="0" animBg="1"/>
      <p:bldP spid="186" grpId="0" animBg="1"/>
      <p:bldP spid="193" grpId="0" animBg="1"/>
      <p:bldP spid="194" grpId="0" animBg="1"/>
      <p:bldP spid="195" grpId="0" animBg="1"/>
      <p:bldP spid="197" grpId="0" animBg="1"/>
      <p:bldP spid="199" grpId="0" animBg="1"/>
      <p:bldP spid="200" grpId="0" animBg="1"/>
      <p:bldP spid="46" grpId="0"/>
      <p:bldP spid="47" grpId="0"/>
      <p:bldP spid="48" grpId="0"/>
      <p:bldP spid="59" grpId="0"/>
      <p:bldP spid="63" grpId="0"/>
      <p:bldP spid="7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8" grpId="0" animBg="1"/>
      <p:bldP spid="76" grpId="0" animBg="1"/>
      <p:bldP spid="77" grpId="0"/>
      <p:bldP spid="78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 animBg="1"/>
      <p:bldP spid="89" grpId="0" animBg="1"/>
      <p:bldP spid="104" grpId="0"/>
      <p:bldP spid="106" grpId="0"/>
      <p:bldP spid="107" grpId="0"/>
      <p:bldP spid="15" grpId="0"/>
      <p:bldP spid="110" grpId="0"/>
      <p:bldP spid="112" grpId="0"/>
      <p:bldP spid="113" grpId="0"/>
      <p:bldP spid="114" grpId="0"/>
      <p:bldP spid="115" grpId="0"/>
      <p:bldP spid="117" grpId="0"/>
      <p:bldP spid="119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79" grpId="0"/>
      <p:bldP spid="83" grpId="0" animBg="1"/>
      <p:bldP spid="90" grpId="0"/>
      <p:bldP spid="91" grpId="0" animBg="1"/>
      <p:bldP spid="2" grpId="0"/>
      <p:bldP spid="95" grpId="0"/>
      <p:bldP spid="132" grpId="0" animBg="1"/>
      <p:bldP spid="133" grpId="0" animBg="1"/>
      <p:bldP spid="134" grpId="0" animBg="1"/>
      <p:bldP spid="135" grpId="0"/>
      <p:bldP spid="136" grpId="0"/>
      <p:bldP spid="1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框 189">
            <a:extLst>
              <a:ext uri="{FF2B5EF4-FFF2-40B4-BE49-F238E27FC236}">
                <a16:creationId xmlns:a16="http://schemas.microsoft.com/office/drawing/2014/main" id="{A658A022-98FD-4FC4-ADCA-F6286C86839D}"/>
              </a:ext>
            </a:extLst>
          </p:cNvPr>
          <p:cNvSpPr txBox="1"/>
          <p:nvPr/>
        </p:nvSpPr>
        <p:spPr>
          <a:xfrm>
            <a:off x="358168" y="405429"/>
            <a:ext cx="466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在开始计算之前，让我们先给每个路段一个名字</a:t>
            </a:r>
            <a:endParaRPr lang="en-US" altLang="zh-CN" sz="1600" dirty="0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C8166A77-FC54-4A0C-B5EA-547CAE958D18}"/>
              </a:ext>
            </a:extLst>
          </p:cNvPr>
          <p:cNvSpPr/>
          <p:nvPr/>
        </p:nvSpPr>
        <p:spPr>
          <a:xfrm>
            <a:off x="1768542" y="2003855"/>
            <a:ext cx="1270465" cy="2246138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444B3A98-3F43-47A3-AFB4-E696EB2B6067}"/>
              </a:ext>
            </a:extLst>
          </p:cNvPr>
          <p:cNvSpPr/>
          <p:nvPr/>
        </p:nvSpPr>
        <p:spPr>
          <a:xfrm>
            <a:off x="675441" y="2054759"/>
            <a:ext cx="1598568" cy="2086682"/>
          </a:xfrm>
          <a:custGeom>
            <a:avLst/>
            <a:gdLst>
              <a:gd name="connsiteX0" fmla="*/ 1516283 w 1516283"/>
              <a:gd name="connsiteY0" fmla="*/ 1979270 h 1979270"/>
              <a:gd name="connsiteX1" fmla="*/ 636607 w 1516283"/>
              <a:gd name="connsiteY1" fmla="*/ 1226916 h 1979270"/>
              <a:gd name="connsiteX2" fmla="*/ 0 w 1516283"/>
              <a:gd name="connsiteY2" fmla="*/ 0 h 19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283" h="1979270">
                <a:moveTo>
                  <a:pt x="1516283" y="1979270"/>
                </a:moveTo>
                <a:cubicBezTo>
                  <a:pt x="1202802" y="1768032"/>
                  <a:pt x="889321" y="1556794"/>
                  <a:pt x="636607" y="1226916"/>
                </a:cubicBezTo>
                <a:cubicBezTo>
                  <a:pt x="383893" y="897038"/>
                  <a:pt x="191946" y="4485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6B40AEA9-9570-4DD6-901D-F65D6B66FB76}"/>
              </a:ext>
            </a:extLst>
          </p:cNvPr>
          <p:cNvSpPr/>
          <p:nvPr/>
        </p:nvSpPr>
        <p:spPr>
          <a:xfrm>
            <a:off x="2279017" y="4129996"/>
            <a:ext cx="2294130" cy="890806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057A8F7F-806E-487D-9305-24F287FFC44D}"/>
              </a:ext>
            </a:extLst>
          </p:cNvPr>
          <p:cNvSpPr/>
          <p:nvPr/>
        </p:nvSpPr>
        <p:spPr>
          <a:xfrm>
            <a:off x="2984949" y="2054759"/>
            <a:ext cx="1253915" cy="2220404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657D99C2-19C8-44DF-BAEC-04C506DF1CF8}"/>
              </a:ext>
            </a:extLst>
          </p:cNvPr>
          <p:cNvSpPr/>
          <p:nvPr/>
        </p:nvSpPr>
        <p:spPr>
          <a:xfrm>
            <a:off x="2249003" y="4264815"/>
            <a:ext cx="748151" cy="1451544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268973A0-5927-4475-A40D-D24AE0A955C3}"/>
              </a:ext>
            </a:extLst>
          </p:cNvPr>
          <p:cNvSpPr/>
          <p:nvPr/>
        </p:nvSpPr>
        <p:spPr>
          <a:xfrm>
            <a:off x="4205161" y="2006307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任意多边形: 形状 240">
            <a:extLst>
              <a:ext uri="{FF2B5EF4-FFF2-40B4-BE49-F238E27FC236}">
                <a16:creationId xmlns:a16="http://schemas.microsoft.com/office/drawing/2014/main" id="{3537BB17-09D7-40A9-B828-7123F5DE9CD4}"/>
              </a:ext>
            </a:extLst>
          </p:cNvPr>
          <p:cNvSpPr/>
          <p:nvPr/>
        </p:nvSpPr>
        <p:spPr>
          <a:xfrm>
            <a:off x="4286" y="2555075"/>
            <a:ext cx="4356404" cy="3136125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6D5698E9-5863-4DE5-8536-B56762A379C2}"/>
              </a:ext>
            </a:extLst>
          </p:cNvPr>
          <p:cNvSpPr/>
          <p:nvPr/>
        </p:nvSpPr>
        <p:spPr>
          <a:xfrm>
            <a:off x="1321160" y="2124857"/>
            <a:ext cx="961526" cy="201373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80D4343E-593F-46F3-B0F7-54C049773DFE}"/>
              </a:ext>
            </a:extLst>
          </p:cNvPr>
          <p:cNvSpPr/>
          <p:nvPr/>
        </p:nvSpPr>
        <p:spPr>
          <a:xfrm>
            <a:off x="358168" y="1346995"/>
            <a:ext cx="690977" cy="3428992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66C7E717-6FA9-49B5-AFD8-402F40A862DA}"/>
              </a:ext>
            </a:extLst>
          </p:cNvPr>
          <p:cNvSpPr/>
          <p:nvPr/>
        </p:nvSpPr>
        <p:spPr>
          <a:xfrm>
            <a:off x="1041525" y="1285981"/>
            <a:ext cx="2098885" cy="329999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AEAFCDBA-A71C-4129-80E9-6493844C5BD1}"/>
              </a:ext>
            </a:extLst>
          </p:cNvPr>
          <p:cNvSpPr/>
          <p:nvPr/>
        </p:nvSpPr>
        <p:spPr>
          <a:xfrm>
            <a:off x="2627891" y="1212765"/>
            <a:ext cx="2464969" cy="1513149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0F4BC304-C750-42C3-9C53-5D222CE79600}"/>
              </a:ext>
            </a:extLst>
          </p:cNvPr>
          <p:cNvSpPr/>
          <p:nvPr/>
        </p:nvSpPr>
        <p:spPr>
          <a:xfrm>
            <a:off x="2871947" y="1969339"/>
            <a:ext cx="2111087" cy="3782874"/>
          </a:xfrm>
          <a:custGeom>
            <a:avLst/>
            <a:gdLst>
              <a:gd name="connsiteX0" fmla="*/ 2002420 w 2002420"/>
              <a:gd name="connsiteY0" fmla="*/ 0 h 3588152"/>
              <a:gd name="connsiteX1" fmla="*/ 590308 w 2002420"/>
              <a:gd name="connsiteY1" fmla="*/ 2407534 h 3588152"/>
              <a:gd name="connsiteX2" fmla="*/ 0 w 2002420"/>
              <a:gd name="connsiteY2" fmla="*/ 3588152 h 3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0" h="3588152">
                <a:moveTo>
                  <a:pt x="2002420" y="0"/>
                </a:moveTo>
                <a:cubicBezTo>
                  <a:pt x="1463232" y="904754"/>
                  <a:pt x="924045" y="1809509"/>
                  <a:pt x="590308" y="2407534"/>
                </a:cubicBezTo>
                <a:cubicBezTo>
                  <a:pt x="256571" y="3005559"/>
                  <a:pt x="128285" y="3296855"/>
                  <a:pt x="0" y="3588152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16682981-0A41-4045-8A66-A7A2FEB35DCE}"/>
              </a:ext>
            </a:extLst>
          </p:cNvPr>
          <p:cNvSpPr/>
          <p:nvPr/>
        </p:nvSpPr>
        <p:spPr>
          <a:xfrm>
            <a:off x="3990542" y="2402335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77846EF4-2B85-4D93-9D5B-5F4241D55A17}"/>
              </a:ext>
            </a:extLst>
          </p:cNvPr>
          <p:cNvSpPr/>
          <p:nvPr/>
        </p:nvSpPr>
        <p:spPr>
          <a:xfrm>
            <a:off x="4558023" y="2608213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4533E2CA-49AE-4DB6-83FB-97A19BCCB084}"/>
              </a:ext>
            </a:extLst>
          </p:cNvPr>
          <p:cNvSpPr/>
          <p:nvPr/>
        </p:nvSpPr>
        <p:spPr>
          <a:xfrm>
            <a:off x="645120" y="2026083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A9A9BC77-348D-4337-854C-D5867F6B6404}"/>
              </a:ext>
            </a:extLst>
          </p:cNvPr>
          <p:cNvSpPr/>
          <p:nvPr/>
        </p:nvSpPr>
        <p:spPr>
          <a:xfrm>
            <a:off x="4515638" y="4972557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B6C73E6D-ADC5-43BD-8B71-FE14DBF5422D}"/>
                  </a:ext>
                </a:extLst>
              </p:cNvPr>
              <p:cNvSpPr txBox="1"/>
              <p:nvPr/>
            </p:nvSpPr>
            <p:spPr>
              <a:xfrm>
                <a:off x="2563578" y="4055009"/>
                <a:ext cx="191295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B6C73E6D-ADC5-43BD-8B71-FE14DBF5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78" y="4055009"/>
                <a:ext cx="191295" cy="222149"/>
              </a:xfrm>
              <a:prstGeom prst="rect">
                <a:avLst/>
              </a:prstGeom>
              <a:blipFill>
                <a:blip r:embed="rId2"/>
                <a:stretch>
                  <a:fillRect l="-29032" r="-25806" b="-4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0DE2F663-A056-4FF1-9AC8-78C02238A4C7}"/>
                  </a:ext>
                </a:extLst>
              </p:cNvPr>
              <p:cNvSpPr txBox="1"/>
              <p:nvPr/>
            </p:nvSpPr>
            <p:spPr>
              <a:xfrm>
                <a:off x="1460492" y="3611189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0DE2F663-A056-4FF1-9AC8-78C02238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92" y="3611189"/>
                <a:ext cx="195562" cy="222149"/>
              </a:xfrm>
              <a:prstGeom prst="rect">
                <a:avLst/>
              </a:prstGeom>
              <a:blipFill>
                <a:blip r:embed="rId3"/>
                <a:stretch>
                  <a:fillRect l="-28125" r="-25000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73BC2C7B-31E8-4929-B6C7-224AD19B9F36}"/>
                  </a:ext>
                </a:extLst>
              </p:cNvPr>
              <p:cNvSpPr txBox="1"/>
              <p:nvPr/>
            </p:nvSpPr>
            <p:spPr>
              <a:xfrm>
                <a:off x="1247992" y="4553838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73BC2C7B-31E8-4929-B6C7-224AD19B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92" y="4553838"/>
                <a:ext cx="195562" cy="222149"/>
              </a:xfrm>
              <a:prstGeom prst="rect">
                <a:avLst/>
              </a:prstGeom>
              <a:blipFill>
                <a:blip r:embed="rId4"/>
                <a:stretch>
                  <a:fillRect l="-28125" r="-25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6D906370-059F-448F-86C3-8E84B87B0C65}"/>
                  </a:ext>
                </a:extLst>
              </p:cNvPr>
              <p:cNvSpPr txBox="1"/>
              <p:nvPr/>
            </p:nvSpPr>
            <p:spPr>
              <a:xfrm>
                <a:off x="1744696" y="3263824"/>
                <a:ext cx="187644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6D906370-059F-448F-86C3-8E84B87B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696" y="3263824"/>
                <a:ext cx="187644" cy="222149"/>
              </a:xfrm>
              <a:prstGeom prst="rect">
                <a:avLst/>
              </a:prstGeom>
              <a:blipFill>
                <a:blip r:embed="rId5"/>
                <a:stretch>
                  <a:fillRect l="-29032" r="-25806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7F3F79FA-EF33-497E-9B8A-922AC3F680D6}"/>
                  </a:ext>
                </a:extLst>
              </p:cNvPr>
              <p:cNvSpPr txBox="1"/>
              <p:nvPr/>
            </p:nvSpPr>
            <p:spPr>
              <a:xfrm>
                <a:off x="2375858" y="2020254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7F3F79FA-EF33-497E-9B8A-922AC3F68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58" y="2020254"/>
                <a:ext cx="195562" cy="222149"/>
              </a:xfrm>
              <a:prstGeom prst="rect">
                <a:avLst/>
              </a:prstGeom>
              <a:blipFill>
                <a:blip r:embed="rId6"/>
                <a:stretch>
                  <a:fillRect l="-28125" r="-28125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B12BEAAE-E1A5-4BCD-B05B-17F5D30F0C62}"/>
                  </a:ext>
                </a:extLst>
              </p:cNvPr>
              <p:cNvSpPr txBox="1"/>
              <p:nvPr/>
            </p:nvSpPr>
            <p:spPr>
              <a:xfrm>
                <a:off x="1091284" y="2020254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B12BEAAE-E1A5-4BCD-B05B-17F5D30F0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84" y="2020254"/>
                <a:ext cx="195562" cy="222149"/>
              </a:xfrm>
              <a:prstGeom prst="rect">
                <a:avLst/>
              </a:prstGeom>
              <a:blipFill>
                <a:blip r:embed="rId7"/>
                <a:stretch>
                  <a:fillRect l="-28125" r="-28125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10453E7A-5516-4F11-900C-CE97FDE4DB72}"/>
                  </a:ext>
                </a:extLst>
              </p:cNvPr>
              <p:cNvSpPr txBox="1"/>
              <p:nvPr/>
            </p:nvSpPr>
            <p:spPr>
              <a:xfrm>
                <a:off x="1908494" y="1308601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10453E7A-5516-4F11-900C-CE97FDE4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494" y="1308601"/>
                <a:ext cx="195562" cy="222149"/>
              </a:xfrm>
              <a:prstGeom prst="rect">
                <a:avLst/>
              </a:prstGeom>
              <a:blipFill>
                <a:blip r:embed="rId8"/>
                <a:stretch>
                  <a:fillRect l="-28125" r="-28125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4F792C59-1CB2-4FF0-B8CF-33F8FA655B0F}"/>
                  </a:ext>
                </a:extLst>
              </p:cNvPr>
              <p:cNvSpPr txBox="1"/>
              <p:nvPr/>
            </p:nvSpPr>
            <p:spPr>
              <a:xfrm>
                <a:off x="3189682" y="1643156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4F792C59-1CB2-4FF0-B8CF-33F8FA655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82" y="1643156"/>
                <a:ext cx="195562" cy="222149"/>
              </a:xfrm>
              <a:prstGeom prst="rect">
                <a:avLst/>
              </a:prstGeom>
              <a:blipFill>
                <a:blip r:embed="rId9"/>
                <a:stretch>
                  <a:fillRect l="-28125" r="-28125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6428558-1AD5-4E16-867C-E368B42A7EF4}"/>
                  </a:ext>
                </a:extLst>
              </p:cNvPr>
              <p:cNvSpPr txBox="1"/>
              <p:nvPr/>
            </p:nvSpPr>
            <p:spPr>
              <a:xfrm>
                <a:off x="2720468" y="4793338"/>
                <a:ext cx="190421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6428558-1AD5-4E16-867C-E368B42A7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468" y="4793338"/>
                <a:ext cx="190421" cy="222149"/>
              </a:xfrm>
              <a:prstGeom prst="rect">
                <a:avLst/>
              </a:prstGeom>
              <a:blipFill>
                <a:blip r:embed="rId10"/>
                <a:stretch>
                  <a:fillRect l="-31250" r="-21875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EE460DB-BA9B-443F-8D5B-CC2C916A3784}"/>
              </a:ext>
            </a:extLst>
          </p:cNvPr>
          <p:cNvSpPr/>
          <p:nvPr/>
        </p:nvSpPr>
        <p:spPr>
          <a:xfrm>
            <a:off x="2953660" y="4222601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4BA77133-FCF5-4FE6-94C3-0734019F87CB}"/>
              </a:ext>
            </a:extLst>
          </p:cNvPr>
          <p:cNvSpPr/>
          <p:nvPr/>
        </p:nvSpPr>
        <p:spPr>
          <a:xfrm>
            <a:off x="1726326" y="2089543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EBB3617E-2D36-45AD-876F-3FA58501DFFD}"/>
              </a:ext>
            </a:extLst>
          </p:cNvPr>
          <p:cNvSpPr/>
          <p:nvPr/>
        </p:nvSpPr>
        <p:spPr>
          <a:xfrm>
            <a:off x="2236801" y="4099834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160D4F0-F9E9-4047-B259-B470C41A9537}"/>
              </a:ext>
            </a:extLst>
          </p:cNvPr>
          <p:cNvSpPr/>
          <p:nvPr/>
        </p:nvSpPr>
        <p:spPr>
          <a:xfrm>
            <a:off x="6465570" y="270257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3468FE2-29C5-4F8C-8F05-66D7652DA6B9}"/>
              </a:ext>
            </a:extLst>
          </p:cNvPr>
          <p:cNvSpPr/>
          <p:nvPr/>
        </p:nvSpPr>
        <p:spPr>
          <a:xfrm>
            <a:off x="8425120" y="2731241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B420C9F-36E0-40D7-90D7-079393D33614}"/>
              </a:ext>
            </a:extLst>
          </p:cNvPr>
          <p:cNvSpPr/>
          <p:nvPr/>
        </p:nvSpPr>
        <p:spPr>
          <a:xfrm>
            <a:off x="10444711" y="2746258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30593AE-FAB2-4918-B3E6-BA0536C78ABB}"/>
              </a:ext>
            </a:extLst>
          </p:cNvPr>
          <p:cNvSpPr/>
          <p:nvPr/>
        </p:nvSpPr>
        <p:spPr>
          <a:xfrm>
            <a:off x="6222961" y="323101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FB8D311-B957-44FF-9FB1-6300E758E01E}"/>
                  </a:ext>
                </a:extLst>
              </p:cNvPr>
              <p:cNvSpPr txBox="1"/>
              <p:nvPr/>
            </p:nvSpPr>
            <p:spPr>
              <a:xfrm>
                <a:off x="7002190" y="3301455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FB8D311-B957-44FF-9FB1-6300E75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90" y="3301455"/>
                <a:ext cx="501163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0FDA097-8754-48D4-9C71-E12B2A6DA0BE}"/>
              </a:ext>
            </a:extLst>
          </p:cNvPr>
          <p:cNvCxnSpPr>
            <a:cxnSpLocks/>
          </p:cNvCxnSpPr>
          <p:nvPr/>
        </p:nvCxnSpPr>
        <p:spPr>
          <a:xfrm>
            <a:off x="6702180" y="3598038"/>
            <a:ext cx="3222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F08F830-CEE0-439B-A94C-CB7F0F8F6D1E}"/>
              </a:ext>
            </a:extLst>
          </p:cNvPr>
          <p:cNvCxnSpPr>
            <a:cxnSpLocks/>
          </p:cNvCxnSpPr>
          <p:nvPr/>
        </p:nvCxnSpPr>
        <p:spPr>
          <a:xfrm>
            <a:off x="6702180" y="4130515"/>
            <a:ext cx="3222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F0F7AA7-2E6A-4B99-8CA4-0432BE8DD501}"/>
              </a:ext>
            </a:extLst>
          </p:cNvPr>
          <p:cNvCxnSpPr>
            <a:cxnSpLocks/>
          </p:cNvCxnSpPr>
          <p:nvPr/>
        </p:nvCxnSpPr>
        <p:spPr>
          <a:xfrm>
            <a:off x="6702180" y="4696938"/>
            <a:ext cx="3222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8DA8D026-9D44-4820-8CE5-1AA1B6D4E1C8}"/>
              </a:ext>
            </a:extLst>
          </p:cNvPr>
          <p:cNvSpPr/>
          <p:nvPr/>
        </p:nvSpPr>
        <p:spPr>
          <a:xfrm>
            <a:off x="8207737" y="3259687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8A6FFF4-679C-47E4-86E1-D4B3B85E8A94}"/>
              </a:ext>
            </a:extLst>
          </p:cNvPr>
          <p:cNvSpPr/>
          <p:nvPr/>
        </p:nvSpPr>
        <p:spPr>
          <a:xfrm>
            <a:off x="10202103" y="3274704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9E05272-81CD-4B11-9F13-6355F9E8E6C5}"/>
              </a:ext>
            </a:extLst>
          </p:cNvPr>
          <p:cNvSpPr txBox="1"/>
          <p:nvPr/>
        </p:nvSpPr>
        <p:spPr>
          <a:xfrm>
            <a:off x="6250669" y="295884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A7F55A4-6EE0-4B81-B9D2-C4EE33D39557}"/>
              </a:ext>
            </a:extLst>
          </p:cNvPr>
          <p:cNvSpPr txBox="1"/>
          <p:nvPr/>
        </p:nvSpPr>
        <p:spPr>
          <a:xfrm>
            <a:off x="8233235" y="2987511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5A8BD9-6933-4356-B1C7-2BF74C75F481}"/>
              </a:ext>
            </a:extLst>
          </p:cNvPr>
          <p:cNvSpPr txBox="1"/>
          <p:nvPr/>
        </p:nvSpPr>
        <p:spPr>
          <a:xfrm>
            <a:off x="10188448" y="3002528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3C0BBD65-7E0D-4733-9B6A-39FC6D949A12}"/>
              </a:ext>
            </a:extLst>
          </p:cNvPr>
          <p:cNvSpPr/>
          <p:nvPr/>
        </p:nvSpPr>
        <p:spPr>
          <a:xfrm>
            <a:off x="6424662" y="3533916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417B4CC2-B4D8-4210-9B99-4513C2125EFE}"/>
              </a:ext>
            </a:extLst>
          </p:cNvPr>
          <p:cNvSpPr/>
          <p:nvPr/>
        </p:nvSpPr>
        <p:spPr>
          <a:xfrm>
            <a:off x="6383449" y="4027707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7BD16703-1D61-4F7D-A71C-27CFE11D4262}"/>
              </a:ext>
            </a:extLst>
          </p:cNvPr>
          <p:cNvSpPr/>
          <p:nvPr/>
        </p:nvSpPr>
        <p:spPr>
          <a:xfrm flipH="1">
            <a:off x="6459575" y="4549070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2221839D-6E9D-4CDF-B615-8CF5B23CE55C}"/>
              </a:ext>
            </a:extLst>
          </p:cNvPr>
          <p:cNvSpPr/>
          <p:nvPr/>
        </p:nvSpPr>
        <p:spPr>
          <a:xfrm>
            <a:off x="8392419" y="3947247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DAA5060A-4ADB-405B-813B-727917396544}"/>
              </a:ext>
            </a:extLst>
          </p:cNvPr>
          <p:cNvSpPr/>
          <p:nvPr/>
        </p:nvSpPr>
        <p:spPr>
          <a:xfrm>
            <a:off x="8425112" y="3428397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B51B2712-AE81-438D-BE4A-206A45E39286}"/>
              </a:ext>
            </a:extLst>
          </p:cNvPr>
          <p:cNvSpPr/>
          <p:nvPr/>
        </p:nvSpPr>
        <p:spPr>
          <a:xfrm>
            <a:off x="8284505" y="4678009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AE27B919-1653-4B83-A7DB-A335CCF72153}"/>
              </a:ext>
            </a:extLst>
          </p:cNvPr>
          <p:cNvSpPr/>
          <p:nvPr/>
        </p:nvSpPr>
        <p:spPr>
          <a:xfrm>
            <a:off x="10369229" y="3482307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BEA561FF-0FAC-40B5-A8DE-423D0141449D}"/>
              </a:ext>
            </a:extLst>
          </p:cNvPr>
          <p:cNvSpPr/>
          <p:nvPr/>
        </p:nvSpPr>
        <p:spPr>
          <a:xfrm>
            <a:off x="10342198" y="4080867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DB450BF2-E26C-439B-BC7F-1905871D82AA}"/>
              </a:ext>
            </a:extLst>
          </p:cNvPr>
          <p:cNvSpPr/>
          <p:nvPr/>
        </p:nvSpPr>
        <p:spPr>
          <a:xfrm>
            <a:off x="10280129" y="4688630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2353E24-F1D4-4EAB-9651-3DE2ADEB6845}"/>
                  </a:ext>
                </a:extLst>
              </p:cNvPr>
              <p:cNvSpPr txBox="1"/>
              <p:nvPr/>
            </p:nvSpPr>
            <p:spPr>
              <a:xfrm>
                <a:off x="7002190" y="3891279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2353E24-F1D4-4EAB-9651-3DE2ADEB6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90" y="3891279"/>
                <a:ext cx="508280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EF3B4F9B-7DEE-462A-9996-DF74F9A49B42}"/>
                  </a:ext>
                </a:extLst>
              </p:cNvPr>
              <p:cNvSpPr txBox="1"/>
              <p:nvPr/>
            </p:nvSpPr>
            <p:spPr>
              <a:xfrm>
                <a:off x="7002190" y="4438887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EF3B4F9B-7DEE-462A-9996-DF74F9A4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90" y="4438887"/>
                <a:ext cx="501868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91C6905-5717-4A33-83A8-CCF96154B1E9}"/>
                  </a:ext>
                </a:extLst>
              </p:cNvPr>
              <p:cNvSpPr txBox="1"/>
              <p:nvPr/>
            </p:nvSpPr>
            <p:spPr>
              <a:xfrm>
                <a:off x="8952383" y="330145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91C6905-5717-4A33-83A8-CCF96154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383" y="3301455"/>
                <a:ext cx="508280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BC5B318-99B5-43EB-8961-BFC9678D2CCC}"/>
              </a:ext>
            </a:extLst>
          </p:cNvPr>
          <p:cNvCxnSpPr>
            <a:cxnSpLocks/>
          </p:cNvCxnSpPr>
          <p:nvPr/>
        </p:nvCxnSpPr>
        <p:spPr>
          <a:xfrm>
            <a:off x="8652373" y="3598038"/>
            <a:ext cx="3222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3A6F1A7-74B9-4C94-820C-8E29E3F989AA}"/>
              </a:ext>
            </a:extLst>
          </p:cNvPr>
          <p:cNvCxnSpPr>
            <a:cxnSpLocks/>
          </p:cNvCxnSpPr>
          <p:nvPr/>
        </p:nvCxnSpPr>
        <p:spPr>
          <a:xfrm>
            <a:off x="8652373" y="4130515"/>
            <a:ext cx="3222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8BAFB7F-28F4-4401-9929-EC209F293972}"/>
              </a:ext>
            </a:extLst>
          </p:cNvPr>
          <p:cNvCxnSpPr>
            <a:cxnSpLocks/>
          </p:cNvCxnSpPr>
          <p:nvPr/>
        </p:nvCxnSpPr>
        <p:spPr>
          <a:xfrm>
            <a:off x="8652373" y="4696938"/>
            <a:ext cx="3222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C2FED4C3-67B0-4AC3-9038-047B7CAE2B0C}"/>
                  </a:ext>
                </a:extLst>
              </p:cNvPr>
              <p:cNvSpPr txBox="1"/>
              <p:nvPr/>
            </p:nvSpPr>
            <p:spPr>
              <a:xfrm>
                <a:off x="8952383" y="3891279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C2FED4C3-67B0-4AC3-9038-047B7CAE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383" y="3891279"/>
                <a:ext cx="495136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7FD7EDEB-AA0B-4F3E-8F07-4927C263E0F4}"/>
                  </a:ext>
                </a:extLst>
              </p:cNvPr>
              <p:cNvSpPr txBox="1"/>
              <p:nvPr/>
            </p:nvSpPr>
            <p:spPr>
              <a:xfrm>
                <a:off x="8952383" y="443888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7FD7EDEB-AA0B-4F3E-8F07-4927C263E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383" y="4438887"/>
                <a:ext cx="508280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1EDD7CFB-6F23-4FD2-8898-F547A940E471}"/>
                  </a:ext>
                </a:extLst>
              </p:cNvPr>
              <p:cNvSpPr txBox="1"/>
              <p:nvPr/>
            </p:nvSpPr>
            <p:spPr>
              <a:xfrm>
                <a:off x="10982688" y="330145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1EDD7CFB-6F23-4FD2-8898-F547A940E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88" y="3301455"/>
                <a:ext cx="508280" cy="461665"/>
              </a:xfrm>
              <a:prstGeom prst="rect">
                <a:avLst/>
              </a:prstGeom>
              <a:blipFill>
                <a:blip r:embed="rId1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3E3AFF8-0020-47B1-A885-4821B79AE427}"/>
              </a:ext>
            </a:extLst>
          </p:cNvPr>
          <p:cNvCxnSpPr>
            <a:cxnSpLocks/>
          </p:cNvCxnSpPr>
          <p:nvPr/>
        </p:nvCxnSpPr>
        <p:spPr>
          <a:xfrm>
            <a:off x="10682678" y="3598038"/>
            <a:ext cx="3222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81D7797-BE87-465B-959A-A8726D87C4DE}"/>
              </a:ext>
            </a:extLst>
          </p:cNvPr>
          <p:cNvCxnSpPr>
            <a:cxnSpLocks/>
          </p:cNvCxnSpPr>
          <p:nvPr/>
        </p:nvCxnSpPr>
        <p:spPr>
          <a:xfrm>
            <a:off x="10682678" y="4130515"/>
            <a:ext cx="3222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89DA3E6-6920-4B01-ACDD-41007C4FF3DE}"/>
              </a:ext>
            </a:extLst>
          </p:cNvPr>
          <p:cNvCxnSpPr>
            <a:cxnSpLocks/>
          </p:cNvCxnSpPr>
          <p:nvPr/>
        </p:nvCxnSpPr>
        <p:spPr>
          <a:xfrm>
            <a:off x="10682678" y="4696938"/>
            <a:ext cx="3222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32632EA-2FDE-4AD2-8E0B-658A1D6E041A}"/>
                  </a:ext>
                </a:extLst>
              </p:cNvPr>
              <p:cNvSpPr txBox="1"/>
              <p:nvPr/>
            </p:nvSpPr>
            <p:spPr>
              <a:xfrm>
                <a:off x="10982688" y="3891279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32632EA-2FDE-4AD2-8E0B-658A1D6E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88" y="3891279"/>
                <a:ext cx="508280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C4082A9-CD58-4AFF-9203-1EC377AD4549}"/>
                  </a:ext>
                </a:extLst>
              </p:cNvPr>
              <p:cNvSpPr txBox="1"/>
              <p:nvPr/>
            </p:nvSpPr>
            <p:spPr>
              <a:xfrm>
                <a:off x="10982688" y="443888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C4082A9-CD58-4AFF-9203-1EC377AD4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88" y="4438887"/>
                <a:ext cx="508280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2EDFE83-178A-4D7D-830D-A5D8FF14EC8E}"/>
                  </a:ext>
                </a:extLst>
              </p:cNvPr>
              <p:cNvSpPr txBox="1"/>
              <p:nvPr/>
            </p:nvSpPr>
            <p:spPr>
              <a:xfrm>
                <a:off x="6022851" y="2081423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2EDFE83-178A-4D7D-830D-A5D8FF14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51" y="2081423"/>
                <a:ext cx="1001621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83A502C-9E5B-4677-85E3-01EBB0B95EEE}"/>
                  </a:ext>
                </a:extLst>
              </p:cNvPr>
              <p:cNvSpPr txBox="1"/>
              <p:nvPr/>
            </p:nvSpPr>
            <p:spPr>
              <a:xfrm>
                <a:off x="8004224" y="2110513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83A502C-9E5B-4677-85E3-01EBB0B9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224" y="2110513"/>
                <a:ext cx="1001621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9D8F3F8-689C-4E1A-90EE-B8BEC5ABC365}"/>
                  </a:ext>
                </a:extLst>
              </p:cNvPr>
              <p:cNvSpPr txBox="1"/>
              <p:nvPr/>
            </p:nvSpPr>
            <p:spPr>
              <a:xfrm>
                <a:off x="10072145" y="211412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9D8F3F8-689C-4E1A-90EE-B8BEC5ABC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145" y="2114129"/>
                <a:ext cx="1001621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7461220A-A544-4363-A6B0-64D46127FDBA}"/>
              </a:ext>
            </a:extLst>
          </p:cNvPr>
          <p:cNvSpPr txBox="1"/>
          <p:nvPr/>
        </p:nvSpPr>
        <p:spPr>
          <a:xfrm>
            <a:off x="7240069" y="1524925"/>
            <a:ext cx="31470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那么每个观测点的候选路段为</a:t>
            </a:r>
            <a:endParaRPr lang="en-US" altLang="zh-CN" sz="1600" dirty="0"/>
          </a:p>
          <a:p>
            <a:pPr algn="ctr"/>
            <a:r>
              <a:rPr lang="zh-CN" altLang="en-US" sz="1100" dirty="0"/>
              <a:t>（为了演示效果，这里选取了少部分候选路段）</a:t>
            </a:r>
            <a:endParaRPr lang="en-US" altLang="zh-CN" sz="1100" dirty="0"/>
          </a:p>
        </p:txBody>
      </p:sp>
      <p:sp>
        <p:nvSpPr>
          <p:cNvPr id="118" name="十边形 117">
            <a:extLst>
              <a:ext uri="{FF2B5EF4-FFF2-40B4-BE49-F238E27FC236}">
                <a16:creationId xmlns:a16="http://schemas.microsoft.com/office/drawing/2014/main" id="{AEBE8821-0E9C-4046-A8AF-EACC455F0BB4}"/>
              </a:ext>
            </a:extLst>
          </p:cNvPr>
          <p:cNvSpPr/>
          <p:nvPr/>
        </p:nvSpPr>
        <p:spPr>
          <a:xfrm>
            <a:off x="2326155" y="4417228"/>
            <a:ext cx="39938" cy="39938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4AF2747-BEF4-43B6-8635-396D72CBDB7B}"/>
                  </a:ext>
                </a:extLst>
              </p:cNvPr>
              <p:cNvSpPr txBox="1"/>
              <p:nvPr/>
            </p:nvSpPr>
            <p:spPr>
              <a:xfrm>
                <a:off x="1705618" y="4143356"/>
                <a:ext cx="565473" cy="292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4AF2747-BEF4-43B6-8635-396D72CB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18" y="4143356"/>
                <a:ext cx="565473" cy="2920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十边形 119">
            <a:extLst>
              <a:ext uri="{FF2B5EF4-FFF2-40B4-BE49-F238E27FC236}">
                <a16:creationId xmlns:a16="http://schemas.microsoft.com/office/drawing/2014/main" id="{42D131B6-9903-4C86-94C2-FEDAE704647F}"/>
              </a:ext>
            </a:extLst>
          </p:cNvPr>
          <p:cNvSpPr/>
          <p:nvPr/>
        </p:nvSpPr>
        <p:spPr>
          <a:xfrm>
            <a:off x="1263322" y="1918794"/>
            <a:ext cx="39938" cy="39938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50AC30-3361-4093-897F-B3E6043FA2C7}"/>
                  </a:ext>
                </a:extLst>
              </p:cNvPr>
              <p:cNvSpPr txBox="1"/>
              <p:nvPr/>
            </p:nvSpPr>
            <p:spPr>
              <a:xfrm>
                <a:off x="972593" y="1574830"/>
                <a:ext cx="539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50AC30-3361-4093-897F-B3E6043FA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93" y="1574830"/>
                <a:ext cx="539955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十边形 121">
            <a:extLst>
              <a:ext uri="{FF2B5EF4-FFF2-40B4-BE49-F238E27FC236}">
                <a16:creationId xmlns:a16="http://schemas.microsoft.com/office/drawing/2014/main" id="{2226CBF1-3F15-4C8A-B7FF-69F6D90AC769}"/>
              </a:ext>
            </a:extLst>
          </p:cNvPr>
          <p:cNvSpPr/>
          <p:nvPr/>
        </p:nvSpPr>
        <p:spPr>
          <a:xfrm>
            <a:off x="2595775" y="1644058"/>
            <a:ext cx="39938" cy="39938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52A79D7-C5B6-4CCC-8DFF-BAB51B9E6F75}"/>
                  </a:ext>
                </a:extLst>
              </p:cNvPr>
              <p:cNvSpPr txBox="1"/>
              <p:nvPr/>
            </p:nvSpPr>
            <p:spPr>
              <a:xfrm>
                <a:off x="2305046" y="1300094"/>
                <a:ext cx="539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52A79D7-C5B6-4CCC-8DFF-BAB51B9E6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46" y="1300094"/>
                <a:ext cx="539955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CA0398F6-40C5-4B91-BD08-0DE4F8E2045F}"/>
              </a:ext>
            </a:extLst>
          </p:cNvPr>
          <p:cNvSpPr txBox="1"/>
          <p:nvPr/>
        </p:nvSpPr>
        <p:spPr>
          <a:xfrm>
            <a:off x="6145202" y="51711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FA7C9F5-6E5D-4DA6-9FD7-DFED72C3BCEB}"/>
              </a:ext>
            </a:extLst>
          </p:cNvPr>
          <p:cNvSpPr txBox="1"/>
          <p:nvPr/>
        </p:nvSpPr>
        <p:spPr>
          <a:xfrm>
            <a:off x="8155244" y="51711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5B4AFEC-CCD4-42AA-8EA1-884591403D34}"/>
              </a:ext>
            </a:extLst>
          </p:cNvPr>
          <p:cNvSpPr txBox="1"/>
          <p:nvPr/>
        </p:nvSpPr>
        <p:spPr>
          <a:xfrm>
            <a:off x="10141250" y="51711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</p:spTree>
    <p:extLst>
      <p:ext uri="{BB962C8B-B14F-4D97-AF65-F5344CB8AC3E}">
        <p14:creationId xmlns:p14="http://schemas.microsoft.com/office/powerpoint/2010/main" val="3101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2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 tmFilter="0, 0; .2, .5; .8, .5; 1, 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500" autoRev="1" fill="hold"/>
                                        <p:tgtEl>
                                          <p:spTgt spid="2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 tmFilter="0, 0; .2, .5; .8, .5; 1, 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500" autoRev="1" fill="hold"/>
                                        <p:tgtEl>
                                          <p:spTgt spid="2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 tmFilter="0, 0; .2, .5; .8, .5; 1, 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500" autoRev="1" fill="hold"/>
                                        <p:tgtEl>
                                          <p:spTgt spid="2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 tmFilter="0, 0; .2, .5; .8, .5; 1, 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500" autoRev="1" fill="hold"/>
                                        <p:tgtEl>
                                          <p:spTgt spid="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50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 tmFilter="0, 0; .2, .5; .8, .5; 1, 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500" autoRev="1" fill="hold"/>
                                        <p:tgtEl>
                                          <p:spTgt spid="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 tmFilter="0, 0; .2, .5; .8, .5; 1, 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500" autoRev="1" fill="hold"/>
                                        <p:tgtEl>
                                          <p:spTgt spid="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50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 tmFilter="0, 0; .2, .5; .8, .5; 1, 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500" autoRev="1" fill="hold"/>
                                        <p:tgtEl>
                                          <p:spTgt spid="2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 tmFilter="0, 0; .2, .5; .8, .5; 1, 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500" autoRev="1" fill="hold"/>
                                        <p:tgtEl>
                                          <p:spTgt spid="2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50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50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 tmFilter="0, 0; .2, .5; .8, .5; 1, 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500" autoRev="1" fill="hold"/>
                                        <p:tgtEl>
                                          <p:spTgt spid="2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 tmFilter="0, 0; .2, .5; .8, .5; 1, 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500" autoRev="1" fill="hold"/>
                                        <p:tgtEl>
                                          <p:spTgt spid="2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 tmFilter="0, 0; .2, .5; .8, .5; 1, 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500" autoRev="1" fill="hold"/>
                                        <p:tgtEl>
                                          <p:spTgt spid="2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000" tmFilter="0, 0; .2, .5; .8, .5; 1, 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500" autoRev="1" fill="hold"/>
                                        <p:tgtEl>
                                          <p:spTgt spid="2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7" grpId="0" animBg="1"/>
      <p:bldP spid="239" grpId="0" animBg="1"/>
      <p:bldP spid="241" grpId="0" animBg="1"/>
      <p:bldP spid="242" grpId="0" animBg="1"/>
      <p:bldP spid="244" grpId="0" animBg="1"/>
      <p:bldP spid="245" grpId="0" animBg="1"/>
      <p:bldP spid="245" grpId="1" animBg="1"/>
      <p:bldP spid="246" grpId="0" animBg="1"/>
      <p:bldP spid="270" grpId="0"/>
      <p:bldP spid="272" grpId="0"/>
      <p:bldP spid="273" grpId="0"/>
      <p:bldP spid="274" grpId="0"/>
      <p:bldP spid="275" grpId="0"/>
      <p:bldP spid="276" grpId="0"/>
      <p:bldP spid="276" grpId="1"/>
      <p:bldP spid="277" grpId="0"/>
      <p:bldP spid="278" grpId="0"/>
      <p:bldP spid="52" grpId="0" animBg="1"/>
      <p:bldP spid="53" grpId="0" animBg="1"/>
      <p:bldP spid="54" grpId="0" animBg="1"/>
      <p:bldP spid="55" grpId="0" animBg="1"/>
      <p:bldP spid="56" grpId="0"/>
      <p:bldP spid="62" grpId="0" animBg="1"/>
      <p:bldP spid="69" grpId="0" animBg="1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3" grpId="0"/>
      <p:bldP spid="94" grpId="0"/>
      <p:bldP spid="95" grpId="0"/>
      <p:bldP spid="99" grpId="0"/>
      <p:bldP spid="100" grpId="0"/>
      <p:bldP spid="101" grpId="0"/>
      <p:bldP spid="106" grpId="0"/>
      <p:bldP spid="107" grpId="0"/>
      <p:bldP spid="108" grpId="0"/>
      <p:bldP spid="109" grpId="0"/>
      <p:bldP spid="110" grpId="0"/>
      <p:bldP spid="116" grpId="0"/>
      <p:bldP spid="118" grpId="0" animBg="1"/>
      <p:bldP spid="119" grpId="0"/>
      <p:bldP spid="120" grpId="0" animBg="1"/>
      <p:bldP spid="121" grpId="0"/>
      <p:bldP spid="122" grpId="0" animBg="1"/>
      <p:bldP spid="123" grpId="0"/>
      <p:bldP spid="88" grpId="0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B2BAC8A9-8F06-422A-9D2D-78BE82A98400}"/>
              </a:ext>
            </a:extLst>
          </p:cNvPr>
          <p:cNvSpPr txBox="1"/>
          <p:nvPr/>
        </p:nvSpPr>
        <p:spPr>
          <a:xfrm>
            <a:off x="2280586" y="825488"/>
            <a:ext cx="76944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前文提及的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单态生成概率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状态转移概率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非常容易计算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A743E81-2EC9-4882-8B70-A0E75885AFFD}"/>
              </a:ext>
            </a:extLst>
          </p:cNvPr>
          <p:cNvSpPr txBox="1"/>
          <p:nvPr/>
        </p:nvSpPr>
        <p:spPr>
          <a:xfrm>
            <a:off x="3537339" y="1404222"/>
            <a:ext cx="49244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我们先假设我们已经算出了该些参数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34C1DE7-21BC-4FB9-B01D-C11D029228C8}"/>
              </a:ext>
            </a:extLst>
          </p:cNvPr>
          <p:cNvSpPr txBox="1"/>
          <p:nvPr/>
        </p:nvSpPr>
        <p:spPr>
          <a:xfrm>
            <a:off x="3383450" y="1982956"/>
            <a:ext cx="52322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/>
              <a:t>我们现在把精力放到迭代求解算法上来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49BF7546-E246-4D21-A5C9-58BF6D2757AB}"/>
              </a:ext>
            </a:extLst>
          </p:cNvPr>
          <p:cNvSpPr txBox="1"/>
          <p:nvPr/>
        </p:nvSpPr>
        <p:spPr>
          <a:xfrm>
            <a:off x="1188029" y="583683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观测时间点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0002CBC-B9D0-4462-9792-B97E26B3C98A}"/>
              </a:ext>
            </a:extLst>
          </p:cNvPr>
          <p:cNvSpPr/>
          <p:nvPr/>
        </p:nvSpPr>
        <p:spPr>
          <a:xfrm>
            <a:off x="1534223" y="37654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771F727-59EF-443A-A267-7A62BD859372}"/>
              </a:ext>
            </a:extLst>
          </p:cNvPr>
          <p:cNvSpPr/>
          <p:nvPr/>
        </p:nvSpPr>
        <p:spPr>
          <a:xfrm>
            <a:off x="5743580" y="37654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9D2E8A5-8389-4D5F-8A39-9B940E5E0681}"/>
              </a:ext>
            </a:extLst>
          </p:cNvPr>
          <p:cNvCxnSpPr>
            <a:cxnSpLocks/>
          </p:cNvCxnSpPr>
          <p:nvPr/>
        </p:nvCxnSpPr>
        <p:spPr>
          <a:xfrm>
            <a:off x="2360130" y="4132518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362410A8-1FC8-4200-9D9F-E0F4B7B87445}"/>
              </a:ext>
            </a:extLst>
          </p:cNvPr>
          <p:cNvSpPr/>
          <p:nvPr/>
        </p:nvSpPr>
        <p:spPr>
          <a:xfrm>
            <a:off x="9867856" y="37654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C9BE3FA-61EA-4CAA-A51E-7EFC65D2953A}"/>
              </a:ext>
            </a:extLst>
          </p:cNvPr>
          <p:cNvSpPr txBox="1"/>
          <p:nvPr/>
        </p:nvSpPr>
        <p:spPr>
          <a:xfrm>
            <a:off x="1561931" y="34933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A316BEC-27E8-4E9E-8A79-FD3009BD3CB9}"/>
              </a:ext>
            </a:extLst>
          </p:cNvPr>
          <p:cNvSpPr txBox="1"/>
          <p:nvPr/>
        </p:nvSpPr>
        <p:spPr>
          <a:xfrm>
            <a:off x="5769078" y="34933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15C4EF5-83EA-4745-9923-456CDA099EA4}"/>
              </a:ext>
            </a:extLst>
          </p:cNvPr>
          <p:cNvSpPr txBox="1"/>
          <p:nvPr/>
        </p:nvSpPr>
        <p:spPr>
          <a:xfrm>
            <a:off x="9854201" y="34933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6C4533B0-309D-4DFE-93F0-68239ABC1B1A}"/>
              </a:ext>
            </a:extLst>
          </p:cNvPr>
          <p:cNvSpPr/>
          <p:nvPr/>
        </p:nvSpPr>
        <p:spPr>
          <a:xfrm>
            <a:off x="1735924" y="4068396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AF4B3F4E-489A-4884-843B-DF75395BE9D8}"/>
              </a:ext>
            </a:extLst>
          </p:cNvPr>
          <p:cNvSpPr/>
          <p:nvPr/>
        </p:nvSpPr>
        <p:spPr>
          <a:xfrm>
            <a:off x="1694711" y="4562187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8D86BB80-4E78-460C-9BFE-E3A0924AA823}"/>
              </a:ext>
            </a:extLst>
          </p:cNvPr>
          <p:cNvSpPr/>
          <p:nvPr/>
        </p:nvSpPr>
        <p:spPr>
          <a:xfrm flipH="1">
            <a:off x="1770837" y="5083550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55F6F720-E2F9-4AB7-816E-B6D9035CAD5B}"/>
              </a:ext>
            </a:extLst>
          </p:cNvPr>
          <p:cNvSpPr/>
          <p:nvPr/>
        </p:nvSpPr>
        <p:spPr>
          <a:xfrm>
            <a:off x="5928262" y="445305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44DB4D42-B68E-409C-9007-45B76D377371}"/>
              </a:ext>
            </a:extLst>
          </p:cNvPr>
          <p:cNvSpPr/>
          <p:nvPr/>
        </p:nvSpPr>
        <p:spPr>
          <a:xfrm>
            <a:off x="5960955" y="393420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10F05328-2DE1-49DD-A612-4A3E25D9548F}"/>
              </a:ext>
            </a:extLst>
          </p:cNvPr>
          <p:cNvSpPr/>
          <p:nvPr/>
        </p:nvSpPr>
        <p:spPr>
          <a:xfrm>
            <a:off x="5820348" y="518382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D69183A2-EA2D-4885-9034-E007620BD69F}"/>
              </a:ext>
            </a:extLst>
          </p:cNvPr>
          <p:cNvSpPr/>
          <p:nvPr/>
        </p:nvSpPr>
        <p:spPr>
          <a:xfrm>
            <a:off x="10034982" y="3973102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E2BF324C-4F06-4BAE-A1B8-093BE40E69CD}"/>
              </a:ext>
            </a:extLst>
          </p:cNvPr>
          <p:cNvSpPr/>
          <p:nvPr/>
        </p:nvSpPr>
        <p:spPr>
          <a:xfrm>
            <a:off x="10007951" y="4571662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B45E3D39-EA29-43F2-AB99-F4B59736FB9E}"/>
              </a:ext>
            </a:extLst>
          </p:cNvPr>
          <p:cNvSpPr/>
          <p:nvPr/>
        </p:nvSpPr>
        <p:spPr>
          <a:xfrm>
            <a:off x="9945882" y="5179425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EA4B618-EF31-43AD-952F-B62CC6CE6075}"/>
              </a:ext>
            </a:extLst>
          </p:cNvPr>
          <p:cNvCxnSpPr>
            <a:cxnSpLocks/>
          </p:cNvCxnSpPr>
          <p:nvPr/>
        </p:nvCxnSpPr>
        <p:spPr>
          <a:xfrm>
            <a:off x="2360130" y="4697108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325734B-642F-4D20-BDFA-6A3FF6D97B2E}"/>
              </a:ext>
            </a:extLst>
          </p:cNvPr>
          <p:cNvCxnSpPr>
            <a:cxnSpLocks/>
          </p:cNvCxnSpPr>
          <p:nvPr/>
        </p:nvCxnSpPr>
        <p:spPr>
          <a:xfrm>
            <a:off x="2360130" y="5253377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C5827BA-ADFC-4879-B1C9-B5424A061592}"/>
              </a:ext>
            </a:extLst>
          </p:cNvPr>
          <p:cNvCxnSpPr>
            <a:cxnSpLocks/>
          </p:cNvCxnSpPr>
          <p:nvPr/>
        </p:nvCxnSpPr>
        <p:spPr>
          <a:xfrm>
            <a:off x="2360127" y="4132517"/>
            <a:ext cx="2702659" cy="56459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7A5DA7E5-B020-4978-B359-86CA1EED66A4}"/>
              </a:ext>
            </a:extLst>
          </p:cNvPr>
          <p:cNvCxnSpPr>
            <a:cxnSpLocks/>
          </p:cNvCxnSpPr>
          <p:nvPr/>
        </p:nvCxnSpPr>
        <p:spPr>
          <a:xfrm>
            <a:off x="2360127" y="4132518"/>
            <a:ext cx="2702659" cy="11208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E1E1CCAD-4525-427B-889E-2367A54ECF40}"/>
              </a:ext>
            </a:extLst>
          </p:cNvPr>
          <p:cNvCxnSpPr>
            <a:cxnSpLocks/>
          </p:cNvCxnSpPr>
          <p:nvPr/>
        </p:nvCxnSpPr>
        <p:spPr>
          <a:xfrm flipV="1">
            <a:off x="2360127" y="4132516"/>
            <a:ext cx="2712839" cy="560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3653150-E6A7-45BC-A19E-20BE5639113E}"/>
              </a:ext>
            </a:extLst>
          </p:cNvPr>
          <p:cNvCxnSpPr>
            <a:cxnSpLocks/>
          </p:cNvCxnSpPr>
          <p:nvPr/>
        </p:nvCxnSpPr>
        <p:spPr>
          <a:xfrm>
            <a:off x="2360127" y="4692948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9BF3F3-ED37-45BA-AAFA-042478408A79}"/>
              </a:ext>
            </a:extLst>
          </p:cNvPr>
          <p:cNvCxnSpPr>
            <a:cxnSpLocks/>
          </p:cNvCxnSpPr>
          <p:nvPr/>
        </p:nvCxnSpPr>
        <p:spPr>
          <a:xfrm flipV="1">
            <a:off x="2360127" y="4704166"/>
            <a:ext cx="2712839" cy="5492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A3250BBE-8CA5-41B4-B4E2-AC4D33108358}"/>
              </a:ext>
            </a:extLst>
          </p:cNvPr>
          <p:cNvCxnSpPr>
            <a:cxnSpLocks/>
          </p:cNvCxnSpPr>
          <p:nvPr/>
        </p:nvCxnSpPr>
        <p:spPr>
          <a:xfrm flipV="1">
            <a:off x="2375291" y="4139576"/>
            <a:ext cx="2687495" cy="1113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CC4C61D7-1D64-4C07-93D2-B2737186CF52}"/>
              </a:ext>
            </a:extLst>
          </p:cNvPr>
          <p:cNvCxnSpPr>
            <a:cxnSpLocks/>
          </p:cNvCxnSpPr>
          <p:nvPr/>
        </p:nvCxnSpPr>
        <p:spPr>
          <a:xfrm>
            <a:off x="6627483" y="4132518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9D4E4D10-5820-45E9-82E0-F10DA7F09CD2}"/>
              </a:ext>
            </a:extLst>
          </p:cNvPr>
          <p:cNvCxnSpPr>
            <a:cxnSpLocks/>
          </p:cNvCxnSpPr>
          <p:nvPr/>
        </p:nvCxnSpPr>
        <p:spPr>
          <a:xfrm>
            <a:off x="6627483" y="4697108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1837A85-691D-43DE-8840-C6113DD923A3}"/>
              </a:ext>
            </a:extLst>
          </p:cNvPr>
          <p:cNvCxnSpPr>
            <a:cxnSpLocks/>
          </p:cNvCxnSpPr>
          <p:nvPr/>
        </p:nvCxnSpPr>
        <p:spPr>
          <a:xfrm>
            <a:off x="6627483" y="5253377"/>
            <a:ext cx="27128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23559E96-30C1-4048-BF27-EC3AA5A61401}"/>
              </a:ext>
            </a:extLst>
          </p:cNvPr>
          <p:cNvCxnSpPr>
            <a:cxnSpLocks/>
          </p:cNvCxnSpPr>
          <p:nvPr/>
        </p:nvCxnSpPr>
        <p:spPr>
          <a:xfrm>
            <a:off x="6627480" y="4132517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91F525FC-1727-4BC5-9924-B6F7DB3007A3}"/>
              </a:ext>
            </a:extLst>
          </p:cNvPr>
          <p:cNvCxnSpPr>
            <a:cxnSpLocks/>
          </p:cNvCxnSpPr>
          <p:nvPr/>
        </p:nvCxnSpPr>
        <p:spPr>
          <a:xfrm>
            <a:off x="6627480" y="4132518"/>
            <a:ext cx="2702659" cy="11208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1DC07153-720E-4B61-BCF7-8BAFAB646D02}"/>
              </a:ext>
            </a:extLst>
          </p:cNvPr>
          <p:cNvCxnSpPr>
            <a:cxnSpLocks/>
          </p:cNvCxnSpPr>
          <p:nvPr/>
        </p:nvCxnSpPr>
        <p:spPr>
          <a:xfrm flipV="1">
            <a:off x="6627480" y="4132516"/>
            <a:ext cx="2712839" cy="56043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346DB607-3324-4B3B-A7C4-7F6F83EAE289}"/>
              </a:ext>
            </a:extLst>
          </p:cNvPr>
          <p:cNvCxnSpPr>
            <a:cxnSpLocks/>
          </p:cNvCxnSpPr>
          <p:nvPr/>
        </p:nvCxnSpPr>
        <p:spPr>
          <a:xfrm>
            <a:off x="6627480" y="4692948"/>
            <a:ext cx="2702659" cy="5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E6A9CF33-7288-414D-A131-6BB21D03715C}"/>
              </a:ext>
            </a:extLst>
          </p:cNvPr>
          <p:cNvCxnSpPr>
            <a:cxnSpLocks/>
          </p:cNvCxnSpPr>
          <p:nvPr/>
        </p:nvCxnSpPr>
        <p:spPr>
          <a:xfrm flipV="1">
            <a:off x="6627480" y="4704166"/>
            <a:ext cx="2712839" cy="5492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E704299-4ADA-4A9D-A88A-E4B253BBF90D}"/>
              </a:ext>
            </a:extLst>
          </p:cNvPr>
          <p:cNvCxnSpPr>
            <a:cxnSpLocks/>
          </p:cNvCxnSpPr>
          <p:nvPr/>
        </p:nvCxnSpPr>
        <p:spPr>
          <a:xfrm flipV="1">
            <a:off x="6642644" y="4139576"/>
            <a:ext cx="2687495" cy="1113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2DBEA1-DC00-40DC-9DCB-2288F7EDB68D}"/>
                  </a:ext>
                </a:extLst>
              </p:cNvPr>
              <p:cNvSpPr txBox="1"/>
              <p:nvPr/>
            </p:nvSpPr>
            <p:spPr>
              <a:xfrm>
                <a:off x="1053034" y="3875670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2DBEA1-DC00-40DC-9DCB-2288F7ED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34" y="3875670"/>
                <a:ext cx="50116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C290243-A104-4F27-A578-12AB997C0A98}"/>
                  </a:ext>
                </a:extLst>
              </p:cNvPr>
              <p:cNvSpPr txBox="1"/>
              <p:nvPr/>
            </p:nvSpPr>
            <p:spPr>
              <a:xfrm>
                <a:off x="1053034" y="4465494"/>
                <a:ext cx="50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C290243-A104-4F27-A578-12AB997C0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34" y="4465494"/>
                <a:ext cx="50828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E9E0D52-443C-4B83-9274-DECE66F28C2F}"/>
                  </a:ext>
                </a:extLst>
              </p:cNvPr>
              <p:cNvSpPr txBox="1"/>
              <p:nvPr/>
            </p:nvSpPr>
            <p:spPr>
              <a:xfrm>
                <a:off x="1053034" y="5013102"/>
                <a:ext cx="501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E9E0D52-443C-4B83-9274-DECE66F2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34" y="5013102"/>
                <a:ext cx="50186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FF2BA78-A41B-4C96-A2E0-4D2A2E614828}"/>
                  </a:ext>
                </a:extLst>
              </p:cNvPr>
              <p:cNvSpPr txBox="1"/>
              <p:nvPr/>
            </p:nvSpPr>
            <p:spPr>
              <a:xfrm>
                <a:off x="5227564" y="3893224"/>
                <a:ext cx="50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FF2BA78-A41B-4C96-A2E0-4D2A2E61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564" y="3893224"/>
                <a:ext cx="508281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59C91F-1831-4C7C-A70C-035C47CC8036}"/>
                  </a:ext>
                </a:extLst>
              </p:cNvPr>
              <p:cNvSpPr txBox="1"/>
              <p:nvPr/>
            </p:nvSpPr>
            <p:spPr>
              <a:xfrm>
                <a:off x="5227564" y="4483048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59C91F-1831-4C7C-A70C-035C47CC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564" y="4483048"/>
                <a:ext cx="49513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528A6D-384A-4E62-B192-C7A9BA23C406}"/>
                  </a:ext>
                </a:extLst>
              </p:cNvPr>
              <p:cNvSpPr txBox="1"/>
              <p:nvPr/>
            </p:nvSpPr>
            <p:spPr>
              <a:xfrm>
                <a:off x="5227564" y="5030656"/>
                <a:ext cx="50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528A6D-384A-4E62-B192-C7A9BA23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564" y="5030656"/>
                <a:ext cx="508281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7FD2AA3-65DC-44FF-8E06-113E54D9BAAB}"/>
                  </a:ext>
                </a:extLst>
              </p:cNvPr>
              <p:cNvSpPr txBox="1"/>
              <p:nvPr/>
            </p:nvSpPr>
            <p:spPr>
              <a:xfrm>
                <a:off x="9449521" y="3872241"/>
                <a:ext cx="50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7FD2AA3-65DC-44FF-8E06-113E54D9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521" y="3872241"/>
                <a:ext cx="508281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F958582-EE8B-481C-8545-AF94F0E21AAB}"/>
                  </a:ext>
                </a:extLst>
              </p:cNvPr>
              <p:cNvSpPr txBox="1"/>
              <p:nvPr/>
            </p:nvSpPr>
            <p:spPr>
              <a:xfrm>
                <a:off x="9449521" y="4462065"/>
                <a:ext cx="50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F958582-EE8B-481C-8545-AF94F0E2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521" y="4462065"/>
                <a:ext cx="50828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3085D80-362E-4090-B2E9-10F6EE8523B4}"/>
                  </a:ext>
                </a:extLst>
              </p:cNvPr>
              <p:cNvSpPr txBox="1"/>
              <p:nvPr/>
            </p:nvSpPr>
            <p:spPr>
              <a:xfrm>
                <a:off x="9449521" y="5009673"/>
                <a:ext cx="50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3085D80-362E-4090-B2E9-10F6EE85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521" y="5009673"/>
                <a:ext cx="5082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FF388598-229A-43AB-A80F-9CB1D5B011AA}"/>
              </a:ext>
            </a:extLst>
          </p:cNvPr>
          <p:cNvSpPr txBox="1"/>
          <p:nvPr/>
        </p:nvSpPr>
        <p:spPr>
          <a:xfrm>
            <a:off x="5408525" y="583683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观测时间点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F45F81C-D1A6-4864-87B9-3B9FB900526B}"/>
              </a:ext>
            </a:extLst>
          </p:cNvPr>
          <p:cNvSpPr txBox="1"/>
          <p:nvPr/>
        </p:nvSpPr>
        <p:spPr>
          <a:xfrm>
            <a:off x="9407508" y="583683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观测时间点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A140CA-88EA-4AB8-9535-7E317985AC51}"/>
              </a:ext>
            </a:extLst>
          </p:cNvPr>
          <p:cNvSpPr txBox="1"/>
          <p:nvPr/>
        </p:nvSpPr>
        <p:spPr>
          <a:xfrm>
            <a:off x="5172670" y="256112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核心步骤来了</a:t>
            </a:r>
          </a:p>
        </p:txBody>
      </p:sp>
    </p:spTree>
    <p:extLst>
      <p:ext uri="{BB962C8B-B14F-4D97-AF65-F5344CB8AC3E}">
        <p14:creationId xmlns:p14="http://schemas.microsoft.com/office/powerpoint/2010/main" val="306613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79" grpId="0"/>
      <p:bldP spid="83" grpId="0"/>
      <p:bldP spid="152" grpId="0"/>
      <p:bldP spid="153" grpId="0" animBg="1"/>
      <p:bldP spid="154" grpId="0" animBg="1"/>
      <p:bldP spid="156" grpId="0" animBg="1"/>
      <p:bldP spid="157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9" grpId="0" animBg="1"/>
      <p:bldP spid="170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1A3BE0-5815-4523-A8A6-1DC4D375E16F}"/>
              </a:ext>
            </a:extLst>
          </p:cNvPr>
          <p:cNvCxnSpPr/>
          <p:nvPr/>
        </p:nvCxnSpPr>
        <p:spPr>
          <a:xfrm>
            <a:off x="428263" y="5752622"/>
            <a:ext cx="11215869" cy="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5DA0DA6-04A1-43EF-876E-897BB3CD3F30}"/>
              </a:ext>
            </a:extLst>
          </p:cNvPr>
          <p:cNvSpPr/>
          <p:nvPr/>
        </p:nvSpPr>
        <p:spPr>
          <a:xfrm>
            <a:off x="1346986" y="2886272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/>
              <p:nvPr/>
            </p:nvSpPr>
            <p:spPr>
              <a:xfrm>
                <a:off x="928663" y="236817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3C77F50-57EA-429A-B452-D2FB5EBC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63" y="2368179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/>
              <p:nvPr/>
            </p:nvSpPr>
            <p:spPr>
              <a:xfrm>
                <a:off x="4906835" y="236817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3B5C749-4BC4-4C39-AB02-62DE206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35" y="2368179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/>
              <p:nvPr/>
            </p:nvSpPr>
            <p:spPr>
              <a:xfrm>
                <a:off x="8870738" y="2368179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724E0B8-1484-4219-8FF4-2A72EA78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738" y="2368179"/>
                <a:ext cx="10016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F5FFBA61-A291-4C31-AF39-1DC4C7D3C6D0}"/>
              </a:ext>
            </a:extLst>
          </p:cNvPr>
          <p:cNvSpPr/>
          <p:nvPr/>
        </p:nvSpPr>
        <p:spPr>
          <a:xfrm>
            <a:off x="5339204" y="2886272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3F7AB7E0-F617-4EEA-B498-01AE01A7B70A}"/>
              </a:ext>
            </a:extLst>
          </p:cNvPr>
          <p:cNvSpPr/>
          <p:nvPr/>
        </p:nvSpPr>
        <p:spPr>
          <a:xfrm>
            <a:off x="9325791" y="2886272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E3CFBF-79FD-41CA-9695-543DB7BB61F4}"/>
              </a:ext>
            </a:extLst>
          </p:cNvPr>
          <p:cNvSpPr/>
          <p:nvPr/>
        </p:nvSpPr>
        <p:spPr>
          <a:xfrm>
            <a:off x="1104377" y="3414718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DAC6BE-73E6-4631-AD14-4BD04C1A8D24}"/>
              </a:ext>
            </a:extLst>
          </p:cNvPr>
          <p:cNvSpPr/>
          <p:nvPr/>
        </p:nvSpPr>
        <p:spPr>
          <a:xfrm>
            <a:off x="5121821" y="3414718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C2C8984-38C8-4849-BDCB-FB3905FFB255}"/>
              </a:ext>
            </a:extLst>
          </p:cNvPr>
          <p:cNvSpPr/>
          <p:nvPr/>
        </p:nvSpPr>
        <p:spPr>
          <a:xfrm>
            <a:off x="9083183" y="3414718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17FD6DE-633B-49B1-AE82-58F2BED826D8}"/>
              </a:ext>
            </a:extLst>
          </p:cNvPr>
          <p:cNvSpPr txBox="1"/>
          <p:nvPr/>
        </p:nvSpPr>
        <p:spPr>
          <a:xfrm>
            <a:off x="1132085" y="3142542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37FA906-661E-4A45-A101-C223F63BC170}"/>
              </a:ext>
            </a:extLst>
          </p:cNvPr>
          <p:cNvSpPr txBox="1"/>
          <p:nvPr/>
        </p:nvSpPr>
        <p:spPr>
          <a:xfrm>
            <a:off x="5147319" y="3142542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0D46EAB-E843-4C64-894F-D90CCA076A6B}"/>
              </a:ext>
            </a:extLst>
          </p:cNvPr>
          <p:cNvSpPr txBox="1"/>
          <p:nvPr/>
        </p:nvSpPr>
        <p:spPr>
          <a:xfrm>
            <a:off x="9069528" y="3142542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7C156A51-BB9A-456B-8CCA-6C45270A774F}"/>
              </a:ext>
            </a:extLst>
          </p:cNvPr>
          <p:cNvSpPr/>
          <p:nvPr/>
        </p:nvSpPr>
        <p:spPr>
          <a:xfrm>
            <a:off x="1306078" y="3717615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63240F7E-9089-403E-9600-CD03D0BAACE0}"/>
              </a:ext>
            </a:extLst>
          </p:cNvPr>
          <p:cNvSpPr/>
          <p:nvPr/>
        </p:nvSpPr>
        <p:spPr>
          <a:xfrm>
            <a:off x="1264865" y="4211406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F580AD33-F893-46CE-B105-DDEBA746E87D}"/>
              </a:ext>
            </a:extLst>
          </p:cNvPr>
          <p:cNvSpPr/>
          <p:nvPr/>
        </p:nvSpPr>
        <p:spPr>
          <a:xfrm flipH="1">
            <a:off x="1340991" y="4732769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11AFEE82-EEF8-46A7-ADE8-3349842FEEF7}"/>
              </a:ext>
            </a:extLst>
          </p:cNvPr>
          <p:cNvSpPr/>
          <p:nvPr/>
        </p:nvSpPr>
        <p:spPr>
          <a:xfrm>
            <a:off x="5306503" y="4102278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6DE55FEF-425C-4529-B7C2-5FE96D479315}"/>
              </a:ext>
            </a:extLst>
          </p:cNvPr>
          <p:cNvSpPr/>
          <p:nvPr/>
        </p:nvSpPr>
        <p:spPr>
          <a:xfrm>
            <a:off x="5339196" y="3583428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FEE49FDE-D5F7-40AD-B392-C2EB3130036F}"/>
              </a:ext>
            </a:extLst>
          </p:cNvPr>
          <p:cNvSpPr/>
          <p:nvPr/>
        </p:nvSpPr>
        <p:spPr>
          <a:xfrm>
            <a:off x="5198589" y="4833040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2957AC02-9D21-4772-BD89-456C67D3B764}"/>
              </a:ext>
            </a:extLst>
          </p:cNvPr>
          <p:cNvSpPr/>
          <p:nvPr/>
        </p:nvSpPr>
        <p:spPr>
          <a:xfrm>
            <a:off x="9250309" y="3622321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7D02A70E-19F9-4709-89B0-530FE5BAC88E}"/>
              </a:ext>
            </a:extLst>
          </p:cNvPr>
          <p:cNvSpPr/>
          <p:nvPr/>
        </p:nvSpPr>
        <p:spPr>
          <a:xfrm>
            <a:off x="9223278" y="4220881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6F8B9237-6494-4BC3-BC55-05808D0A4E39}"/>
              </a:ext>
            </a:extLst>
          </p:cNvPr>
          <p:cNvSpPr/>
          <p:nvPr/>
        </p:nvSpPr>
        <p:spPr>
          <a:xfrm>
            <a:off x="9161209" y="4828644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2BAC8A9-8F06-422A-9D2D-78BE82A98400}"/>
              </a:ext>
            </a:extLst>
          </p:cNvPr>
          <p:cNvSpPr txBox="1"/>
          <p:nvPr/>
        </p:nvSpPr>
        <p:spPr>
          <a:xfrm>
            <a:off x="793882" y="5900034"/>
            <a:ext cx="1288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观测时间点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466806-C240-4542-B8BC-94E837081D6F}"/>
              </a:ext>
            </a:extLst>
          </p:cNvPr>
          <p:cNvSpPr txBox="1"/>
          <p:nvPr/>
        </p:nvSpPr>
        <p:spPr>
          <a:xfrm>
            <a:off x="4878864" y="5900034"/>
            <a:ext cx="1288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观测时间点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64D1B6A-E3E2-4792-B9BA-5ED21D34BE62}"/>
              </a:ext>
            </a:extLst>
          </p:cNvPr>
          <p:cNvSpPr txBox="1"/>
          <p:nvPr/>
        </p:nvSpPr>
        <p:spPr>
          <a:xfrm>
            <a:off x="8932831" y="5900034"/>
            <a:ext cx="1288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观测时间点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F297EC35-CA52-4B66-B318-19B6D5A38B65}"/>
              </a:ext>
            </a:extLst>
          </p:cNvPr>
          <p:cNvCxnSpPr>
            <a:cxnSpLocks/>
            <a:endCxn id="116" idx="3"/>
          </p:cNvCxnSpPr>
          <p:nvPr/>
        </p:nvCxnSpPr>
        <p:spPr>
          <a:xfrm rot="5400000" flipH="1" flipV="1">
            <a:off x="1241551" y="3106074"/>
            <a:ext cx="1165018" cy="212448"/>
          </a:xfrm>
          <a:prstGeom prst="bentConnector4">
            <a:avLst>
              <a:gd name="adj1" fmla="val 3888"/>
              <a:gd name="adj2" fmla="val 207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3362751-6343-4AC3-A4EB-5772C31484ED}"/>
              </a:ext>
            </a:extLst>
          </p:cNvPr>
          <p:cNvCxnSpPr>
            <a:cxnSpLocks/>
            <a:endCxn id="116" idx="3"/>
          </p:cNvCxnSpPr>
          <p:nvPr/>
        </p:nvCxnSpPr>
        <p:spPr>
          <a:xfrm rot="5400000" flipH="1" flipV="1">
            <a:off x="966351" y="3381274"/>
            <a:ext cx="1715418" cy="212448"/>
          </a:xfrm>
          <a:prstGeom prst="bentConnector4">
            <a:avLst>
              <a:gd name="adj1" fmla="val 4469"/>
              <a:gd name="adj2" fmla="val 322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4D1C7FF-3D96-479E-9408-081C99DFD019}"/>
              </a:ext>
            </a:extLst>
          </p:cNvPr>
          <p:cNvCxnSpPr>
            <a:cxnSpLocks/>
            <a:endCxn id="116" idx="3"/>
          </p:cNvCxnSpPr>
          <p:nvPr/>
        </p:nvCxnSpPr>
        <p:spPr>
          <a:xfrm rot="5400000" flipH="1" flipV="1">
            <a:off x="658961" y="3688664"/>
            <a:ext cx="2330198" cy="212448"/>
          </a:xfrm>
          <a:prstGeom prst="bentConnector4">
            <a:avLst>
              <a:gd name="adj1" fmla="val 1658"/>
              <a:gd name="adj2" fmla="val 489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E60EA1-C7E6-4278-9490-0761A945A353}"/>
              </a:ext>
            </a:extLst>
          </p:cNvPr>
          <p:cNvSpPr txBox="1"/>
          <p:nvPr/>
        </p:nvSpPr>
        <p:spPr>
          <a:xfrm>
            <a:off x="1647635" y="374706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7E60BC5-1482-4181-8013-AC332F23C41C}"/>
              </a:ext>
            </a:extLst>
          </p:cNvPr>
          <p:cNvSpPr txBox="1"/>
          <p:nvPr/>
        </p:nvSpPr>
        <p:spPr>
          <a:xfrm>
            <a:off x="1647635" y="42675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FB2155D-1E97-4DC1-91A9-EB6B380DF7C3}"/>
              </a:ext>
            </a:extLst>
          </p:cNvPr>
          <p:cNvSpPr txBox="1"/>
          <p:nvPr/>
        </p:nvSpPr>
        <p:spPr>
          <a:xfrm>
            <a:off x="1647635" y="491381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1B8065"/>
                </a:solidFill>
              </a:rPr>
              <a:t>单态生成概率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38995F93-172A-496E-8120-153F346E9B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55561" y="3106074"/>
            <a:ext cx="1165018" cy="212448"/>
          </a:xfrm>
          <a:prstGeom prst="bentConnector4">
            <a:avLst>
              <a:gd name="adj1" fmla="val 3888"/>
              <a:gd name="adj2" fmla="val 207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0C79728-DF99-48BD-ABA5-F1A8213CF5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0361" y="3381274"/>
            <a:ext cx="1715418" cy="212448"/>
          </a:xfrm>
          <a:prstGeom prst="bentConnector4">
            <a:avLst>
              <a:gd name="adj1" fmla="val 4469"/>
              <a:gd name="adj2" fmla="val 322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EE459730-88FA-4A35-A085-D2A5063D0C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72971" y="3688664"/>
            <a:ext cx="2330198" cy="212448"/>
          </a:xfrm>
          <a:prstGeom prst="bentConnector4">
            <a:avLst>
              <a:gd name="adj1" fmla="val 1658"/>
              <a:gd name="adj2" fmla="val 489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66B9541-0CDD-4AED-81F7-EAD5194275A3}"/>
              </a:ext>
            </a:extLst>
          </p:cNvPr>
          <p:cNvSpPr txBox="1"/>
          <p:nvPr/>
        </p:nvSpPr>
        <p:spPr>
          <a:xfrm>
            <a:off x="5661645" y="374706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6FE3F9F-263A-446B-B44C-A5C543E3946C}"/>
              </a:ext>
            </a:extLst>
          </p:cNvPr>
          <p:cNvSpPr txBox="1"/>
          <p:nvPr/>
        </p:nvSpPr>
        <p:spPr>
          <a:xfrm>
            <a:off x="5661645" y="42675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F413856-A42D-40E9-9EAF-19D57EEEF465}"/>
              </a:ext>
            </a:extLst>
          </p:cNvPr>
          <p:cNvSpPr txBox="1"/>
          <p:nvPr/>
        </p:nvSpPr>
        <p:spPr>
          <a:xfrm>
            <a:off x="5684505" y="491381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1B8065"/>
                </a:solidFill>
              </a:rPr>
              <a:t>单态生成概率</a:t>
            </a:r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FD59783A-0517-42C0-A199-8DC7F70B11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20357" y="3106074"/>
            <a:ext cx="1165018" cy="212448"/>
          </a:xfrm>
          <a:prstGeom prst="bentConnector4">
            <a:avLst>
              <a:gd name="adj1" fmla="val 3888"/>
              <a:gd name="adj2" fmla="val 207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153F8182-8D6F-4FAB-AE2D-A0F7D86C0D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45157" y="3381274"/>
            <a:ext cx="1715418" cy="212448"/>
          </a:xfrm>
          <a:prstGeom prst="bentConnector4">
            <a:avLst>
              <a:gd name="adj1" fmla="val 4469"/>
              <a:gd name="adj2" fmla="val 322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FEBCAAB4-7199-457A-B327-D792961EC6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37767" y="3688664"/>
            <a:ext cx="2330198" cy="212448"/>
          </a:xfrm>
          <a:prstGeom prst="bentConnector4">
            <a:avLst>
              <a:gd name="adj1" fmla="val 1658"/>
              <a:gd name="adj2" fmla="val 489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5EF06B-19E9-4264-8636-AAC9D919ACF3}"/>
              </a:ext>
            </a:extLst>
          </p:cNvPr>
          <p:cNvSpPr txBox="1"/>
          <p:nvPr/>
        </p:nvSpPr>
        <p:spPr>
          <a:xfrm>
            <a:off x="9626441" y="374706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D3789EF-EAD4-4783-8524-5CEEA9879D1F}"/>
              </a:ext>
            </a:extLst>
          </p:cNvPr>
          <p:cNvSpPr txBox="1"/>
          <p:nvPr/>
        </p:nvSpPr>
        <p:spPr>
          <a:xfrm>
            <a:off x="9626441" y="42675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5B0EC15-BF5A-4334-865F-2D5ED6A91481}"/>
              </a:ext>
            </a:extLst>
          </p:cNvPr>
          <p:cNvSpPr txBox="1"/>
          <p:nvPr/>
        </p:nvSpPr>
        <p:spPr>
          <a:xfrm>
            <a:off x="9641681" y="491381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1B8065"/>
                </a:solidFill>
              </a:rPr>
              <a:t>单态生成概率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FED6131-4CE9-4244-84C3-06975402A6DD}"/>
              </a:ext>
            </a:extLst>
          </p:cNvPr>
          <p:cNvSpPr txBox="1"/>
          <p:nvPr/>
        </p:nvSpPr>
        <p:spPr>
          <a:xfrm>
            <a:off x="1781523" y="230188"/>
            <a:ext cx="90986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假设我们已经计算好了各个观测时间点的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单态生成概率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观测点之间的状态转移概率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E0150FB-73D9-409C-B42E-F12DA90872B3}"/>
              </a:ext>
            </a:extLst>
          </p:cNvPr>
          <p:cNvSpPr txBox="1"/>
          <p:nvPr/>
        </p:nvSpPr>
        <p:spPr>
          <a:xfrm>
            <a:off x="3144126" y="3382248"/>
            <a:ext cx="117942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状态转移概率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388A15B-ADAE-4E42-8D28-C1D4C31EF707}"/>
              </a:ext>
            </a:extLst>
          </p:cNvPr>
          <p:cNvSpPr txBox="1"/>
          <p:nvPr/>
        </p:nvSpPr>
        <p:spPr>
          <a:xfrm>
            <a:off x="5803394" y="346721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0.5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0611AE5-EF78-4668-82F3-1AC48E2630AD}"/>
              </a:ext>
            </a:extLst>
          </p:cNvPr>
          <p:cNvSpPr txBox="1"/>
          <p:nvPr/>
        </p:nvSpPr>
        <p:spPr>
          <a:xfrm>
            <a:off x="5814217" y="40451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42590E5-AF9C-4FF9-A39B-A35AE1E43C77}"/>
              </a:ext>
            </a:extLst>
          </p:cNvPr>
          <p:cNvSpPr txBox="1"/>
          <p:nvPr/>
        </p:nvSpPr>
        <p:spPr>
          <a:xfrm>
            <a:off x="5826254" y="469642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0.1</a:t>
            </a:r>
            <a:endParaRPr lang="zh-CN" altLang="en-US" sz="12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25F28ED-6EC1-4058-97D0-013008D2B9CC}"/>
              </a:ext>
            </a:extLst>
          </p:cNvPr>
          <p:cNvSpPr txBox="1"/>
          <p:nvPr/>
        </p:nvSpPr>
        <p:spPr>
          <a:xfrm>
            <a:off x="1720419" y="346721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85C7D4C-DA89-473E-9170-39891E1FAC10}"/>
              </a:ext>
            </a:extLst>
          </p:cNvPr>
          <p:cNvSpPr txBox="1"/>
          <p:nvPr/>
        </p:nvSpPr>
        <p:spPr>
          <a:xfrm>
            <a:off x="1731242" y="40298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1336F92-A94E-4EAC-8DB5-132570373914}"/>
              </a:ext>
            </a:extLst>
          </p:cNvPr>
          <p:cNvSpPr txBox="1"/>
          <p:nvPr/>
        </p:nvSpPr>
        <p:spPr>
          <a:xfrm>
            <a:off x="1728060" y="468755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826EBB-1EE3-4131-A961-146B35986742}"/>
              </a:ext>
            </a:extLst>
          </p:cNvPr>
          <p:cNvSpPr txBox="1"/>
          <p:nvPr/>
        </p:nvSpPr>
        <p:spPr>
          <a:xfrm>
            <a:off x="9792667" y="346721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03180FC-ED64-4FEB-9CB4-F10DE1C07034}"/>
              </a:ext>
            </a:extLst>
          </p:cNvPr>
          <p:cNvSpPr txBox="1"/>
          <p:nvPr/>
        </p:nvSpPr>
        <p:spPr>
          <a:xfrm>
            <a:off x="9803490" y="40374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0.2</a:t>
            </a:r>
            <a:endParaRPr lang="zh-CN" altLang="en-US" sz="12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2C73929-41C4-480A-8407-65B9243FFFC8}"/>
              </a:ext>
            </a:extLst>
          </p:cNvPr>
          <p:cNvSpPr txBox="1"/>
          <p:nvPr/>
        </p:nvSpPr>
        <p:spPr>
          <a:xfrm>
            <a:off x="9815527" y="469642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sp>
        <p:nvSpPr>
          <p:cNvPr id="133" name="左中括号 132">
            <a:extLst>
              <a:ext uri="{FF2B5EF4-FFF2-40B4-BE49-F238E27FC236}">
                <a16:creationId xmlns:a16="http://schemas.microsoft.com/office/drawing/2014/main" id="{179A4DDE-4C2E-41FF-BADA-589AF021E593}"/>
              </a:ext>
            </a:extLst>
          </p:cNvPr>
          <p:cNvSpPr/>
          <p:nvPr/>
        </p:nvSpPr>
        <p:spPr>
          <a:xfrm>
            <a:off x="1104377" y="1111428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左中括号 133">
            <a:extLst>
              <a:ext uri="{FF2B5EF4-FFF2-40B4-BE49-F238E27FC236}">
                <a16:creationId xmlns:a16="http://schemas.microsoft.com/office/drawing/2014/main" id="{3E33A68C-B272-4107-8CC0-47473211ECDA}"/>
              </a:ext>
            </a:extLst>
          </p:cNvPr>
          <p:cNvSpPr/>
          <p:nvPr/>
        </p:nvSpPr>
        <p:spPr>
          <a:xfrm flipH="1">
            <a:off x="1752470" y="1111428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初始生成1">
                <a:extLst>
                  <a:ext uri="{FF2B5EF4-FFF2-40B4-BE49-F238E27FC236}">
                    <a16:creationId xmlns:a16="http://schemas.microsoft.com/office/drawing/2014/main" id="{08D9D24C-2621-47A8-BB7F-642960A55D97}"/>
                  </a:ext>
                </a:extLst>
              </p:cNvPr>
              <p:cNvSpPr txBox="1"/>
              <p:nvPr/>
            </p:nvSpPr>
            <p:spPr>
              <a:xfrm>
                <a:off x="1253638" y="1151284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5" name="初始生成1">
                <a:extLst>
                  <a:ext uri="{FF2B5EF4-FFF2-40B4-BE49-F238E27FC236}">
                    <a16:creationId xmlns:a16="http://schemas.microsoft.com/office/drawing/2014/main" id="{08D9D24C-2621-47A8-BB7F-642960A5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38" y="1151284"/>
                <a:ext cx="50045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初始生成2">
                <a:extLst>
                  <a:ext uri="{FF2B5EF4-FFF2-40B4-BE49-F238E27FC236}">
                    <a16:creationId xmlns:a16="http://schemas.microsoft.com/office/drawing/2014/main" id="{1775C8A0-C605-4FD2-9E52-22F91B22E2D3}"/>
                  </a:ext>
                </a:extLst>
              </p:cNvPr>
              <p:cNvSpPr txBox="1"/>
              <p:nvPr/>
            </p:nvSpPr>
            <p:spPr>
              <a:xfrm>
                <a:off x="1253638" y="1584876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6" name="初始生成2">
                <a:extLst>
                  <a:ext uri="{FF2B5EF4-FFF2-40B4-BE49-F238E27FC236}">
                    <a16:creationId xmlns:a16="http://schemas.microsoft.com/office/drawing/2014/main" id="{1775C8A0-C605-4FD2-9E52-22F91B22E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38" y="1584876"/>
                <a:ext cx="50045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初始生成3">
                <a:extLst>
                  <a:ext uri="{FF2B5EF4-FFF2-40B4-BE49-F238E27FC236}">
                    <a16:creationId xmlns:a16="http://schemas.microsoft.com/office/drawing/2014/main" id="{51B1F74D-6C36-43DF-8270-B077D6F1B0F9}"/>
                  </a:ext>
                </a:extLst>
              </p:cNvPr>
              <p:cNvSpPr txBox="1"/>
              <p:nvPr/>
            </p:nvSpPr>
            <p:spPr>
              <a:xfrm>
                <a:off x="1253638" y="2018469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7" name="初始生成3">
                <a:extLst>
                  <a:ext uri="{FF2B5EF4-FFF2-40B4-BE49-F238E27FC236}">
                    <a16:creationId xmlns:a16="http://schemas.microsoft.com/office/drawing/2014/main" id="{51B1F74D-6C36-43DF-8270-B077D6F1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38" y="2018469"/>
                <a:ext cx="50045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左中括号 137">
            <a:extLst>
              <a:ext uri="{FF2B5EF4-FFF2-40B4-BE49-F238E27FC236}">
                <a16:creationId xmlns:a16="http://schemas.microsoft.com/office/drawing/2014/main" id="{44E501DD-08A6-4F2C-B12B-F613376DA09C}"/>
              </a:ext>
            </a:extLst>
          </p:cNvPr>
          <p:cNvSpPr/>
          <p:nvPr/>
        </p:nvSpPr>
        <p:spPr>
          <a:xfrm>
            <a:off x="5078129" y="1111428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左中括号 138">
            <a:extLst>
              <a:ext uri="{FF2B5EF4-FFF2-40B4-BE49-F238E27FC236}">
                <a16:creationId xmlns:a16="http://schemas.microsoft.com/office/drawing/2014/main" id="{21F52526-E50D-4537-813F-99D42C2C5D25}"/>
              </a:ext>
            </a:extLst>
          </p:cNvPr>
          <p:cNvSpPr/>
          <p:nvPr/>
        </p:nvSpPr>
        <p:spPr>
          <a:xfrm flipH="1">
            <a:off x="5726222" y="1111428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4E4F493-3650-44A6-9F87-6ADD41BE30C6}"/>
                  </a:ext>
                </a:extLst>
              </p:cNvPr>
              <p:cNvSpPr txBox="1"/>
              <p:nvPr/>
            </p:nvSpPr>
            <p:spPr>
              <a:xfrm>
                <a:off x="5216185" y="1143664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4E4F493-3650-44A6-9F87-6ADD41BE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5" y="1143664"/>
                <a:ext cx="50045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BA81F11-A5EB-40E5-804F-A420B1633586}"/>
                  </a:ext>
                </a:extLst>
              </p:cNvPr>
              <p:cNvSpPr txBox="1"/>
              <p:nvPr/>
            </p:nvSpPr>
            <p:spPr>
              <a:xfrm>
                <a:off x="5216185" y="1577256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BA81F11-A5EB-40E5-804F-A420B163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5" y="1577256"/>
                <a:ext cx="50045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EFB7450-AA0A-4CA3-BFAD-66FEFF134A9E}"/>
                  </a:ext>
                </a:extLst>
              </p:cNvPr>
              <p:cNvSpPr txBox="1"/>
              <p:nvPr/>
            </p:nvSpPr>
            <p:spPr>
              <a:xfrm>
                <a:off x="5216185" y="2010849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EFB7450-AA0A-4CA3-BFAD-66FEFF13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5" y="2010849"/>
                <a:ext cx="50045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左中括号 142">
            <a:extLst>
              <a:ext uri="{FF2B5EF4-FFF2-40B4-BE49-F238E27FC236}">
                <a16:creationId xmlns:a16="http://schemas.microsoft.com/office/drawing/2014/main" id="{81CB0BCC-099D-459B-BA94-24C78DCA30C6}"/>
              </a:ext>
            </a:extLst>
          </p:cNvPr>
          <p:cNvSpPr/>
          <p:nvPr/>
        </p:nvSpPr>
        <p:spPr>
          <a:xfrm>
            <a:off x="8936631" y="1111428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左中括号 143">
            <a:extLst>
              <a:ext uri="{FF2B5EF4-FFF2-40B4-BE49-F238E27FC236}">
                <a16:creationId xmlns:a16="http://schemas.microsoft.com/office/drawing/2014/main" id="{34D06E7F-91ED-42DA-832D-2809E9F14B81}"/>
              </a:ext>
            </a:extLst>
          </p:cNvPr>
          <p:cNvSpPr/>
          <p:nvPr/>
        </p:nvSpPr>
        <p:spPr>
          <a:xfrm flipH="1">
            <a:off x="9584724" y="1111428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37DB993F-07D0-4E0C-9254-9FE21136F44F}"/>
                  </a:ext>
                </a:extLst>
              </p:cNvPr>
              <p:cNvSpPr txBox="1"/>
              <p:nvPr/>
            </p:nvSpPr>
            <p:spPr>
              <a:xfrm>
                <a:off x="9079617" y="1151284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37DB993F-07D0-4E0C-9254-9FE21136F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617" y="1151284"/>
                <a:ext cx="50045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0CCD5E-B052-4014-A660-4CFE96212EF3}"/>
                  </a:ext>
                </a:extLst>
              </p:cNvPr>
              <p:cNvSpPr txBox="1"/>
              <p:nvPr/>
            </p:nvSpPr>
            <p:spPr>
              <a:xfrm>
                <a:off x="9079617" y="1584876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0CCD5E-B052-4014-A660-4CFE962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617" y="1584876"/>
                <a:ext cx="50045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文本框 146">
            <a:extLst>
              <a:ext uri="{FF2B5EF4-FFF2-40B4-BE49-F238E27FC236}">
                <a16:creationId xmlns:a16="http://schemas.microsoft.com/office/drawing/2014/main" id="{0E6C572C-C3D1-4F8A-A75B-193C7F26ADBB}"/>
              </a:ext>
            </a:extLst>
          </p:cNvPr>
          <p:cNvSpPr txBox="1"/>
          <p:nvPr/>
        </p:nvSpPr>
        <p:spPr>
          <a:xfrm>
            <a:off x="9097905" y="201846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0.4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A890005C-057D-47A8-A393-4C4176D92C60}"/>
                  </a:ext>
                </a:extLst>
              </p:cNvPr>
              <p:cNvSpPr txBox="1"/>
              <p:nvPr/>
            </p:nvSpPr>
            <p:spPr>
              <a:xfrm>
                <a:off x="653675" y="3557039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A890005C-057D-47A8-A393-4C4176D92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5" y="3557039"/>
                <a:ext cx="501163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92A9E79-D7B8-4D6D-AFBC-B688573B8AB2}"/>
                  </a:ext>
                </a:extLst>
              </p:cNvPr>
              <p:cNvSpPr txBox="1"/>
              <p:nvPr/>
            </p:nvSpPr>
            <p:spPr>
              <a:xfrm>
                <a:off x="653675" y="4082498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92A9E79-D7B8-4D6D-AFBC-B688573B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5" y="4082498"/>
                <a:ext cx="508280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639F0744-029A-44F9-81CA-DF528E1EC553}"/>
                  </a:ext>
                </a:extLst>
              </p:cNvPr>
              <p:cNvSpPr txBox="1"/>
              <p:nvPr/>
            </p:nvSpPr>
            <p:spPr>
              <a:xfrm>
                <a:off x="653675" y="4594070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639F0744-029A-44F9-81CA-DF528E1EC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5" y="4594070"/>
                <a:ext cx="501868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2FDE517-F50A-4240-AA2F-B223A5EE9EC9}"/>
                  </a:ext>
                </a:extLst>
              </p:cNvPr>
              <p:cNvSpPr txBox="1"/>
              <p:nvPr/>
            </p:nvSpPr>
            <p:spPr>
              <a:xfrm>
                <a:off x="4671039" y="3557039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2FDE517-F50A-4240-AA2F-B223A5EE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039" y="3557039"/>
                <a:ext cx="508280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67FFA4F8-C591-4A92-AA4D-0752F6F09F00}"/>
                  </a:ext>
                </a:extLst>
              </p:cNvPr>
              <p:cNvSpPr txBox="1"/>
              <p:nvPr/>
            </p:nvSpPr>
            <p:spPr>
              <a:xfrm>
                <a:off x="4680004" y="4082498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67FFA4F8-C591-4A92-AA4D-0752F6F0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4" y="4082498"/>
                <a:ext cx="495136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C00B4DB-51D8-4721-84C5-5B1D063FF057}"/>
                  </a:ext>
                </a:extLst>
              </p:cNvPr>
              <p:cNvSpPr txBox="1"/>
              <p:nvPr/>
            </p:nvSpPr>
            <p:spPr>
              <a:xfrm>
                <a:off x="4671039" y="4594070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C00B4DB-51D8-4721-84C5-5B1D063FF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039" y="4594070"/>
                <a:ext cx="508280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8684EDBF-A133-4ADE-85D2-3F6BB165BF61}"/>
                  </a:ext>
                </a:extLst>
              </p:cNvPr>
              <p:cNvSpPr txBox="1"/>
              <p:nvPr/>
            </p:nvSpPr>
            <p:spPr>
              <a:xfrm>
                <a:off x="8678048" y="3557039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8684EDBF-A133-4ADE-85D2-3F6BB165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48" y="3557039"/>
                <a:ext cx="508280" cy="461665"/>
              </a:xfrm>
              <a:prstGeom prst="rect">
                <a:avLst/>
              </a:prstGeom>
              <a:blipFill>
                <a:blip r:embed="rId1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413AB6DB-3073-45A1-80C0-19DC18C9F112}"/>
                  </a:ext>
                </a:extLst>
              </p:cNvPr>
              <p:cNvSpPr txBox="1"/>
              <p:nvPr/>
            </p:nvSpPr>
            <p:spPr>
              <a:xfrm>
                <a:off x="8678048" y="4082498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413AB6DB-3073-45A1-80C0-19DC18C9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48" y="4082498"/>
                <a:ext cx="508280" cy="461665"/>
              </a:xfrm>
              <a:prstGeom prst="rect">
                <a:avLst/>
              </a:prstGeom>
              <a:blipFill>
                <a:blip r:embed="rId2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3DE7789-741C-4F4F-86BA-1B43F6AC4C9A}"/>
                  </a:ext>
                </a:extLst>
              </p:cNvPr>
              <p:cNvSpPr txBox="1"/>
              <p:nvPr/>
            </p:nvSpPr>
            <p:spPr>
              <a:xfrm>
                <a:off x="8678048" y="4594070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3DE7789-741C-4F4F-86BA-1B43F6AC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48" y="4594070"/>
                <a:ext cx="508280" cy="461665"/>
              </a:xfrm>
              <a:prstGeom prst="rect">
                <a:avLst/>
              </a:prstGeom>
              <a:blipFill>
                <a:blip r:embed="rId2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文本框 156">
            <a:extLst>
              <a:ext uri="{FF2B5EF4-FFF2-40B4-BE49-F238E27FC236}">
                <a16:creationId xmlns:a16="http://schemas.microsoft.com/office/drawing/2014/main" id="{F9F33BED-9322-46B0-AC52-82E6EA2D63FE}"/>
              </a:ext>
            </a:extLst>
          </p:cNvPr>
          <p:cNvSpPr txBox="1"/>
          <p:nvPr/>
        </p:nvSpPr>
        <p:spPr>
          <a:xfrm>
            <a:off x="1034013" y="71373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单态生成概率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453A9EE-A31F-4EC2-9DAD-63B8BF41E57B}"/>
              </a:ext>
            </a:extLst>
          </p:cNvPr>
          <p:cNvSpPr txBox="1"/>
          <p:nvPr/>
        </p:nvSpPr>
        <p:spPr>
          <a:xfrm>
            <a:off x="4992563" y="71373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单态生成概率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20F93E0F-7A60-4A72-BA6D-8EA743C518C1}"/>
              </a:ext>
            </a:extLst>
          </p:cNvPr>
          <p:cNvSpPr txBox="1"/>
          <p:nvPr/>
        </p:nvSpPr>
        <p:spPr>
          <a:xfrm>
            <a:off x="8874386" y="71373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单态生成概率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43E788B-6FED-4A75-9BA6-61B2C8418CBF}"/>
                  </a:ext>
                </a:extLst>
              </p:cNvPr>
              <p:cNvSpPr txBox="1"/>
              <p:nvPr/>
            </p:nvSpPr>
            <p:spPr>
              <a:xfrm>
                <a:off x="2921133" y="106615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43E788B-6FED-4A75-9BA6-61B2C8418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33" y="1066157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6C2A499F-63F8-4990-8D52-E40C90E0FA94}"/>
                  </a:ext>
                </a:extLst>
              </p:cNvPr>
              <p:cNvSpPr txBox="1"/>
              <p:nvPr/>
            </p:nvSpPr>
            <p:spPr>
              <a:xfrm>
                <a:off x="3449134" y="106615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6C2A499F-63F8-4990-8D52-E40C90E0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34" y="1066157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文本框 162">
            <a:extLst>
              <a:ext uri="{FF2B5EF4-FFF2-40B4-BE49-F238E27FC236}">
                <a16:creationId xmlns:a16="http://schemas.microsoft.com/office/drawing/2014/main" id="{08DC5AB1-74B5-4FC6-924D-5E39E61148DF}"/>
              </a:ext>
            </a:extLst>
          </p:cNvPr>
          <p:cNvSpPr txBox="1"/>
          <p:nvPr/>
        </p:nvSpPr>
        <p:spPr>
          <a:xfrm>
            <a:off x="3977135" y="1066157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0.01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5366A206-3163-4DA8-8855-4B16BE3344E1}"/>
                  </a:ext>
                </a:extLst>
              </p:cNvPr>
              <p:cNvSpPr txBox="1"/>
              <p:nvPr/>
            </p:nvSpPr>
            <p:spPr>
              <a:xfrm>
                <a:off x="2921133" y="1498788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5366A206-3163-4DA8-8855-4B16BE334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33" y="1498788"/>
                <a:ext cx="485710" cy="276999"/>
              </a:xfrm>
              <a:prstGeom prst="rect">
                <a:avLst/>
              </a:prstGeom>
              <a:blipFill>
                <a:blip r:embed="rId24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3771D66-69B3-47B6-BF19-3AF7DCB05E5F}"/>
                  </a:ext>
                </a:extLst>
              </p:cNvPr>
              <p:cNvSpPr txBox="1"/>
              <p:nvPr/>
            </p:nvSpPr>
            <p:spPr>
              <a:xfrm>
                <a:off x="3443930" y="149878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3771D66-69B3-47B6-BF19-3AF7DCB05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930" y="1498788"/>
                <a:ext cx="357470" cy="276999"/>
              </a:xfrm>
              <a:prstGeom prst="rect">
                <a:avLst/>
              </a:prstGeom>
              <a:blipFill>
                <a:blip r:embed="rId25"/>
                <a:stretch>
                  <a:fillRect l="-15254" r="-1525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75838A4B-F7DF-468D-A9E0-4AA72BB848F1}"/>
                  </a:ext>
                </a:extLst>
              </p:cNvPr>
              <p:cNvSpPr txBox="1"/>
              <p:nvPr/>
            </p:nvSpPr>
            <p:spPr>
              <a:xfrm>
                <a:off x="3966236" y="149878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75838A4B-F7DF-468D-A9E0-4AA72BB84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36" y="1498788"/>
                <a:ext cx="357470" cy="276999"/>
              </a:xfrm>
              <a:prstGeom prst="rect">
                <a:avLst/>
              </a:prstGeom>
              <a:blipFill>
                <a:blip r:embed="rId26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C34DDAEF-7AE9-4692-AA85-1CC30104FB85}"/>
                  </a:ext>
                </a:extLst>
              </p:cNvPr>
              <p:cNvSpPr txBox="1"/>
              <p:nvPr/>
            </p:nvSpPr>
            <p:spPr>
              <a:xfrm>
                <a:off x="2921133" y="1953893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C34DDAEF-7AE9-4692-AA85-1CC30104F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33" y="1953893"/>
                <a:ext cx="357470" cy="276999"/>
              </a:xfrm>
              <a:prstGeom prst="rect">
                <a:avLst/>
              </a:prstGeom>
              <a:blipFill>
                <a:blip r:embed="rId2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A7BA3329-CE21-4F18-B115-30AE1D8327F1}"/>
                  </a:ext>
                </a:extLst>
              </p:cNvPr>
              <p:cNvSpPr txBox="1"/>
              <p:nvPr/>
            </p:nvSpPr>
            <p:spPr>
              <a:xfrm>
                <a:off x="3450813" y="1953893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A7BA3329-CE21-4F18-B115-30AE1D832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13" y="1953893"/>
                <a:ext cx="485710" cy="276999"/>
              </a:xfrm>
              <a:prstGeom prst="rect">
                <a:avLst/>
              </a:prstGeom>
              <a:blipFill>
                <a:blip r:embed="rId28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15151EB-5304-46A9-9635-44C056515196}"/>
                  </a:ext>
                </a:extLst>
              </p:cNvPr>
              <p:cNvSpPr txBox="1"/>
              <p:nvPr/>
            </p:nvSpPr>
            <p:spPr>
              <a:xfrm>
                <a:off x="3966236" y="1953893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15151EB-5304-46A9-9635-44C05651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36" y="1953893"/>
                <a:ext cx="485710" cy="276999"/>
              </a:xfrm>
              <a:prstGeom prst="rect">
                <a:avLst/>
              </a:prstGeom>
              <a:blipFill>
                <a:blip r:embed="rId29"/>
                <a:stretch>
                  <a:fillRect l="-11392" r="-1265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左中括号 170">
            <a:extLst>
              <a:ext uri="{FF2B5EF4-FFF2-40B4-BE49-F238E27FC236}">
                <a16:creationId xmlns:a16="http://schemas.microsoft.com/office/drawing/2014/main" id="{ECDF34A0-9A5A-4772-B988-F23FB7E68D92}"/>
              </a:ext>
            </a:extLst>
          </p:cNvPr>
          <p:cNvSpPr/>
          <p:nvPr/>
        </p:nvSpPr>
        <p:spPr>
          <a:xfrm>
            <a:off x="2744434" y="1066158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左中括号 171">
            <a:extLst>
              <a:ext uri="{FF2B5EF4-FFF2-40B4-BE49-F238E27FC236}">
                <a16:creationId xmlns:a16="http://schemas.microsoft.com/office/drawing/2014/main" id="{C489D3A9-8386-4CF4-A721-47490A18581D}"/>
              </a:ext>
            </a:extLst>
          </p:cNvPr>
          <p:cNvSpPr/>
          <p:nvPr/>
        </p:nvSpPr>
        <p:spPr>
          <a:xfrm flipH="1">
            <a:off x="4346016" y="1066158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BC00DB2B-0013-4119-B3E1-D1C362A63A63}"/>
                  </a:ext>
                </a:extLst>
              </p:cNvPr>
              <p:cNvSpPr txBox="1"/>
              <p:nvPr/>
            </p:nvSpPr>
            <p:spPr>
              <a:xfrm>
                <a:off x="2272381" y="869380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BC00DB2B-0013-4119-B3E1-D1C362A63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81" y="869380"/>
                <a:ext cx="501163" cy="461665"/>
              </a:xfrm>
              <a:prstGeom prst="rect">
                <a:avLst/>
              </a:prstGeom>
              <a:blipFill>
                <a:blip r:embed="rId3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2CFB777-8361-4A32-927E-4093AF74E9E6}"/>
                  </a:ext>
                </a:extLst>
              </p:cNvPr>
              <p:cNvSpPr txBox="1"/>
              <p:nvPr/>
            </p:nvSpPr>
            <p:spPr>
              <a:xfrm>
                <a:off x="2272381" y="1323973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2CFB777-8361-4A32-927E-4093AF74E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81" y="1323973"/>
                <a:ext cx="508280" cy="461665"/>
              </a:xfrm>
              <a:prstGeom prst="rect">
                <a:avLst/>
              </a:prstGeom>
              <a:blipFill>
                <a:blip r:embed="rId3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E1DCB1A-9C06-4664-A532-C952C3D29C0B}"/>
                  </a:ext>
                </a:extLst>
              </p:cNvPr>
              <p:cNvSpPr txBox="1"/>
              <p:nvPr/>
            </p:nvSpPr>
            <p:spPr>
              <a:xfrm>
                <a:off x="2272381" y="1797445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E1DCB1A-9C06-4664-A532-C952C3D29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81" y="1797445"/>
                <a:ext cx="501868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6CEF6BB-22E1-4F4A-B13B-978F8B4584CD}"/>
                  </a:ext>
                </a:extLst>
              </p:cNvPr>
              <p:cNvSpPr txBox="1"/>
              <p:nvPr/>
            </p:nvSpPr>
            <p:spPr>
              <a:xfrm>
                <a:off x="2903678" y="629080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6CEF6BB-22E1-4F4A-B13B-978F8B458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678" y="629080"/>
                <a:ext cx="508280" cy="461665"/>
              </a:xfrm>
              <a:prstGeom prst="rect">
                <a:avLst/>
              </a:prstGeom>
              <a:blipFill>
                <a:blip r:embed="rId3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5AA0DBE-213F-4375-B6FA-E6147030E6F8}"/>
                  </a:ext>
                </a:extLst>
              </p:cNvPr>
              <p:cNvSpPr txBox="1"/>
              <p:nvPr/>
            </p:nvSpPr>
            <p:spPr>
              <a:xfrm>
                <a:off x="3406168" y="639215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5AA0DBE-213F-4375-B6FA-E6147030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68" y="639215"/>
                <a:ext cx="495136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59A61B3-44CB-402B-BA6E-DA6CD8DAF5BA}"/>
                  </a:ext>
                </a:extLst>
              </p:cNvPr>
              <p:cNvSpPr txBox="1"/>
              <p:nvPr/>
            </p:nvSpPr>
            <p:spPr>
              <a:xfrm>
                <a:off x="3935758" y="63146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59A61B3-44CB-402B-BA6E-DA6CD8DAF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58" y="631465"/>
                <a:ext cx="508280" cy="461665"/>
              </a:xfrm>
              <a:prstGeom prst="rect">
                <a:avLst/>
              </a:prstGeom>
              <a:blipFill>
                <a:blip r:embed="rId3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974CD4D0-E5A2-4AF5-B2B2-778225A7E7EC}"/>
              </a:ext>
            </a:extLst>
          </p:cNvPr>
          <p:cNvSpPr txBox="1"/>
          <p:nvPr/>
        </p:nvSpPr>
        <p:spPr>
          <a:xfrm>
            <a:off x="7190861" y="3386277"/>
            <a:ext cx="117942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49FC8492-6556-4FEF-A2C3-3ADBBB28A3EA}"/>
                  </a:ext>
                </a:extLst>
              </p:cNvPr>
              <p:cNvSpPr txBox="1"/>
              <p:nvPr/>
            </p:nvSpPr>
            <p:spPr>
              <a:xfrm>
                <a:off x="6863207" y="1107640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49FC8492-6556-4FEF-A2C3-3ADBBB28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07" y="1107640"/>
                <a:ext cx="485710" cy="276999"/>
              </a:xfrm>
              <a:prstGeom prst="rect">
                <a:avLst/>
              </a:prstGeom>
              <a:blipFill>
                <a:blip r:embed="rId36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034182D-4A27-4F03-A6FF-97D2BE524BD1}"/>
                  </a:ext>
                </a:extLst>
              </p:cNvPr>
              <p:cNvSpPr txBox="1"/>
              <p:nvPr/>
            </p:nvSpPr>
            <p:spPr>
              <a:xfrm>
                <a:off x="7391208" y="1107640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034182D-4A27-4F03-A6FF-97D2BE52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208" y="1107640"/>
                <a:ext cx="485710" cy="276999"/>
              </a:xfrm>
              <a:prstGeom prst="rect">
                <a:avLst/>
              </a:prstGeom>
              <a:blipFill>
                <a:blip r:embed="rId37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>
            <a:extLst>
              <a:ext uri="{FF2B5EF4-FFF2-40B4-BE49-F238E27FC236}">
                <a16:creationId xmlns:a16="http://schemas.microsoft.com/office/drawing/2014/main" id="{90806164-5992-450C-87DF-ECB2DDA5EC14}"/>
              </a:ext>
            </a:extLst>
          </p:cNvPr>
          <p:cNvSpPr txBox="1"/>
          <p:nvPr/>
        </p:nvSpPr>
        <p:spPr>
          <a:xfrm>
            <a:off x="7919209" y="1107640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0.03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BBD7A25-8197-4664-BEA7-39834373DE5E}"/>
                  </a:ext>
                </a:extLst>
              </p:cNvPr>
              <p:cNvSpPr txBox="1"/>
              <p:nvPr/>
            </p:nvSpPr>
            <p:spPr>
              <a:xfrm>
                <a:off x="6863207" y="154027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BBD7A25-8197-4664-BEA7-39834373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07" y="1540271"/>
                <a:ext cx="357469" cy="276999"/>
              </a:xfrm>
              <a:prstGeom prst="rect">
                <a:avLst/>
              </a:prstGeom>
              <a:blipFill>
                <a:blip r:embed="rId38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20BAA56B-F1C6-4E39-B40E-744BB925AD5E}"/>
                  </a:ext>
                </a:extLst>
              </p:cNvPr>
              <p:cNvSpPr txBox="1"/>
              <p:nvPr/>
            </p:nvSpPr>
            <p:spPr>
              <a:xfrm>
                <a:off x="7386004" y="154027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20BAA56B-F1C6-4E39-B40E-744BB925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004" y="1540271"/>
                <a:ext cx="485710" cy="276999"/>
              </a:xfrm>
              <a:prstGeom prst="rect">
                <a:avLst/>
              </a:prstGeom>
              <a:blipFill>
                <a:blip r:embed="rId39"/>
                <a:stretch>
                  <a:fillRect l="-11392" r="-1265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5033654-37F2-4F9A-AEF5-63CBC4FB263C}"/>
                  </a:ext>
                </a:extLst>
              </p:cNvPr>
              <p:cNvSpPr txBox="1"/>
              <p:nvPr/>
            </p:nvSpPr>
            <p:spPr>
              <a:xfrm>
                <a:off x="7908310" y="154027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5033654-37F2-4F9A-AEF5-63CBC4FB2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310" y="1540271"/>
                <a:ext cx="485710" cy="276999"/>
              </a:xfrm>
              <a:prstGeom prst="rect">
                <a:avLst/>
              </a:prstGeom>
              <a:blipFill>
                <a:blip r:embed="rId40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7AF0CB6A-0072-4EF8-BEAC-5E3CE21864BE}"/>
                  </a:ext>
                </a:extLst>
              </p:cNvPr>
              <p:cNvSpPr txBox="1"/>
              <p:nvPr/>
            </p:nvSpPr>
            <p:spPr>
              <a:xfrm>
                <a:off x="6863207" y="199537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7AF0CB6A-0072-4EF8-BEAC-5E3CE2186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07" y="1995376"/>
                <a:ext cx="357470" cy="276999"/>
              </a:xfrm>
              <a:prstGeom prst="rect">
                <a:avLst/>
              </a:prstGeom>
              <a:blipFill>
                <a:blip r:embed="rId41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3F77A8FE-A53C-40C4-B7F8-8D3512688DAF}"/>
                  </a:ext>
                </a:extLst>
              </p:cNvPr>
              <p:cNvSpPr txBox="1"/>
              <p:nvPr/>
            </p:nvSpPr>
            <p:spPr>
              <a:xfrm>
                <a:off x="7392887" y="1995376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3F77A8FE-A53C-40C4-B7F8-8D351268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887" y="1995376"/>
                <a:ext cx="485710" cy="276999"/>
              </a:xfrm>
              <a:prstGeom prst="rect">
                <a:avLst/>
              </a:prstGeom>
              <a:blipFill>
                <a:blip r:embed="rId42"/>
                <a:stretch>
                  <a:fillRect l="-11392" r="-1392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CBBA8849-6569-4B3A-A7D4-3E27AF007D9F}"/>
                  </a:ext>
                </a:extLst>
              </p:cNvPr>
              <p:cNvSpPr txBox="1"/>
              <p:nvPr/>
            </p:nvSpPr>
            <p:spPr>
              <a:xfrm>
                <a:off x="7908310" y="199537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CBBA8849-6569-4B3A-A7D4-3E27AF00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310" y="1995376"/>
                <a:ext cx="357470" cy="276999"/>
              </a:xfrm>
              <a:prstGeom prst="rect">
                <a:avLst/>
              </a:prstGeom>
              <a:blipFill>
                <a:blip r:embed="rId43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左中括号 200">
            <a:extLst>
              <a:ext uri="{FF2B5EF4-FFF2-40B4-BE49-F238E27FC236}">
                <a16:creationId xmlns:a16="http://schemas.microsoft.com/office/drawing/2014/main" id="{D407DBC5-19C4-470D-8283-19C1ADD65005}"/>
              </a:ext>
            </a:extLst>
          </p:cNvPr>
          <p:cNvSpPr/>
          <p:nvPr/>
        </p:nvSpPr>
        <p:spPr>
          <a:xfrm>
            <a:off x="6686508" y="1107641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左中括号 201">
            <a:extLst>
              <a:ext uri="{FF2B5EF4-FFF2-40B4-BE49-F238E27FC236}">
                <a16:creationId xmlns:a16="http://schemas.microsoft.com/office/drawing/2014/main" id="{128DB3D6-0C82-4CD1-8A63-07E5DC5D4D3A}"/>
              </a:ext>
            </a:extLst>
          </p:cNvPr>
          <p:cNvSpPr/>
          <p:nvPr/>
        </p:nvSpPr>
        <p:spPr>
          <a:xfrm flipH="1">
            <a:off x="8288090" y="1107641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C56E900-AE89-4F0D-BB9D-C94F1F473F88}"/>
                  </a:ext>
                </a:extLst>
              </p:cNvPr>
              <p:cNvSpPr txBox="1"/>
              <p:nvPr/>
            </p:nvSpPr>
            <p:spPr>
              <a:xfrm>
                <a:off x="6212850" y="910863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C56E900-AE89-4F0D-BB9D-C94F1F473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850" y="910863"/>
                <a:ext cx="508280" cy="461665"/>
              </a:xfrm>
              <a:prstGeom prst="rect">
                <a:avLst/>
              </a:prstGeom>
              <a:blipFill>
                <a:blip r:embed="rId4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50E571D3-442C-4EED-BDF1-CF16A60138DC}"/>
                  </a:ext>
                </a:extLst>
              </p:cNvPr>
              <p:cNvSpPr txBox="1"/>
              <p:nvPr/>
            </p:nvSpPr>
            <p:spPr>
              <a:xfrm>
                <a:off x="6212850" y="1365456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50E571D3-442C-4EED-BDF1-CF16A6013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850" y="1365456"/>
                <a:ext cx="495136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A63D74D6-077C-48F8-A066-739C01AFB4F3}"/>
                  </a:ext>
                </a:extLst>
              </p:cNvPr>
              <p:cNvSpPr txBox="1"/>
              <p:nvPr/>
            </p:nvSpPr>
            <p:spPr>
              <a:xfrm>
                <a:off x="6212850" y="1838928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A63D74D6-077C-48F8-A066-739C01AFB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850" y="1838928"/>
                <a:ext cx="508280" cy="461665"/>
              </a:xfrm>
              <a:prstGeom prst="rect">
                <a:avLst/>
              </a:prstGeom>
              <a:blipFill>
                <a:blip r:embed="rId4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57A617F-45C8-4E7E-9607-D5C2B75B967C}"/>
                  </a:ext>
                </a:extLst>
              </p:cNvPr>
              <p:cNvSpPr txBox="1"/>
              <p:nvPr/>
            </p:nvSpPr>
            <p:spPr>
              <a:xfrm>
                <a:off x="6845752" y="65190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57A617F-45C8-4E7E-9607-D5C2B75B9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52" y="651901"/>
                <a:ext cx="508280" cy="461665"/>
              </a:xfrm>
              <a:prstGeom prst="rect">
                <a:avLst/>
              </a:prstGeom>
              <a:blipFill>
                <a:blip r:embed="rId4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1BC1C63E-A865-4077-BDC4-79D28896D7A0}"/>
                  </a:ext>
                </a:extLst>
              </p:cNvPr>
              <p:cNvSpPr txBox="1"/>
              <p:nvPr/>
            </p:nvSpPr>
            <p:spPr>
              <a:xfrm>
                <a:off x="7348242" y="66203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1BC1C63E-A865-4077-BDC4-79D28896D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42" y="662036"/>
                <a:ext cx="508280" cy="461665"/>
              </a:xfrm>
              <a:prstGeom prst="rect">
                <a:avLst/>
              </a:prstGeom>
              <a:blipFill>
                <a:blip r:embed="rId4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14D6084-BE1B-459C-A6C3-6CAC1BC611B8}"/>
                  </a:ext>
                </a:extLst>
              </p:cNvPr>
              <p:cNvSpPr txBox="1"/>
              <p:nvPr/>
            </p:nvSpPr>
            <p:spPr>
              <a:xfrm>
                <a:off x="7877832" y="65428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14D6084-BE1B-459C-A6C3-6CAC1BC61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32" y="654286"/>
                <a:ext cx="508280" cy="461665"/>
              </a:xfrm>
              <a:prstGeom prst="rect">
                <a:avLst/>
              </a:prstGeom>
              <a:blipFill>
                <a:blip r:embed="rId4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A44A5971-2BE6-4E58-A29F-1154E4FD877E}"/>
              </a:ext>
            </a:extLst>
          </p:cNvPr>
          <p:cNvCxnSpPr>
            <a:cxnSpLocks/>
          </p:cNvCxnSpPr>
          <p:nvPr/>
        </p:nvCxnSpPr>
        <p:spPr>
          <a:xfrm>
            <a:off x="2943911" y="3805580"/>
            <a:ext cx="1689161" cy="0"/>
          </a:xfrm>
          <a:prstGeom prst="straightConnector1">
            <a:avLst/>
          </a:prstGeom>
          <a:ln w="28575">
            <a:solidFill>
              <a:schemeClr val="accent1">
                <a:alpha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081EB7-8CDC-45D6-8557-D1CA7F6DEAEA}"/>
              </a:ext>
            </a:extLst>
          </p:cNvPr>
          <p:cNvCxnSpPr>
            <a:cxnSpLocks/>
          </p:cNvCxnSpPr>
          <p:nvPr/>
        </p:nvCxnSpPr>
        <p:spPr>
          <a:xfrm>
            <a:off x="6951391" y="3809609"/>
            <a:ext cx="1689161" cy="0"/>
          </a:xfrm>
          <a:prstGeom prst="straightConnector1">
            <a:avLst/>
          </a:prstGeom>
          <a:ln w="28575">
            <a:solidFill>
              <a:schemeClr val="accent1">
                <a:alpha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53736E1-907A-47F8-8389-72305C8F8C2E}"/>
              </a:ext>
            </a:extLst>
          </p:cNvPr>
          <p:cNvSpPr txBox="1"/>
          <p:nvPr/>
        </p:nvSpPr>
        <p:spPr>
          <a:xfrm>
            <a:off x="1084992" y="527076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和不一定为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EEE768B8-BAB3-416B-BB3F-621AC3366E5C}"/>
              </a:ext>
            </a:extLst>
          </p:cNvPr>
          <p:cNvSpPr txBox="1"/>
          <p:nvPr/>
        </p:nvSpPr>
        <p:spPr>
          <a:xfrm>
            <a:off x="5042210" y="527076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和不一定为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B21B674D-84EA-4BB9-AF9F-B34C19FE3179}"/>
              </a:ext>
            </a:extLst>
          </p:cNvPr>
          <p:cNvSpPr txBox="1"/>
          <p:nvPr/>
        </p:nvSpPr>
        <p:spPr>
          <a:xfrm>
            <a:off x="8895814" y="527076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和不一定为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1327590-FDBA-4AD6-80B9-B24A1EBD4F48}"/>
              </a:ext>
            </a:extLst>
          </p:cNvPr>
          <p:cNvSpPr txBox="1"/>
          <p:nvPr/>
        </p:nvSpPr>
        <p:spPr>
          <a:xfrm>
            <a:off x="1038854" y="53426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2A89938-8C04-4B97-A1B0-95A0AD2955A5}"/>
              </a:ext>
            </a:extLst>
          </p:cNvPr>
          <p:cNvSpPr txBox="1"/>
          <p:nvPr/>
        </p:nvSpPr>
        <p:spPr>
          <a:xfrm>
            <a:off x="5043928" y="53426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5D9A945A-FCC1-48EC-99E3-AF96A484F164}"/>
              </a:ext>
            </a:extLst>
          </p:cNvPr>
          <p:cNvSpPr txBox="1"/>
          <p:nvPr/>
        </p:nvSpPr>
        <p:spPr>
          <a:xfrm>
            <a:off x="9043714" y="53426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dirty="0"/>
              <a:t>状态空间</a:t>
            </a: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6537482B-2CD7-4AB9-B74D-7B81C69889A1}"/>
              </a:ext>
            </a:extLst>
          </p:cNvPr>
          <p:cNvSpPr/>
          <p:nvPr/>
        </p:nvSpPr>
        <p:spPr>
          <a:xfrm>
            <a:off x="1322334" y="5683472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707EEB-BCB3-467F-B40C-C1EF9D835AF9}"/>
              </a:ext>
            </a:extLst>
          </p:cNvPr>
          <p:cNvSpPr/>
          <p:nvPr/>
        </p:nvSpPr>
        <p:spPr>
          <a:xfrm>
            <a:off x="5340655" y="5680932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1DCF1115-D36E-4A92-9D7D-024B23EEDD27}"/>
              </a:ext>
            </a:extLst>
          </p:cNvPr>
          <p:cNvSpPr/>
          <p:nvPr/>
        </p:nvSpPr>
        <p:spPr>
          <a:xfrm>
            <a:off x="9357392" y="5693632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57C20CC5-5D3D-43B1-AD1E-6B0680112513}"/>
              </a:ext>
            </a:extLst>
          </p:cNvPr>
          <p:cNvSpPr txBox="1"/>
          <p:nvPr/>
        </p:nvSpPr>
        <p:spPr>
          <a:xfrm>
            <a:off x="4552687" y="6356264"/>
            <a:ext cx="20630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记住这一页的参数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!!!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2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33" grpId="0" animBg="1"/>
      <p:bldP spid="134" grpId="0" animBg="1"/>
      <p:bldP spid="135" grpId="0"/>
      <p:bldP spid="136" grpId="0"/>
      <p:bldP spid="137" grpId="0"/>
      <p:bldP spid="138" grpId="0" animBg="1"/>
      <p:bldP spid="139" grpId="0" animBg="1"/>
      <p:bldP spid="140" grpId="0"/>
      <p:bldP spid="141" grpId="0"/>
      <p:bldP spid="142" grpId="0"/>
      <p:bldP spid="143" grpId="0" animBg="1"/>
      <p:bldP spid="144" grpId="0" animBg="1"/>
      <p:bldP spid="145" grpId="0"/>
      <p:bldP spid="146" grpId="0"/>
      <p:bldP spid="147" grpId="0"/>
      <p:bldP spid="157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9" grpId="0"/>
      <p:bldP spid="170" grpId="0"/>
      <p:bldP spid="171" grpId="0" animBg="1"/>
      <p:bldP spid="172" grpId="0" animBg="1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4" grpId="0"/>
      <p:bldP spid="187" grpId="0"/>
      <p:bldP spid="188" grpId="0"/>
      <p:bldP spid="189" grpId="0"/>
      <p:bldP spid="190" grpId="0"/>
      <p:bldP spid="191" grpId="0"/>
      <p:bldP spid="192" grpId="0"/>
      <p:bldP spid="196" grpId="0"/>
      <p:bldP spid="198" grpId="0"/>
      <p:bldP spid="201" grpId="0" animBg="1"/>
      <p:bldP spid="202" grpId="0" animBg="1"/>
      <p:bldP spid="205" grpId="0"/>
      <p:bldP spid="206" grpId="0"/>
      <p:bldP spid="207" grpId="0"/>
      <p:bldP spid="208" grpId="0"/>
      <p:bldP spid="209" grpId="0"/>
      <p:bldP spid="210" grpId="0"/>
      <p:bldP spid="3" grpId="0"/>
      <p:bldP spid="214" grpId="0"/>
      <p:bldP spid="215" grpId="0"/>
      <p:bldP spid="2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79A0B0E-A42C-4D86-9B6B-FE3EFBA9707F}"/>
              </a:ext>
            </a:extLst>
          </p:cNvPr>
          <p:cNvSpPr/>
          <p:nvPr/>
        </p:nvSpPr>
        <p:spPr>
          <a:xfrm>
            <a:off x="2708242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/>
              <p:nvPr/>
            </p:nvSpPr>
            <p:spPr>
              <a:xfrm>
                <a:off x="2289919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919" y="308356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>
            <a:extLst>
              <a:ext uri="{FF2B5EF4-FFF2-40B4-BE49-F238E27FC236}">
                <a16:creationId xmlns:a16="http://schemas.microsoft.com/office/drawing/2014/main" id="{495046DB-545B-4B32-8215-CAD9E3EBE5B1}"/>
              </a:ext>
            </a:extLst>
          </p:cNvPr>
          <p:cNvSpPr/>
          <p:nvPr/>
        </p:nvSpPr>
        <p:spPr>
          <a:xfrm>
            <a:off x="2465633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BAAA0B-F18F-442D-9A67-58F48B0082AF}"/>
              </a:ext>
            </a:extLst>
          </p:cNvPr>
          <p:cNvSpPr txBox="1"/>
          <p:nvPr/>
        </p:nvSpPr>
        <p:spPr>
          <a:xfrm>
            <a:off x="2493341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50C0336-FB8F-4CB7-A079-C5D66AA60507}"/>
              </a:ext>
            </a:extLst>
          </p:cNvPr>
          <p:cNvSpPr/>
          <p:nvPr/>
        </p:nvSpPr>
        <p:spPr>
          <a:xfrm>
            <a:off x="2667334" y="4432996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8612FB2D-345A-4B6E-957B-4B6FE8735D10}"/>
              </a:ext>
            </a:extLst>
          </p:cNvPr>
          <p:cNvSpPr/>
          <p:nvPr/>
        </p:nvSpPr>
        <p:spPr>
          <a:xfrm>
            <a:off x="2626121" y="4926787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46CBBC4-B5DD-44AB-A7AD-C9E5F0E0C371}"/>
              </a:ext>
            </a:extLst>
          </p:cNvPr>
          <p:cNvSpPr/>
          <p:nvPr/>
        </p:nvSpPr>
        <p:spPr>
          <a:xfrm flipH="1">
            <a:off x="2702247" y="5448150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/>
              <p:nvPr/>
            </p:nvSpPr>
            <p:spPr>
              <a:xfrm>
                <a:off x="2013843" y="4241816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43" y="4241816"/>
                <a:ext cx="50116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309A644F-F176-4B39-9375-3EA0A6D7BF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00630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747005B1-753A-4DA5-9209-A7CA1AB81B7D}"/>
              </a:ext>
            </a:extLst>
          </p:cNvPr>
          <p:cNvSpPr txBox="1"/>
          <p:nvPr/>
        </p:nvSpPr>
        <p:spPr>
          <a:xfrm>
            <a:off x="3024405" y="3042067"/>
            <a:ext cx="1594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1B8065"/>
                </a:solidFill>
              </a:rPr>
              <a:t>当前观测生成概率</a:t>
            </a: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A93340E-59D6-425B-89E3-777A608F7208}"/>
              </a:ext>
            </a:extLst>
          </p:cNvPr>
          <p:cNvSpPr txBox="1"/>
          <p:nvPr/>
        </p:nvSpPr>
        <p:spPr>
          <a:xfrm>
            <a:off x="3067187" y="419818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0.4</a:t>
            </a:r>
            <a:endParaRPr lang="zh-CN" altLang="en-US" sz="160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1AD5F7C-13BA-45B4-8A9D-EF07B4135C7E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3079092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3BB636D-18D9-45CF-84E8-4861E12D3CA1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 flipH="1" flipV="1">
            <a:off x="2083691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13D86F6-EC5B-4BCF-AD56-928C7FEECF50}"/>
              </a:ext>
            </a:extLst>
          </p:cNvPr>
          <p:cNvSpPr txBox="1"/>
          <p:nvPr/>
        </p:nvSpPr>
        <p:spPr>
          <a:xfrm>
            <a:off x="3076450" y="481548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0.3</a:t>
            </a:r>
            <a:endParaRPr lang="zh-CN" altLang="en-US" sz="16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544BB32-E4A6-4D30-A8E0-1BF921301C05}"/>
              </a:ext>
            </a:extLst>
          </p:cNvPr>
          <p:cNvSpPr txBox="1"/>
          <p:nvPr/>
        </p:nvSpPr>
        <p:spPr>
          <a:xfrm>
            <a:off x="3067187" y="526066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0.3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/>
              <p:nvPr/>
            </p:nvSpPr>
            <p:spPr>
              <a:xfrm>
                <a:off x="2013843" y="476727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43" y="4767275"/>
                <a:ext cx="50828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/>
              <p:nvPr/>
            </p:nvSpPr>
            <p:spPr>
              <a:xfrm>
                <a:off x="2013843" y="5278847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43" y="5278847"/>
                <a:ext cx="5018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文本框 157">
            <a:extLst>
              <a:ext uri="{FF2B5EF4-FFF2-40B4-BE49-F238E27FC236}">
                <a16:creationId xmlns:a16="http://schemas.microsoft.com/office/drawing/2014/main" id="{4E8B432A-835C-40BF-BC23-6A6EB8789A77}"/>
              </a:ext>
            </a:extLst>
          </p:cNvPr>
          <p:cNvSpPr txBox="1"/>
          <p:nvPr/>
        </p:nvSpPr>
        <p:spPr>
          <a:xfrm>
            <a:off x="2301071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B0C7590-65C6-418D-BFE7-626C4714972F}"/>
              </a:ext>
            </a:extLst>
          </p:cNvPr>
          <p:cNvSpPr txBox="1"/>
          <p:nvPr/>
        </p:nvSpPr>
        <p:spPr>
          <a:xfrm>
            <a:off x="2377154" y="6416689"/>
            <a:ext cx="8271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当前观测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C153994-445A-4D3D-B6EB-2273CF807AEE}"/>
              </a:ext>
            </a:extLst>
          </p:cNvPr>
          <p:cNvSpPr txBox="1"/>
          <p:nvPr/>
        </p:nvSpPr>
        <p:spPr>
          <a:xfrm>
            <a:off x="6553657" y="2799693"/>
            <a:ext cx="341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初始观测时，无前一观测点信息</a:t>
            </a:r>
            <a:endParaRPr lang="en-US" altLang="zh-CN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34D81A31-864B-4D76-8A70-3197F2DA15D6}"/>
              </a:ext>
            </a:extLst>
          </p:cNvPr>
          <p:cNvSpPr txBox="1"/>
          <p:nvPr/>
        </p:nvSpPr>
        <p:spPr>
          <a:xfrm>
            <a:off x="5906846" y="3263099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各候选路段生成当前</a:t>
            </a:r>
            <a:r>
              <a:rPr lang="en-US" altLang="zh-CN" dirty="0"/>
              <a:t>GPS</a:t>
            </a:r>
            <a:r>
              <a:rPr lang="zh-CN" altLang="en-US" dirty="0"/>
              <a:t>的概率可以直接计算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E6D033-370C-4739-A326-00BFE1A8F364}"/>
              </a:ext>
            </a:extLst>
          </p:cNvPr>
          <p:cNvSpPr txBox="1"/>
          <p:nvPr/>
        </p:nvSpPr>
        <p:spPr>
          <a:xfrm>
            <a:off x="5109033" y="204226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“初始观测”   </a:t>
            </a:r>
            <a:r>
              <a:rPr lang="en-US" altLang="zh-CN" sz="2400" dirty="0"/>
              <a:t> </a:t>
            </a:r>
          </a:p>
        </p:txBody>
      </p:sp>
      <p:grpSp>
        <p:nvGrpSpPr>
          <p:cNvPr id="7" name="时间轴左上角">
            <a:extLst>
              <a:ext uri="{FF2B5EF4-FFF2-40B4-BE49-F238E27FC236}">
                <a16:creationId xmlns:a16="http://schemas.microsoft.com/office/drawing/2014/main" id="{B595EDCB-85FD-47B7-94C0-D13E57D62924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C4FC5AE-DCAA-4184-B4A3-F254DD563A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6471694-BC0B-464A-BA31-675FA0A46698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526B3E5-3D67-40D0-9151-478329ADEDAC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E2A56D3-D2AF-42A1-AA47-368BA21D4D36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0C9CF8-1CDF-4CDF-AB64-1A93F6DB8144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CE860AF-34CF-4902-8AB4-E903ABF73656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173C73F-BB70-4DA2-87A1-91522ED8C20B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66102A5-6962-4C9B-8B05-26DFE3A5BE55}"/>
              </a:ext>
            </a:extLst>
          </p:cNvPr>
          <p:cNvSpPr/>
          <p:nvPr/>
        </p:nvSpPr>
        <p:spPr>
          <a:xfrm>
            <a:off x="356282" y="88811"/>
            <a:ext cx="341879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1">
                <a:extLst>
                  <a:ext uri="{FF2B5EF4-FFF2-40B4-BE49-F238E27FC236}">
                    <a16:creationId xmlns:a16="http://schemas.microsoft.com/office/drawing/2014/main" id="{A92600DF-E25E-4E25-B84F-147E8361B071}"/>
                  </a:ext>
                </a:extLst>
              </p:cNvPr>
              <p:cNvSpPr txBox="1"/>
              <p:nvPr/>
            </p:nvSpPr>
            <p:spPr>
              <a:xfrm>
                <a:off x="1566441" y="1560773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p1">
                <a:extLst>
                  <a:ext uri="{FF2B5EF4-FFF2-40B4-BE49-F238E27FC236}">
                    <a16:creationId xmlns:a16="http://schemas.microsoft.com/office/drawing/2014/main" id="{A92600DF-E25E-4E25-B84F-147E8361B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41" y="1560773"/>
                <a:ext cx="485710" cy="276999"/>
              </a:xfrm>
              <a:prstGeom prst="rect">
                <a:avLst/>
              </a:prstGeom>
              <a:blipFill>
                <a:blip r:embed="rId6"/>
                <a:stretch>
                  <a:fillRect l="-11250" r="-1125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2">
                <a:extLst>
                  <a:ext uri="{FF2B5EF4-FFF2-40B4-BE49-F238E27FC236}">
                    <a16:creationId xmlns:a16="http://schemas.microsoft.com/office/drawing/2014/main" id="{76276C8F-B6A5-4F6A-916E-7ECACD54C9FB}"/>
                  </a:ext>
                </a:extLst>
              </p:cNvPr>
              <p:cNvSpPr txBox="1"/>
              <p:nvPr/>
            </p:nvSpPr>
            <p:spPr>
              <a:xfrm>
                <a:off x="1566441" y="202362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p2">
                <a:extLst>
                  <a:ext uri="{FF2B5EF4-FFF2-40B4-BE49-F238E27FC236}">
                    <a16:creationId xmlns:a16="http://schemas.microsoft.com/office/drawing/2014/main" id="{76276C8F-B6A5-4F6A-916E-7ECACD54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41" y="2023622"/>
                <a:ext cx="485710" cy="276999"/>
              </a:xfrm>
              <a:prstGeom prst="rect">
                <a:avLst/>
              </a:prstGeom>
              <a:blipFill>
                <a:blip r:embed="rId7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3">
                <a:extLst>
                  <a:ext uri="{FF2B5EF4-FFF2-40B4-BE49-F238E27FC236}">
                    <a16:creationId xmlns:a16="http://schemas.microsoft.com/office/drawing/2014/main" id="{3EE0C7D9-2237-464A-A4CE-9CCD06E9B1AD}"/>
                  </a:ext>
                </a:extLst>
              </p:cNvPr>
              <p:cNvSpPr txBox="1"/>
              <p:nvPr/>
            </p:nvSpPr>
            <p:spPr>
              <a:xfrm>
                <a:off x="1566441" y="2482680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p3">
                <a:extLst>
                  <a:ext uri="{FF2B5EF4-FFF2-40B4-BE49-F238E27FC236}">
                    <a16:creationId xmlns:a16="http://schemas.microsoft.com/office/drawing/2014/main" id="{3EE0C7D9-2237-464A-A4CE-9CCD06E9B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41" y="2482680"/>
                <a:ext cx="485710" cy="276999"/>
              </a:xfrm>
              <a:prstGeom prst="rect">
                <a:avLst/>
              </a:prstGeom>
              <a:blipFill>
                <a:blip r:embed="rId8"/>
                <a:stretch>
                  <a:fillRect l="-11250" r="-1125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2">
            <a:extLst>
              <a:ext uri="{FF2B5EF4-FFF2-40B4-BE49-F238E27FC236}">
                <a16:creationId xmlns:a16="http://schemas.microsoft.com/office/drawing/2014/main" id="{9FF29CCB-EF1F-47BC-B27C-BC678A87CBC5}"/>
              </a:ext>
            </a:extLst>
          </p:cNvPr>
          <p:cNvSpPr txBox="1"/>
          <p:nvPr/>
        </p:nvSpPr>
        <p:spPr>
          <a:xfrm>
            <a:off x="1268344" y="1252483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当前观测生成概率</a:t>
            </a:r>
          </a:p>
        </p:txBody>
      </p:sp>
      <p:sp>
        <p:nvSpPr>
          <p:cNvPr id="52" name="文本1">
            <a:extLst>
              <a:ext uri="{FF2B5EF4-FFF2-40B4-BE49-F238E27FC236}">
                <a16:creationId xmlns:a16="http://schemas.microsoft.com/office/drawing/2014/main" id="{1A2D9445-01BE-49E4-958B-3C3E5C455347}"/>
              </a:ext>
            </a:extLst>
          </p:cNvPr>
          <p:cNvSpPr txBox="1"/>
          <p:nvPr/>
        </p:nvSpPr>
        <p:spPr>
          <a:xfrm>
            <a:off x="1533696" y="1047701"/>
            <a:ext cx="7179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zh-CN" altLang="en-US" sz="1050" dirty="0">
                <a:solidFill>
                  <a:srgbClr val="FF0000"/>
                </a:solidFill>
              </a:rPr>
              <a:t>单态值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9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70" grpId="0"/>
      <p:bldP spid="98" grpId="0"/>
      <p:bldP spid="99" grpId="0"/>
      <p:bldP spid="167" grpId="0"/>
      <p:bldP spid="168" grpId="0"/>
      <p:bldP spid="42" grpId="0"/>
      <p:bldP spid="44" grpId="0"/>
      <p:bldP spid="45" grpId="0"/>
      <p:bldP spid="47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79A0B0E-A42C-4D86-9B6B-FE3EFBA9707F}"/>
              </a:ext>
            </a:extLst>
          </p:cNvPr>
          <p:cNvSpPr/>
          <p:nvPr/>
        </p:nvSpPr>
        <p:spPr>
          <a:xfrm>
            <a:off x="754053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/>
              <p:nvPr/>
            </p:nvSpPr>
            <p:spPr>
              <a:xfrm>
                <a:off x="335730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0" y="308356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4339968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968" y="3083560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4772337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95046DB-545B-4B32-8215-CAD9E3EBE5B1}"/>
              </a:ext>
            </a:extLst>
          </p:cNvPr>
          <p:cNvSpPr/>
          <p:nvPr/>
        </p:nvSpPr>
        <p:spPr>
          <a:xfrm>
            <a:off x="511444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4554954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BAAA0B-F18F-442D-9A67-58F48B0082AF}"/>
              </a:ext>
            </a:extLst>
          </p:cNvPr>
          <p:cNvSpPr txBox="1"/>
          <p:nvPr/>
        </p:nvSpPr>
        <p:spPr>
          <a:xfrm>
            <a:off x="539152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4580452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50C0336-FB8F-4CB7-A079-C5D66AA60507}"/>
              </a:ext>
            </a:extLst>
          </p:cNvPr>
          <p:cNvSpPr/>
          <p:nvPr/>
        </p:nvSpPr>
        <p:spPr>
          <a:xfrm>
            <a:off x="713145" y="4432996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8612FB2D-345A-4B6E-957B-4B6FE8735D10}"/>
              </a:ext>
            </a:extLst>
          </p:cNvPr>
          <p:cNvSpPr/>
          <p:nvPr/>
        </p:nvSpPr>
        <p:spPr>
          <a:xfrm>
            <a:off x="671932" y="4926787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46CBBC4-B5DD-44AB-A7AD-C9E5F0E0C371}"/>
              </a:ext>
            </a:extLst>
          </p:cNvPr>
          <p:cNvSpPr/>
          <p:nvPr/>
        </p:nvSpPr>
        <p:spPr>
          <a:xfrm flipH="1">
            <a:off x="748058" y="5448150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4739636" y="481765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4772329" y="429880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4631722" y="554842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DB62B43-FFEC-4C32-9A3A-5F54EF923CB2}"/>
                  </a:ext>
                </a:extLst>
              </p:cNvPr>
              <p:cNvSpPr txBox="1"/>
              <p:nvPr/>
            </p:nvSpPr>
            <p:spPr>
              <a:xfrm>
                <a:off x="2411273" y="131073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DB62B43-FFEC-4C32-9A3A-5F54EF92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310731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0D951F9-CD3C-4AFF-A782-BBCD1FA468FC}"/>
                  </a:ext>
                </a:extLst>
              </p:cNvPr>
              <p:cNvSpPr txBox="1"/>
              <p:nvPr/>
            </p:nvSpPr>
            <p:spPr>
              <a:xfrm>
                <a:off x="2939274" y="131073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0D951F9-CD3C-4AFF-A782-BBCD1FA46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4" y="1310731"/>
                <a:ext cx="357470" cy="276999"/>
              </a:xfrm>
              <a:prstGeom prst="rect">
                <a:avLst/>
              </a:prstGeom>
              <a:blipFill>
                <a:blip r:embed="rId5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345B889F-4134-47F5-A543-26CC66250985}"/>
              </a:ext>
            </a:extLst>
          </p:cNvPr>
          <p:cNvSpPr txBox="1"/>
          <p:nvPr/>
        </p:nvSpPr>
        <p:spPr>
          <a:xfrm>
            <a:off x="3467275" y="1310731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0.01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6B6747-12B9-4EBD-AFBD-A27625317146}"/>
                  </a:ext>
                </a:extLst>
              </p:cNvPr>
              <p:cNvSpPr txBox="1"/>
              <p:nvPr/>
            </p:nvSpPr>
            <p:spPr>
              <a:xfrm>
                <a:off x="2411273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6B6747-12B9-4EBD-AFBD-A2762531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743362"/>
                <a:ext cx="485710" cy="276999"/>
              </a:xfrm>
              <a:prstGeom prst="rect">
                <a:avLst/>
              </a:prstGeom>
              <a:blipFill>
                <a:blip r:embed="rId6"/>
                <a:stretch>
                  <a:fillRect l="-11392" r="-1265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351FDB-159C-4060-9BB1-3437F0587E1C}"/>
                  </a:ext>
                </a:extLst>
              </p:cNvPr>
              <p:cNvSpPr txBox="1"/>
              <p:nvPr/>
            </p:nvSpPr>
            <p:spPr>
              <a:xfrm>
                <a:off x="2934070" y="174336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351FDB-159C-4060-9BB1-3437F058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0" y="1743362"/>
                <a:ext cx="357470" cy="276999"/>
              </a:xfrm>
              <a:prstGeom prst="rect">
                <a:avLst/>
              </a:prstGeom>
              <a:blipFill>
                <a:blip r:embed="rId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552B52-2A30-4974-96DF-9590F5B4E009}"/>
                  </a:ext>
                </a:extLst>
              </p:cNvPr>
              <p:cNvSpPr txBox="1"/>
              <p:nvPr/>
            </p:nvSpPr>
            <p:spPr>
              <a:xfrm>
                <a:off x="3456376" y="174336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552B52-2A30-4974-96DF-9590F5B4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1743362"/>
                <a:ext cx="357470" cy="276999"/>
              </a:xfrm>
              <a:prstGeom prst="rect">
                <a:avLst/>
              </a:prstGeom>
              <a:blipFill>
                <a:blip r:embed="rId8"/>
                <a:stretch>
                  <a:fillRect l="-15254" r="-1525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5DF6532-A1D4-439D-8D12-BADA26AD005D}"/>
                  </a:ext>
                </a:extLst>
              </p:cNvPr>
              <p:cNvSpPr txBox="1"/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5DF6532-A1D4-439D-8D12-BADA26AD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60F08A-E0D0-43DD-8398-5E7A838780C7}"/>
                  </a:ext>
                </a:extLst>
              </p:cNvPr>
              <p:cNvSpPr txBox="1"/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60F08A-E0D0-43DD-8398-5E7A8387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blipFill>
                <a:blip r:embed="rId10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30B4494-2B57-4915-AC80-7AE2D4CA4CCB}"/>
                  </a:ext>
                </a:extLst>
              </p:cNvPr>
              <p:cNvSpPr txBox="1"/>
              <p:nvPr/>
            </p:nvSpPr>
            <p:spPr>
              <a:xfrm>
                <a:off x="3456376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30B4494-2B57-4915-AC80-7AE2D4CA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2198467"/>
                <a:ext cx="485710" cy="276999"/>
              </a:xfrm>
              <a:prstGeom prst="rect">
                <a:avLst/>
              </a:prstGeom>
              <a:blipFill>
                <a:blip r:embed="rId11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左中括号 55">
            <a:extLst>
              <a:ext uri="{FF2B5EF4-FFF2-40B4-BE49-F238E27FC236}">
                <a16:creationId xmlns:a16="http://schemas.microsoft.com/office/drawing/2014/main" id="{FD876A7F-7FE0-4E72-A3C2-033691CDF8AB}"/>
              </a:ext>
            </a:extLst>
          </p:cNvPr>
          <p:cNvSpPr/>
          <p:nvPr/>
        </p:nvSpPr>
        <p:spPr>
          <a:xfrm>
            <a:off x="2234574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718BE6B8-AA01-4500-8E3C-0277C4131916}"/>
              </a:ext>
            </a:extLst>
          </p:cNvPr>
          <p:cNvSpPr/>
          <p:nvPr/>
        </p:nvSpPr>
        <p:spPr>
          <a:xfrm flipH="1">
            <a:off x="3836156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EB39913-9613-4998-9ED0-4C6C66229EDD}"/>
                  </a:ext>
                </a:extLst>
              </p:cNvPr>
              <p:cNvSpPr txBox="1"/>
              <p:nvPr/>
            </p:nvSpPr>
            <p:spPr>
              <a:xfrm>
                <a:off x="523993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EB39913-9613-4998-9ED0-4C6C66229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1735617"/>
                <a:ext cx="485710" cy="276999"/>
              </a:xfrm>
              <a:prstGeom prst="rect">
                <a:avLst/>
              </a:prstGeom>
              <a:blipFill>
                <a:blip r:embed="rId12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8BBA365-6170-47E7-8884-8CFBC34D7433}"/>
                  </a:ext>
                </a:extLst>
              </p:cNvPr>
              <p:cNvSpPr txBox="1"/>
              <p:nvPr/>
            </p:nvSpPr>
            <p:spPr>
              <a:xfrm>
                <a:off x="523993" y="2198466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8BBA365-6170-47E7-8884-8CFBC34D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2198466"/>
                <a:ext cx="485710" cy="276999"/>
              </a:xfrm>
              <a:prstGeom prst="rect">
                <a:avLst/>
              </a:prstGeom>
              <a:blipFill>
                <a:blip r:embed="rId13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A079C43-80E3-4F31-895D-D7EAC8F3577C}"/>
                  </a:ext>
                </a:extLst>
              </p:cNvPr>
              <p:cNvSpPr txBox="1"/>
              <p:nvPr/>
            </p:nvSpPr>
            <p:spPr>
              <a:xfrm>
                <a:off x="523993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A079C43-80E3-4F31-895D-D7EAC8F3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2657524"/>
                <a:ext cx="485710" cy="276999"/>
              </a:xfrm>
              <a:prstGeom prst="rect">
                <a:avLst/>
              </a:prstGeom>
              <a:blipFill>
                <a:blip r:embed="rId14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/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blipFill>
                <a:blip r:embed="rId15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/>
              <p:nvPr/>
            </p:nvSpPr>
            <p:spPr>
              <a:xfrm>
                <a:off x="4529474" y="2168248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168248"/>
                <a:ext cx="485710" cy="276999"/>
              </a:xfrm>
              <a:prstGeom prst="rect">
                <a:avLst/>
              </a:prstGeom>
              <a:blipFill>
                <a:blip r:embed="rId16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/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blipFill>
                <a:blip r:embed="rId17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/>
              <p:nvPr/>
            </p:nvSpPr>
            <p:spPr>
              <a:xfrm>
                <a:off x="121514" y="4277676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4" y="4277676"/>
                <a:ext cx="501163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490472CC-B78F-4849-A117-FCF5FBEACFAA}"/>
                  </a:ext>
                </a:extLst>
              </p:cNvPr>
              <p:cNvSpPr txBox="1"/>
              <p:nvPr/>
            </p:nvSpPr>
            <p:spPr>
              <a:xfrm>
                <a:off x="8635198" y="2769874"/>
                <a:ext cx="16628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.40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/>
                  <a:t> 0.4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0.5 = 0.08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490472CC-B78F-4849-A117-FCF5FBEAC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98" y="2769874"/>
                <a:ext cx="1662828" cy="184666"/>
              </a:xfrm>
              <a:prstGeom prst="rect">
                <a:avLst/>
              </a:prstGeom>
              <a:blipFill>
                <a:blip r:embed="rId19"/>
                <a:stretch>
                  <a:fillRect l="-3309" t="-25806" r="-5147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E8F39CE-2BB2-43F2-AFA7-415EED052E78}"/>
                  </a:ext>
                </a:extLst>
              </p:cNvPr>
              <p:cNvSpPr txBox="1"/>
              <p:nvPr/>
            </p:nvSpPr>
            <p:spPr>
              <a:xfrm>
                <a:off x="8635198" y="3018762"/>
                <a:ext cx="17509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0.02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0.5 = 0.003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E8F39CE-2BB2-43F2-AFA7-415EED052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98" y="3018762"/>
                <a:ext cx="1750992" cy="184666"/>
              </a:xfrm>
              <a:prstGeom prst="rect">
                <a:avLst/>
              </a:prstGeom>
              <a:blipFill>
                <a:blip r:embed="rId20"/>
                <a:stretch>
                  <a:fillRect l="-3136" t="-26667" r="-4530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2A58BF4A-1669-4D06-BE9D-FF3F018E8AF6}"/>
                  </a:ext>
                </a:extLst>
              </p:cNvPr>
              <p:cNvSpPr txBox="1"/>
              <p:nvPr/>
            </p:nvSpPr>
            <p:spPr>
              <a:xfrm>
                <a:off x="8640007" y="3285484"/>
                <a:ext cx="17445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 0.1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0.5 = 0.015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2A58BF4A-1669-4D06-BE9D-FF3F018E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7" y="3285484"/>
                <a:ext cx="1744580" cy="184666"/>
              </a:xfrm>
              <a:prstGeom prst="rect">
                <a:avLst/>
              </a:prstGeom>
              <a:blipFill>
                <a:blip r:embed="rId21"/>
                <a:stretch>
                  <a:fillRect l="-3136" t="-26667" r="-453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C183CB19-0588-46F4-9181-00736711D2AE}"/>
                  </a:ext>
                </a:extLst>
              </p:cNvPr>
              <p:cNvSpPr txBox="1"/>
              <p:nvPr/>
            </p:nvSpPr>
            <p:spPr>
              <a:xfrm>
                <a:off x="10579424" y="2268713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转化</a:t>
                </a:r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C183CB19-0588-46F4-9181-00736711D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424" y="2268713"/>
                <a:ext cx="1772375" cy="492443"/>
              </a:xfrm>
              <a:prstGeom prst="rect">
                <a:avLst/>
              </a:prstGeom>
              <a:blipFill>
                <a:blip r:embed="rId22"/>
                <a:stretch>
                  <a:fillRect l="-6873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46BAC7B8-D879-42B3-8D29-E10432B9B42E}"/>
              </a:ext>
            </a:extLst>
          </p:cNvPr>
          <p:cNvSpPr/>
          <p:nvPr/>
        </p:nvSpPr>
        <p:spPr>
          <a:xfrm>
            <a:off x="500928" y="1716167"/>
            <a:ext cx="527727" cy="1219506"/>
          </a:xfrm>
          <a:prstGeom prst="roundRect">
            <a:avLst>
              <a:gd name="adj" fmla="val 10891"/>
            </a:avLst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AC40289-B29F-4561-9C27-0EC5B4F95A32}"/>
              </a:ext>
            </a:extLst>
          </p:cNvPr>
          <p:cNvSpPr/>
          <p:nvPr/>
        </p:nvSpPr>
        <p:spPr>
          <a:xfrm>
            <a:off x="2349495" y="1310730"/>
            <a:ext cx="557940" cy="1164735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0C3FC2-CE21-4211-93B1-DB834D7C802D}"/>
              </a:ext>
            </a:extLst>
          </p:cNvPr>
          <p:cNvCxnSpPr>
            <a:cxnSpLocks/>
          </p:cNvCxnSpPr>
          <p:nvPr/>
        </p:nvCxnSpPr>
        <p:spPr>
          <a:xfrm flipV="1">
            <a:off x="1046156" y="1530916"/>
            <a:ext cx="1146379" cy="3479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0D7565F-F265-4047-9C4B-337046FEEA39}"/>
              </a:ext>
            </a:extLst>
          </p:cNvPr>
          <p:cNvCxnSpPr>
            <a:cxnSpLocks/>
          </p:cNvCxnSpPr>
          <p:nvPr/>
        </p:nvCxnSpPr>
        <p:spPr>
          <a:xfrm>
            <a:off x="2955889" y="1648616"/>
            <a:ext cx="1514360" cy="2112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4049871-103A-4C56-9B7E-08811559EEFB}"/>
              </a:ext>
            </a:extLst>
          </p:cNvPr>
          <p:cNvSpPr/>
          <p:nvPr/>
        </p:nvSpPr>
        <p:spPr>
          <a:xfrm>
            <a:off x="4529494" y="1711987"/>
            <a:ext cx="527727" cy="328236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F457F51-1B2E-4318-8A7D-880450221C17}"/>
              </a:ext>
            </a:extLst>
          </p:cNvPr>
          <p:cNvCxnSpPr>
            <a:cxnSpLocks/>
          </p:cNvCxnSpPr>
          <p:nvPr/>
        </p:nvCxnSpPr>
        <p:spPr>
          <a:xfrm flipV="1">
            <a:off x="1997805" y="4503130"/>
            <a:ext cx="2158374" cy="428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C77E1397-0752-4CD1-ADF9-0DA49CDA1F15}"/>
              </a:ext>
            </a:extLst>
          </p:cNvPr>
          <p:cNvCxnSpPr>
            <a:cxnSpLocks/>
          </p:cNvCxnSpPr>
          <p:nvPr/>
        </p:nvCxnSpPr>
        <p:spPr>
          <a:xfrm flipV="1">
            <a:off x="1997805" y="4503129"/>
            <a:ext cx="2158374" cy="5328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4B0DB625-3650-43CD-945C-C0752C45EE3B}"/>
              </a:ext>
            </a:extLst>
          </p:cNvPr>
          <p:cNvCxnSpPr>
            <a:cxnSpLocks/>
          </p:cNvCxnSpPr>
          <p:nvPr/>
        </p:nvCxnSpPr>
        <p:spPr>
          <a:xfrm flipV="1">
            <a:off x="1997805" y="4510188"/>
            <a:ext cx="2148194" cy="10382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309A644F-F176-4B39-9375-3EA0A6D7BF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6441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747005B1-753A-4DA5-9209-A7CA1AB81B7D}"/>
              </a:ext>
            </a:extLst>
          </p:cNvPr>
          <p:cNvSpPr txBox="1"/>
          <p:nvPr/>
        </p:nvSpPr>
        <p:spPr>
          <a:xfrm>
            <a:off x="1070216" y="3042067"/>
            <a:ext cx="159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1B8065"/>
                </a:solidFill>
              </a:rPr>
              <a:t>上一观测生成概率</a:t>
            </a:r>
            <a:r>
              <a:rPr lang="en-US" altLang="zh-CN" sz="1050" dirty="0">
                <a:solidFill>
                  <a:srgbClr val="1B8065"/>
                </a:solidFill>
              </a:rPr>
              <a:t>(3×1)</a:t>
            </a:r>
            <a:endParaRPr lang="zh-CN" altLang="en-US" sz="1050" dirty="0">
              <a:solidFill>
                <a:srgbClr val="1B8065"/>
              </a:solidFill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86454505-32C8-4EE7-834E-C309F6D30755}"/>
              </a:ext>
            </a:extLst>
          </p:cNvPr>
          <p:cNvSpPr/>
          <p:nvPr/>
        </p:nvSpPr>
        <p:spPr>
          <a:xfrm>
            <a:off x="8613346" y="2727960"/>
            <a:ext cx="348257" cy="789941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5FEC7845-E5F4-408B-83D6-E34015E51C87}"/>
              </a:ext>
            </a:extLst>
          </p:cNvPr>
          <p:cNvSpPr/>
          <p:nvPr/>
        </p:nvSpPr>
        <p:spPr>
          <a:xfrm>
            <a:off x="9119263" y="2727960"/>
            <a:ext cx="337374" cy="789941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F70442D6-D7E2-4DF5-9F11-A80C61C5F517}"/>
              </a:ext>
            </a:extLst>
          </p:cNvPr>
          <p:cNvSpPr/>
          <p:nvPr/>
        </p:nvSpPr>
        <p:spPr>
          <a:xfrm>
            <a:off x="9642188" y="2710179"/>
            <a:ext cx="263551" cy="80772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5A1674-0075-4701-9FAE-3129BC6CE547}"/>
              </a:ext>
            </a:extLst>
          </p:cNvPr>
          <p:cNvSpPr txBox="1"/>
          <p:nvPr/>
        </p:nvSpPr>
        <p:spPr>
          <a:xfrm>
            <a:off x="225896" y="1427327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上一观测生成概率</a:t>
            </a: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A93340E-59D6-425B-89E3-777A608F7208}"/>
              </a:ext>
            </a:extLst>
          </p:cNvPr>
          <p:cNvSpPr txBox="1"/>
          <p:nvPr/>
        </p:nvSpPr>
        <p:spPr>
          <a:xfrm>
            <a:off x="1159095" y="42228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1AD5F7C-13BA-45B4-8A9D-EF07B4135C7E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1124903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3BB636D-18D9-45CF-84E8-4861E12D3CA1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 flipH="1" flipV="1">
            <a:off x="129502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13D86F6-EC5B-4BCF-AD56-928C7FEECF50}"/>
              </a:ext>
            </a:extLst>
          </p:cNvPr>
          <p:cNvSpPr txBox="1"/>
          <p:nvPr/>
        </p:nvSpPr>
        <p:spPr>
          <a:xfrm>
            <a:off x="1159095" y="482360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544BB32-E4A6-4D30-A8E0-1BF921301C05}"/>
              </a:ext>
            </a:extLst>
          </p:cNvPr>
          <p:cNvSpPr txBox="1"/>
          <p:nvPr/>
        </p:nvSpPr>
        <p:spPr>
          <a:xfrm>
            <a:off x="1159095" y="53072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/>
              <p:nvPr/>
            </p:nvSpPr>
            <p:spPr>
              <a:xfrm>
                <a:off x="121514" y="480313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4" y="4803135"/>
                <a:ext cx="50828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/>
              <p:nvPr/>
            </p:nvSpPr>
            <p:spPr>
              <a:xfrm>
                <a:off x="121514" y="5314707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4" y="5314707"/>
                <a:ext cx="501868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/>
              <p:nvPr/>
            </p:nvSpPr>
            <p:spPr>
              <a:xfrm>
                <a:off x="4172671" y="4257792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71" y="4257792"/>
                <a:ext cx="348339" cy="461665"/>
              </a:xfrm>
              <a:prstGeom prst="rect">
                <a:avLst/>
              </a:prstGeom>
              <a:blipFill>
                <a:blip r:embed="rId25"/>
                <a:stretch>
                  <a:fillRect r="-15517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/>
              <p:nvPr/>
            </p:nvSpPr>
            <p:spPr>
              <a:xfrm>
                <a:off x="4165472" y="4803135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72" y="4803135"/>
                <a:ext cx="495136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/>
              <p:nvPr/>
            </p:nvSpPr>
            <p:spPr>
              <a:xfrm>
                <a:off x="4165472" y="531470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72" y="5314707"/>
                <a:ext cx="508280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E3F7BA21-3D3F-4875-8CB0-8398AB66B679}"/>
              </a:ext>
            </a:extLst>
          </p:cNvPr>
          <p:cNvSpPr txBox="1"/>
          <p:nvPr/>
        </p:nvSpPr>
        <p:spPr>
          <a:xfrm>
            <a:off x="2814660" y="39265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sz="1200" dirty="0"/>
              <a:t>状态转移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8365283-3459-4964-B525-70E6D914CB3E}"/>
              </a:ext>
            </a:extLst>
          </p:cNvPr>
          <p:cNvSpPr txBox="1"/>
          <p:nvPr/>
        </p:nvSpPr>
        <p:spPr>
          <a:xfrm>
            <a:off x="1800358" y="1063321"/>
            <a:ext cx="826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状态转移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ECEFAB38-B092-443E-933E-099C4771B71B}"/>
                  </a:ext>
                </a:extLst>
              </p:cNvPr>
              <p:cNvSpPr txBox="1"/>
              <p:nvPr/>
            </p:nvSpPr>
            <p:spPr>
              <a:xfrm>
                <a:off x="1812872" y="1139954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ECEFAB38-B092-443E-933E-099C4771B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139954"/>
                <a:ext cx="501163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2C5DFF27-B5DE-4912-8133-46F927A832A7}"/>
                  </a:ext>
                </a:extLst>
              </p:cNvPr>
              <p:cNvSpPr txBox="1"/>
              <p:nvPr/>
            </p:nvSpPr>
            <p:spPr>
              <a:xfrm>
                <a:off x="1812872" y="159454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2C5DFF27-B5DE-4912-8133-46F927A8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594547"/>
                <a:ext cx="508280" cy="461665"/>
              </a:xfrm>
              <a:prstGeom prst="rect">
                <a:avLst/>
              </a:prstGeom>
              <a:blipFill>
                <a:blip r:embed="rId2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9770110-F0E0-4478-B3FC-8473E1DED049}"/>
                  </a:ext>
                </a:extLst>
              </p:cNvPr>
              <p:cNvSpPr txBox="1"/>
              <p:nvPr/>
            </p:nvSpPr>
            <p:spPr>
              <a:xfrm>
                <a:off x="1812872" y="2068019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9770110-F0E0-4478-B3FC-8473E1DED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2068019"/>
                <a:ext cx="501868" cy="461665"/>
              </a:xfrm>
              <a:prstGeom prst="rect">
                <a:avLst/>
              </a:prstGeom>
              <a:blipFill>
                <a:blip r:embed="rId3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/>
              <p:nvPr/>
            </p:nvSpPr>
            <p:spPr>
              <a:xfrm>
                <a:off x="2537099" y="4198631"/>
                <a:ext cx="987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99" y="4198631"/>
                <a:ext cx="98764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4844FB3-8355-4E5F-B3C6-EA2FFF9AC0E4}"/>
                  </a:ext>
                </a:extLst>
              </p:cNvPr>
              <p:cNvSpPr txBox="1"/>
              <p:nvPr/>
            </p:nvSpPr>
            <p:spPr>
              <a:xfrm rot="20896382">
                <a:off x="2330082" y="4492037"/>
                <a:ext cx="992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4844FB3-8355-4E5F-B3C6-EA2FFF9A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96382">
                <a:off x="2330082" y="4492037"/>
                <a:ext cx="99296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44F98E5-1FCF-4E0A-B228-D83E3C86C501}"/>
                  </a:ext>
                </a:extLst>
              </p:cNvPr>
              <p:cNvSpPr txBox="1"/>
              <p:nvPr/>
            </p:nvSpPr>
            <p:spPr>
              <a:xfrm rot="20120896">
                <a:off x="2346928" y="4796719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44F98E5-1FCF-4E0A-B228-D83E3C86C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0896">
                <a:off x="2346928" y="4796719"/>
                <a:ext cx="98815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6AF72EE8-6779-4F57-B97E-770AF316288D}"/>
              </a:ext>
            </a:extLst>
          </p:cNvPr>
          <p:cNvCxnSpPr>
            <a:cxnSpLocks/>
          </p:cNvCxnSpPr>
          <p:nvPr/>
        </p:nvCxnSpPr>
        <p:spPr>
          <a:xfrm flipV="1">
            <a:off x="1046156" y="1963466"/>
            <a:ext cx="1146379" cy="3479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1DAB57AD-EA24-456E-91B8-8F0408FB060A}"/>
              </a:ext>
            </a:extLst>
          </p:cNvPr>
          <p:cNvCxnSpPr>
            <a:cxnSpLocks/>
          </p:cNvCxnSpPr>
          <p:nvPr/>
        </p:nvCxnSpPr>
        <p:spPr>
          <a:xfrm flipV="1">
            <a:off x="1046156" y="2429606"/>
            <a:ext cx="1146379" cy="3479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6CD5EAA-1AE5-4132-8CBF-76E16D8879BF}"/>
                  </a:ext>
                </a:extLst>
              </p:cNvPr>
              <p:cNvSpPr txBox="1"/>
              <p:nvPr/>
            </p:nvSpPr>
            <p:spPr>
              <a:xfrm>
                <a:off x="2411748" y="91151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6CD5EAA-1AE5-4132-8CBF-76E16D88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48" y="911516"/>
                <a:ext cx="508280" cy="461665"/>
              </a:xfrm>
              <a:prstGeom prst="rect">
                <a:avLst/>
              </a:prstGeom>
              <a:blipFill>
                <a:blip r:embed="rId3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A2E465D-BF4D-498F-A4A8-09451FAB3457}"/>
                  </a:ext>
                </a:extLst>
              </p:cNvPr>
              <p:cNvSpPr txBox="1"/>
              <p:nvPr/>
            </p:nvSpPr>
            <p:spPr>
              <a:xfrm>
                <a:off x="2914238" y="921651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A2E465D-BF4D-498F-A4A8-09451FAB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238" y="921651"/>
                <a:ext cx="495136" cy="461665"/>
              </a:xfrm>
              <a:prstGeom prst="rect">
                <a:avLst/>
              </a:prstGeom>
              <a:blipFill>
                <a:blip r:embed="rId3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B68388D-FE67-47B1-8E86-40445E1B7125}"/>
                  </a:ext>
                </a:extLst>
              </p:cNvPr>
              <p:cNvSpPr txBox="1"/>
              <p:nvPr/>
            </p:nvSpPr>
            <p:spPr>
              <a:xfrm>
                <a:off x="3443828" y="91390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B68388D-FE67-47B1-8E86-40445E1B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28" y="913901"/>
                <a:ext cx="508280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文本框 141">
            <a:extLst>
              <a:ext uri="{FF2B5EF4-FFF2-40B4-BE49-F238E27FC236}">
                <a16:creationId xmlns:a16="http://schemas.microsoft.com/office/drawing/2014/main" id="{8EC26020-CC6E-4A27-BC44-10AF8D15E979}"/>
              </a:ext>
            </a:extLst>
          </p:cNvPr>
          <p:cNvSpPr txBox="1"/>
          <p:nvPr/>
        </p:nvSpPr>
        <p:spPr>
          <a:xfrm>
            <a:off x="4225465" y="1440142"/>
            <a:ext cx="13287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当前观测生成概率</a:t>
            </a:r>
          </a:p>
        </p:txBody>
      </p: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A8012BDB-45F5-423C-A60B-84092FF52E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7964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1316C8A-D959-4438-B72D-9BC728DC0235}"/>
              </a:ext>
            </a:extLst>
          </p:cNvPr>
          <p:cNvSpPr txBox="1"/>
          <p:nvPr/>
        </p:nvSpPr>
        <p:spPr>
          <a:xfrm>
            <a:off x="5200618" y="42228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0.5</a:t>
            </a:r>
            <a:endParaRPr lang="zh-CN" altLang="en-US" sz="1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E8B432A-835C-40BF-BC23-6A6EB8789A77}"/>
              </a:ext>
            </a:extLst>
          </p:cNvPr>
          <p:cNvSpPr txBox="1"/>
          <p:nvPr/>
        </p:nvSpPr>
        <p:spPr>
          <a:xfrm>
            <a:off x="346882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4287193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/>
              <p:nvPr/>
            </p:nvSpPr>
            <p:spPr>
              <a:xfrm>
                <a:off x="5889066" y="432384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066" y="4323842"/>
                <a:ext cx="427873" cy="169277"/>
              </a:xfrm>
              <a:prstGeom prst="rect">
                <a:avLst/>
              </a:prstGeom>
              <a:blipFill>
                <a:blip r:embed="rId37"/>
                <a:stretch>
                  <a:fillRect l="-11429" t="-3571" r="-28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F5BB257B-ED18-4193-A8FD-E9F6CFB6EEFC}"/>
                  </a:ext>
                </a:extLst>
              </p:cNvPr>
              <p:cNvSpPr txBox="1"/>
              <p:nvPr/>
            </p:nvSpPr>
            <p:spPr>
              <a:xfrm>
                <a:off x="7149282" y="2782299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F5BB257B-ED18-4193-A8FD-E9F6CFB6E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82" y="2782299"/>
                <a:ext cx="1594757" cy="153888"/>
              </a:xfrm>
              <a:prstGeom prst="rect">
                <a:avLst/>
              </a:prstGeom>
              <a:blipFill>
                <a:blip r:embed="rId38"/>
                <a:stretch>
                  <a:fillRect l="-4981" t="-19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文本框 161">
            <a:extLst>
              <a:ext uri="{FF2B5EF4-FFF2-40B4-BE49-F238E27FC236}">
                <a16:creationId xmlns:a16="http://schemas.microsoft.com/office/drawing/2014/main" id="{CB0C7590-65C6-418D-BFE7-626C4714972F}"/>
              </a:ext>
            </a:extLst>
          </p:cNvPr>
          <p:cNvSpPr txBox="1"/>
          <p:nvPr/>
        </p:nvSpPr>
        <p:spPr>
          <a:xfrm>
            <a:off x="4470249" y="6416689"/>
            <a:ext cx="8271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当前观测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F48F298A-C47B-451E-8E7D-D5989F196C0F}"/>
              </a:ext>
            </a:extLst>
          </p:cNvPr>
          <p:cNvSpPr/>
          <p:nvPr/>
        </p:nvSpPr>
        <p:spPr>
          <a:xfrm>
            <a:off x="4240780" y="4311607"/>
            <a:ext cx="286668" cy="383820"/>
          </a:xfrm>
          <a:prstGeom prst="roundRect">
            <a:avLst/>
          </a:prstGeom>
          <a:noFill/>
          <a:ln w="952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6271AF9-2B73-4F1A-A93A-5CFDAA596489}"/>
                  </a:ext>
                </a:extLst>
              </p:cNvPr>
              <p:cNvSpPr txBox="1"/>
              <p:nvPr/>
            </p:nvSpPr>
            <p:spPr>
              <a:xfrm>
                <a:off x="7149282" y="3035486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6271AF9-2B73-4F1A-A93A-5CFDAA59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82" y="3035486"/>
                <a:ext cx="1594757" cy="153888"/>
              </a:xfrm>
              <a:prstGeom prst="rect">
                <a:avLst/>
              </a:prstGeom>
              <a:blipFill>
                <a:blip r:embed="rId39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9046E4E2-8552-41B9-BEEF-0164A52EF528}"/>
                  </a:ext>
                </a:extLst>
              </p:cNvPr>
              <p:cNvSpPr txBox="1"/>
              <p:nvPr/>
            </p:nvSpPr>
            <p:spPr>
              <a:xfrm>
                <a:off x="7149282" y="3307503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9046E4E2-8552-41B9-BEEF-0164A52EF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82" y="3307503"/>
                <a:ext cx="1594757" cy="153888"/>
              </a:xfrm>
              <a:prstGeom prst="rect">
                <a:avLst/>
              </a:prstGeom>
              <a:blipFill>
                <a:blip r:embed="rId40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C153994-445A-4D3D-B6EB-2273CF807AEE}"/>
                  </a:ext>
                </a:extLst>
              </p:cNvPr>
              <p:cNvSpPr txBox="1"/>
              <p:nvPr/>
            </p:nvSpPr>
            <p:spPr>
              <a:xfrm>
                <a:off x="7878323" y="197614"/>
                <a:ext cx="3096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/>
                  <a:t>当前观测时：候选人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600" dirty="0"/>
                  <a:t>发言说：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C153994-445A-4D3D-B6EB-2273CF807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23" y="197614"/>
                <a:ext cx="3096618" cy="338554"/>
              </a:xfrm>
              <a:prstGeom prst="rect">
                <a:avLst/>
              </a:prstGeom>
              <a:blipFill>
                <a:blip r:embed="rId4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4D81A31-864B-4D76-8A70-3197F2DA15D6}"/>
                  </a:ext>
                </a:extLst>
              </p:cNvPr>
              <p:cNvSpPr txBox="1"/>
              <p:nvPr/>
            </p:nvSpPr>
            <p:spPr>
              <a:xfrm>
                <a:off x="7923494" y="534193"/>
                <a:ext cx="30062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“</a:t>
                </a:r>
                <a:r>
                  <a:rPr lang="zh-CN" altLang="en-US" sz="1600" dirty="0"/>
                  <a:t>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𝑔𝑝𝑠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由我生成的概率是</a:t>
                </a:r>
                <a:r>
                  <a:rPr lang="en-US" altLang="zh-CN" sz="1600" dirty="0"/>
                  <a:t>0.5</a:t>
                </a:r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4D81A31-864B-4D76-8A70-3197F2DA1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94" y="534193"/>
                <a:ext cx="3006272" cy="338554"/>
              </a:xfrm>
              <a:prstGeom prst="rect">
                <a:avLst/>
              </a:prstGeom>
              <a:blipFill>
                <a:blip r:embed="rId42"/>
                <a:stretch>
                  <a:fillRect l="-406" t="-5455" r="-203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891BE04A-E135-48FE-9876-2630CC62FEA3}"/>
              </a:ext>
            </a:extLst>
          </p:cNvPr>
          <p:cNvSpPr txBox="1"/>
          <p:nvPr/>
        </p:nvSpPr>
        <p:spPr>
          <a:xfrm>
            <a:off x="8308374" y="87077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但是我不是凭空而来的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A3E044C3-F1A8-4057-A6C7-CCED6460AD2C}"/>
                  </a:ext>
                </a:extLst>
              </p:cNvPr>
              <p:cNvSpPr txBox="1"/>
              <p:nvPr/>
            </p:nvSpPr>
            <p:spPr>
              <a:xfrm>
                <a:off x="7646527" y="1543930"/>
                <a:ext cx="35602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/>
                  <a:t>上一状态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en-US" sz="1600" dirty="0"/>
                  <a:t>都有概率转化为我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那么有三种可能</a:t>
                </a:r>
                <a:r>
                  <a:rPr lang="en-US" altLang="zh-CN" sz="1600" dirty="0"/>
                  <a:t>”</a:t>
                </a:r>
              </a:p>
              <a:p>
                <a:pPr algn="ctr"/>
                <a:endParaRPr lang="zh-CN" altLang="en-US" sz="16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A3E044C3-F1A8-4057-A6C7-CCED6460A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27" y="1543930"/>
                <a:ext cx="3560205" cy="830997"/>
              </a:xfrm>
              <a:prstGeom prst="rect">
                <a:avLst/>
              </a:prstGeom>
              <a:blipFill>
                <a:blip r:embed="rId43"/>
                <a:stretch>
                  <a:fillRect t="-2190" r="-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文本框 170">
            <a:extLst>
              <a:ext uri="{FF2B5EF4-FFF2-40B4-BE49-F238E27FC236}">
                <a16:creationId xmlns:a16="http://schemas.microsoft.com/office/drawing/2014/main" id="{C15713A5-EF3E-426D-9663-87DEAC155376}"/>
              </a:ext>
            </a:extLst>
          </p:cNvPr>
          <p:cNvSpPr txBox="1"/>
          <p:nvPr/>
        </p:nvSpPr>
        <p:spPr>
          <a:xfrm>
            <a:off x="7795413" y="1207351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只有上一状态转移到我身上才成立</a:t>
            </a:r>
            <a:endParaRPr lang="en-US" altLang="zh-CN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2180562" y="204226"/>
            <a:ext cx="51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“初始观测”   向   “观测时间点</a:t>
            </a:r>
            <a:r>
              <a:rPr lang="en-US" altLang="zh-CN" sz="2400" dirty="0"/>
              <a:t>2 </a:t>
            </a:r>
            <a:r>
              <a:rPr lang="zh-CN" altLang="en-US" sz="2400" dirty="0"/>
              <a:t>” </a:t>
            </a:r>
            <a:r>
              <a:rPr lang="en-US" altLang="zh-CN" sz="2400" dirty="0"/>
              <a:t> </a:t>
            </a:r>
            <a:r>
              <a:rPr lang="zh-CN" altLang="en-US" sz="2400" dirty="0"/>
              <a:t>转移</a:t>
            </a:r>
            <a:r>
              <a:rPr lang="en-US" altLang="zh-CN" sz="2400" dirty="0"/>
              <a:t> 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0816BB95-73E1-4220-B21B-6E0EC0F06C54}"/>
              </a:ext>
            </a:extLst>
          </p:cNvPr>
          <p:cNvSpPr/>
          <p:nvPr/>
        </p:nvSpPr>
        <p:spPr>
          <a:xfrm>
            <a:off x="10003701" y="2710179"/>
            <a:ext cx="380886" cy="80772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13D1C3E-B774-4A70-B400-4C1B28411F6C}"/>
              </a:ext>
            </a:extLst>
          </p:cNvPr>
          <p:cNvCxnSpPr/>
          <p:nvPr/>
        </p:nvCxnSpPr>
        <p:spPr>
          <a:xfrm flipV="1">
            <a:off x="10306041" y="2688393"/>
            <a:ext cx="199399" cy="186887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026EB74-8625-4BF8-ADAC-3EDF19CBFD2A}"/>
              </a:ext>
            </a:extLst>
          </p:cNvPr>
          <p:cNvSpPr txBox="1"/>
          <p:nvPr/>
        </p:nvSpPr>
        <p:spPr>
          <a:xfrm>
            <a:off x="6373435" y="4323842"/>
            <a:ext cx="5338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>
                <a:solidFill>
                  <a:srgbClr val="FF0000"/>
                </a:solidFill>
              </a:rPr>
              <a:t>0.08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0498ADF-D5A7-48AC-ADAE-CA0F1B609FB5}"/>
              </a:ext>
            </a:extLst>
          </p:cNvPr>
          <p:cNvSpPr txBox="1"/>
          <p:nvPr/>
        </p:nvSpPr>
        <p:spPr>
          <a:xfrm>
            <a:off x="4524829" y="1237505"/>
            <a:ext cx="7179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zh-CN" altLang="en-US" sz="1050" dirty="0">
                <a:solidFill>
                  <a:srgbClr val="FF0000"/>
                </a:solidFill>
              </a:rPr>
              <a:t>单态值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49AB0C9-86A2-4F46-9AEF-0F1BDCFF7D37}"/>
              </a:ext>
            </a:extLst>
          </p:cNvPr>
          <p:cNvSpPr txBox="1"/>
          <p:nvPr/>
        </p:nvSpPr>
        <p:spPr>
          <a:xfrm>
            <a:off x="491248" y="1222545"/>
            <a:ext cx="7179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zh-CN" altLang="en-US" sz="1050" dirty="0">
                <a:solidFill>
                  <a:srgbClr val="FF0000"/>
                </a:solidFill>
              </a:rPr>
              <a:t>单态值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8B276D9-1828-4962-838C-0F8EB6758ECA}"/>
                  </a:ext>
                </a:extLst>
              </p:cNvPr>
              <p:cNvSpPr txBox="1"/>
              <p:nvPr/>
            </p:nvSpPr>
            <p:spPr>
              <a:xfrm>
                <a:off x="7173218" y="2523536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向</a:t>
                </a:r>
                <a:r>
                  <a:rPr lang="zh-CN" altLang="en-US" sz="1200" dirty="0">
                    <a:solidFill>
                      <a:srgbClr val="FFFF00"/>
                    </a:solidFill>
                  </a:rPr>
                  <a:t>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8B276D9-1828-4962-838C-0F8EB6758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218" y="2523536"/>
                <a:ext cx="934149" cy="184666"/>
              </a:xfrm>
              <a:prstGeom prst="rect">
                <a:avLst/>
              </a:prstGeom>
              <a:blipFill>
                <a:blip r:embed="rId44"/>
                <a:stretch>
                  <a:fillRect l="-10458" t="-26667" r="-980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3CABBB1-E504-4E07-96D4-900A60D70551}"/>
              </a:ext>
            </a:extLst>
          </p:cNvPr>
          <p:cNvSpPr/>
          <p:nvPr/>
        </p:nvSpPr>
        <p:spPr>
          <a:xfrm>
            <a:off x="11380838" y="2293128"/>
            <a:ext cx="174892" cy="230408"/>
          </a:xfrm>
          <a:prstGeom prst="roundRect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EC3A3-0915-4297-9CBF-47888E9CC9E3}"/>
              </a:ext>
            </a:extLst>
          </p:cNvPr>
          <p:cNvCxnSpPr>
            <a:cxnSpLocks/>
          </p:cNvCxnSpPr>
          <p:nvPr/>
        </p:nvCxnSpPr>
        <p:spPr>
          <a:xfrm>
            <a:off x="10022205" y="2954540"/>
            <a:ext cx="2463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时间轴左上角">
            <a:extLst>
              <a:ext uri="{FF2B5EF4-FFF2-40B4-BE49-F238E27FC236}">
                <a16:creationId xmlns:a16="http://schemas.microsoft.com/office/drawing/2014/main" id="{C7E7203D-ABE8-4496-AD36-6D8E6065821E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1B89F7D9-4354-4A25-BF4E-D180D2AD7D0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F9BB946-0561-49A9-BFAD-311DE6A10E40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47F35B64-FA0A-4A35-9414-CAB4EBED45D7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B08949F4-87D4-4344-8A61-869873DA4B4C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0AA3CD13-C900-46EA-A42C-1A78D3C87BBA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77D24221-4BEF-43B8-9319-BDFC20A57A12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ED65967C-AB1D-4F51-BD32-4B52497B2558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50A00D9E-5FBF-4DD6-9BBE-B958AFB52363}"/>
              </a:ext>
            </a:extLst>
          </p:cNvPr>
          <p:cNvSpPr/>
          <p:nvPr/>
        </p:nvSpPr>
        <p:spPr>
          <a:xfrm>
            <a:off x="338352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D83C4325-9F18-4E68-83E3-DA33F3EF9A9B}"/>
              </a:ext>
            </a:extLst>
          </p:cNvPr>
          <p:cNvSpPr/>
          <p:nvPr/>
        </p:nvSpPr>
        <p:spPr>
          <a:xfrm rot="10626874" flipV="1">
            <a:off x="527593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E3FCFE-50F0-4E3B-9DB0-92153C4026E9}"/>
                  </a:ext>
                </a:extLst>
              </p:cNvPr>
              <p:cNvSpPr txBox="1"/>
              <p:nvPr/>
            </p:nvSpPr>
            <p:spPr>
              <a:xfrm>
                <a:off x="11413187" y="2283320"/>
                <a:ext cx="14574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E3FCFE-50F0-4E3B-9DB0-92153C40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187" y="2283320"/>
                <a:ext cx="145745" cy="169277"/>
              </a:xfrm>
              <a:prstGeom prst="rect">
                <a:avLst/>
              </a:prstGeom>
              <a:blipFill>
                <a:blip r:embed="rId45"/>
                <a:stretch>
                  <a:fillRect l="-12500" r="-833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文本框 183">
            <a:extLst>
              <a:ext uri="{FF2B5EF4-FFF2-40B4-BE49-F238E27FC236}">
                <a16:creationId xmlns:a16="http://schemas.microsoft.com/office/drawing/2014/main" id="{A3BA0714-068F-4C4D-910E-3035E23F32CC}"/>
              </a:ext>
            </a:extLst>
          </p:cNvPr>
          <p:cNvSpPr txBox="1"/>
          <p:nvPr/>
        </p:nvSpPr>
        <p:spPr>
          <a:xfrm>
            <a:off x="10013228" y="2772990"/>
            <a:ext cx="2516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0.08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2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-0.43008 0.2976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10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27565 0.22662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9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5" grpId="0"/>
      <p:bldP spid="236" grpId="0"/>
      <p:bldP spid="237" grpId="0"/>
      <p:bldP spid="3" grpId="0" animBg="1"/>
      <p:bldP spid="247" grpId="0" animBg="1"/>
      <p:bldP spid="251" grpId="0" animBg="1"/>
      <p:bldP spid="259" grpId="0"/>
      <p:bldP spid="262" grpId="0" animBg="1"/>
      <p:bldP spid="263" grpId="0" animBg="1"/>
      <p:bldP spid="264" grpId="0" animBg="1"/>
      <p:bldP spid="8" grpId="0"/>
      <p:bldP spid="270" grpId="0"/>
      <p:bldP spid="98" grpId="0"/>
      <p:bldP spid="99" grpId="0"/>
      <p:bldP spid="107" grpId="0"/>
      <p:bldP spid="117" grpId="0"/>
      <p:bldP spid="118" grpId="0"/>
      <p:bldP spid="122" grpId="0"/>
      <p:bldP spid="123" grpId="0"/>
      <p:bldP spid="124" grpId="0"/>
      <p:bldP spid="142" grpId="0"/>
      <p:bldP spid="153" grpId="0"/>
      <p:bldP spid="160" grpId="0"/>
      <p:bldP spid="161" grpId="0"/>
      <p:bldP spid="163" grpId="0" animBg="1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02" grpId="0"/>
      <p:bldP spid="125" grpId="0" animBg="1"/>
      <p:bldP spid="128" grpId="0"/>
      <p:bldP spid="126" grpId="0"/>
      <p:bldP spid="127" grpId="0"/>
      <p:bldP spid="129" grpId="0"/>
      <p:bldP spid="131" grpId="0" animBg="1"/>
      <p:bldP spid="2" grpId="0"/>
      <p:bldP spid="2" grpId="1"/>
      <p:bldP spid="2" grpId="2"/>
      <p:bldP spid="184" grpId="0"/>
      <p:bldP spid="184" grpId="1"/>
      <p:bldP spid="18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4AA3A08-8D48-41DF-9FF5-C4734D881C75}"/>
              </a:ext>
            </a:extLst>
          </p:cNvPr>
          <p:cNvCxnSpPr>
            <a:cxnSpLocks/>
          </p:cNvCxnSpPr>
          <p:nvPr/>
        </p:nvCxnSpPr>
        <p:spPr>
          <a:xfrm flipV="1">
            <a:off x="1909482" y="358588"/>
            <a:ext cx="0" cy="2303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627557-4DB5-4334-873D-6063813434B7}"/>
              </a:ext>
            </a:extLst>
          </p:cNvPr>
          <p:cNvCxnSpPr>
            <a:cxnSpLocks/>
          </p:cNvCxnSpPr>
          <p:nvPr/>
        </p:nvCxnSpPr>
        <p:spPr>
          <a:xfrm>
            <a:off x="1909482" y="2662518"/>
            <a:ext cx="1819836" cy="123712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E631DC-41B0-4D9F-8561-D46FECB902E8}"/>
              </a:ext>
            </a:extLst>
          </p:cNvPr>
          <p:cNvCxnSpPr>
            <a:cxnSpLocks/>
          </p:cNvCxnSpPr>
          <p:nvPr/>
        </p:nvCxnSpPr>
        <p:spPr>
          <a:xfrm flipV="1">
            <a:off x="6481482" y="358588"/>
            <a:ext cx="0" cy="2303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A04745-7CC9-446F-BA80-71A6CE85697F}"/>
              </a:ext>
            </a:extLst>
          </p:cNvPr>
          <p:cNvCxnSpPr>
            <a:cxnSpLocks/>
          </p:cNvCxnSpPr>
          <p:nvPr/>
        </p:nvCxnSpPr>
        <p:spPr>
          <a:xfrm flipH="1">
            <a:off x="5369859" y="2662518"/>
            <a:ext cx="1111623" cy="9502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79A0B0E-A42C-4D86-9B6B-FE3EFBA9707F}"/>
              </a:ext>
            </a:extLst>
          </p:cNvPr>
          <p:cNvSpPr/>
          <p:nvPr/>
        </p:nvSpPr>
        <p:spPr>
          <a:xfrm>
            <a:off x="754053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/>
              <p:nvPr/>
            </p:nvSpPr>
            <p:spPr>
              <a:xfrm>
                <a:off x="335730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0" y="308356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4339968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968" y="3083560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4772337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95046DB-545B-4B32-8215-CAD9E3EBE5B1}"/>
              </a:ext>
            </a:extLst>
          </p:cNvPr>
          <p:cNvSpPr/>
          <p:nvPr/>
        </p:nvSpPr>
        <p:spPr>
          <a:xfrm>
            <a:off x="511444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4554954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BAAA0B-F18F-442D-9A67-58F48B0082AF}"/>
              </a:ext>
            </a:extLst>
          </p:cNvPr>
          <p:cNvSpPr txBox="1"/>
          <p:nvPr/>
        </p:nvSpPr>
        <p:spPr>
          <a:xfrm>
            <a:off x="539152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4580452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50C0336-FB8F-4CB7-A079-C5D66AA60507}"/>
              </a:ext>
            </a:extLst>
          </p:cNvPr>
          <p:cNvSpPr/>
          <p:nvPr/>
        </p:nvSpPr>
        <p:spPr>
          <a:xfrm>
            <a:off x="713145" y="4432996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8612FB2D-345A-4B6E-957B-4B6FE8735D10}"/>
              </a:ext>
            </a:extLst>
          </p:cNvPr>
          <p:cNvSpPr/>
          <p:nvPr/>
        </p:nvSpPr>
        <p:spPr>
          <a:xfrm>
            <a:off x="671932" y="4926787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46CBBC4-B5DD-44AB-A7AD-C9E5F0E0C371}"/>
              </a:ext>
            </a:extLst>
          </p:cNvPr>
          <p:cNvSpPr/>
          <p:nvPr/>
        </p:nvSpPr>
        <p:spPr>
          <a:xfrm flipH="1">
            <a:off x="748058" y="5448150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4739636" y="481765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4772329" y="429880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4631722" y="554842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DB62B43-FFEC-4C32-9A3A-5F54EF923CB2}"/>
                  </a:ext>
                </a:extLst>
              </p:cNvPr>
              <p:cNvSpPr txBox="1"/>
              <p:nvPr/>
            </p:nvSpPr>
            <p:spPr>
              <a:xfrm>
                <a:off x="2411273" y="131073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DB62B43-FFEC-4C32-9A3A-5F54EF92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310731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0D951F9-CD3C-4AFF-A782-BBCD1FA468FC}"/>
                  </a:ext>
                </a:extLst>
              </p:cNvPr>
              <p:cNvSpPr txBox="1"/>
              <p:nvPr/>
            </p:nvSpPr>
            <p:spPr>
              <a:xfrm>
                <a:off x="2939274" y="131073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0D951F9-CD3C-4AFF-A782-BBCD1FA46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4" y="1310731"/>
                <a:ext cx="357470" cy="276999"/>
              </a:xfrm>
              <a:prstGeom prst="rect">
                <a:avLst/>
              </a:prstGeom>
              <a:blipFill>
                <a:blip r:embed="rId5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345B889F-4134-47F5-A543-26CC66250985}"/>
              </a:ext>
            </a:extLst>
          </p:cNvPr>
          <p:cNvSpPr txBox="1"/>
          <p:nvPr/>
        </p:nvSpPr>
        <p:spPr>
          <a:xfrm>
            <a:off x="3467275" y="1310731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0.01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6B6747-12B9-4EBD-AFBD-A27625317146}"/>
                  </a:ext>
                </a:extLst>
              </p:cNvPr>
              <p:cNvSpPr txBox="1"/>
              <p:nvPr/>
            </p:nvSpPr>
            <p:spPr>
              <a:xfrm>
                <a:off x="2411273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6B6747-12B9-4EBD-AFBD-A2762531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743362"/>
                <a:ext cx="485710" cy="276999"/>
              </a:xfrm>
              <a:prstGeom prst="rect">
                <a:avLst/>
              </a:prstGeom>
              <a:blipFill>
                <a:blip r:embed="rId6"/>
                <a:stretch>
                  <a:fillRect l="-11392" r="-1265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351FDB-159C-4060-9BB1-3437F0587E1C}"/>
                  </a:ext>
                </a:extLst>
              </p:cNvPr>
              <p:cNvSpPr txBox="1"/>
              <p:nvPr/>
            </p:nvSpPr>
            <p:spPr>
              <a:xfrm>
                <a:off x="2934070" y="174336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351FDB-159C-4060-9BB1-3437F058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0" y="1743362"/>
                <a:ext cx="357470" cy="276999"/>
              </a:xfrm>
              <a:prstGeom prst="rect">
                <a:avLst/>
              </a:prstGeom>
              <a:blipFill>
                <a:blip r:embed="rId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552B52-2A30-4974-96DF-9590F5B4E009}"/>
                  </a:ext>
                </a:extLst>
              </p:cNvPr>
              <p:cNvSpPr txBox="1"/>
              <p:nvPr/>
            </p:nvSpPr>
            <p:spPr>
              <a:xfrm>
                <a:off x="3456376" y="174336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552B52-2A30-4974-96DF-9590F5B4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1743362"/>
                <a:ext cx="357470" cy="276999"/>
              </a:xfrm>
              <a:prstGeom prst="rect">
                <a:avLst/>
              </a:prstGeom>
              <a:blipFill>
                <a:blip r:embed="rId8"/>
                <a:stretch>
                  <a:fillRect l="-15254" r="-1525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5DF6532-A1D4-439D-8D12-BADA26AD005D}"/>
                  </a:ext>
                </a:extLst>
              </p:cNvPr>
              <p:cNvSpPr txBox="1"/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5DF6532-A1D4-439D-8D12-BADA26AD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60F08A-E0D0-43DD-8398-5E7A838780C7}"/>
                  </a:ext>
                </a:extLst>
              </p:cNvPr>
              <p:cNvSpPr txBox="1"/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60F08A-E0D0-43DD-8398-5E7A8387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blipFill>
                <a:blip r:embed="rId10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30B4494-2B57-4915-AC80-7AE2D4CA4CCB}"/>
                  </a:ext>
                </a:extLst>
              </p:cNvPr>
              <p:cNvSpPr txBox="1"/>
              <p:nvPr/>
            </p:nvSpPr>
            <p:spPr>
              <a:xfrm>
                <a:off x="3456376" y="2198467"/>
                <a:ext cx="4857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30B4494-2B57-4915-AC80-7AE2D4CA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2198467"/>
                <a:ext cx="485709" cy="276999"/>
              </a:xfrm>
              <a:prstGeom prst="rect">
                <a:avLst/>
              </a:prstGeom>
              <a:blipFill>
                <a:blip r:embed="rId11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左中括号 55">
            <a:extLst>
              <a:ext uri="{FF2B5EF4-FFF2-40B4-BE49-F238E27FC236}">
                <a16:creationId xmlns:a16="http://schemas.microsoft.com/office/drawing/2014/main" id="{FD876A7F-7FE0-4E72-A3C2-033691CDF8AB}"/>
              </a:ext>
            </a:extLst>
          </p:cNvPr>
          <p:cNvSpPr/>
          <p:nvPr/>
        </p:nvSpPr>
        <p:spPr>
          <a:xfrm>
            <a:off x="2234574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718BE6B8-AA01-4500-8E3C-0277C4131916}"/>
              </a:ext>
            </a:extLst>
          </p:cNvPr>
          <p:cNvSpPr/>
          <p:nvPr/>
        </p:nvSpPr>
        <p:spPr>
          <a:xfrm flipH="1">
            <a:off x="3836156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EB39913-9613-4998-9ED0-4C6C66229EDD}"/>
                  </a:ext>
                </a:extLst>
              </p:cNvPr>
              <p:cNvSpPr txBox="1"/>
              <p:nvPr/>
            </p:nvSpPr>
            <p:spPr>
              <a:xfrm>
                <a:off x="523993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EB39913-9613-4998-9ED0-4C6C66229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1735617"/>
                <a:ext cx="485710" cy="276999"/>
              </a:xfrm>
              <a:prstGeom prst="rect">
                <a:avLst/>
              </a:prstGeom>
              <a:blipFill>
                <a:blip r:embed="rId12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8BBA365-6170-47E7-8884-8CFBC34D7433}"/>
                  </a:ext>
                </a:extLst>
              </p:cNvPr>
              <p:cNvSpPr txBox="1"/>
              <p:nvPr/>
            </p:nvSpPr>
            <p:spPr>
              <a:xfrm>
                <a:off x="523993" y="2198466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8BBA365-6170-47E7-8884-8CFBC34D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2198466"/>
                <a:ext cx="485710" cy="276999"/>
              </a:xfrm>
              <a:prstGeom prst="rect">
                <a:avLst/>
              </a:prstGeom>
              <a:blipFill>
                <a:blip r:embed="rId13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A079C43-80E3-4F31-895D-D7EAC8F3577C}"/>
                  </a:ext>
                </a:extLst>
              </p:cNvPr>
              <p:cNvSpPr txBox="1"/>
              <p:nvPr/>
            </p:nvSpPr>
            <p:spPr>
              <a:xfrm>
                <a:off x="523993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A079C43-80E3-4F31-895D-D7EAC8F3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2657524"/>
                <a:ext cx="485710" cy="276999"/>
              </a:xfrm>
              <a:prstGeom prst="rect">
                <a:avLst/>
              </a:prstGeom>
              <a:blipFill>
                <a:blip r:embed="rId14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/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blipFill>
                <a:blip r:embed="rId15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/>
              <p:nvPr/>
            </p:nvSpPr>
            <p:spPr>
              <a:xfrm>
                <a:off x="4529474" y="2168248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168248"/>
                <a:ext cx="485710" cy="276999"/>
              </a:xfrm>
              <a:prstGeom prst="rect">
                <a:avLst/>
              </a:prstGeom>
              <a:blipFill>
                <a:blip r:embed="rId16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/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blipFill>
                <a:blip r:embed="rId17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/>
              <p:nvPr/>
            </p:nvSpPr>
            <p:spPr>
              <a:xfrm>
                <a:off x="113444" y="4277676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4" y="4277676"/>
                <a:ext cx="501163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46BAC7B8-D879-42B3-8D29-E10432B9B42E}"/>
              </a:ext>
            </a:extLst>
          </p:cNvPr>
          <p:cNvSpPr/>
          <p:nvPr/>
        </p:nvSpPr>
        <p:spPr>
          <a:xfrm>
            <a:off x="500928" y="1716167"/>
            <a:ext cx="527727" cy="1219506"/>
          </a:xfrm>
          <a:prstGeom prst="roundRect">
            <a:avLst>
              <a:gd name="adj" fmla="val 10891"/>
            </a:avLst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AC40289-B29F-4561-9C27-0EC5B4F95A32}"/>
              </a:ext>
            </a:extLst>
          </p:cNvPr>
          <p:cNvSpPr/>
          <p:nvPr/>
        </p:nvSpPr>
        <p:spPr>
          <a:xfrm>
            <a:off x="2872320" y="1310730"/>
            <a:ext cx="557940" cy="1164735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0C3FC2-CE21-4211-93B1-DB834D7C802D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046156" y="1449231"/>
            <a:ext cx="1722587" cy="4296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0D7565F-F265-4047-9C4B-337046FEEA39}"/>
              </a:ext>
            </a:extLst>
          </p:cNvPr>
          <p:cNvCxnSpPr>
            <a:cxnSpLocks/>
            <a:stCxn id="247" idx="3"/>
          </p:cNvCxnSpPr>
          <p:nvPr/>
        </p:nvCxnSpPr>
        <p:spPr>
          <a:xfrm>
            <a:off x="3430260" y="1893098"/>
            <a:ext cx="1039989" cy="3843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4049871-103A-4C56-9B7E-08811559EEFB}"/>
              </a:ext>
            </a:extLst>
          </p:cNvPr>
          <p:cNvSpPr/>
          <p:nvPr/>
        </p:nvSpPr>
        <p:spPr>
          <a:xfrm>
            <a:off x="4529494" y="2149363"/>
            <a:ext cx="527727" cy="328236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F457F51-1B2E-4318-8A7D-880450221C17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944015" y="4546008"/>
            <a:ext cx="2213387" cy="4879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C77E1397-0752-4CD1-ADF9-0DA49CDA1F15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1944015" y="5033968"/>
            <a:ext cx="2213387" cy="20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4B0DB625-3650-43CD-945C-C0752C45EE3B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1944015" y="5033968"/>
            <a:ext cx="2213387" cy="5144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309A644F-F176-4B39-9375-3EA0A6D7BF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6441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747005B1-753A-4DA5-9209-A7CA1AB81B7D}"/>
              </a:ext>
            </a:extLst>
          </p:cNvPr>
          <p:cNvSpPr txBox="1"/>
          <p:nvPr/>
        </p:nvSpPr>
        <p:spPr>
          <a:xfrm>
            <a:off x="1070216" y="3042067"/>
            <a:ext cx="159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1B8065"/>
                </a:solidFill>
              </a:rPr>
              <a:t>上一观测生成概率</a:t>
            </a:r>
            <a:r>
              <a:rPr lang="en-US" altLang="zh-CN" sz="1050" dirty="0">
                <a:solidFill>
                  <a:srgbClr val="1B8065"/>
                </a:solidFill>
              </a:rPr>
              <a:t>(3×1)</a:t>
            </a:r>
            <a:endParaRPr lang="zh-CN" altLang="en-US" sz="1050" dirty="0">
              <a:solidFill>
                <a:srgbClr val="1B8065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5A1674-0075-4701-9FAE-3129BC6CE547}"/>
              </a:ext>
            </a:extLst>
          </p:cNvPr>
          <p:cNvSpPr txBox="1"/>
          <p:nvPr/>
        </p:nvSpPr>
        <p:spPr>
          <a:xfrm>
            <a:off x="225896" y="1427327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上一观测生成概率</a:t>
            </a: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A93340E-59D6-425B-89E3-777A608F7208}"/>
              </a:ext>
            </a:extLst>
          </p:cNvPr>
          <p:cNvSpPr txBox="1"/>
          <p:nvPr/>
        </p:nvSpPr>
        <p:spPr>
          <a:xfrm>
            <a:off x="1159095" y="42228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1AD5F7C-13BA-45B4-8A9D-EF07B4135C7E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1124903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3BB636D-18D9-45CF-84E8-4861E12D3CA1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 flipH="1" flipV="1">
            <a:off x="129502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13D86F6-EC5B-4BCF-AD56-928C7FEECF50}"/>
              </a:ext>
            </a:extLst>
          </p:cNvPr>
          <p:cNvSpPr txBox="1"/>
          <p:nvPr/>
        </p:nvSpPr>
        <p:spPr>
          <a:xfrm>
            <a:off x="1159095" y="482360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544BB32-E4A6-4D30-A8E0-1BF921301C05}"/>
              </a:ext>
            </a:extLst>
          </p:cNvPr>
          <p:cNvSpPr txBox="1"/>
          <p:nvPr/>
        </p:nvSpPr>
        <p:spPr>
          <a:xfrm>
            <a:off x="1159095" y="53072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/>
              <p:nvPr/>
            </p:nvSpPr>
            <p:spPr>
              <a:xfrm>
                <a:off x="113444" y="480313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4" y="4803135"/>
                <a:ext cx="50828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/>
              <p:nvPr/>
            </p:nvSpPr>
            <p:spPr>
              <a:xfrm>
                <a:off x="113444" y="5314707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4" y="5314707"/>
                <a:ext cx="501868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/>
              <p:nvPr/>
            </p:nvSpPr>
            <p:spPr>
              <a:xfrm>
                <a:off x="4164601" y="4257792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01" y="4257792"/>
                <a:ext cx="348339" cy="461665"/>
              </a:xfrm>
              <a:prstGeom prst="rect">
                <a:avLst/>
              </a:prstGeom>
              <a:blipFill>
                <a:blip r:embed="rId21"/>
                <a:stretch>
                  <a:fillRect r="-1754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/>
              <p:nvPr/>
            </p:nvSpPr>
            <p:spPr>
              <a:xfrm>
                <a:off x="4157402" y="4803135"/>
                <a:ext cx="4951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02" y="4803135"/>
                <a:ext cx="495136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/>
              <p:nvPr/>
            </p:nvSpPr>
            <p:spPr>
              <a:xfrm>
                <a:off x="4157402" y="531470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02" y="5314707"/>
                <a:ext cx="50828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E3F7BA21-3D3F-4875-8CB0-8398AB66B679}"/>
              </a:ext>
            </a:extLst>
          </p:cNvPr>
          <p:cNvSpPr txBox="1"/>
          <p:nvPr/>
        </p:nvSpPr>
        <p:spPr>
          <a:xfrm>
            <a:off x="2814660" y="39265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sz="1200" dirty="0"/>
              <a:t>状态转移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8365283-3459-4964-B525-70E6D914CB3E}"/>
              </a:ext>
            </a:extLst>
          </p:cNvPr>
          <p:cNvSpPr txBox="1"/>
          <p:nvPr/>
        </p:nvSpPr>
        <p:spPr>
          <a:xfrm>
            <a:off x="1800358" y="1063321"/>
            <a:ext cx="826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状态转移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/>
              <p:nvPr/>
            </p:nvSpPr>
            <p:spPr>
              <a:xfrm rot="712851">
                <a:off x="2442760" y="4404268"/>
                <a:ext cx="977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2851">
                <a:off x="2442760" y="4404268"/>
                <a:ext cx="9777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4844FB3-8355-4E5F-B3C6-EA2FFF9AC0E4}"/>
                  </a:ext>
                </a:extLst>
              </p:cNvPr>
              <p:cNvSpPr txBox="1"/>
              <p:nvPr/>
            </p:nvSpPr>
            <p:spPr>
              <a:xfrm>
                <a:off x="2385719" y="4703586"/>
                <a:ext cx="983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4844FB3-8355-4E5F-B3C6-EA2FFF9A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19" y="4703586"/>
                <a:ext cx="98309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44F98E5-1FCF-4E0A-B228-D83E3C86C501}"/>
                  </a:ext>
                </a:extLst>
              </p:cNvPr>
              <p:cNvSpPr txBox="1"/>
              <p:nvPr/>
            </p:nvSpPr>
            <p:spPr>
              <a:xfrm rot="20790277">
                <a:off x="2325519" y="5022165"/>
                <a:ext cx="978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44F98E5-1FCF-4E0A-B228-D83E3C86C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90277">
                <a:off x="2325519" y="5022165"/>
                <a:ext cx="97828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6AF72EE8-6779-4F57-B97E-770AF316288D}"/>
              </a:ext>
            </a:extLst>
          </p:cNvPr>
          <p:cNvCxnSpPr>
            <a:cxnSpLocks/>
          </p:cNvCxnSpPr>
          <p:nvPr/>
        </p:nvCxnSpPr>
        <p:spPr>
          <a:xfrm flipV="1">
            <a:off x="1046156" y="1932249"/>
            <a:ext cx="1749194" cy="37921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1DAB57AD-EA24-456E-91B8-8F0408FB060A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1046156" y="2336967"/>
            <a:ext cx="1722587" cy="44063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6CD5EAA-1AE5-4132-8CBF-76E16D8879BF}"/>
                  </a:ext>
                </a:extLst>
              </p:cNvPr>
              <p:cNvSpPr txBox="1"/>
              <p:nvPr/>
            </p:nvSpPr>
            <p:spPr>
              <a:xfrm>
                <a:off x="2411748" y="91151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6CD5EAA-1AE5-4132-8CBF-76E16D88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48" y="911516"/>
                <a:ext cx="508280" cy="461665"/>
              </a:xfrm>
              <a:prstGeom prst="rect">
                <a:avLst/>
              </a:prstGeom>
              <a:blipFill>
                <a:blip r:embed="rId2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A2E465D-BF4D-498F-A4A8-09451FAB3457}"/>
                  </a:ext>
                </a:extLst>
              </p:cNvPr>
              <p:cNvSpPr txBox="1"/>
              <p:nvPr/>
            </p:nvSpPr>
            <p:spPr>
              <a:xfrm>
                <a:off x="2914238" y="921651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A2E465D-BF4D-498F-A4A8-09451FAB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238" y="921651"/>
                <a:ext cx="495136" cy="461665"/>
              </a:xfrm>
              <a:prstGeom prst="rect">
                <a:avLst/>
              </a:prstGeom>
              <a:blipFill>
                <a:blip r:embed="rId2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B68388D-FE67-47B1-8E86-40445E1B7125}"/>
                  </a:ext>
                </a:extLst>
              </p:cNvPr>
              <p:cNvSpPr txBox="1"/>
              <p:nvPr/>
            </p:nvSpPr>
            <p:spPr>
              <a:xfrm>
                <a:off x="3443828" y="91390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B68388D-FE67-47B1-8E86-40445E1B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28" y="913901"/>
                <a:ext cx="508280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文本框 141">
            <a:extLst>
              <a:ext uri="{FF2B5EF4-FFF2-40B4-BE49-F238E27FC236}">
                <a16:creationId xmlns:a16="http://schemas.microsoft.com/office/drawing/2014/main" id="{8EC26020-CC6E-4A27-BC44-10AF8D15E979}"/>
              </a:ext>
            </a:extLst>
          </p:cNvPr>
          <p:cNvSpPr txBox="1"/>
          <p:nvPr/>
        </p:nvSpPr>
        <p:spPr>
          <a:xfrm>
            <a:off x="4957943" y="1947409"/>
            <a:ext cx="13287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当前观测生成概率</a:t>
            </a: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E202AA2-8110-406D-AEA7-C7B65CC6BC67}"/>
              </a:ext>
            </a:extLst>
          </p:cNvPr>
          <p:cNvCxnSpPr>
            <a:cxnSpLocks/>
          </p:cNvCxnSpPr>
          <p:nvPr/>
        </p:nvCxnSpPr>
        <p:spPr>
          <a:xfrm flipV="1">
            <a:off x="5166426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5E0589B-446A-40DC-B5A1-4EC83EB00E6B}"/>
              </a:ext>
            </a:extLst>
          </p:cNvPr>
          <p:cNvSpPr txBox="1"/>
          <p:nvPr/>
        </p:nvSpPr>
        <p:spPr>
          <a:xfrm>
            <a:off x="5211441" y="482360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E8B432A-835C-40BF-BC23-6A6EB8789A77}"/>
              </a:ext>
            </a:extLst>
          </p:cNvPr>
          <p:cNvSpPr txBox="1"/>
          <p:nvPr/>
        </p:nvSpPr>
        <p:spPr>
          <a:xfrm>
            <a:off x="346882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4287193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/>
              <p:nvPr/>
            </p:nvSpPr>
            <p:spPr>
              <a:xfrm>
                <a:off x="5891137" y="432384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7" y="4323842"/>
                <a:ext cx="427873" cy="169277"/>
              </a:xfrm>
              <a:prstGeom prst="rect">
                <a:avLst/>
              </a:prstGeom>
              <a:blipFill>
                <a:blip r:embed="rId35"/>
                <a:stretch>
                  <a:fillRect l="-11268" t="-3571" r="-14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文本框 161">
            <a:extLst>
              <a:ext uri="{FF2B5EF4-FFF2-40B4-BE49-F238E27FC236}">
                <a16:creationId xmlns:a16="http://schemas.microsoft.com/office/drawing/2014/main" id="{CB0C7590-65C6-418D-BFE7-626C4714972F}"/>
              </a:ext>
            </a:extLst>
          </p:cNvPr>
          <p:cNvSpPr txBox="1"/>
          <p:nvPr/>
        </p:nvSpPr>
        <p:spPr>
          <a:xfrm>
            <a:off x="4470249" y="6416689"/>
            <a:ext cx="8271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当前观测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F48F298A-C47B-451E-8E7D-D5989F196C0F}"/>
              </a:ext>
            </a:extLst>
          </p:cNvPr>
          <p:cNvSpPr/>
          <p:nvPr/>
        </p:nvSpPr>
        <p:spPr>
          <a:xfrm>
            <a:off x="4233763" y="4838828"/>
            <a:ext cx="286668" cy="425972"/>
          </a:xfrm>
          <a:prstGeom prst="roundRect">
            <a:avLst/>
          </a:prstGeom>
          <a:noFill/>
          <a:ln w="952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C153994-445A-4D3D-B6EB-2273CF807AEE}"/>
                  </a:ext>
                </a:extLst>
              </p:cNvPr>
              <p:cNvSpPr txBox="1"/>
              <p:nvPr/>
            </p:nvSpPr>
            <p:spPr>
              <a:xfrm>
                <a:off x="7878323" y="197614"/>
                <a:ext cx="3096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/>
                  <a:t>当前观测时：候选人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600" dirty="0"/>
                  <a:t>发言说：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C153994-445A-4D3D-B6EB-2273CF807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23" y="197614"/>
                <a:ext cx="3096618" cy="338554"/>
              </a:xfrm>
              <a:prstGeom prst="rect">
                <a:avLst/>
              </a:prstGeom>
              <a:blipFill>
                <a:blip r:embed="rId3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4D81A31-864B-4D76-8A70-3197F2DA15D6}"/>
                  </a:ext>
                </a:extLst>
              </p:cNvPr>
              <p:cNvSpPr txBox="1"/>
              <p:nvPr/>
            </p:nvSpPr>
            <p:spPr>
              <a:xfrm>
                <a:off x="7923494" y="534193"/>
                <a:ext cx="30062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“</a:t>
                </a:r>
                <a:r>
                  <a:rPr lang="zh-CN" altLang="en-US" sz="1600" dirty="0"/>
                  <a:t>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𝑔𝑝𝑠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由我生成的概率是</a:t>
                </a:r>
                <a:r>
                  <a:rPr lang="en-US" altLang="zh-CN" sz="1600" dirty="0"/>
                  <a:t>0.4</a:t>
                </a:r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4D81A31-864B-4D76-8A70-3197F2DA1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94" y="534193"/>
                <a:ext cx="3006272" cy="338554"/>
              </a:xfrm>
              <a:prstGeom prst="rect">
                <a:avLst/>
              </a:prstGeom>
              <a:blipFill>
                <a:blip r:embed="rId37"/>
                <a:stretch>
                  <a:fillRect l="-406" t="-5455" r="-203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891BE04A-E135-48FE-9876-2630CC62FEA3}"/>
              </a:ext>
            </a:extLst>
          </p:cNvPr>
          <p:cNvSpPr txBox="1"/>
          <p:nvPr/>
        </p:nvSpPr>
        <p:spPr>
          <a:xfrm>
            <a:off x="8308374" y="87077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但是我不是凭空而来的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A3E044C3-F1A8-4057-A6C7-CCED6460AD2C}"/>
                  </a:ext>
                </a:extLst>
              </p:cNvPr>
              <p:cNvSpPr txBox="1"/>
              <p:nvPr/>
            </p:nvSpPr>
            <p:spPr>
              <a:xfrm>
                <a:off x="7646527" y="1543930"/>
                <a:ext cx="35602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/>
                  <a:t>上一状态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en-US" sz="1600" dirty="0"/>
                  <a:t>都有概率转化为我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那么有三种可能</a:t>
                </a:r>
                <a:r>
                  <a:rPr lang="en-US" altLang="zh-CN" sz="1600" dirty="0"/>
                  <a:t>”</a:t>
                </a:r>
              </a:p>
              <a:p>
                <a:pPr algn="ctr"/>
                <a:endParaRPr lang="zh-CN" altLang="en-US" sz="16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A3E044C3-F1A8-4057-A6C7-CCED6460A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27" y="1543930"/>
                <a:ext cx="3560205" cy="830997"/>
              </a:xfrm>
              <a:prstGeom prst="rect">
                <a:avLst/>
              </a:prstGeom>
              <a:blipFill>
                <a:blip r:embed="rId38"/>
                <a:stretch>
                  <a:fillRect t="-2190" r="-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文本框 170">
            <a:extLst>
              <a:ext uri="{FF2B5EF4-FFF2-40B4-BE49-F238E27FC236}">
                <a16:creationId xmlns:a16="http://schemas.microsoft.com/office/drawing/2014/main" id="{C15713A5-EF3E-426D-9663-87DEAC155376}"/>
              </a:ext>
            </a:extLst>
          </p:cNvPr>
          <p:cNvSpPr txBox="1"/>
          <p:nvPr/>
        </p:nvSpPr>
        <p:spPr>
          <a:xfrm>
            <a:off x="7795413" y="1207351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只有上一状态转移到我身上才成立</a:t>
            </a:r>
            <a:endParaRPr lang="en-US" altLang="zh-CN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2180562" y="204226"/>
            <a:ext cx="51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“初始观测”   向   “观测时间点</a:t>
            </a:r>
            <a:r>
              <a:rPr lang="en-US" altLang="zh-CN" sz="2400" dirty="0"/>
              <a:t>2 </a:t>
            </a:r>
            <a:r>
              <a:rPr lang="zh-CN" altLang="en-US" sz="2400" dirty="0"/>
              <a:t>” </a:t>
            </a:r>
            <a:r>
              <a:rPr lang="en-US" altLang="zh-CN" sz="2400" dirty="0"/>
              <a:t> </a:t>
            </a:r>
            <a:r>
              <a:rPr lang="zh-CN" altLang="en-US" sz="2400" dirty="0"/>
              <a:t>转移</a:t>
            </a:r>
            <a:r>
              <a:rPr lang="en-US" altLang="zh-CN" sz="2400" dirty="0"/>
              <a:t> 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026EB74-8625-4BF8-ADAC-3EDF19CBFD2A}"/>
              </a:ext>
            </a:extLst>
          </p:cNvPr>
          <p:cNvSpPr txBox="1"/>
          <p:nvPr/>
        </p:nvSpPr>
        <p:spPr>
          <a:xfrm>
            <a:off x="6373103" y="4323842"/>
            <a:ext cx="5338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>
                <a:solidFill>
                  <a:srgbClr val="FF0000"/>
                </a:solidFill>
              </a:rPr>
              <a:t>0.08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706F9876-A48F-41FB-983D-DDA4DC5DACB5}"/>
                  </a:ext>
                </a:extLst>
              </p:cNvPr>
              <p:cNvSpPr txBox="1"/>
              <p:nvPr/>
            </p:nvSpPr>
            <p:spPr>
              <a:xfrm>
                <a:off x="8625038" y="4012069"/>
                <a:ext cx="17413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.40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/>
                  <a:t> 0.2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0.4 = 0.032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706F9876-A48F-41FB-983D-DDA4DC5D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4012069"/>
                <a:ext cx="1741374" cy="184666"/>
              </a:xfrm>
              <a:prstGeom prst="rect">
                <a:avLst/>
              </a:prstGeom>
              <a:blipFill>
                <a:blip r:embed="rId39"/>
                <a:stretch>
                  <a:fillRect l="-3147" t="-26667" r="-4545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F68F6A5-C7B6-4307-AF19-576F78B3239D}"/>
                  </a:ext>
                </a:extLst>
              </p:cNvPr>
              <p:cNvSpPr txBox="1"/>
              <p:nvPr/>
            </p:nvSpPr>
            <p:spPr>
              <a:xfrm>
                <a:off x="8625038" y="4260957"/>
                <a:ext cx="17413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 0.1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0.4 = 0.012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F68F6A5-C7B6-4307-AF19-576F78B3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4260957"/>
                <a:ext cx="1741374" cy="184666"/>
              </a:xfrm>
              <a:prstGeom prst="rect">
                <a:avLst/>
              </a:prstGeom>
              <a:blipFill>
                <a:blip r:embed="rId40"/>
                <a:stretch>
                  <a:fillRect l="-3147" t="-26667" r="-454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1DC17BF2-2019-488E-8E98-AC60DE5F94DF}"/>
                  </a:ext>
                </a:extLst>
              </p:cNvPr>
              <p:cNvSpPr txBox="1"/>
              <p:nvPr/>
            </p:nvSpPr>
            <p:spPr>
              <a:xfrm>
                <a:off x="8629847" y="4527679"/>
                <a:ext cx="18295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 </a:t>
                </a:r>
                <a:r>
                  <a:rPr lang="en-US" altLang="zh-CN" sz="900" dirty="0"/>
                  <a:t>0.02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0.4 = 0.0024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1DC17BF2-2019-488E-8E98-AC60DE5F9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47" y="4527679"/>
                <a:ext cx="1829540" cy="184666"/>
              </a:xfrm>
              <a:prstGeom prst="rect">
                <a:avLst/>
              </a:prstGeom>
              <a:blipFill>
                <a:blip r:embed="rId41"/>
                <a:stretch>
                  <a:fillRect l="-3000" t="-26667" r="-433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CC58233F-DF2A-46DD-89E7-8D73F873F068}"/>
                  </a:ext>
                </a:extLst>
              </p:cNvPr>
              <p:cNvSpPr txBox="1"/>
              <p:nvPr/>
            </p:nvSpPr>
            <p:spPr>
              <a:xfrm>
                <a:off x="10553528" y="3470150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转化</a:t>
                </a:r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CC58233F-DF2A-46DD-89E7-8D73F873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528" y="3470150"/>
                <a:ext cx="1772375" cy="492443"/>
              </a:xfrm>
              <a:prstGeom prst="rect">
                <a:avLst/>
              </a:prstGeom>
              <a:blipFill>
                <a:blip r:embed="rId42"/>
                <a:stretch>
                  <a:fillRect l="-6873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5815059E-33E0-490C-BE3C-3DB8FCCB8A20}"/>
              </a:ext>
            </a:extLst>
          </p:cNvPr>
          <p:cNvSpPr/>
          <p:nvPr/>
        </p:nvSpPr>
        <p:spPr>
          <a:xfrm>
            <a:off x="8603186" y="3970155"/>
            <a:ext cx="348257" cy="789941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B67DF8CC-AB6E-4E25-BCB6-D17082551891}"/>
              </a:ext>
            </a:extLst>
          </p:cNvPr>
          <p:cNvSpPr/>
          <p:nvPr/>
        </p:nvSpPr>
        <p:spPr>
          <a:xfrm>
            <a:off x="9109103" y="3970155"/>
            <a:ext cx="337374" cy="789941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EE401BF-1DFA-4DD8-AE19-80DE5E4747F1}"/>
              </a:ext>
            </a:extLst>
          </p:cNvPr>
          <p:cNvSpPr/>
          <p:nvPr/>
        </p:nvSpPr>
        <p:spPr>
          <a:xfrm>
            <a:off x="9632028" y="3952374"/>
            <a:ext cx="263551" cy="80772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600CDB2-A618-44C9-A6E3-6AA73661660B}"/>
                  </a:ext>
                </a:extLst>
              </p:cNvPr>
              <p:cNvSpPr txBox="1"/>
              <p:nvPr/>
            </p:nvSpPr>
            <p:spPr>
              <a:xfrm>
                <a:off x="7139122" y="4024494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600CDB2-A618-44C9-A6E3-6AA736616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4024494"/>
                <a:ext cx="1594757" cy="153888"/>
              </a:xfrm>
              <a:prstGeom prst="rect">
                <a:avLst/>
              </a:prstGeom>
              <a:blipFill>
                <a:blip r:embed="rId43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6AEB5F-20B6-4B9C-AF99-944FFF7A1DD4}"/>
                  </a:ext>
                </a:extLst>
              </p:cNvPr>
              <p:cNvSpPr txBox="1"/>
              <p:nvPr/>
            </p:nvSpPr>
            <p:spPr>
              <a:xfrm>
                <a:off x="7139122" y="4277681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6AEB5F-20B6-4B9C-AF99-944FFF7A1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4277681"/>
                <a:ext cx="1594757" cy="153888"/>
              </a:xfrm>
              <a:prstGeom prst="rect">
                <a:avLst/>
              </a:prstGeom>
              <a:blipFill>
                <a:blip r:embed="rId44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F21927-29D9-4421-A46E-0D15D3CD0744}"/>
                  </a:ext>
                </a:extLst>
              </p:cNvPr>
              <p:cNvSpPr txBox="1"/>
              <p:nvPr/>
            </p:nvSpPr>
            <p:spPr>
              <a:xfrm>
                <a:off x="7139122" y="4549698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F21927-29D9-4421-A46E-0D15D3CD0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4549698"/>
                <a:ext cx="1594757" cy="153888"/>
              </a:xfrm>
              <a:prstGeom prst="rect">
                <a:avLst/>
              </a:prstGeom>
              <a:blipFill>
                <a:blip r:embed="rId45"/>
                <a:stretch>
                  <a:fillRect l="-4962" t="-19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9BA862B7-9EC4-499E-BB3E-95E02868ABB6}"/>
              </a:ext>
            </a:extLst>
          </p:cNvPr>
          <p:cNvSpPr/>
          <p:nvPr/>
        </p:nvSpPr>
        <p:spPr>
          <a:xfrm>
            <a:off x="9993540" y="3952374"/>
            <a:ext cx="492507" cy="80772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E8D2132-C1E0-40A2-BB20-397F086DE7B8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10366412" y="3889204"/>
            <a:ext cx="176866" cy="215198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/>
              <p:nvPr/>
            </p:nvSpPr>
            <p:spPr>
              <a:xfrm>
                <a:off x="5891137" y="490655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7" y="4906552"/>
                <a:ext cx="427873" cy="169277"/>
              </a:xfrm>
              <a:prstGeom prst="rect">
                <a:avLst/>
              </a:prstGeom>
              <a:blipFill>
                <a:blip r:embed="rId46"/>
                <a:stretch>
                  <a:fillRect l="-11268" t="-7143" r="-14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文本框 148">
            <a:extLst>
              <a:ext uri="{FF2B5EF4-FFF2-40B4-BE49-F238E27FC236}">
                <a16:creationId xmlns:a16="http://schemas.microsoft.com/office/drawing/2014/main" id="{0F9D286C-10C0-456A-8866-623B2D3CC777}"/>
              </a:ext>
            </a:extLst>
          </p:cNvPr>
          <p:cNvSpPr txBox="1"/>
          <p:nvPr/>
        </p:nvSpPr>
        <p:spPr>
          <a:xfrm>
            <a:off x="6373103" y="4906552"/>
            <a:ext cx="60593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>
                <a:solidFill>
                  <a:srgbClr val="FF0000"/>
                </a:solidFill>
              </a:rPr>
              <a:t>0.032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D09C066-A3CF-47E7-B976-F80ADEBDAB30}"/>
                  </a:ext>
                </a:extLst>
              </p:cNvPr>
              <p:cNvSpPr txBox="1"/>
              <p:nvPr/>
            </p:nvSpPr>
            <p:spPr>
              <a:xfrm>
                <a:off x="8625038" y="2769874"/>
                <a:ext cx="16628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.40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0.4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0.5 = 0.08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D09C066-A3CF-47E7-B976-F80ADEBDA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2769874"/>
                <a:ext cx="1662828" cy="184666"/>
              </a:xfrm>
              <a:prstGeom prst="rect">
                <a:avLst/>
              </a:prstGeom>
              <a:blipFill>
                <a:blip r:embed="rId47"/>
                <a:stretch>
                  <a:fillRect l="-3297" t="-25806" r="-4762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128F36C2-662C-4609-B524-28C16568676C}"/>
                  </a:ext>
                </a:extLst>
              </p:cNvPr>
              <p:cNvSpPr txBox="1"/>
              <p:nvPr/>
            </p:nvSpPr>
            <p:spPr>
              <a:xfrm>
                <a:off x="8625038" y="3018762"/>
                <a:ext cx="17509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0.02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0.5 = 0.003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128F36C2-662C-4609-B524-28C16568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3018762"/>
                <a:ext cx="1750992" cy="184666"/>
              </a:xfrm>
              <a:prstGeom prst="rect">
                <a:avLst/>
              </a:prstGeom>
              <a:blipFill>
                <a:blip r:embed="rId48"/>
                <a:stretch>
                  <a:fillRect l="-3136" t="-26667" r="-4530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59CB0DC0-D502-42D8-ADEF-8D2162DF17BC}"/>
                  </a:ext>
                </a:extLst>
              </p:cNvPr>
              <p:cNvSpPr txBox="1"/>
              <p:nvPr/>
            </p:nvSpPr>
            <p:spPr>
              <a:xfrm>
                <a:off x="8629847" y="3285484"/>
                <a:ext cx="17445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0.1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0.5 = 0.015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59CB0DC0-D502-42D8-ADEF-8D2162DF1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47" y="3285484"/>
                <a:ext cx="1744580" cy="184666"/>
              </a:xfrm>
              <a:prstGeom prst="rect">
                <a:avLst/>
              </a:prstGeom>
              <a:blipFill>
                <a:blip r:embed="rId49"/>
                <a:stretch>
                  <a:fillRect l="-3147" t="-26667" r="-454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BE40DAF8-4933-46A8-8B4D-006A42130904}"/>
              </a:ext>
            </a:extLst>
          </p:cNvPr>
          <p:cNvSpPr/>
          <p:nvPr/>
        </p:nvSpPr>
        <p:spPr>
          <a:xfrm>
            <a:off x="8603186" y="2727960"/>
            <a:ext cx="348257" cy="789941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F3C84AE6-DC0C-4141-894A-F100186A4769}"/>
              </a:ext>
            </a:extLst>
          </p:cNvPr>
          <p:cNvSpPr/>
          <p:nvPr/>
        </p:nvSpPr>
        <p:spPr>
          <a:xfrm>
            <a:off x="9109103" y="2727960"/>
            <a:ext cx="337374" cy="789941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7CF7CAE1-FDED-48E1-BE63-289E678916F2}"/>
              </a:ext>
            </a:extLst>
          </p:cNvPr>
          <p:cNvSpPr/>
          <p:nvPr/>
        </p:nvSpPr>
        <p:spPr>
          <a:xfrm>
            <a:off x="9632028" y="2710179"/>
            <a:ext cx="263551" cy="807722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A966649-DF24-44AC-B934-28B85E94F18D}"/>
                  </a:ext>
                </a:extLst>
              </p:cNvPr>
              <p:cNvSpPr txBox="1"/>
              <p:nvPr/>
            </p:nvSpPr>
            <p:spPr>
              <a:xfrm>
                <a:off x="7139122" y="2782299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A966649-DF24-44AC-B934-28B85E94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2782299"/>
                <a:ext cx="1594757" cy="153888"/>
              </a:xfrm>
              <a:prstGeom prst="rect">
                <a:avLst/>
              </a:prstGeom>
              <a:blipFill>
                <a:blip r:embed="rId50"/>
                <a:stretch>
                  <a:fillRect l="-4962" t="-19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A7F0C218-0FCA-4676-AAD1-4046CA6FE4C1}"/>
                  </a:ext>
                </a:extLst>
              </p:cNvPr>
              <p:cNvSpPr txBox="1"/>
              <p:nvPr/>
            </p:nvSpPr>
            <p:spPr>
              <a:xfrm>
                <a:off x="7139122" y="3035486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A7F0C218-0FCA-4676-AAD1-4046CA6F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3035486"/>
                <a:ext cx="1594757" cy="153888"/>
              </a:xfrm>
              <a:prstGeom prst="rect">
                <a:avLst/>
              </a:prstGeom>
              <a:blipFill>
                <a:blip r:embed="rId51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D4FEA15-7BC1-4B87-8797-390667CAA836}"/>
                  </a:ext>
                </a:extLst>
              </p:cNvPr>
              <p:cNvSpPr txBox="1"/>
              <p:nvPr/>
            </p:nvSpPr>
            <p:spPr>
              <a:xfrm>
                <a:off x="7139122" y="3307503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D4FEA15-7BC1-4B87-8797-390667CAA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3307503"/>
                <a:ext cx="1594757" cy="153888"/>
              </a:xfrm>
              <a:prstGeom prst="rect">
                <a:avLst/>
              </a:prstGeom>
              <a:blipFill>
                <a:blip r:embed="rId52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FF17BB92-8A93-4C2C-B3D5-AFEC63D0F385}"/>
              </a:ext>
            </a:extLst>
          </p:cNvPr>
          <p:cNvSpPr/>
          <p:nvPr/>
        </p:nvSpPr>
        <p:spPr>
          <a:xfrm>
            <a:off x="9993541" y="2710179"/>
            <a:ext cx="380886" cy="807722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37FCA83-1F93-4884-AD39-FFA40384242E}"/>
              </a:ext>
            </a:extLst>
          </p:cNvPr>
          <p:cNvCxnSpPr/>
          <p:nvPr/>
        </p:nvCxnSpPr>
        <p:spPr>
          <a:xfrm flipV="1">
            <a:off x="10295881" y="2688393"/>
            <a:ext cx="199399" cy="186887"/>
          </a:xfrm>
          <a:prstGeom prst="straightConnector1">
            <a:avLst/>
          </a:prstGeom>
          <a:ln w="6350">
            <a:solidFill>
              <a:schemeClr val="tx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A419F9AC-0C3B-4C22-94FE-01A1B1E74016}"/>
                  </a:ext>
                </a:extLst>
              </p:cNvPr>
              <p:cNvSpPr txBox="1"/>
              <p:nvPr/>
            </p:nvSpPr>
            <p:spPr>
              <a:xfrm>
                <a:off x="10559104" y="2268713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转化</a:t>
                </a:r>
                <a:endParaRPr lang="en-US" altLang="zh-CN" sz="1600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A419F9AC-0C3B-4C22-94FE-01A1B1E7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04" y="2268713"/>
                <a:ext cx="1772375" cy="492443"/>
              </a:xfrm>
              <a:prstGeom prst="rect">
                <a:avLst/>
              </a:prstGeom>
              <a:blipFill>
                <a:blip r:embed="rId53"/>
                <a:stretch>
                  <a:fillRect l="-6873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本框 124">
            <a:extLst>
              <a:ext uri="{FF2B5EF4-FFF2-40B4-BE49-F238E27FC236}">
                <a16:creationId xmlns:a16="http://schemas.microsoft.com/office/drawing/2014/main" id="{AF85C7AE-A4DB-43C5-97D0-8002CE2CFCE7}"/>
              </a:ext>
            </a:extLst>
          </p:cNvPr>
          <p:cNvSpPr txBox="1"/>
          <p:nvPr/>
        </p:nvSpPr>
        <p:spPr>
          <a:xfrm>
            <a:off x="5234328" y="1766139"/>
            <a:ext cx="7179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zh-CN" altLang="en-US" sz="1050" dirty="0">
                <a:solidFill>
                  <a:srgbClr val="FF0000"/>
                </a:solidFill>
              </a:rPr>
              <a:t>单态值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8978BA4-4BC2-4F51-BFBD-EEE3099B743E}"/>
              </a:ext>
            </a:extLst>
          </p:cNvPr>
          <p:cNvSpPr txBox="1"/>
          <p:nvPr/>
        </p:nvSpPr>
        <p:spPr>
          <a:xfrm>
            <a:off x="486549" y="1258456"/>
            <a:ext cx="7179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zh-CN" altLang="en-US" sz="1050" dirty="0">
                <a:solidFill>
                  <a:srgbClr val="FF0000"/>
                </a:solidFill>
              </a:rPr>
              <a:t>单态值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068C70E-4BF0-43D8-B4FB-29C611BE3F9F}"/>
                  </a:ext>
                </a:extLst>
              </p:cNvPr>
              <p:cNvSpPr txBox="1"/>
              <p:nvPr/>
            </p:nvSpPr>
            <p:spPr>
              <a:xfrm>
                <a:off x="7169607" y="2516855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: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068C70E-4BF0-43D8-B4FB-29C611BE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07" y="2516855"/>
                <a:ext cx="934149" cy="184666"/>
              </a:xfrm>
              <a:prstGeom prst="rect">
                <a:avLst/>
              </a:prstGeom>
              <a:blipFill>
                <a:blip r:embed="rId54"/>
                <a:stretch>
                  <a:fillRect l="-9804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8C3C3F66-F271-4F71-8E8E-08E8F9D6B8B5}"/>
                  </a:ext>
                </a:extLst>
              </p:cNvPr>
              <p:cNvSpPr txBox="1"/>
              <p:nvPr/>
            </p:nvSpPr>
            <p:spPr>
              <a:xfrm>
                <a:off x="7169608" y="3749600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8C3C3F66-F271-4F71-8E8E-08E8F9D6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08" y="3749600"/>
                <a:ext cx="934149" cy="184666"/>
              </a:xfrm>
              <a:prstGeom prst="rect">
                <a:avLst/>
              </a:prstGeom>
              <a:blipFill>
                <a:blip r:embed="rId55"/>
                <a:stretch>
                  <a:fillRect l="-9804" t="-266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46D0C7FD-F787-4220-9600-8C26CFA6BF7C}"/>
              </a:ext>
            </a:extLst>
          </p:cNvPr>
          <p:cNvSpPr/>
          <p:nvPr/>
        </p:nvSpPr>
        <p:spPr>
          <a:xfrm>
            <a:off x="11362423" y="2287271"/>
            <a:ext cx="177166" cy="230408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32A5ED1-E058-49EE-BB80-09856D797F86}"/>
              </a:ext>
            </a:extLst>
          </p:cNvPr>
          <p:cNvCxnSpPr>
            <a:cxnSpLocks/>
          </p:cNvCxnSpPr>
          <p:nvPr/>
        </p:nvCxnSpPr>
        <p:spPr>
          <a:xfrm>
            <a:off x="10013442" y="2954540"/>
            <a:ext cx="246330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FD9111AB-8DC1-44A3-BE06-E48BF56C5B2F}"/>
              </a:ext>
            </a:extLst>
          </p:cNvPr>
          <p:cNvSpPr/>
          <p:nvPr/>
        </p:nvSpPr>
        <p:spPr>
          <a:xfrm>
            <a:off x="11352898" y="3499490"/>
            <a:ext cx="177166" cy="230408"/>
          </a:xfrm>
          <a:prstGeom prst="roundRect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7519371-E30B-433F-9689-580613928B07}"/>
              </a:ext>
            </a:extLst>
          </p:cNvPr>
          <p:cNvCxnSpPr>
            <a:cxnSpLocks/>
          </p:cNvCxnSpPr>
          <p:nvPr/>
        </p:nvCxnSpPr>
        <p:spPr>
          <a:xfrm>
            <a:off x="10004697" y="4194581"/>
            <a:ext cx="353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时间轴左上角">
            <a:extLst>
              <a:ext uri="{FF2B5EF4-FFF2-40B4-BE49-F238E27FC236}">
                <a16:creationId xmlns:a16="http://schemas.microsoft.com/office/drawing/2014/main" id="{2D7BC0F7-AAE2-4EBC-8135-F35D7078B0C2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E755C8A5-6B99-416A-8EE2-4AC45B63E02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B2441798-85F2-4875-8AF4-0165CB8C537A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36EAAEB0-A519-40B5-A2F9-4FA9256484D6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D3235E9E-0711-4097-83E4-2920682353FA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F784D1A6-3589-48E8-9639-13B5AA526FA2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25524C97-62E1-4F02-B9B8-074ED75473C3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29761BC5-0442-487C-A68E-909B340B4E7F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DF11D7A6-3557-4684-AE06-A95E65CD70CE}"/>
              </a:ext>
            </a:extLst>
          </p:cNvPr>
          <p:cNvSpPr/>
          <p:nvPr/>
        </p:nvSpPr>
        <p:spPr>
          <a:xfrm>
            <a:off x="338352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B5865227-0576-4704-BFC4-6EB7BFAA155D}"/>
              </a:ext>
            </a:extLst>
          </p:cNvPr>
          <p:cNvSpPr/>
          <p:nvPr/>
        </p:nvSpPr>
        <p:spPr>
          <a:xfrm rot="10626874" flipV="1">
            <a:off x="527593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379FD45-94A2-47BA-9C40-CDA2A6909FAF}"/>
                  </a:ext>
                </a:extLst>
              </p:cNvPr>
              <p:cNvSpPr txBox="1"/>
              <p:nvPr/>
            </p:nvSpPr>
            <p:spPr>
              <a:xfrm>
                <a:off x="11384319" y="3517014"/>
                <a:ext cx="14574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379FD45-94A2-47BA-9C40-CDA2A690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319" y="3517014"/>
                <a:ext cx="145745" cy="169277"/>
              </a:xfrm>
              <a:prstGeom prst="rect">
                <a:avLst/>
              </a:prstGeom>
              <a:blipFill>
                <a:blip r:embed="rId45"/>
                <a:stretch>
                  <a:fillRect l="-13043" r="-13043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文本框 209">
            <a:extLst>
              <a:ext uri="{FF2B5EF4-FFF2-40B4-BE49-F238E27FC236}">
                <a16:creationId xmlns:a16="http://schemas.microsoft.com/office/drawing/2014/main" id="{C56E98ED-FC48-445D-B40A-BFD1A4B87E8A}"/>
              </a:ext>
            </a:extLst>
          </p:cNvPr>
          <p:cNvSpPr txBox="1"/>
          <p:nvPr/>
        </p:nvSpPr>
        <p:spPr>
          <a:xfrm>
            <a:off x="10040427" y="4026381"/>
            <a:ext cx="3238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0.032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70F9737-F9B9-4B26-AC4A-29740903FD2B}"/>
                  </a:ext>
                </a:extLst>
              </p:cNvPr>
              <p:cNvSpPr txBox="1"/>
              <p:nvPr/>
            </p:nvSpPr>
            <p:spPr>
              <a:xfrm>
                <a:off x="1812872" y="1139954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70F9737-F9B9-4B26-AC4A-29740903F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139954"/>
                <a:ext cx="501163" cy="461665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E1E3854-4422-4B6F-89EB-B0EF5C6EEA80}"/>
                  </a:ext>
                </a:extLst>
              </p:cNvPr>
              <p:cNvSpPr txBox="1"/>
              <p:nvPr/>
            </p:nvSpPr>
            <p:spPr>
              <a:xfrm>
                <a:off x="1812872" y="159454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E1E3854-4422-4B6F-89EB-B0EF5C6EE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594547"/>
                <a:ext cx="508280" cy="461665"/>
              </a:xfrm>
              <a:prstGeom prst="rect">
                <a:avLst/>
              </a:prstGeom>
              <a:blipFill>
                <a:blip r:embed="rId5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A731EB43-FB21-44FA-9BDC-77C136CF75DD}"/>
                  </a:ext>
                </a:extLst>
              </p:cNvPr>
              <p:cNvSpPr txBox="1"/>
              <p:nvPr/>
            </p:nvSpPr>
            <p:spPr>
              <a:xfrm>
                <a:off x="1812872" y="2068019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A731EB43-FB21-44FA-9BDC-77C136CF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2068019"/>
                <a:ext cx="501868" cy="461665"/>
              </a:xfrm>
              <a:prstGeom prst="rect">
                <a:avLst/>
              </a:prstGeom>
              <a:blipFill>
                <a:blip r:embed="rId5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42708 0.2030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278 0.1282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7" grpId="0" animBg="1"/>
      <p:bldP spid="251" grpId="0" animBg="1"/>
      <p:bldP spid="259" grpId="0"/>
      <p:bldP spid="8" grpId="0"/>
      <p:bldP spid="270" grpId="0"/>
      <p:bldP spid="98" grpId="0"/>
      <p:bldP spid="99" grpId="0"/>
      <p:bldP spid="115" grpId="0"/>
      <p:bldP spid="117" grpId="0"/>
      <p:bldP spid="118" grpId="0"/>
      <p:bldP spid="122" grpId="0"/>
      <p:bldP spid="123" grpId="0"/>
      <p:bldP spid="124" grpId="0"/>
      <p:bldP spid="142" grpId="0"/>
      <p:bldP spid="156" grpId="0"/>
      <p:bldP spid="163" grpId="0" animBg="1"/>
      <p:bldP spid="167" grpId="0"/>
      <p:bldP spid="168" grpId="0"/>
      <p:bldP spid="169" grpId="0"/>
      <p:bldP spid="170" grpId="0"/>
      <p:bldP spid="171" grpId="0"/>
      <p:bldP spid="138" grpId="0"/>
      <p:bldP spid="139" grpId="0" animBg="1"/>
      <p:bldP spid="140" grpId="0" animBg="1"/>
      <p:bldP spid="141" grpId="0" animBg="1"/>
      <p:bldP spid="146" grpId="0" animBg="1"/>
      <p:bldP spid="148" grpId="0"/>
      <p:bldP spid="149" grpId="0"/>
      <p:bldP spid="125" grpId="0"/>
      <p:bldP spid="126" grpId="0"/>
      <p:bldP spid="173" grpId="0" animBg="1"/>
      <p:bldP spid="209" grpId="0"/>
      <p:bldP spid="209" grpId="1"/>
      <p:bldP spid="209" grpId="2"/>
      <p:bldP spid="210" grpId="0"/>
      <p:bldP spid="210" grpId="1"/>
      <p:bldP spid="210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79A0B0E-A42C-4D86-9B6B-FE3EFBA9707F}"/>
              </a:ext>
            </a:extLst>
          </p:cNvPr>
          <p:cNvSpPr/>
          <p:nvPr/>
        </p:nvSpPr>
        <p:spPr>
          <a:xfrm>
            <a:off x="754053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/>
              <p:nvPr/>
            </p:nvSpPr>
            <p:spPr>
              <a:xfrm>
                <a:off x="335730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0" y="308356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4339968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968" y="3083560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4772337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95046DB-545B-4B32-8215-CAD9E3EBE5B1}"/>
              </a:ext>
            </a:extLst>
          </p:cNvPr>
          <p:cNvSpPr/>
          <p:nvPr/>
        </p:nvSpPr>
        <p:spPr>
          <a:xfrm>
            <a:off x="511444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4554954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BAAA0B-F18F-442D-9A67-58F48B0082AF}"/>
              </a:ext>
            </a:extLst>
          </p:cNvPr>
          <p:cNvSpPr txBox="1"/>
          <p:nvPr/>
        </p:nvSpPr>
        <p:spPr>
          <a:xfrm>
            <a:off x="539152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4580452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50C0336-FB8F-4CB7-A079-C5D66AA60507}"/>
              </a:ext>
            </a:extLst>
          </p:cNvPr>
          <p:cNvSpPr/>
          <p:nvPr/>
        </p:nvSpPr>
        <p:spPr>
          <a:xfrm>
            <a:off x="713145" y="4432996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8612FB2D-345A-4B6E-957B-4B6FE8735D10}"/>
              </a:ext>
            </a:extLst>
          </p:cNvPr>
          <p:cNvSpPr/>
          <p:nvPr/>
        </p:nvSpPr>
        <p:spPr>
          <a:xfrm>
            <a:off x="671932" y="4926787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46CBBC4-B5DD-44AB-A7AD-C9E5F0E0C371}"/>
              </a:ext>
            </a:extLst>
          </p:cNvPr>
          <p:cNvSpPr/>
          <p:nvPr/>
        </p:nvSpPr>
        <p:spPr>
          <a:xfrm flipH="1">
            <a:off x="748058" y="5448150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4739636" y="481765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4772329" y="429880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4631722" y="554842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DB62B43-FFEC-4C32-9A3A-5F54EF923CB2}"/>
                  </a:ext>
                </a:extLst>
              </p:cNvPr>
              <p:cNvSpPr txBox="1"/>
              <p:nvPr/>
            </p:nvSpPr>
            <p:spPr>
              <a:xfrm>
                <a:off x="2411273" y="131073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DB62B43-FFEC-4C32-9A3A-5F54EF92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310731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0D951F9-CD3C-4AFF-A782-BBCD1FA468FC}"/>
                  </a:ext>
                </a:extLst>
              </p:cNvPr>
              <p:cNvSpPr txBox="1"/>
              <p:nvPr/>
            </p:nvSpPr>
            <p:spPr>
              <a:xfrm>
                <a:off x="2939274" y="131073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0D951F9-CD3C-4AFF-A782-BBCD1FA46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4" y="1310731"/>
                <a:ext cx="357470" cy="276999"/>
              </a:xfrm>
              <a:prstGeom prst="rect">
                <a:avLst/>
              </a:prstGeom>
              <a:blipFill>
                <a:blip r:embed="rId5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345B889F-4134-47F5-A543-26CC66250985}"/>
              </a:ext>
            </a:extLst>
          </p:cNvPr>
          <p:cNvSpPr txBox="1"/>
          <p:nvPr/>
        </p:nvSpPr>
        <p:spPr>
          <a:xfrm>
            <a:off x="3467275" y="1310731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0.01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6B6747-12B9-4EBD-AFBD-A27625317146}"/>
                  </a:ext>
                </a:extLst>
              </p:cNvPr>
              <p:cNvSpPr txBox="1"/>
              <p:nvPr/>
            </p:nvSpPr>
            <p:spPr>
              <a:xfrm>
                <a:off x="2411273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6B6747-12B9-4EBD-AFBD-A2762531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743362"/>
                <a:ext cx="485710" cy="276999"/>
              </a:xfrm>
              <a:prstGeom prst="rect">
                <a:avLst/>
              </a:prstGeom>
              <a:blipFill>
                <a:blip r:embed="rId6"/>
                <a:stretch>
                  <a:fillRect l="-11392" r="-1265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351FDB-159C-4060-9BB1-3437F0587E1C}"/>
                  </a:ext>
                </a:extLst>
              </p:cNvPr>
              <p:cNvSpPr txBox="1"/>
              <p:nvPr/>
            </p:nvSpPr>
            <p:spPr>
              <a:xfrm>
                <a:off x="2934070" y="174336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351FDB-159C-4060-9BB1-3437F058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0" y="1743362"/>
                <a:ext cx="357470" cy="276999"/>
              </a:xfrm>
              <a:prstGeom prst="rect">
                <a:avLst/>
              </a:prstGeom>
              <a:blipFill>
                <a:blip r:embed="rId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552B52-2A30-4974-96DF-9590F5B4E009}"/>
                  </a:ext>
                </a:extLst>
              </p:cNvPr>
              <p:cNvSpPr txBox="1"/>
              <p:nvPr/>
            </p:nvSpPr>
            <p:spPr>
              <a:xfrm>
                <a:off x="3456376" y="174336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552B52-2A30-4974-96DF-9590F5B4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1743362"/>
                <a:ext cx="357470" cy="276999"/>
              </a:xfrm>
              <a:prstGeom prst="rect">
                <a:avLst/>
              </a:prstGeom>
              <a:blipFill>
                <a:blip r:embed="rId8"/>
                <a:stretch>
                  <a:fillRect l="-15254" r="-1525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5DF6532-A1D4-439D-8D12-BADA26AD005D}"/>
                  </a:ext>
                </a:extLst>
              </p:cNvPr>
              <p:cNvSpPr txBox="1"/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5DF6532-A1D4-439D-8D12-BADA26AD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60F08A-E0D0-43DD-8398-5E7A838780C7}"/>
                  </a:ext>
                </a:extLst>
              </p:cNvPr>
              <p:cNvSpPr txBox="1"/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60F08A-E0D0-43DD-8398-5E7A8387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blipFill>
                <a:blip r:embed="rId10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30B4494-2B57-4915-AC80-7AE2D4CA4CCB}"/>
                  </a:ext>
                </a:extLst>
              </p:cNvPr>
              <p:cNvSpPr txBox="1"/>
              <p:nvPr/>
            </p:nvSpPr>
            <p:spPr>
              <a:xfrm>
                <a:off x="3456376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30B4494-2B57-4915-AC80-7AE2D4CA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2198467"/>
                <a:ext cx="485710" cy="276999"/>
              </a:xfrm>
              <a:prstGeom prst="rect">
                <a:avLst/>
              </a:prstGeom>
              <a:blipFill>
                <a:blip r:embed="rId11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左中括号 55">
            <a:extLst>
              <a:ext uri="{FF2B5EF4-FFF2-40B4-BE49-F238E27FC236}">
                <a16:creationId xmlns:a16="http://schemas.microsoft.com/office/drawing/2014/main" id="{FD876A7F-7FE0-4E72-A3C2-033691CDF8AB}"/>
              </a:ext>
            </a:extLst>
          </p:cNvPr>
          <p:cNvSpPr/>
          <p:nvPr/>
        </p:nvSpPr>
        <p:spPr>
          <a:xfrm>
            <a:off x="2234574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718BE6B8-AA01-4500-8E3C-0277C4131916}"/>
              </a:ext>
            </a:extLst>
          </p:cNvPr>
          <p:cNvSpPr/>
          <p:nvPr/>
        </p:nvSpPr>
        <p:spPr>
          <a:xfrm flipH="1">
            <a:off x="3836156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EB39913-9613-4998-9ED0-4C6C66229EDD}"/>
                  </a:ext>
                </a:extLst>
              </p:cNvPr>
              <p:cNvSpPr txBox="1"/>
              <p:nvPr/>
            </p:nvSpPr>
            <p:spPr>
              <a:xfrm>
                <a:off x="523993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EB39913-9613-4998-9ED0-4C6C66229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1735617"/>
                <a:ext cx="485710" cy="276999"/>
              </a:xfrm>
              <a:prstGeom prst="rect">
                <a:avLst/>
              </a:prstGeom>
              <a:blipFill>
                <a:blip r:embed="rId12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8BBA365-6170-47E7-8884-8CFBC34D7433}"/>
                  </a:ext>
                </a:extLst>
              </p:cNvPr>
              <p:cNvSpPr txBox="1"/>
              <p:nvPr/>
            </p:nvSpPr>
            <p:spPr>
              <a:xfrm>
                <a:off x="523993" y="2198466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8BBA365-6170-47E7-8884-8CFBC34D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2198466"/>
                <a:ext cx="485710" cy="276999"/>
              </a:xfrm>
              <a:prstGeom prst="rect">
                <a:avLst/>
              </a:prstGeom>
              <a:blipFill>
                <a:blip r:embed="rId13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A079C43-80E3-4F31-895D-D7EAC8F3577C}"/>
                  </a:ext>
                </a:extLst>
              </p:cNvPr>
              <p:cNvSpPr txBox="1"/>
              <p:nvPr/>
            </p:nvSpPr>
            <p:spPr>
              <a:xfrm>
                <a:off x="523993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A079C43-80E3-4F31-895D-D7EAC8F3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2657524"/>
                <a:ext cx="485710" cy="276999"/>
              </a:xfrm>
              <a:prstGeom prst="rect">
                <a:avLst/>
              </a:prstGeom>
              <a:blipFill>
                <a:blip r:embed="rId14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/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blipFill>
                <a:blip r:embed="rId15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/>
              <p:nvPr/>
            </p:nvSpPr>
            <p:spPr>
              <a:xfrm>
                <a:off x="4529474" y="2168248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168248"/>
                <a:ext cx="485710" cy="276999"/>
              </a:xfrm>
              <a:prstGeom prst="rect">
                <a:avLst/>
              </a:prstGeom>
              <a:blipFill>
                <a:blip r:embed="rId16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/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blipFill>
                <a:blip r:embed="rId17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/>
              <p:nvPr/>
            </p:nvSpPr>
            <p:spPr>
              <a:xfrm>
                <a:off x="113444" y="4277676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4" y="4277676"/>
                <a:ext cx="501163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490472CC-B78F-4849-A117-FCF5FBEACFAA}"/>
                  </a:ext>
                </a:extLst>
              </p:cNvPr>
              <p:cNvSpPr txBox="1"/>
              <p:nvPr/>
            </p:nvSpPr>
            <p:spPr>
              <a:xfrm>
                <a:off x="8625038" y="2769874"/>
                <a:ext cx="16628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.40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0.4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0.5 = 0.08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490472CC-B78F-4849-A117-FCF5FBEAC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2769874"/>
                <a:ext cx="1662828" cy="184666"/>
              </a:xfrm>
              <a:prstGeom prst="rect">
                <a:avLst/>
              </a:prstGeom>
              <a:blipFill>
                <a:blip r:embed="rId19"/>
                <a:stretch>
                  <a:fillRect l="-3297" t="-25806" r="-4762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E8F39CE-2BB2-43F2-AFA7-415EED052E78}"/>
                  </a:ext>
                </a:extLst>
              </p:cNvPr>
              <p:cNvSpPr txBox="1"/>
              <p:nvPr/>
            </p:nvSpPr>
            <p:spPr>
              <a:xfrm>
                <a:off x="8625038" y="3018762"/>
                <a:ext cx="17509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0.02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0.5 = 0.003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E8F39CE-2BB2-43F2-AFA7-415EED052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3018762"/>
                <a:ext cx="1750992" cy="184666"/>
              </a:xfrm>
              <a:prstGeom prst="rect">
                <a:avLst/>
              </a:prstGeom>
              <a:blipFill>
                <a:blip r:embed="rId20"/>
                <a:stretch>
                  <a:fillRect l="-3136" t="-26667" r="-4530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2A58BF4A-1669-4D06-BE9D-FF3F018E8AF6}"/>
                  </a:ext>
                </a:extLst>
              </p:cNvPr>
              <p:cNvSpPr txBox="1"/>
              <p:nvPr/>
            </p:nvSpPr>
            <p:spPr>
              <a:xfrm>
                <a:off x="8629847" y="3285484"/>
                <a:ext cx="17445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0.1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0.5 = 0.015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2A58BF4A-1669-4D06-BE9D-FF3F018E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47" y="3285484"/>
                <a:ext cx="1744580" cy="184666"/>
              </a:xfrm>
              <a:prstGeom prst="rect">
                <a:avLst/>
              </a:prstGeom>
              <a:blipFill>
                <a:blip r:embed="rId21"/>
                <a:stretch>
                  <a:fillRect l="-3147" t="-26667" r="-454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46BAC7B8-D879-42B3-8D29-E10432B9B42E}"/>
              </a:ext>
            </a:extLst>
          </p:cNvPr>
          <p:cNvSpPr/>
          <p:nvPr/>
        </p:nvSpPr>
        <p:spPr>
          <a:xfrm>
            <a:off x="500928" y="1716167"/>
            <a:ext cx="527727" cy="1219506"/>
          </a:xfrm>
          <a:prstGeom prst="roundRect">
            <a:avLst>
              <a:gd name="adj" fmla="val 10891"/>
            </a:avLst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AC40289-B29F-4561-9C27-0EC5B4F95A32}"/>
              </a:ext>
            </a:extLst>
          </p:cNvPr>
          <p:cNvSpPr/>
          <p:nvPr/>
        </p:nvSpPr>
        <p:spPr>
          <a:xfrm>
            <a:off x="3404719" y="1310730"/>
            <a:ext cx="526853" cy="1164735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0C3FC2-CE21-4211-93B1-DB834D7C802D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046156" y="1449231"/>
            <a:ext cx="2250588" cy="4296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0D7565F-F265-4047-9C4B-337046FEEA39}"/>
              </a:ext>
            </a:extLst>
          </p:cNvPr>
          <p:cNvCxnSpPr>
            <a:cxnSpLocks/>
            <a:stCxn id="247" idx="3"/>
          </p:cNvCxnSpPr>
          <p:nvPr/>
        </p:nvCxnSpPr>
        <p:spPr>
          <a:xfrm>
            <a:off x="3931572" y="1893098"/>
            <a:ext cx="657095" cy="7483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4049871-103A-4C56-9B7E-08811559EEFB}"/>
              </a:ext>
            </a:extLst>
          </p:cNvPr>
          <p:cNvSpPr/>
          <p:nvPr/>
        </p:nvSpPr>
        <p:spPr>
          <a:xfrm>
            <a:off x="4529494" y="2630407"/>
            <a:ext cx="527727" cy="328236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F457F51-1B2E-4318-8A7D-880450221C17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937607" y="4546008"/>
            <a:ext cx="2213387" cy="9995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C77E1397-0752-4CD1-ADF9-0DA49CDA1F1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937607" y="5035986"/>
            <a:ext cx="2213387" cy="5095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4B0DB625-3650-43CD-945C-C0752C45EE3B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1937607" y="5545540"/>
            <a:ext cx="2213387" cy="28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309A644F-F176-4B39-9375-3EA0A6D7BF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6441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747005B1-753A-4DA5-9209-A7CA1AB81B7D}"/>
              </a:ext>
            </a:extLst>
          </p:cNvPr>
          <p:cNvSpPr txBox="1"/>
          <p:nvPr/>
        </p:nvSpPr>
        <p:spPr>
          <a:xfrm>
            <a:off x="1070216" y="3042067"/>
            <a:ext cx="159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1B8065"/>
                </a:solidFill>
              </a:rPr>
              <a:t>上一观测生成概率</a:t>
            </a:r>
            <a:r>
              <a:rPr lang="en-US" altLang="zh-CN" sz="1050" dirty="0">
                <a:solidFill>
                  <a:srgbClr val="1B8065"/>
                </a:solidFill>
              </a:rPr>
              <a:t>(3×1)</a:t>
            </a:r>
            <a:endParaRPr lang="zh-CN" altLang="en-US" sz="1050" dirty="0">
              <a:solidFill>
                <a:srgbClr val="1B8065"/>
              </a:solidFill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86454505-32C8-4EE7-834E-C309F6D30755}"/>
              </a:ext>
            </a:extLst>
          </p:cNvPr>
          <p:cNvSpPr/>
          <p:nvPr/>
        </p:nvSpPr>
        <p:spPr>
          <a:xfrm>
            <a:off x="8603186" y="2727960"/>
            <a:ext cx="348257" cy="789941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5FEC7845-E5F4-408B-83D6-E34015E51C87}"/>
              </a:ext>
            </a:extLst>
          </p:cNvPr>
          <p:cNvSpPr/>
          <p:nvPr/>
        </p:nvSpPr>
        <p:spPr>
          <a:xfrm>
            <a:off x="9109103" y="2727960"/>
            <a:ext cx="337374" cy="789941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F70442D6-D7E2-4DF5-9F11-A80C61C5F517}"/>
              </a:ext>
            </a:extLst>
          </p:cNvPr>
          <p:cNvSpPr/>
          <p:nvPr/>
        </p:nvSpPr>
        <p:spPr>
          <a:xfrm>
            <a:off x="9632028" y="2710179"/>
            <a:ext cx="263551" cy="807722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5A1674-0075-4701-9FAE-3129BC6CE547}"/>
              </a:ext>
            </a:extLst>
          </p:cNvPr>
          <p:cNvSpPr txBox="1"/>
          <p:nvPr/>
        </p:nvSpPr>
        <p:spPr>
          <a:xfrm>
            <a:off x="225896" y="1427327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上一观测生成概率</a:t>
            </a: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A93340E-59D6-425B-89E3-777A608F7208}"/>
              </a:ext>
            </a:extLst>
          </p:cNvPr>
          <p:cNvSpPr txBox="1"/>
          <p:nvPr/>
        </p:nvSpPr>
        <p:spPr>
          <a:xfrm>
            <a:off x="1159095" y="42228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1AD5F7C-13BA-45B4-8A9D-EF07B4135C7E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1124903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3BB636D-18D9-45CF-84E8-4861E12D3CA1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 flipH="1" flipV="1">
            <a:off x="129502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13D86F6-EC5B-4BCF-AD56-928C7FEECF50}"/>
              </a:ext>
            </a:extLst>
          </p:cNvPr>
          <p:cNvSpPr txBox="1"/>
          <p:nvPr/>
        </p:nvSpPr>
        <p:spPr>
          <a:xfrm>
            <a:off x="1159095" y="482360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544BB32-E4A6-4D30-A8E0-1BF921301C05}"/>
              </a:ext>
            </a:extLst>
          </p:cNvPr>
          <p:cNvSpPr txBox="1"/>
          <p:nvPr/>
        </p:nvSpPr>
        <p:spPr>
          <a:xfrm>
            <a:off x="1159095" y="53072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/>
              <p:nvPr/>
            </p:nvSpPr>
            <p:spPr>
              <a:xfrm>
                <a:off x="113444" y="480313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4" y="4803135"/>
                <a:ext cx="50828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/>
              <p:nvPr/>
            </p:nvSpPr>
            <p:spPr>
              <a:xfrm>
                <a:off x="113444" y="5314707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4" y="5314707"/>
                <a:ext cx="501868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/>
              <p:nvPr/>
            </p:nvSpPr>
            <p:spPr>
              <a:xfrm>
                <a:off x="4127713" y="4257792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713" y="4257792"/>
                <a:ext cx="348339" cy="461665"/>
              </a:xfrm>
              <a:prstGeom prst="rect">
                <a:avLst/>
              </a:prstGeom>
              <a:blipFill>
                <a:blip r:embed="rId24"/>
                <a:stretch>
                  <a:fillRect r="-1754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/>
              <p:nvPr/>
            </p:nvSpPr>
            <p:spPr>
              <a:xfrm>
                <a:off x="4120514" y="4803135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14" y="4803135"/>
                <a:ext cx="495136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/>
              <p:nvPr/>
            </p:nvSpPr>
            <p:spPr>
              <a:xfrm>
                <a:off x="4150994" y="531470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94" y="5314707"/>
                <a:ext cx="508280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E3F7BA21-3D3F-4875-8CB0-8398AB66B679}"/>
              </a:ext>
            </a:extLst>
          </p:cNvPr>
          <p:cNvSpPr txBox="1"/>
          <p:nvPr/>
        </p:nvSpPr>
        <p:spPr>
          <a:xfrm>
            <a:off x="2814660" y="39265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sz="1200" dirty="0"/>
              <a:t>状态转移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8365283-3459-4964-B525-70E6D914CB3E}"/>
              </a:ext>
            </a:extLst>
          </p:cNvPr>
          <p:cNvSpPr txBox="1"/>
          <p:nvPr/>
        </p:nvSpPr>
        <p:spPr>
          <a:xfrm>
            <a:off x="3671658" y="1069658"/>
            <a:ext cx="826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状态转移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/>
              <p:nvPr/>
            </p:nvSpPr>
            <p:spPr>
              <a:xfrm rot="1578809">
                <a:off x="2564946" y="4709192"/>
                <a:ext cx="987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8809">
                <a:off x="2564946" y="4709192"/>
                <a:ext cx="98764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4844FB3-8355-4E5F-B3C6-EA2FFF9AC0E4}"/>
                  </a:ext>
                </a:extLst>
              </p:cNvPr>
              <p:cNvSpPr txBox="1"/>
              <p:nvPr/>
            </p:nvSpPr>
            <p:spPr>
              <a:xfrm rot="869660">
                <a:off x="2348786" y="4916563"/>
                <a:ext cx="992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4844FB3-8355-4E5F-B3C6-EA2FFF9A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9660">
                <a:off x="2348786" y="4916563"/>
                <a:ext cx="99296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44F98E5-1FCF-4E0A-B228-D83E3C86C501}"/>
                  </a:ext>
                </a:extLst>
              </p:cNvPr>
              <p:cNvSpPr txBox="1"/>
              <p:nvPr/>
            </p:nvSpPr>
            <p:spPr>
              <a:xfrm>
                <a:off x="2249225" y="5227464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44F98E5-1FCF-4E0A-B228-D83E3C86C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25" y="5227464"/>
                <a:ext cx="98815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6AF72EE8-6779-4F57-B97E-770AF316288D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1046156" y="1881862"/>
            <a:ext cx="2245384" cy="42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1DAB57AD-EA24-456E-91B8-8F0408FB060A}"/>
              </a:ext>
            </a:extLst>
          </p:cNvPr>
          <p:cNvCxnSpPr>
            <a:cxnSpLocks/>
          </p:cNvCxnSpPr>
          <p:nvPr/>
        </p:nvCxnSpPr>
        <p:spPr>
          <a:xfrm flipV="1">
            <a:off x="1046156" y="2326526"/>
            <a:ext cx="2165734" cy="4510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6CD5EAA-1AE5-4132-8CBF-76E16D8879BF}"/>
                  </a:ext>
                </a:extLst>
              </p:cNvPr>
              <p:cNvSpPr txBox="1"/>
              <p:nvPr/>
            </p:nvSpPr>
            <p:spPr>
              <a:xfrm>
                <a:off x="2408163" y="91151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6CD5EAA-1AE5-4132-8CBF-76E16D88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163" y="911516"/>
                <a:ext cx="508280" cy="461665"/>
              </a:xfrm>
              <a:prstGeom prst="rect">
                <a:avLst/>
              </a:prstGeom>
              <a:blipFill>
                <a:blip r:embed="rId3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A2E465D-BF4D-498F-A4A8-09451FAB3457}"/>
                  </a:ext>
                </a:extLst>
              </p:cNvPr>
              <p:cNvSpPr txBox="1"/>
              <p:nvPr/>
            </p:nvSpPr>
            <p:spPr>
              <a:xfrm>
                <a:off x="2910653" y="921651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A2E465D-BF4D-498F-A4A8-09451FAB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53" y="921651"/>
                <a:ext cx="495136" cy="461665"/>
              </a:xfrm>
              <a:prstGeom prst="rect">
                <a:avLst/>
              </a:prstGeom>
              <a:blipFill>
                <a:blip r:embed="rId3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B68388D-FE67-47B1-8E86-40445E1B7125}"/>
                  </a:ext>
                </a:extLst>
              </p:cNvPr>
              <p:cNvSpPr txBox="1"/>
              <p:nvPr/>
            </p:nvSpPr>
            <p:spPr>
              <a:xfrm>
                <a:off x="3440243" y="91390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B68388D-FE67-47B1-8E86-40445E1B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43" y="913901"/>
                <a:ext cx="508280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文本框 141">
            <a:extLst>
              <a:ext uri="{FF2B5EF4-FFF2-40B4-BE49-F238E27FC236}">
                <a16:creationId xmlns:a16="http://schemas.microsoft.com/office/drawing/2014/main" id="{8EC26020-CC6E-4A27-BC44-10AF8D15E979}"/>
              </a:ext>
            </a:extLst>
          </p:cNvPr>
          <p:cNvSpPr txBox="1"/>
          <p:nvPr/>
        </p:nvSpPr>
        <p:spPr>
          <a:xfrm>
            <a:off x="4957943" y="2386643"/>
            <a:ext cx="13287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当前观测生成概率</a:t>
            </a: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59912193-9390-49CC-9E25-5B672ADC3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71025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0EC26E5-1490-4A17-8CBE-E671D2D4AB46}"/>
              </a:ext>
            </a:extLst>
          </p:cNvPr>
          <p:cNvSpPr txBox="1"/>
          <p:nvPr/>
        </p:nvSpPr>
        <p:spPr>
          <a:xfrm>
            <a:off x="5200618" y="53072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0.1</a:t>
            </a:r>
            <a:endParaRPr lang="zh-CN" altLang="en-US" sz="1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E8B432A-835C-40BF-BC23-6A6EB8789A77}"/>
              </a:ext>
            </a:extLst>
          </p:cNvPr>
          <p:cNvSpPr txBox="1"/>
          <p:nvPr/>
        </p:nvSpPr>
        <p:spPr>
          <a:xfrm>
            <a:off x="346882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4287193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/>
              <p:nvPr/>
            </p:nvSpPr>
            <p:spPr>
              <a:xfrm>
                <a:off x="5891137" y="432384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7" y="4323842"/>
                <a:ext cx="427873" cy="169277"/>
              </a:xfrm>
              <a:prstGeom prst="rect">
                <a:avLst/>
              </a:prstGeom>
              <a:blipFill>
                <a:blip r:embed="rId36"/>
                <a:stretch>
                  <a:fillRect l="-11268" t="-3571" r="-14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F5BB257B-ED18-4193-A8FD-E9F6CFB6EEFC}"/>
                  </a:ext>
                </a:extLst>
              </p:cNvPr>
              <p:cNvSpPr txBox="1"/>
              <p:nvPr/>
            </p:nvSpPr>
            <p:spPr>
              <a:xfrm>
                <a:off x="7139122" y="2782299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F5BB257B-ED18-4193-A8FD-E9F6CFB6E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2782299"/>
                <a:ext cx="1594757" cy="153888"/>
              </a:xfrm>
              <a:prstGeom prst="rect">
                <a:avLst/>
              </a:prstGeom>
              <a:blipFill>
                <a:blip r:embed="rId37"/>
                <a:stretch>
                  <a:fillRect l="-4962" t="-19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文本框 161">
            <a:extLst>
              <a:ext uri="{FF2B5EF4-FFF2-40B4-BE49-F238E27FC236}">
                <a16:creationId xmlns:a16="http://schemas.microsoft.com/office/drawing/2014/main" id="{CB0C7590-65C6-418D-BFE7-626C4714972F}"/>
              </a:ext>
            </a:extLst>
          </p:cNvPr>
          <p:cNvSpPr txBox="1"/>
          <p:nvPr/>
        </p:nvSpPr>
        <p:spPr>
          <a:xfrm>
            <a:off x="4470249" y="6416689"/>
            <a:ext cx="8271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当前观测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F48F298A-C47B-451E-8E7D-D5989F196C0F}"/>
              </a:ext>
            </a:extLst>
          </p:cNvPr>
          <p:cNvSpPr/>
          <p:nvPr/>
        </p:nvSpPr>
        <p:spPr>
          <a:xfrm>
            <a:off x="4226143" y="5341026"/>
            <a:ext cx="286668" cy="445037"/>
          </a:xfrm>
          <a:prstGeom prst="roundRect">
            <a:avLst/>
          </a:prstGeom>
          <a:noFill/>
          <a:ln w="952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6271AF9-2B73-4F1A-A93A-5CFDAA596489}"/>
                  </a:ext>
                </a:extLst>
              </p:cNvPr>
              <p:cNvSpPr txBox="1"/>
              <p:nvPr/>
            </p:nvSpPr>
            <p:spPr>
              <a:xfrm>
                <a:off x="7139122" y="3035486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6271AF9-2B73-4F1A-A93A-5CFDAA59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3035486"/>
                <a:ext cx="1594757" cy="153888"/>
              </a:xfrm>
              <a:prstGeom prst="rect">
                <a:avLst/>
              </a:prstGeom>
              <a:blipFill>
                <a:blip r:embed="rId38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9046E4E2-8552-41B9-BEEF-0164A52EF528}"/>
                  </a:ext>
                </a:extLst>
              </p:cNvPr>
              <p:cNvSpPr txBox="1"/>
              <p:nvPr/>
            </p:nvSpPr>
            <p:spPr>
              <a:xfrm>
                <a:off x="7139122" y="3307503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9046E4E2-8552-41B9-BEEF-0164A52EF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3307503"/>
                <a:ext cx="1594757" cy="153888"/>
              </a:xfrm>
              <a:prstGeom prst="rect">
                <a:avLst/>
              </a:prstGeom>
              <a:blipFill>
                <a:blip r:embed="rId39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C153994-445A-4D3D-B6EB-2273CF807AEE}"/>
                  </a:ext>
                </a:extLst>
              </p:cNvPr>
              <p:cNvSpPr txBox="1"/>
              <p:nvPr/>
            </p:nvSpPr>
            <p:spPr>
              <a:xfrm>
                <a:off x="7878323" y="197614"/>
                <a:ext cx="3096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/>
                  <a:t>当前观测时：候选人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600" dirty="0"/>
                  <a:t>发言说：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C153994-445A-4D3D-B6EB-2273CF807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23" y="197614"/>
                <a:ext cx="3096618" cy="338554"/>
              </a:xfrm>
              <a:prstGeom prst="rect">
                <a:avLst/>
              </a:prstGeom>
              <a:blipFill>
                <a:blip r:embed="rId4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4D81A31-864B-4D76-8A70-3197F2DA15D6}"/>
                  </a:ext>
                </a:extLst>
              </p:cNvPr>
              <p:cNvSpPr txBox="1"/>
              <p:nvPr/>
            </p:nvSpPr>
            <p:spPr>
              <a:xfrm>
                <a:off x="7923494" y="534193"/>
                <a:ext cx="30062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“</a:t>
                </a:r>
                <a:r>
                  <a:rPr lang="zh-CN" altLang="en-US" sz="1600" dirty="0"/>
                  <a:t>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𝑔𝑝𝑠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由我生成的概率是</a:t>
                </a:r>
                <a:r>
                  <a:rPr lang="en-US" altLang="zh-CN" sz="1600" dirty="0"/>
                  <a:t>0.1</a:t>
                </a:r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4D81A31-864B-4D76-8A70-3197F2DA1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94" y="534193"/>
                <a:ext cx="3006272" cy="338554"/>
              </a:xfrm>
              <a:prstGeom prst="rect">
                <a:avLst/>
              </a:prstGeom>
              <a:blipFill>
                <a:blip r:embed="rId41"/>
                <a:stretch>
                  <a:fillRect l="-406" t="-5455" r="-203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891BE04A-E135-48FE-9876-2630CC62FEA3}"/>
              </a:ext>
            </a:extLst>
          </p:cNvPr>
          <p:cNvSpPr txBox="1"/>
          <p:nvPr/>
        </p:nvSpPr>
        <p:spPr>
          <a:xfrm>
            <a:off x="8308374" y="87077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但是我不是凭空而来的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A3E044C3-F1A8-4057-A6C7-CCED6460AD2C}"/>
                  </a:ext>
                </a:extLst>
              </p:cNvPr>
              <p:cNvSpPr txBox="1"/>
              <p:nvPr/>
            </p:nvSpPr>
            <p:spPr>
              <a:xfrm>
                <a:off x="7646527" y="1543930"/>
                <a:ext cx="35602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/>
                  <a:t>上一状态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en-US" sz="1600" dirty="0"/>
                  <a:t>都有概率转化为我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那么有三种可能</a:t>
                </a:r>
                <a:r>
                  <a:rPr lang="en-US" altLang="zh-CN" sz="1600" dirty="0"/>
                  <a:t>”</a:t>
                </a:r>
              </a:p>
              <a:p>
                <a:pPr algn="ctr"/>
                <a:endParaRPr lang="zh-CN" altLang="en-US" sz="16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A3E044C3-F1A8-4057-A6C7-CCED6460A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27" y="1543930"/>
                <a:ext cx="3560205" cy="830997"/>
              </a:xfrm>
              <a:prstGeom prst="rect">
                <a:avLst/>
              </a:prstGeom>
              <a:blipFill>
                <a:blip r:embed="rId42"/>
                <a:stretch>
                  <a:fillRect t="-2190" r="-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文本框 170">
            <a:extLst>
              <a:ext uri="{FF2B5EF4-FFF2-40B4-BE49-F238E27FC236}">
                <a16:creationId xmlns:a16="http://schemas.microsoft.com/office/drawing/2014/main" id="{C15713A5-EF3E-426D-9663-87DEAC155376}"/>
              </a:ext>
            </a:extLst>
          </p:cNvPr>
          <p:cNvSpPr txBox="1"/>
          <p:nvPr/>
        </p:nvSpPr>
        <p:spPr>
          <a:xfrm>
            <a:off x="7795413" y="1207351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只有上一状态转移到我身上才成立</a:t>
            </a:r>
            <a:endParaRPr lang="en-US" altLang="zh-CN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2180562" y="204226"/>
            <a:ext cx="51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“初始观测”   向   “观测时间点</a:t>
            </a:r>
            <a:r>
              <a:rPr lang="en-US" altLang="zh-CN" sz="2400" dirty="0"/>
              <a:t>2 </a:t>
            </a:r>
            <a:r>
              <a:rPr lang="zh-CN" altLang="en-US" sz="2400" dirty="0"/>
              <a:t>” </a:t>
            </a:r>
            <a:r>
              <a:rPr lang="en-US" altLang="zh-CN" sz="2400" dirty="0"/>
              <a:t> </a:t>
            </a:r>
            <a:r>
              <a:rPr lang="zh-CN" altLang="en-US" sz="2400" dirty="0"/>
              <a:t>转移</a:t>
            </a:r>
            <a:r>
              <a:rPr lang="en-US" altLang="zh-CN" sz="2400" dirty="0"/>
              <a:t> 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0816BB95-73E1-4220-B21B-6E0EC0F06C54}"/>
              </a:ext>
            </a:extLst>
          </p:cNvPr>
          <p:cNvSpPr/>
          <p:nvPr/>
        </p:nvSpPr>
        <p:spPr>
          <a:xfrm>
            <a:off x="9993541" y="2710179"/>
            <a:ext cx="380886" cy="807722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13D1C3E-B774-4A70-B400-4C1B28411F6C}"/>
              </a:ext>
            </a:extLst>
          </p:cNvPr>
          <p:cNvCxnSpPr/>
          <p:nvPr/>
        </p:nvCxnSpPr>
        <p:spPr>
          <a:xfrm flipV="1">
            <a:off x="10295881" y="2688393"/>
            <a:ext cx="199399" cy="186887"/>
          </a:xfrm>
          <a:prstGeom prst="straightConnector1">
            <a:avLst/>
          </a:prstGeom>
          <a:ln w="6350">
            <a:solidFill>
              <a:schemeClr val="tx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026EB74-8625-4BF8-ADAC-3EDF19CBFD2A}"/>
              </a:ext>
            </a:extLst>
          </p:cNvPr>
          <p:cNvSpPr txBox="1"/>
          <p:nvPr/>
        </p:nvSpPr>
        <p:spPr>
          <a:xfrm>
            <a:off x="6373103" y="4323842"/>
            <a:ext cx="5338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>
                <a:solidFill>
                  <a:srgbClr val="FF0000"/>
                </a:solidFill>
              </a:rPr>
              <a:t>0.08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706F9876-A48F-41FB-983D-DDA4DC5DACB5}"/>
                  </a:ext>
                </a:extLst>
              </p:cNvPr>
              <p:cNvSpPr txBox="1"/>
              <p:nvPr/>
            </p:nvSpPr>
            <p:spPr>
              <a:xfrm>
                <a:off x="8625038" y="4012069"/>
                <a:ext cx="17413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.40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0.2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0.4 = 0.032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706F9876-A48F-41FB-983D-DDA4DC5D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4012069"/>
                <a:ext cx="1741374" cy="184666"/>
              </a:xfrm>
              <a:prstGeom prst="rect">
                <a:avLst/>
              </a:prstGeom>
              <a:blipFill>
                <a:blip r:embed="rId43"/>
                <a:stretch>
                  <a:fillRect l="-3147" t="-26667" r="-4545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F68F6A5-C7B6-4307-AF19-576F78B3239D}"/>
                  </a:ext>
                </a:extLst>
              </p:cNvPr>
              <p:cNvSpPr txBox="1"/>
              <p:nvPr/>
            </p:nvSpPr>
            <p:spPr>
              <a:xfrm>
                <a:off x="8625038" y="4260957"/>
                <a:ext cx="17413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0.4 = 0.012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F68F6A5-C7B6-4307-AF19-576F78B3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4260957"/>
                <a:ext cx="1741374" cy="184666"/>
              </a:xfrm>
              <a:prstGeom prst="rect">
                <a:avLst/>
              </a:prstGeom>
              <a:blipFill>
                <a:blip r:embed="rId44"/>
                <a:stretch>
                  <a:fillRect l="-3147" t="-26667" r="-454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1DC17BF2-2019-488E-8E98-AC60DE5F94DF}"/>
                  </a:ext>
                </a:extLst>
              </p:cNvPr>
              <p:cNvSpPr txBox="1"/>
              <p:nvPr/>
            </p:nvSpPr>
            <p:spPr>
              <a:xfrm>
                <a:off x="8629847" y="4527679"/>
                <a:ext cx="18295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</a:t>
                </a:r>
                <a:r>
                  <a:rPr lang="en-US" altLang="zh-CN" sz="900" dirty="0">
                    <a:solidFill>
                      <a:schemeClr val="tx1">
                        <a:lumMod val="65000"/>
                      </a:schemeClr>
                    </a:solidFill>
                  </a:rPr>
                  <a:t>0.02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0.4 = 0.0024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1DC17BF2-2019-488E-8E98-AC60DE5F9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47" y="4527679"/>
                <a:ext cx="1829540" cy="184666"/>
              </a:xfrm>
              <a:prstGeom prst="rect">
                <a:avLst/>
              </a:prstGeom>
              <a:blipFill>
                <a:blip r:embed="rId45"/>
                <a:stretch>
                  <a:fillRect l="-3000" t="-26667" r="-433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5815059E-33E0-490C-BE3C-3DB8FCCB8A20}"/>
              </a:ext>
            </a:extLst>
          </p:cNvPr>
          <p:cNvSpPr/>
          <p:nvPr/>
        </p:nvSpPr>
        <p:spPr>
          <a:xfrm>
            <a:off x="8603186" y="3970155"/>
            <a:ext cx="348257" cy="789941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B67DF8CC-AB6E-4E25-BCB6-D17082551891}"/>
              </a:ext>
            </a:extLst>
          </p:cNvPr>
          <p:cNvSpPr/>
          <p:nvPr/>
        </p:nvSpPr>
        <p:spPr>
          <a:xfrm>
            <a:off x="9109103" y="3970155"/>
            <a:ext cx="337374" cy="789941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EE401BF-1DFA-4DD8-AE19-80DE5E4747F1}"/>
              </a:ext>
            </a:extLst>
          </p:cNvPr>
          <p:cNvSpPr/>
          <p:nvPr/>
        </p:nvSpPr>
        <p:spPr>
          <a:xfrm>
            <a:off x="9632028" y="3952374"/>
            <a:ext cx="263551" cy="807722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600CDB2-A618-44C9-A6E3-6AA73661660B}"/>
                  </a:ext>
                </a:extLst>
              </p:cNvPr>
              <p:cNvSpPr txBox="1"/>
              <p:nvPr/>
            </p:nvSpPr>
            <p:spPr>
              <a:xfrm>
                <a:off x="7139122" y="4024494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600CDB2-A618-44C9-A6E3-6AA736616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4024494"/>
                <a:ext cx="1594757" cy="153888"/>
              </a:xfrm>
              <a:prstGeom prst="rect">
                <a:avLst/>
              </a:prstGeom>
              <a:blipFill>
                <a:blip r:embed="rId46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6AEB5F-20B6-4B9C-AF99-944FFF7A1DD4}"/>
                  </a:ext>
                </a:extLst>
              </p:cNvPr>
              <p:cNvSpPr txBox="1"/>
              <p:nvPr/>
            </p:nvSpPr>
            <p:spPr>
              <a:xfrm>
                <a:off x="7139122" y="4277681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6AEB5F-20B6-4B9C-AF99-944FFF7A1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4277681"/>
                <a:ext cx="1594757" cy="153888"/>
              </a:xfrm>
              <a:prstGeom prst="rect">
                <a:avLst/>
              </a:prstGeom>
              <a:blipFill>
                <a:blip r:embed="rId47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F21927-29D9-4421-A46E-0D15D3CD0744}"/>
                  </a:ext>
                </a:extLst>
              </p:cNvPr>
              <p:cNvSpPr txBox="1"/>
              <p:nvPr/>
            </p:nvSpPr>
            <p:spPr>
              <a:xfrm>
                <a:off x="7139122" y="4549698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F21927-29D9-4421-A46E-0D15D3CD0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4549698"/>
                <a:ext cx="1594757" cy="153888"/>
              </a:xfrm>
              <a:prstGeom prst="rect">
                <a:avLst/>
              </a:prstGeom>
              <a:blipFill>
                <a:blip r:embed="rId48"/>
                <a:stretch>
                  <a:fillRect l="-4962" t="-19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9BA862B7-9EC4-499E-BB3E-95E02868ABB6}"/>
              </a:ext>
            </a:extLst>
          </p:cNvPr>
          <p:cNvSpPr/>
          <p:nvPr/>
        </p:nvSpPr>
        <p:spPr>
          <a:xfrm>
            <a:off x="9993540" y="3952374"/>
            <a:ext cx="492507" cy="807722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E8D2132-C1E0-40A2-BB20-397F086DE7B8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10366412" y="3889204"/>
            <a:ext cx="176866" cy="215198"/>
          </a:xfrm>
          <a:prstGeom prst="straightConnector1">
            <a:avLst/>
          </a:prstGeom>
          <a:ln w="6350">
            <a:solidFill>
              <a:schemeClr val="tx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/>
              <p:nvPr/>
            </p:nvSpPr>
            <p:spPr>
              <a:xfrm>
                <a:off x="5891137" y="490655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7" y="4906552"/>
                <a:ext cx="427873" cy="169277"/>
              </a:xfrm>
              <a:prstGeom prst="rect">
                <a:avLst/>
              </a:prstGeom>
              <a:blipFill>
                <a:blip r:embed="rId49"/>
                <a:stretch>
                  <a:fillRect l="-11268" t="-7143" r="-14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文本框 148">
            <a:extLst>
              <a:ext uri="{FF2B5EF4-FFF2-40B4-BE49-F238E27FC236}">
                <a16:creationId xmlns:a16="http://schemas.microsoft.com/office/drawing/2014/main" id="{0F9D286C-10C0-456A-8866-623B2D3CC777}"/>
              </a:ext>
            </a:extLst>
          </p:cNvPr>
          <p:cNvSpPr txBox="1"/>
          <p:nvPr/>
        </p:nvSpPr>
        <p:spPr>
          <a:xfrm>
            <a:off x="6373103" y="4906552"/>
            <a:ext cx="60593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>
                <a:solidFill>
                  <a:srgbClr val="FF0000"/>
                </a:solidFill>
              </a:rPr>
              <a:t>0.032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385AA3B-AED6-4302-8633-AD4574B1043B}"/>
                  </a:ext>
                </a:extLst>
              </p:cNvPr>
              <p:cNvSpPr txBox="1"/>
              <p:nvPr/>
            </p:nvSpPr>
            <p:spPr>
              <a:xfrm>
                <a:off x="8625038" y="5248434"/>
                <a:ext cx="16756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.40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en-US" altLang="zh-CN" sz="900" dirty="0"/>
                  <a:t>0.01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0.1 = </a:t>
                </a:r>
                <a:r>
                  <a:rPr lang="en-US" altLang="zh-CN" sz="1200" dirty="0" err="1"/>
                  <a:t>4e</a:t>
                </a:r>
                <a:r>
                  <a:rPr lang="en-US" altLang="zh-CN" sz="1200" dirty="0"/>
                  <a:t>-4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385AA3B-AED6-4302-8633-AD4574B1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5248434"/>
                <a:ext cx="1675652" cy="184666"/>
              </a:xfrm>
              <a:prstGeom prst="rect">
                <a:avLst/>
              </a:prstGeom>
              <a:blipFill>
                <a:blip r:embed="rId50"/>
                <a:stretch>
                  <a:fillRect l="-3273" t="-26667" r="-472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4056B29-6243-4DC9-884A-95E5F3DB895E}"/>
                  </a:ext>
                </a:extLst>
              </p:cNvPr>
              <p:cNvSpPr txBox="1"/>
              <p:nvPr/>
            </p:nvSpPr>
            <p:spPr>
              <a:xfrm>
                <a:off x="8625038" y="5497322"/>
                <a:ext cx="17413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 0.1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0.1 = 0.003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4056B29-6243-4DC9-884A-95E5F3DB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38" y="5497322"/>
                <a:ext cx="1741374" cy="184666"/>
              </a:xfrm>
              <a:prstGeom prst="rect">
                <a:avLst/>
              </a:prstGeom>
              <a:blipFill>
                <a:blip r:embed="rId51"/>
                <a:stretch>
                  <a:fillRect l="-3147" t="-26667" r="-454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797AB45-5617-439D-B796-033AE540D5D4}"/>
                  </a:ext>
                </a:extLst>
              </p:cNvPr>
              <p:cNvSpPr txBox="1"/>
              <p:nvPr/>
            </p:nvSpPr>
            <p:spPr>
              <a:xfrm>
                <a:off x="8629847" y="5764044"/>
                <a:ext cx="18359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.30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</a:t>
                </a:r>
                <a:r>
                  <a:rPr lang="en-US" altLang="zh-CN" sz="1100" dirty="0"/>
                  <a:t>0.08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0.1 = 0.0024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797AB45-5617-439D-B796-033AE540D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47" y="5764044"/>
                <a:ext cx="1835952" cy="184666"/>
              </a:xfrm>
              <a:prstGeom prst="rect">
                <a:avLst/>
              </a:prstGeom>
              <a:blipFill>
                <a:blip r:embed="rId52"/>
                <a:stretch>
                  <a:fillRect l="-2990" t="-26667" r="-299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CB2B6E-C0D6-4FB6-9F10-45897F37EFAA}"/>
                  </a:ext>
                </a:extLst>
              </p:cNvPr>
              <p:cNvSpPr txBox="1"/>
              <p:nvPr/>
            </p:nvSpPr>
            <p:spPr>
              <a:xfrm>
                <a:off x="10552881" y="5650649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转化</a:t>
                </a:r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CB2B6E-C0D6-4FB6-9F10-45897F37E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881" y="5650649"/>
                <a:ext cx="1772375" cy="492443"/>
              </a:xfrm>
              <a:prstGeom prst="rect">
                <a:avLst/>
              </a:prstGeom>
              <a:blipFill>
                <a:blip r:embed="rId53"/>
                <a:stretch>
                  <a:fillRect l="-6873" t="-13580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36C1C7DB-9960-4EDE-8691-89BE31A2CB4F}"/>
              </a:ext>
            </a:extLst>
          </p:cNvPr>
          <p:cNvSpPr/>
          <p:nvPr/>
        </p:nvSpPr>
        <p:spPr>
          <a:xfrm>
            <a:off x="8603186" y="5206520"/>
            <a:ext cx="348257" cy="789941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8265E34D-D36C-483C-9B3E-5A36CB428FE7}"/>
              </a:ext>
            </a:extLst>
          </p:cNvPr>
          <p:cNvSpPr/>
          <p:nvPr/>
        </p:nvSpPr>
        <p:spPr>
          <a:xfrm>
            <a:off x="9109103" y="5206520"/>
            <a:ext cx="337374" cy="789941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DC2E8C8C-5DB0-4513-9248-1BADCF99126D}"/>
              </a:ext>
            </a:extLst>
          </p:cNvPr>
          <p:cNvSpPr/>
          <p:nvPr/>
        </p:nvSpPr>
        <p:spPr>
          <a:xfrm>
            <a:off x="9632028" y="5188739"/>
            <a:ext cx="263551" cy="80772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F156B488-F3B7-4506-A646-8702FB3C019B}"/>
                  </a:ext>
                </a:extLst>
              </p:cNvPr>
              <p:cNvSpPr txBox="1"/>
              <p:nvPr/>
            </p:nvSpPr>
            <p:spPr>
              <a:xfrm>
                <a:off x="7139122" y="5260859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F156B488-F3B7-4506-A646-8702FB3C0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5260859"/>
                <a:ext cx="1594757" cy="153888"/>
              </a:xfrm>
              <a:prstGeom prst="rect">
                <a:avLst/>
              </a:prstGeom>
              <a:blipFill>
                <a:blip r:embed="rId54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8FD45EA-FE19-4BAB-8FD8-D15D7AF95196}"/>
                  </a:ext>
                </a:extLst>
              </p:cNvPr>
              <p:cNvSpPr txBox="1"/>
              <p:nvPr/>
            </p:nvSpPr>
            <p:spPr>
              <a:xfrm>
                <a:off x="7139122" y="5514046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8FD45EA-FE19-4BAB-8FD8-D15D7AF9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5514046"/>
                <a:ext cx="1594757" cy="153888"/>
              </a:xfrm>
              <a:prstGeom prst="rect">
                <a:avLst/>
              </a:prstGeom>
              <a:blipFill>
                <a:blip r:embed="rId55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53C99F7-C078-4942-B0E2-E0C51CBC6E28}"/>
                  </a:ext>
                </a:extLst>
              </p:cNvPr>
              <p:cNvSpPr txBox="1"/>
              <p:nvPr/>
            </p:nvSpPr>
            <p:spPr>
              <a:xfrm>
                <a:off x="7139122" y="5786063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53C99F7-C078-4942-B0E2-E0C51CBC6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22" y="5786063"/>
                <a:ext cx="1594757" cy="153888"/>
              </a:xfrm>
              <a:prstGeom prst="rect">
                <a:avLst/>
              </a:prstGeom>
              <a:blipFill>
                <a:blip r:embed="rId56"/>
                <a:stretch>
                  <a:fillRect l="-4962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FFBBAFF3-3483-47E2-BD3B-1D52F57E8ADC}"/>
              </a:ext>
            </a:extLst>
          </p:cNvPr>
          <p:cNvSpPr/>
          <p:nvPr/>
        </p:nvSpPr>
        <p:spPr>
          <a:xfrm>
            <a:off x="9993540" y="5188739"/>
            <a:ext cx="492507" cy="80772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83683E29-B35A-487E-A910-E1E13E0241FD}"/>
              </a:ext>
            </a:extLst>
          </p:cNvPr>
          <p:cNvCxnSpPr>
            <a:cxnSpLocks/>
          </p:cNvCxnSpPr>
          <p:nvPr/>
        </p:nvCxnSpPr>
        <p:spPr>
          <a:xfrm>
            <a:off x="10391140" y="5584273"/>
            <a:ext cx="313448" cy="27130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/>
              <p:nvPr/>
            </p:nvSpPr>
            <p:spPr>
              <a:xfrm>
                <a:off x="5891137" y="5448150"/>
                <a:ext cx="4311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7" y="5448150"/>
                <a:ext cx="431144" cy="169277"/>
              </a:xfrm>
              <a:prstGeom prst="rect">
                <a:avLst/>
              </a:prstGeom>
              <a:blipFill>
                <a:blip r:embed="rId57"/>
                <a:stretch>
                  <a:fillRect l="-11268" t="-7407" r="-28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文本框 181">
            <a:extLst>
              <a:ext uri="{FF2B5EF4-FFF2-40B4-BE49-F238E27FC236}">
                <a16:creationId xmlns:a16="http://schemas.microsoft.com/office/drawing/2014/main" id="{BFC4C93D-4CEA-4BC0-908E-F52116818069}"/>
              </a:ext>
            </a:extLst>
          </p:cNvPr>
          <p:cNvSpPr txBox="1"/>
          <p:nvPr/>
        </p:nvSpPr>
        <p:spPr>
          <a:xfrm>
            <a:off x="6373103" y="5448150"/>
            <a:ext cx="60593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>
                <a:solidFill>
                  <a:srgbClr val="FF0000"/>
                </a:solidFill>
              </a:rPr>
              <a:t>0.003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BD654709-66BD-407F-896B-39FFC5D508EA}"/>
                  </a:ext>
                </a:extLst>
              </p:cNvPr>
              <p:cNvSpPr txBox="1"/>
              <p:nvPr/>
            </p:nvSpPr>
            <p:spPr>
              <a:xfrm>
                <a:off x="10559104" y="2268713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转化</a:t>
                </a:r>
                <a:endParaRPr lang="en-US" altLang="zh-CN" sz="1600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BD654709-66BD-407F-896B-39FFC5D5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04" y="2268713"/>
                <a:ext cx="1772375" cy="492443"/>
              </a:xfrm>
              <a:prstGeom prst="rect">
                <a:avLst/>
              </a:prstGeom>
              <a:blipFill>
                <a:blip r:embed="rId58"/>
                <a:stretch>
                  <a:fillRect l="-6873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F517FE8-67D6-423C-963A-94A630688C2F}"/>
                  </a:ext>
                </a:extLst>
              </p:cNvPr>
              <p:cNvSpPr txBox="1"/>
              <p:nvPr/>
            </p:nvSpPr>
            <p:spPr>
              <a:xfrm>
                <a:off x="10553528" y="3470150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转化</a:t>
                </a:r>
                <a:endParaRPr lang="en-US" altLang="zh-CN" sz="1600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F517FE8-67D6-423C-963A-94A63068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528" y="3470150"/>
                <a:ext cx="1772375" cy="492443"/>
              </a:xfrm>
              <a:prstGeom prst="rect">
                <a:avLst/>
              </a:prstGeom>
              <a:blipFill>
                <a:blip r:embed="rId59"/>
                <a:stretch>
                  <a:fillRect l="-6873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文本框 137">
            <a:extLst>
              <a:ext uri="{FF2B5EF4-FFF2-40B4-BE49-F238E27FC236}">
                <a16:creationId xmlns:a16="http://schemas.microsoft.com/office/drawing/2014/main" id="{F9FF3BB7-6F1E-42B1-9D5B-D4210BF64C33}"/>
              </a:ext>
            </a:extLst>
          </p:cNvPr>
          <p:cNvSpPr txBox="1"/>
          <p:nvPr/>
        </p:nvSpPr>
        <p:spPr>
          <a:xfrm>
            <a:off x="5282122" y="2220952"/>
            <a:ext cx="7179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zh-CN" altLang="en-US" sz="1050" dirty="0">
                <a:solidFill>
                  <a:srgbClr val="FF0000"/>
                </a:solidFill>
              </a:rPr>
              <a:t>单态值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13A55BE1-3C69-464E-BF15-E05242BB23E2}"/>
              </a:ext>
            </a:extLst>
          </p:cNvPr>
          <p:cNvSpPr txBox="1"/>
          <p:nvPr/>
        </p:nvSpPr>
        <p:spPr>
          <a:xfrm>
            <a:off x="486549" y="1258456"/>
            <a:ext cx="7179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zh-CN" altLang="en-US" sz="1050" dirty="0">
                <a:solidFill>
                  <a:srgbClr val="FF0000"/>
                </a:solidFill>
              </a:rPr>
              <a:t>单态值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ED36BE3A-3ED6-4F66-BD4C-8142667C2FD0}"/>
                  </a:ext>
                </a:extLst>
              </p:cNvPr>
              <p:cNvSpPr txBox="1"/>
              <p:nvPr/>
            </p:nvSpPr>
            <p:spPr>
              <a:xfrm>
                <a:off x="7169608" y="3749600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: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ED36BE3A-3ED6-4F66-BD4C-8142667C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08" y="3749600"/>
                <a:ext cx="934149" cy="184666"/>
              </a:xfrm>
              <a:prstGeom prst="rect">
                <a:avLst/>
              </a:prstGeom>
              <a:blipFill>
                <a:blip r:embed="rId60"/>
                <a:stretch>
                  <a:fillRect l="-9804" t="-266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79474A9A-4B4B-4794-AFED-FC2398C22284}"/>
                  </a:ext>
                </a:extLst>
              </p:cNvPr>
              <p:cNvSpPr txBox="1"/>
              <p:nvPr/>
            </p:nvSpPr>
            <p:spPr>
              <a:xfrm>
                <a:off x="7145436" y="5007302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79474A9A-4B4B-4794-AFED-FC2398C2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436" y="5007302"/>
                <a:ext cx="934149" cy="184666"/>
              </a:xfrm>
              <a:prstGeom prst="rect">
                <a:avLst/>
              </a:prstGeom>
              <a:blipFill>
                <a:blip r:embed="rId61"/>
                <a:stretch>
                  <a:fillRect l="-9804" t="-25806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A9ACF8A7-FFA2-409B-89CD-07CCC1CABF32}"/>
              </a:ext>
            </a:extLst>
          </p:cNvPr>
          <p:cNvSpPr/>
          <p:nvPr/>
        </p:nvSpPr>
        <p:spPr>
          <a:xfrm>
            <a:off x="11352898" y="3499490"/>
            <a:ext cx="177166" cy="230408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9BBA4567-36CD-4893-8242-8BE298248E34}"/>
              </a:ext>
            </a:extLst>
          </p:cNvPr>
          <p:cNvCxnSpPr>
            <a:cxnSpLocks/>
          </p:cNvCxnSpPr>
          <p:nvPr/>
        </p:nvCxnSpPr>
        <p:spPr>
          <a:xfrm>
            <a:off x="10004697" y="4194581"/>
            <a:ext cx="353654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DEE30F8C-12E3-4A6A-AC79-8673ADA2B22B}"/>
              </a:ext>
            </a:extLst>
          </p:cNvPr>
          <p:cNvSpPr/>
          <p:nvPr/>
        </p:nvSpPr>
        <p:spPr>
          <a:xfrm>
            <a:off x="11359439" y="5681988"/>
            <a:ext cx="177166" cy="230408"/>
          </a:xfrm>
          <a:prstGeom prst="roundRect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104CB3C9-793F-4477-8BAE-3BF556495255}"/>
              </a:ext>
            </a:extLst>
          </p:cNvPr>
          <p:cNvCxnSpPr>
            <a:cxnSpLocks/>
          </p:cNvCxnSpPr>
          <p:nvPr/>
        </p:nvCxnSpPr>
        <p:spPr>
          <a:xfrm>
            <a:off x="10012758" y="5681988"/>
            <a:ext cx="353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时间轴左上角">
            <a:extLst>
              <a:ext uri="{FF2B5EF4-FFF2-40B4-BE49-F238E27FC236}">
                <a16:creationId xmlns:a16="http://schemas.microsoft.com/office/drawing/2014/main" id="{51566DDA-22C7-4213-9DD7-8868CBAB8875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46E9CEBC-7B37-49BB-80F9-7C4BEBABFD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FA569F53-1842-478A-85EF-60A3A9012576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A6531D73-6D75-4263-87A4-9588500B57E6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6A651763-0F4F-4FBE-B8AD-9891D3267426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709C4835-9057-44E2-B943-5900F3FA4147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AEC9F89F-C529-4C72-8742-FC8F567BCDEF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BC28D6D1-D198-4C64-BD9F-800C845DC7EF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ABE38D86-0EE8-48EE-863B-8DBA980B84B6}"/>
              </a:ext>
            </a:extLst>
          </p:cNvPr>
          <p:cNvSpPr/>
          <p:nvPr/>
        </p:nvSpPr>
        <p:spPr>
          <a:xfrm>
            <a:off x="338352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EEDC097E-67EF-4045-970E-9A3166B78485}"/>
              </a:ext>
            </a:extLst>
          </p:cNvPr>
          <p:cNvSpPr/>
          <p:nvPr/>
        </p:nvSpPr>
        <p:spPr>
          <a:xfrm rot="10626874" flipV="1">
            <a:off x="527593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F5FFAEC-518E-4A6A-BE0A-B06E46E3EF91}"/>
                  </a:ext>
                </a:extLst>
              </p:cNvPr>
              <p:cNvSpPr txBox="1"/>
              <p:nvPr/>
            </p:nvSpPr>
            <p:spPr>
              <a:xfrm>
                <a:off x="1812872" y="1139954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F5FFAEC-518E-4A6A-BE0A-B06E46E3E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139954"/>
                <a:ext cx="501163" cy="461665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0BD239A-D16D-419C-B445-6F1A8A056BCF}"/>
                  </a:ext>
                </a:extLst>
              </p:cNvPr>
              <p:cNvSpPr txBox="1"/>
              <p:nvPr/>
            </p:nvSpPr>
            <p:spPr>
              <a:xfrm>
                <a:off x="1812872" y="159454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0BD239A-D16D-419C-B445-6F1A8A05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594547"/>
                <a:ext cx="508280" cy="461665"/>
              </a:xfrm>
              <a:prstGeom prst="rect">
                <a:avLst/>
              </a:prstGeom>
              <a:blipFill>
                <a:blip r:embed="rId6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5B1D6CCA-1FE2-420A-BB83-C2029DFF0549}"/>
                  </a:ext>
                </a:extLst>
              </p:cNvPr>
              <p:cNvSpPr txBox="1"/>
              <p:nvPr/>
            </p:nvSpPr>
            <p:spPr>
              <a:xfrm>
                <a:off x="1812872" y="2068019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5B1D6CCA-1FE2-420A-BB83-C2029DFF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2068019"/>
                <a:ext cx="501868" cy="461665"/>
              </a:xfrm>
              <a:prstGeom prst="rect">
                <a:avLst/>
              </a:prstGeom>
              <a:blipFill>
                <a:blip r:embed="rId6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7" grpId="0" animBg="1"/>
      <p:bldP spid="251" grpId="0" animBg="1"/>
      <p:bldP spid="259" grpId="0"/>
      <p:bldP spid="8" grpId="0"/>
      <p:bldP spid="270" grpId="0"/>
      <p:bldP spid="98" grpId="0"/>
      <p:bldP spid="99" grpId="0"/>
      <p:bldP spid="116" grpId="0"/>
      <p:bldP spid="117" grpId="0"/>
      <p:bldP spid="118" grpId="0"/>
      <p:bldP spid="122" grpId="0"/>
      <p:bldP spid="123" grpId="0"/>
      <p:bldP spid="124" grpId="0"/>
      <p:bldP spid="142" grpId="0"/>
      <p:bldP spid="157" grpId="0"/>
      <p:bldP spid="163" grpId="0" animBg="1"/>
      <p:bldP spid="167" grpId="0"/>
      <p:bldP spid="168" grpId="0"/>
      <p:bldP spid="169" grpId="0"/>
      <p:bldP spid="170" grpId="0"/>
      <p:bldP spid="171" grpId="0"/>
      <p:bldP spid="166" grpId="0"/>
      <p:bldP spid="172" grpId="0" animBg="1"/>
      <p:bldP spid="173" grpId="0" animBg="1"/>
      <p:bldP spid="174" grpId="0" animBg="1"/>
      <p:bldP spid="178" grpId="0" animBg="1"/>
      <p:bldP spid="181" grpId="0"/>
      <p:bldP spid="182" grpId="0"/>
      <p:bldP spid="138" grpId="0"/>
      <p:bldP spid="185" grpId="0"/>
      <p:bldP spid="1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79A0B0E-A42C-4D86-9B6B-FE3EFBA9707F}"/>
              </a:ext>
            </a:extLst>
          </p:cNvPr>
          <p:cNvSpPr/>
          <p:nvPr/>
        </p:nvSpPr>
        <p:spPr>
          <a:xfrm>
            <a:off x="754053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/>
              <p:nvPr/>
            </p:nvSpPr>
            <p:spPr>
              <a:xfrm>
                <a:off x="335730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0" y="308356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4339968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968" y="3083560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4772337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95046DB-545B-4B32-8215-CAD9E3EBE5B1}"/>
              </a:ext>
            </a:extLst>
          </p:cNvPr>
          <p:cNvSpPr/>
          <p:nvPr/>
        </p:nvSpPr>
        <p:spPr>
          <a:xfrm>
            <a:off x="511444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4554954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BAAA0B-F18F-442D-9A67-58F48B0082AF}"/>
              </a:ext>
            </a:extLst>
          </p:cNvPr>
          <p:cNvSpPr txBox="1"/>
          <p:nvPr/>
        </p:nvSpPr>
        <p:spPr>
          <a:xfrm>
            <a:off x="539152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4580452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50C0336-FB8F-4CB7-A079-C5D66AA60507}"/>
              </a:ext>
            </a:extLst>
          </p:cNvPr>
          <p:cNvSpPr/>
          <p:nvPr/>
        </p:nvSpPr>
        <p:spPr>
          <a:xfrm>
            <a:off x="713145" y="4432996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8612FB2D-345A-4B6E-957B-4B6FE8735D10}"/>
              </a:ext>
            </a:extLst>
          </p:cNvPr>
          <p:cNvSpPr/>
          <p:nvPr/>
        </p:nvSpPr>
        <p:spPr>
          <a:xfrm>
            <a:off x="671932" y="4926787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46CBBC4-B5DD-44AB-A7AD-C9E5F0E0C371}"/>
              </a:ext>
            </a:extLst>
          </p:cNvPr>
          <p:cNvSpPr/>
          <p:nvPr/>
        </p:nvSpPr>
        <p:spPr>
          <a:xfrm flipH="1">
            <a:off x="748058" y="5448150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4739636" y="481765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4772329" y="429880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4631722" y="554842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DB62B43-FFEC-4C32-9A3A-5F54EF923CB2}"/>
                  </a:ext>
                </a:extLst>
              </p:cNvPr>
              <p:cNvSpPr txBox="1"/>
              <p:nvPr/>
            </p:nvSpPr>
            <p:spPr>
              <a:xfrm>
                <a:off x="2411273" y="131073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DB62B43-FFEC-4C32-9A3A-5F54EF92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310731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0D951F9-CD3C-4AFF-A782-BBCD1FA468FC}"/>
                  </a:ext>
                </a:extLst>
              </p:cNvPr>
              <p:cNvSpPr txBox="1"/>
              <p:nvPr/>
            </p:nvSpPr>
            <p:spPr>
              <a:xfrm>
                <a:off x="2939274" y="131073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0D951F9-CD3C-4AFF-A782-BBCD1FA46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4" y="1310731"/>
                <a:ext cx="357470" cy="276999"/>
              </a:xfrm>
              <a:prstGeom prst="rect">
                <a:avLst/>
              </a:prstGeom>
              <a:blipFill>
                <a:blip r:embed="rId5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345B889F-4134-47F5-A543-26CC66250985}"/>
              </a:ext>
            </a:extLst>
          </p:cNvPr>
          <p:cNvSpPr txBox="1"/>
          <p:nvPr/>
        </p:nvSpPr>
        <p:spPr>
          <a:xfrm>
            <a:off x="3467275" y="1310731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0.01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6B6747-12B9-4EBD-AFBD-A27625317146}"/>
                  </a:ext>
                </a:extLst>
              </p:cNvPr>
              <p:cNvSpPr txBox="1"/>
              <p:nvPr/>
            </p:nvSpPr>
            <p:spPr>
              <a:xfrm>
                <a:off x="2411273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6B6747-12B9-4EBD-AFBD-A2762531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743362"/>
                <a:ext cx="485710" cy="276999"/>
              </a:xfrm>
              <a:prstGeom prst="rect">
                <a:avLst/>
              </a:prstGeom>
              <a:blipFill>
                <a:blip r:embed="rId6"/>
                <a:stretch>
                  <a:fillRect l="-11392" r="-1265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351FDB-159C-4060-9BB1-3437F0587E1C}"/>
                  </a:ext>
                </a:extLst>
              </p:cNvPr>
              <p:cNvSpPr txBox="1"/>
              <p:nvPr/>
            </p:nvSpPr>
            <p:spPr>
              <a:xfrm>
                <a:off x="2934070" y="174336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351FDB-159C-4060-9BB1-3437F058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0" y="1743362"/>
                <a:ext cx="357470" cy="276999"/>
              </a:xfrm>
              <a:prstGeom prst="rect">
                <a:avLst/>
              </a:prstGeom>
              <a:blipFill>
                <a:blip r:embed="rId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552B52-2A30-4974-96DF-9590F5B4E009}"/>
                  </a:ext>
                </a:extLst>
              </p:cNvPr>
              <p:cNvSpPr txBox="1"/>
              <p:nvPr/>
            </p:nvSpPr>
            <p:spPr>
              <a:xfrm>
                <a:off x="3456376" y="174336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552B52-2A30-4974-96DF-9590F5B4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1743362"/>
                <a:ext cx="357470" cy="276999"/>
              </a:xfrm>
              <a:prstGeom prst="rect">
                <a:avLst/>
              </a:prstGeom>
              <a:blipFill>
                <a:blip r:embed="rId8"/>
                <a:stretch>
                  <a:fillRect l="-15254" r="-1525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5DF6532-A1D4-439D-8D12-BADA26AD005D}"/>
                  </a:ext>
                </a:extLst>
              </p:cNvPr>
              <p:cNvSpPr txBox="1"/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5DF6532-A1D4-439D-8D12-BADA26AD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60F08A-E0D0-43DD-8398-5E7A838780C7}"/>
                  </a:ext>
                </a:extLst>
              </p:cNvPr>
              <p:cNvSpPr txBox="1"/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60F08A-E0D0-43DD-8398-5E7A8387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blipFill>
                <a:blip r:embed="rId10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30B4494-2B57-4915-AC80-7AE2D4CA4CCB}"/>
                  </a:ext>
                </a:extLst>
              </p:cNvPr>
              <p:cNvSpPr txBox="1"/>
              <p:nvPr/>
            </p:nvSpPr>
            <p:spPr>
              <a:xfrm>
                <a:off x="3456376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30B4494-2B57-4915-AC80-7AE2D4CA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2198467"/>
                <a:ext cx="485710" cy="276999"/>
              </a:xfrm>
              <a:prstGeom prst="rect">
                <a:avLst/>
              </a:prstGeom>
              <a:blipFill>
                <a:blip r:embed="rId11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左中括号 55">
            <a:extLst>
              <a:ext uri="{FF2B5EF4-FFF2-40B4-BE49-F238E27FC236}">
                <a16:creationId xmlns:a16="http://schemas.microsoft.com/office/drawing/2014/main" id="{FD876A7F-7FE0-4E72-A3C2-033691CDF8AB}"/>
              </a:ext>
            </a:extLst>
          </p:cNvPr>
          <p:cNvSpPr/>
          <p:nvPr/>
        </p:nvSpPr>
        <p:spPr>
          <a:xfrm>
            <a:off x="2234574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718BE6B8-AA01-4500-8E3C-0277C4131916}"/>
              </a:ext>
            </a:extLst>
          </p:cNvPr>
          <p:cNvSpPr/>
          <p:nvPr/>
        </p:nvSpPr>
        <p:spPr>
          <a:xfrm flipH="1">
            <a:off x="3836156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EB39913-9613-4998-9ED0-4C6C66229EDD}"/>
                  </a:ext>
                </a:extLst>
              </p:cNvPr>
              <p:cNvSpPr txBox="1"/>
              <p:nvPr/>
            </p:nvSpPr>
            <p:spPr>
              <a:xfrm>
                <a:off x="523993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EB39913-9613-4998-9ED0-4C6C66229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1735617"/>
                <a:ext cx="485710" cy="276999"/>
              </a:xfrm>
              <a:prstGeom prst="rect">
                <a:avLst/>
              </a:prstGeom>
              <a:blipFill>
                <a:blip r:embed="rId12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8BBA365-6170-47E7-8884-8CFBC34D7433}"/>
                  </a:ext>
                </a:extLst>
              </p:cNvPr>
              <p:cNvSpPr txBox="1"/>
              <p:nvPr/>
            </p:nvSpPr>
            <p:spPr>
              <a:xfrm>
                <a:off x="523993" y="2198466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8BBA365-6170-47E7-8884-8CFBC34D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2198466"/>
                <a:ext cx="485710" cy="276999"/>
              </a:xfrm>
              <a:prstGeom prst="rect">
                <a:avLst/>
              </a:prstGeom>
              <a:blipFill>
                <a:blip r:embed="rId13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A079C43-80E3-4F31-895D-D7EAC8F3577C}"/>
                  </a:ext>
                </a:extLst>
              </p:cNvPr>
              <p:cNvSpPr txBox="1"/>
              <p:nvPr/>
            </p:nvSpPr>
            <p:spPr>
              <a:xfrm>
                <a:off x="523993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A079C43-80E3-4F31-895D-D7EAC8F3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3" y="2657524"/>
                <a:ext cx="485710" cy="276999"/>
              </a:xfrm>
              <a:prstGeom prst="rect">
                <a:avLst/>
              </a:prstGeom>
              <a:blipFill>
                <a:blip r:embed="rId14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/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blipFill>
                <a:blip r:embed="rId15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/>
              <p:nvPr/>
            </p:nvSpPr>
            <p:spPr>
              <a:xfrm>
                <a:off x="4529474" y="2168248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168248"/>
                <a:ext cx="485710" cy="276999"/>
              </a:xfrm>
              <a:prstGeom prst="rect">
                <a:avLst/>
              </a:prstGeom>
              <a:blipFill>
                <a:blip r:embed="rId16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/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blipFill>
                <a:blip r:embed="rId17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/>
              <p:nvPr/>
            </p:nvSpPr>
            <p:spPr>
              <a:xfrm>
                <a:off x="106274" y="4277676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" y="4277676"/>
                <a:ext cx="501163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309A644F-F176-4B39-9375-3EA0A6D7BF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6441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A93340E-59D6-425B-89E3-777A608F7208}"/>
              </a:ext>
            </a:extLst>
          </p:cNvPr>
          <p:cNvSpPr txBox="1"/>
          <p:nvPr/>
        </p:nvSpPr>
        <p:spPr>
          <a:xfrm>
            <a:off x="1159095" y="42228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1AD5F7C-13BA-45B4-8A9D-EF07B4135C7E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1124903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3BB636D-18D9-45CF-84E8-4861E12D3CA1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 flipH="1" flipV="1">
            <a:off x="129502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13D86F6-EC5B-4BCF-AD56-928C7FEECF50}"/>
              </a:ext>
            </a:extLst>
          </p:cNvPr>
          <p:cNvSpPr txBox="1"/>
          <p:nvPr/>
        </p:nvSpPr>
        <p:spPr>
          <a:xfrm>
            <a:off x="1159095" y="482360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544BB32-E4A6-4D30-A8E0-1BF921301C05}"/>
              </a:ext>
            </a:extLst>
          </p:cNvPr>
          <p:cNvSpPr txBox="1"/>
          <p:nvPr/>
        </p:nvSpPr>
        <p:spPr>
          <a:xfrm>
            <a:off x="1159095" y="53072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/>
              <p:nvPr/>
            </p:nvSpPr>
            <p:spPr>
              <a:xfrm>
                <a:off x="106274" y="480313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" y="4803135"/>
                <a:ext cx="50828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/>
              <p:nvPr/>
            </p:nvSpPr>
            <p:spPr>
              <a:xfrm>
                <a:off x="106274" y="5314707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" y="5314707"/>
                <a:ext cx="501868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/>
              <p:nvPr/>
            </p:nvSpPr>
            <p:spPr>
              <a:xfrm>
                <a:off x="4187911" y="4257792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911" y="4257792"/>
                <a:ext cx="348339" cy="461665"/>
              </a:xfrm>
              <a:prstGeom prst="rect">
                <a:avLst/>
              </a:prstGeom>
              <a:blipFill>
                <a:blip r:embed="rId21"/>
                <a:stretch>
                  <a:fillRect r="-1754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/>
              <p:nvPr/>
            </p:nvSpPr>
            <p:spPr>
              <a:xfrm>
                <a:off x="4150232" y="4803135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32" y="4803135"/>
                <a:ext cx="495136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/>
              <p:nvPr/>
            </p:nvSpPr>
            <p:spPr>
              <a:xfrm>
                <a:off x="4150232" y="5314707"/>
                <a:ext cx="50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32" y="5314707"/>
                <a:ext cx="508281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A8012BDB-45F5-423C-A60B-84092FF52E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7964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1316C8A-D959-4438-B72D-9BC728DC0235}"/>
              </a:ext>
            </a:extLst>
          </p:cNvPr>
          <p:cNvSpPr txBox="1"/>
          <p:nvPr/>
        </p:nvSpPr>
        <p:spPr>
          <a:xfrm>
            <a:off x="5200618" y="42228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0.5</a:t>
            </a:r>
            <a:endParaRPr lang="zh-CN" altLang="en-US" sz="1200" dirty="0"/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E202AA2-8110-406D-AEA7-C7B65CC6BC67}"/>
              </a:ext>
            </a:extLst>
          </p:cNvPr>
          <p:cNvCxnSpPr>
            <a:cxnSpLocks/>
          </p:cNvCxnSpPr>
          <p:nvPr/>
        </p:nvCxnSpPr>
        <p:spPr>
          <a:xfrm flipV="1">
            <a:off x="5166426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59912193-9390-49CC-9E25-5B672ADC3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71025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5E0589B-446A-40DC-B5A1-4EC83EB00E6B}"/>
              </a:ext>
            </a:extLst>
          </p:cNvPr>
          <p:cNvSpPr txBox="1"/>
          <p:nvPr/>
        </p:nvSpPr>
        <p:spPr>
          <a:xfrm>
            <a:off x="5211441" y="482360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0EC26E5-1490-4A17-8CBE-E671D2D4AB46}"/>
              </a:ext>
            </a:extLst>
          </p:cNvPr>
          <p:cNvSpPr txBox="1"/>
          <p:nvPr/>
        </p:nvSpPr>
        <p:spPr>
          <a:xfrm>
            <a:off x="5200618" y="53072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0.1</a:t>
            </a:r>
            <a:endParaRPr lang="zh-CN" altLang="en-US" sz="1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E8B432A-835C-40BF-BC23-6A6EB8789A77}"/>
              </a:ext>
            </a:extLst>
          </p:cNvPr>
          <p:cNvSpPr txBox="1"/>
          <p:nvPr/>
        </p:nvSpPr>
        <p:spPr>
          <a:xfrm>
            <a:off x="346882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4287193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/>
              <p:nvPr/>
            </p:nvSpPr>
            <p:spPr>
              <a:xfrm>
                <a:off x="5891137" y="432384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7" y="4323842"/>
                <a:ext cx="427873" cy="169277"/>
              </a:xfrm>
              <a:prstGeom prst="rect">
                <a:avLst/>
              </a:prstGeom>
              <a:blipFill>
                <a:blip r:embed="rId36"/>
                <a:stretch>
                  <a:fillRect l="-11268" t="-3571" r="-14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文本框 161">
            <a:extLst>
              <a:ext uri="{FF2B5EF4-FFF2-40B4-BE49-F238E27FC236}">
                <a16:creationId xmlns:a16="http://schemas.microsoft.com/office/drawing/2014/main" id="{CB0C7590-65C6-418D-BFE7-626C4714972F}"/>
              </a:ext>
            </a:extLst>
          </p:cNvPr>
          <p:cNvSpPr txBox="1"/>
          <p:nvPr/>
        </p:nvSpPr>
        <p:spPr>
          <a:xfrm>
            <a:off x="4470249" y="6416689"/>
            <a:ext cx="8271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当前观测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C153994-445A-4D3D-B6EB-2273CF807AEE}"/>
              </a:ext>
            </a:extLst>
          </p:cNvPr>
          <p:cNvSpPr txBox="1"/>
          <p:nvPr/>
        </p:nvSpPr>
        <p:spPr>
          <a:xfrm>
            <a:off x="6906903" y="1397063"/>
            <a:ext cx="5198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我们完成了“初始观测”   向   “观测时间点</a:t>
            </a:r>
            <a:r>
              <a:rPr lang="en-US" altLang="zh-CN" sz="1600" dirty="0"/>
              <a:t>2 </a:t>
            </a:r>
            <a:r>
              <a:rPr lang="zh-CN" altLang="en-US" sz="1600" dirty="0"/>
              <a:t>” </a:t>
            </a:r>
            <a:r>
              <a:rPr lang="en-US" altLang="zh-CN" sz="1600" dirty="0"/>
              <a:t> </a:t>
            </a:r>
            <a:r>
              <a:rPr lang="zh-CN" altLang="en-US" sz="1600" dirty="0"/>
              <a:t>转移 的计算</a:t>
            </a:r>
            <a:r>
              <a:rPr lang="en-US" altLang="zh-CN" sz="1600" dirty="0"/>
              <a:t> 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026EB74-8625-4BF8-ADAC-3EDF19CBFD2A}"/>
              </a:ext>
            </a:extLst>
          </p:cNvPr>
          <p:cNvSpPr txBox="1"/>
          <p:nvPr/>
        </p:nvSpPr>
        <p:spPr>
          <a:xfrm>
            <a:off x="6373103" y="4323842"/>
            <a:ext cx="5338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>
                <a:solidFill>
                  <a:srgbClr val="FF0000"/>
                </a:solidFill>
              </a:rPr>
              <a:t>0.08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/>
              <p:nvPr/>
            </p:nvSpPr>
            <p:spPr>
              <a:xfrm>
                <a:off x="5891137" y="490655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7" y="4906552"/>
                <a:ext cx="427873" cy="169277"/>
              </a:xfrm>
              <a:prstGeom prst="rect">
                <a:avLst/>
              </a:prstGeom>
              <a:blipFill>
                <a:blip r:embed="rId37"/>
                <a:stretch>
                  <a:fillRect l="-11268" t="-7143" r="-14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文本框 148">
            <a:extLst>
              <a:ext uri="{FF2B5EF4-FFF2-40B4-BE49-F238E27FC236}">
                <a16:creationId xmlns:a16="http://schemas.microsoft.com/office/drawing/2014/main" id="{0F9D286C-10C0-456A-8866-623B2D3CC777}"/>
              </a:ext>
            </a:extLst>
          </p:cNvPr>
          <p:cNvSpPr txBox="1"/>
          <p:nvPr/>
        </p:nvSpPr>
        <p:spPr>
          <a:xfrm>
            <a:off x="6373103" y="4906552"/>
            <a:ext cx="60593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>
                <a:solidFill>
                  <a:srgbClr val="FF0000"/>
                </a:solidFill>
              </a:rPr>
              <a:t>0.032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/>
              <p:nvPr/>
            </p:nvSpPr>
            <p:spPr>
              <a:xfrm>
                <a:off x="5891137" y="5448150"/>
                <a:ext cx="4311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7" y="5448150"/>
                <a:ext cx="431144" cy="169277"/>
              </a:xfrm>
              <a:prstGeom prst="rect">
                <a:avLst/>
              </a:prstGeom>
              <a:blipFill>
                <a:blip r:embed="rId38"/>
                <a:stretch>
                  <a:fillRect l="-11268" t="-7407" r="-28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文本框 181">
            <a:extLst>
              <a:ext uri="{FF2B5EF4-FFF2-40B4-BE49-F238E27FC236}">
                <a16:creationId xmlns:a16="http://schemas.microsoft.com/office/drawing/2014/main" id="{BFC4C93D-4CEA-4BC0-908E-F52116818069}"/>
              </a:ext>
            </a:extLst>
          </p:cNvPr>
          <p:cNvSpPr txBox="1"/>
          <p:nvPr/>
        </p:nvSpPr>
        <p:spPr>
          <a:xfrm>
            <a:off x="6373103" y="5448150"/>
            <a:ext cx="60593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>
                <a:solidFill>
                  <a:srgbClr val="FF0000"/>
                </a:solidFill>
              </a:rPr>
              <a:t>0.003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C9D78A28-9CA4-4B20-B6B6-E28B1F01E2AB}"/>
              </a:ext>
            </a:extLst>
          </p:cNvPr>
          <p:cNvSpPr/>
          <p:nvPr/>
        </p:nvSpPr>
        <p:spPr>
          <a:xfrm>
            <a:off x="6649643" y="4277675"/>
            <a:ext cx="373946" cy="1399225"/>
          </a:xfrm>
          <a:prstGeom prst="roundRect">
            <a:avLst>
              <a:gd name="adj" fmla="val 10891"/>
            </a:avLst>
          </a:prstGeom>
          <a:noFill/>
          <a:ln w="31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4FF74E57-4A21-40A8-915F-B8984CED84AC}"/>
              </a:ext>
            </a:extLst>
          </p:cNvPr>
          <p:cNvCxnSpPr>
            <a:cxnSpLocks/>
          </p:cNvCxnSpPr>
          <p:nvPr/>
        </p:nvCxnSpPr>
        <p:spPr>
          <a:xfrm flipH="1" flipV="1">
            <a:off x="5248281" y="2398013"/>
            <a:ext cx="1421482" cy="17639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7C7941AA-2742-401A-A0FA-6DB4EB28CFCB}"/>
              </a:ext>
            </a:extLst>
          </p:cNvPr>
          <p:cNvSpPr txBox="1"/>
          <p:nvPr/>
        </p:nvSpPr>
        <p:spPr>
          <a:xfrm rot="3096216">
            <a:off x="5337607" y="299583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替换单态生成概率</a:t>
            </a:r>
            <a:endParaRPr lang="en-US" altLang="zh-CN" sz="12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B34E1C4A-7BD9-45A8-AE01-57B98E63AFEE}"/>
              </a:ext>
            </a:extLst>
          </p:cNvPr>
          <p:cNvSpPr txBox="1"/>
          <p:nvPr/>
        </p:nvSpPr>
        <p:spPr>
          <a:xfrm>
            <a:off x="8593279" y="201618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我们计算得到了：</a:t>
            </a:r>
            <a:endParaRPr lang="en-US" altLang="zh-CN" sz="16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A7C7A31-AC2E-408B-B45A-505EEE6E7AD7}"/>
              </a:ext>
            </a:extLst>
          </p:cNvPr>
          <p:cNvSpPr txBox="1"/>
          <p:nvPr/>
        </p:nvSpPr>
        <p:spPr>
          <a:xfrm>
            <a:off x="7362173" y="2354736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考虑了状态转移的各候选路段的最大生成概率</a:t>
            </a:r>
            <a:endParaRPr lang="en-US" altLang="zh-CN" sz="16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1079786-1A5B-412B-9182-9FF0D94D1511}"/>
              </a:ext>
            </a:extLst>
          </p:cNvPr>
          <p:cNvSpPr txBox="1"/>
          <p:nvPr/>
        </p:nvSpPr>
        <p:spPr>
          <a:xfrm>
            <a:off x="7285231" y="2706002"/>
            <a:ext cx="444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用这个概率去替换</a:t>
            </a:r>
            <a:r>
              <a:rPr lang="zh-CN" altLang="en-US" sz="1600" dirty="0">
                <a:solidFill>
                  <a:srgbClr val="FFFF00"/>
                </a:solidFill>
              </a:rPr>
              <a:t>观测点</a:t>
            </a:r>
            <a:r>
              <a:rPr lang="en-US" altLang="zh-CN" sz="1600" dirty="0">
                <a:solidFill>
                  <a:srgbClr val="FFFF00"/>
                </a:solidFill>
              </a:rPr>
              <a:t>2</a:t>
            </a:r>
            <a:r>
              <a:rPr lang="zh-CN" altLang="en-US" sz="1600" dirty="0">
                <a:solidFill>
                  <a:srgbClr val="FFFF00"/>
                </a:solidFill>
              </a:rPr>
              <a:t>原来的单态生成概率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9C3F4CFA-4EB3-41BA-B9FE-88F7B00A1131}"/>
              </a:ext>
            </a:extLst>
          </p:cNvPr>
          <p:cNvSpPr txBox="1"/>
          <p:nvPr/>
        </p:nvSpPr>
        <p:spPr>
          <a:xfrm>
            <a:off x="7875133" y="3069673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并且用到下一次状态转换的计算中</a:t>
            </a:r>
            <a:endParaRPr lang="en-US" altLang="zh-CN" sz="16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5044411-790C-4492-8C63-98D1F7695F6C}"/>
              </a:ext>
            </a:extLst>
          </p:cNvPr>
          <p:cNvSpPr txBox="1"/>
          <p:nvPr/>
        </p:nvSpPr>
        <p:spPr>
          <a:xfrm>
            <a:off x="7021589" y="416800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新生成概率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3D6D405-53ED-4F96-8121-4C3151BFB23C}"/>
              </a:ext>
            </a:extLst>
          </p:cNvPr>
          <p:cNvSpPr txBox="1"/>
          <p:nvPr/>
        </p:nvSpPr>
        <p:spPr>
          <a:xfrm>
            <a:off x="2697834" y="4430458"/>
            <a:ext cx="769441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500" dirty="0"/>
              <a:t>状态转移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EC3190C-09EE-493D-A985-948E774BF590}"/>
              </a:ext>
            </a:extLst>
          </p:cNvPr>
          <p:cNvCxnSpPr>
            <a:cxnSpLocks/>
          </p:cNvCxnSpPr>
          <p:nvPr/>
        </p:nvCxnSpPr>
        <p:spPr>
          <a:xfrm>
            <a:off x="2264916" y="4853790"/>
            <a:ext cx="1689161" cy="0"/>
          </a:xfrm>
          <a:prstGeom prst="straightConnector1">
            <a:avLst/>
          </a:prstGeom>
          <a:ln w="28575">
            <a:solidFill>
              <a:schemeClr val="accent1">
                <a:alpha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967F122-77C1-4726-BA1A-CE865882D5C7}"/>
              </a:ext>
            </a:extLst>
          </p:cNvPr>
          <p:cNvSpPr/>
          <p:nvPr/>
        </p:nvSpPr>
        <p:spPr>
          <a:xfrm>
            <a:off x="4522646" y="1612114"/>
            <a:ext cx="492538" cy="1399225"/>
          </a:xfrm>
          <a:prstGeom prst="roundRect">
            <a:avLst>
              <a:gd name="adj" fmla="val 10891"/>
            </a:avLst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时间轴左上角">
            <a:extLst>
              <a:ext uri="{FF2B5EF4-FFF2-40B4-BE49-F238E27FC236}">
                <a16:creationId xmlns:a16="http://schemas.microsoft.com/office/drawing/2014/main" id="{B8E9F30D-06E1-44F2-B684-7BD7C8D477FF}"/>
              </a:ext>
            </a:extLst>
          </p:cNvPr>
          <p:cNvGrpSpPr/>
          <p:nvPr/>
        </p:nvGrpSpPr>
        <p:grpSpPr>
          <a:xfrm>
            <a:off x="213065" y="239275"/>
            <a:ext cx="1685806" cy="963224"/>
            <a:chOff x="1037260" y="377775"/>
            <a:chExt cx="1685806" cy="963224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435AD80-0EB3-47C8-A213-A3E3474FF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1597E11-8BE2-49DD-B963-62AA39CCDCA4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DE5B054-D052-48DD-B22D-F64CF690164E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FB54798-3FC2-4465-8207-682E961B34FF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C5F5826-5607-410A-A0E5-AAF6CF586215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8ED1F80-728E-4941-AF6C-41B6DE3AB59D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6348739-0ABC-463F-97D8-C16022C74EC1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DEFE928-A646-48FF-8CAD-E64092F596D6}"/>
                </a:ext>
              </a:extLst>
            </p:cNvPr>
            <p:cNvSpPr txBox="1"/>
            <p:nvPr/>
          </p:nvSpPr>
          <p:spPr>
            <a:xfrm>
              <a:off x="1487366" y="1248666"/>
              <a:ext cx="737381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更新观测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的生成概率</a:t>
              </a:r>
            </a:p>
          </p:txBody>
        </p:sp>
      </p:grp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563099AA-E377-4BB0-95E7-24FC94C47425}"/>
              </a:ext>
            </a:extLst>
          </p:cNvPr>
          <p:cNvSpPr/>
          <p:nvPr/>
        </p:nvSpPr>
        <p:spPr>
          <a:xfrm>
            <a:off x="338352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F92211AE-44FB-4683-8342-85B9B711A9BD}"/>
              </a:ext>
            </a:extLst>
          </p:cNvPr>
          <p:cNvSpPr/>
          <p:nvPr/>
        </p:nvSpPr>
        <p:spPr>
          <a:xfrm rot="10626874" flipV="1">
            <a:off x="527593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9424F9A-6950-418E-8A9F-D4290DCF1858}"/>
              </a:ext>
            </a:extLst>
          </p:cNvPr>
          <p:cNvCxnSpPr>
            <a:cxnSpLocks/>
          </p:cNvCxnSpPr>
          <p:nvPr/>
        </p:nvCxnSpPr>
        <p:spPr>
          <a:xfrm flipV="1">
            <a:off x="1003202" y="762110"/>
            <a:ext cx="0" cy="29088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5678793-F123-4136-8B42-C3F1E3AD2523}"/>
              </a:ext>
            </a:extLst>
          </p:cNvPr>
          <p:cNvSpPr txBox="1"/>
          <p:nvPr/>
        </p:nvSpPr>
        <p:spPr>
          <a:xfrm>
            <a:off x="2180562" y="204226"/>
            <a:ext cx="51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“初始观测”   向   “观测时间点</a:t>
            </a:r>
            <a:r>
              <a:rPr lang="en-US" altLang="zh-CN" sz="2400" dirty="0"/>
              <a:t>2 </a:t>
            </a:r>
            <a:r>
              <a:rPr lang="zh-CN" altLang="en-US" sz="2400" dirty="0"/>
              <a:t>” </a:t>
            </a:r>
            <a:r>
              <a:rPr lang="en-US" altLang="zh-CN" sz="2400" dirty="0"/>
              <a:t> </a:t>
            </a:r>
            <a:r>
              <a:rPr lang="zh-CN" altLang="en-US" sz="2400" dirty="0"/>
              <a:t>转移</a:t>
            </a:r>
            <a:r>
              <a:rPr lang="en-US" altLang="zh-CN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A9304C75-F0B0-4981-A791-E20262925CA5}"/>
                  </a:ext>
                </a:extLst>
              </p:cNvPr>
              <p:cNvSpPr txBox="1"/>
              <p:nvPr/>
            </p:nvSpPr>
            <p:spPr>
              <a:xfrm>
                <a:off x="1812872" y="1139954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A9304C75-F0B0-4981-A791-E20262925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139954"/>
                <a:ext cx="50116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6D77CA93-1DE8-4CC5-AE07-69D81F6D5D6B}"/>
                  </a:ext>
                </a:extLst>
              </p:cNvPr>
              <p:cNvSpPr txBox="1"/>
              <p:nvPr/>
            </p:nvSpPr>
            <p:spPr>
              <a:xfrm>
                <a:off x="1812872" y="159454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6D77CA93-1DE8-4CC5-AE07-69D81F6D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594547"/>
                <a:ext cx="508280" cy="461665"/>
              </a:xfrm>
              <a:prstGeom prst="rect">
                <a:avLst/>
              </a:prstGeom>
              <a:blipFill>
                <a:blip r:embed="rId4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2DBC21E0-7682-4C6E-A4A6-5944E250BAA7}"/>
                  </a:ext>
                </a:extLst>
              </p:cNvPr>
              <p:cNvSpPr txBox="1"/>
              <p:nvPr/>
            </p:nvSpPr>
            <p:spPr>
              <a:xfrm>
                <a:off x="1812872" y="2068019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2DBC21E0-7682-4C6E-A4A6-5944E250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2068019"/>
                <a:ext cx="501868" cy="461665"/>
              </a:xfrm>
              <a:prstGeom prst="rect">
                <a:avLst/>
              </a:prstGeom>
              <a:blipFill>
                <a:blip r:embed="rId4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8B52B2C-26A4-4E7C-B772-161FFAAC5323}"/>
                  </a:ext>
                </a:extLst>
              </p:cNvPr>
              <p:cNvSpPr txBox="1"/>
              <p:nvPr/>
            </p:nvSpPr>
            <p:spPr>
              <a:xfrm>
                <a:off x="2408163" y="91151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8B52B2C-26A4-4E7C-B772-161FFAAC5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163" y="911516"/>
                <a:ext cx="508280" cy="461665"/>
              </a:xfrm>
              <a:prstGeom prst="rect">
                <a:avLst/>
              </a:prstGeom>
              <a:blipFill>
                <a:blip r:embed="rId4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11F1AD6-81F7-4C9D-8384-1942A177A319}"/>
                  </a:ext>
                </a:extLst>
              </p:cNvPr>
              <p:cNvSpPr txBox="1"/>
              <p:nvPr/>
            </p:nvSpPr>
            <p:spPr>
              <a:xfrm>
                <a:off x="2910653" y="921651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11F1AD6-81F7-4C9D-8384-1942A177A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53" y="921651"/>
                <a:ext cx="495136" cy="461665"/>
              </a:xfrm>
              <a:prstGeom prst="rect">
                <a:avLst/>
              </a:prstGeom>
              <a:blipFill>
                <a:blip r:embed="rId4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64E1B91A-8C7E-4C97-B770-EA374736F7EA}"/>
                  </a:ext>
                </a:extLst>
              </p:cNvPr>
              <p:cNvSpPr txBox="1"/>
              <p:nvPr/>
            </p:nvSpPr>
            <p:spPr>
              <a:xfrm>
                <a:off x="3440243" y="91390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64E1B91A-8C7E-4C97-B770-EA374736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43" y="913901"/>
                <a:ext cx="508280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09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38" grpId="0" animBg="1"/>
      <p:bldP spid="186" grpId="0"/>
      <p:bldP spid="187" grpId="0"/>
      <p:bldP spid="188" grpId="0"/>
      <p:bldP spid="189" grpId="0"/>
      <p:bldP spid="190" grpId="0"/>
      <p:bldP spid="75" grpId="0"/>
      <p:bldP spid="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261336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6" y="308356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721413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504030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529528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688712" y="481765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721405" y="429880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580798" y="554842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/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blipFill>
                <a:blip r:embed="rId3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/>
              <p:nvPr/>
            </p:nvSpPr>
            <p:spPr>
              <a:xfrm>
                <a:off x="4529474" y="2186178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D49A287-9D20-4BC4-8898-5DB6ABA1B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186178"/>
                <a:ext cx="485710" cy="276999"/>
              </a:xfrm>
              <a:prstGeom prst="rect">
                <a:avLst/>
              </a:prstGeom>
              <a:blipFill>
                <a:blip r:embed="rId4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/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blipFill>
                <a:blip r:embed="rId5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/>
              <p:nvPr/>
            </p:nvSpPr>
            <p:spPr>
              <a:xfrm>
                <a:off x="116667" y="4257792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7" y="4257792"/>
                <a:ext cx="348339" cy="461665"/>
              </a:xfrm>
              <a:prstGeom prst="rect">
                <a:avLst/>
              </a:prstGeom>
              <a:blipFill>
                <a:blip r:embed="rId6"/>
                <a:stretch>
                  <a:fillRect r="-1754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/>
              <p:nvPr/>
            </p:nvSpPr>
            <p:spPr>
              <a:xfrm>
                <a:off x="109468" y="4803135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" y="4803135"/>
                <a:ext cx="49513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/>
              <p:nvPr/>
            </p:nvSpPr>
            <p:spPr>
              <a:xfrm>
                <a:off x="109468" y="531470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" y="5314707"/>
                <a:ext cx="5082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A8012BDB-45F5-423C-A60B-84092FF52E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7040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1316C8A-D959-4438-B72D-9BC728DC0235}"/>
              </a:ext>
            </a:extLst>
          </p:cNvPr>
          <p:cNvSpPr txBox="1"/>
          <p:nvPr/>
        </p:nvSpPr>
        <p:spPr>
          <a:xfrm>
            <a:off x="1080313" y="422284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0.08</a:t>
            </a:r>
            <a:endParaRPr lang="zh-CN" altLang="en-US" sz="1200" dirty="0"/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E202AA2-8110-406D-AEA7-C7B65CC6BC67}"/>
              </a:ext>
            </a:extLst>
          </p:cNvPr>
          <p:cNvCxnSpPr>
            <a:cxnSpLocks/>
          </p:cNvCxnSpPr>
          <p:nvPr/>
        </p:nvCxnSpPr>
        <p:spPr>
          <a:xfrm flipV="1">
            <a:off x="1115502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59912193-9390-49CC-9E25-5B672ADC3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101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5E0589B-446A-40DC-B5A1-4EC83EB00E6B}"/>
              </a:ext>
            </a:extLst>
          </p:cNvPr>
          <p:cNvSpPr txBox="1"/>
          <p:nvPr/>
        </p:nvSpPr>
        <p:spPr>
          <a:xfrm>
            <a:off x="1070015" y="482360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0.032</a:t>
            </a:r>
            <a:endParaRPr lang="zh-CN" altLang="en-US" sz="12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0EC26E5-1490-4A17-8CBE-E671D2D4AB46}"/>
              </a:ext>
            </a:extLst>
          </p:cNvPr>
          <p:cNvSpPr txBox="1"/>
          <p:nvPr/>
        </p:nvSpPr>
        <p:spPr>
          <a:xfrm>
            <a:off x="1088323" y="530727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0.003</a:t>
            </a:r>
            <a:endParaRPr lang="zh-CN" altLang="en-US" sz="12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208561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/>
              <p:nvPr/>
            </p:nvSpPr>
            <p:spPr>
              <a:xfrm>
                <a:off x="1840213" y="432384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13" y="4323842"/>
                <a:ext cx="427873" cy="169277"/>
              </a:xfrm>
              <a:prstGeom prst="rect">
                <a:avLst/>
              </a:prstGeom>
              <a:blipFill>
                <a:blip r:embed="rId21"/>
                <a:stretch>
                  <a:fillRect l="-11429" t="-3571" r="-28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文本框 166">
            <a:extLst>
              <a:ext uri="{FF2B5EF4-FFF2-40B4-BE49-F238E27FC236}">
                <a16:creationId xmlns:a16="http://schemas.microsoft.com/office/drawing/2014/main" id="{3C153994-445A-4D3D-B6EB-2273CF807AEE}"/>
              </a:ext>
            </a:extLst>
          </p:cNvPr>
          <p:cNvSpPr txBox="1"/>
          <p:nvPr/>
        </p:nvSpPr>
        <p:spPr>
          <a:xfrm>
            <a:off x="6096000" y="1761036"/>
            <a:ext cx="555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只需重复“初始观测</a:t>
            </a:r>
            <a:r>
              <a:rPr lang="en-US" altLang="zh-CN" sz="1600" dirty="0"/>
              <a:t> </a:t>
            </a:r>
            <a:r>
              <a:rPr lang="zh-CN" altLang="en-US" sz="1600" dirty="0"/>
              <a:t>”   向   “观测时间点</a:t>
            </a:r>
            <a:r>
              <a:rPr lang="en-US" altLang="zh-CN" sz="1600" dirty="0"/>
              <a:t>1 </a:t>
            </a:r>
            <a:r>
              <a:rPr lang="zh-CN" altLang="en-US" sz="1600" dirty="0"/>
              <a:t>” </a:t>
            </a:r>
            <a:r>
              <a:rPr lang="en-US" altLang="zh-CN" sz="1600" dirty="0"/>
              <a:t> </a:t>
            </a:r>
            <a:r>
              <a:rPr lang="zh-CN" altLang="en-US" sz="1600" dirty="0"/>
              <a:t>转移 的计算方法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/>
              <p:nvPr/>
            </p:nvSpPr>
            <p:spPr>
              <a:xfrm>
                <a:off x="1840213" y="490655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13" y="4906552"/>
                <a:ext cx="427873" cy="169277"/>
              </a:xfrm>
              <a:prstGeom prst="rect">
                <a:avLst/>
              </a:prstGeom>
              <a:blipFill>
                <a:blip r:embed="rId22"/>
                <a:stretch>
                  <a:fillRect l="-11429" t="-7143" r="-28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/>
              <p:nvPr/>
            </p:nvSpPr>
            <p:spPr>
              <a:xfrm>
                <a:off x="1840213" y="5448150"/>
                <a:ext cx="4311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13" y="5448150"/>
                <a:ext cx="431144" cy="169277"/>
              </a:xfrm>
              <a:prstGeom prst="rect">
                <a:avLst/>
              </a:prstGeom>
              <a:blipFill>
                <a:blip r:embed="rId23"/>
                <a:stretch>
                  <a:fillRect l="-11268" t="-7407" r="-28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A1E82D84-C608-4FDA-B4A1-D603BB2E1BF7}"/>
              </a:ext>
            </a:extLst>
          </p:cNvPr>
          <p:cNvSpPr txBox="1"/>
          <p:nvPr/>
        </p:nvSpPr>
        <p:spPr>
          <a:xfrm>
            <a:off x="594352" y="1727375"/>
            <a:ext cx="4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0.08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8E14C1-79AB-4A81-A6AE-6A7FE899D248}"/>
              </a:ext>
            </a:extLst>
          </p:cNvPr>
          <p:cNvSpPr txBox="1"/>
          <p:nvPr/>
        </p:nvSpPr>
        <p:spPr>
          <a:xfrm>
            <a:off x="530233" y="2188202"/>
            <a:ext cx="5610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0.032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1C80350-1022-450B-B68C-A63597B014B6}"/>
              </a:ext>
            </a:extLst>
          </p:cNvPr>
          <p:cNvSpPr txBox="1"/>
          <p:nvPr/>
        </p:nvSpPr>
        <p:spPr>
          <a:xfrm>
            <a:off x="530233" y="2657524"/>
            <a:ext cx="5610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0.003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01CCB50-F130-4420-9E10-7928A8E8A0ED}"/>
                  </a:ext>
                </a:extLst>
              </p:cNvPr>
              <p:cNvSpPr txBox="1"/>
              <p:nvPr/>
            </p:nvSpPr>
            <p:spPr>
              <a:xfrm>
                <a:off x="2411273" y="131073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01CCB50-F130-4420-9E10-7928A8E8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310731"/>
                <a:ext cx="485710" cy="276999"/>
              </a:xfrm>
              <a:prstGeom prst="rect">
                <a:avLst/>
              </a:prstGeom>
              <a:blipFill>
                <a:blip r:embed="rId24"/>
                <a:stretch>
                  <a:fillRect l="-11392" r="-1265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61B062-B12C-46A2-BE2A-F8364F27C05D}"/>
                  </a:ext>
                </a:extLst>
              </p:cNvPr>
              <p:cNvSpPr txBox="1"/>
              <p:nvPr/>
            </p:nvSpPr>
            <p:spPr>
              <a:xfrm>
                <a:off x="2939274" y="131073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61B062-B12C-46A2-BE2A-F8364F2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4" y="1310731"/>
                <a:ext cx="485710" cy="276999"/>
              </a:xfrm>
              <a:prstGeom prst="rect">
                <a:avLst/>
              </a:prstGeom>
              <a:blipFill>
                <a:blip r:embed="rId25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>
            <a:extLst>
              <a:ext uri="{FF2B5EF4-FFF2-40B4-BE49-F238E27FC236}">
                <a16:creationId xmlns:a16="http://schemas.microsoft.com/office/drawing/2014/main" id="{ADC03865-F0A1-4EEA-8509-918114A314E2}"/>
              </a:ext>
            </a:extLst>
          </p:cNvPr>
          <p:cNvSpPr txBox="1"/>
          <p:nvPr/>
        </p:nvSpPr>
        <p:spPr>
          <a:xfrm>
            <a:off x="3467275" y="1310731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0.03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7C06821-4F8D-4573-AB12-13C9413FE4DD}"/>
                  </a:ext>
                </a:extLst>
              </p:cNvPr>
              <p:cNvSpPr txBox="1"/>
              <p:nvPr/>
            </p:nvSpPr>
            <p:spPr>
              <a:xfrm>
                <a:off x="2411273" y="1743362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7C06821-4F8D-4573-AB12-13C9413F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743362"/>
                <a:ext cx="357469" cy="276999"/>
              </a:xfrm>
              <a:prstGeom prst="rect">
                <a:avLst/>
              </a:prstGeom>
              <a:blipFill>
                <a:blip r:embed="rId26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CFE2466-D212-43AD-985D-1844D51C7B79}"/>
                  </a:ext>
                </a:extLst>
              </p:cNvPr>
              <p:cNvSpPr txBox="1"/>
              <p:nvPr/>
            </p:nvSpPr>
            <p:spPr>
              <a:xfrm>
                <a:off x="2934070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CFE2466-D212-43AD-985D-1844D51C7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0" y="1743362"/>
                <a:ext cx="485710" cy="276999"/>
              </a:xfrm>
              <a:prstGeom prst="rect">
                <a:avLst/>
              </a:prstGeom>
              <a:blipFill>
                <a:blip r:embed="rId27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772034A-F52D-471A-AA5B-3CC10AEAEC94}"/>
                  </a:ext>
                </a:extLst>
              </p:cNvPr>
              <p:cNvSpPr txBox="1"/>
              <p:nvPr/>
            </p:nvSpPr>
            <p:spPr>
              <a:xfrm>
                <a:off x="3456376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772034A-F52D-471A-AA5B-3CC10AEAE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1743362"/>
                <a:ext cx="485710" cy="276999"/>
              </a:xfrm>
              <a:prstGeom prst="rect">
                <a:avLst/>
              </a:prstGeom>
              <a:blipFill>
                <a:blip r:embed="rId28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D3A40D9-8CB9-4DEF-B023-1A708D8E4819}"/>
                  </a:ext>
                </a:extLst>
              </p:cNvPr>
              <p:cNvSpPr txBox="1"/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D3A40D9-8CB9-4DEF-B023-1A708D8E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blipFill>
                <a:blip r:embed="rId29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F2777ED-DC44-4043-ACDF-C13A4D82E686}"/>
                  </a:ext>
                </a:extLst>
              </p:cNvPr>
              <p:cNvSpPr txBox="1"/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F2777ED-DC44-4043-ACDF-C13A4D82E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blipFill>
                <a:blip r:embed="rId30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C342A53-D72E-4586-809E-E080B6DC2AC0}"/>
                  </a:ext>
                </a:extLst>
              </p:cNvPr>
              <p:cNvSpPr txBox="1"/>
              <p:nvPr/>
            </p:nvSpPr>
            <p:spPr>
              <a:xfrm>
                <a:off x="3456376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C342A53-D72E-4586-809E-E080B6DC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2198467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5254" r="-16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左中括号 94">
            <a:extLst>
              <a:ext uri="{FF2B5EF4-FFF2-40B4-BE49-F238E27FC236}">
                <a16:creationId xmlns:a16="http://schemas.microsoft.com/office/drawing/2014/main" id="{10564943-D984-4071-A090-375C27093EA2}"/>
              </a:ext>
            </a:extLst>
          </p:cNvPr>
          <p:cNvSpPr/>
          <p:nvPr/>
        </p:nvSpPr>
        <p:spPr>
          <a:xfrm>
            <a:off x="2234574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01C3448D-663F-400E-932E-85FAD5B46A04}"/>
              </a:ext>
            </a:extLst>
          </p:cNvPr>
          <p:cNvSpPr/>
          <p:nvPr/>
        </p:nvSpPr>
        <p:spPr>
          <a:xfrm flipH="1">
            <a:off x="3836156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054B4E8-D8C3-417C-A478-59828A0DD320}"/>
                  </a:ext>
                </a:extLst>
              </p:cNvPr>
              <p:cNvSpPr txBox="1"/>
              <p:nvPr/>
            </p:nvSpPr>
            <p:spPr>
              <a:xfrm>
                <a:off x="1812872" y="1158779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054B4E8-D8C3-417C-A478-59828A0D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158779"/>
                <a:ext cx="508280" cy="461665"/>
              </a:xfrm>
              <a:prstGeom prst="rect">
                <a:avLst/>
              </a:prstGeom>
              <a:blipFill>
                <a:blip r:embed="rId3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51D7BAA-152D-400D-94BC-D978A76A1947}"/>
                  </a:ext>
                </a:extLst>
              </p:cNvPr>
              <p:cNvSpPr txBox="1"/>
              <p:nvPr/>
            </p:nvSpPr>
            <p:spPr>
              <a:xfrm>
                <a:off x="1812872" y="1613372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51D7BAA-152D-400D-94BC-D978A76A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613372"/>
                <a:ext cx="495136" cy="461665"/>
              </a:xfrm>
              <a:prstGeom prst="rect">
                <a:avLst/>
              </a:prstGeom>
              <a:blipFill>
                <a:blip r:embed="rId3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C275029C-D33A-4AEC-9345-60E6AFFBEA7C}"/>
                  </a:ext>
                </a:extLst>
              </p:cNvPr>
              <p:cNvSpPr txBox="1"/>
              <p:nvPr/>
            </p:nvSpPr>
            <p:spPr>
              <a:xfrm>
                <a:off x="1812872" y="2086844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C275029C-D33A-4AEC-9345-60E6AFFBE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2086844"/>
                <a:ext cx="508280" cy="461665"/>
              </a:xfrm>
              <a:prstGeom prst="rect">
                <a:avLst/>
              </a:prstGeom>
              <a:blipFill>
                <a:blip r:embed="rId3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C055EA70-F426-49D4-8C42-1859DB3E5D8F}"/>
                  </a:ext>
                </a:extLst>
              </p:cNvPr>
              <p:cNvSpPr txBox="1"/>
              <p:nvPr/>
            </p:nvSpPr>
            <p:spPr>
              <a:xfrm>
                <a:off x="2384853" y="91151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C055EA70-F426-49D4-8C42-1859DB3E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53" y="911516"/>
                <a:ext cx="508280" cy="461665"/>
              </a:xfrm>
              <a:prstGeom prst="rect">
                <a:avLst/>
              </a:prstGeom>
              <a:blipFill>
                <a:blip r:embed="rId3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21F77E75-0E25-418E-B33E-157E2CB72F35}"/>
                  </a:ext>
                </a:extLst>
              </p:cNvPr>
              <p:cNvSpPr txBox="1"/>
              <p:nvPr/>
            </p:nvSpPr>
            <p:spPr>
              <a:xfrm>
                <a:off x="2887343" y="92165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21F77E75-0E25-418E-B33E-157E2CB72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43" y="921651"/>
                <a:ext cx="508280" cy="461665"/>
              </a:xfrm>
              <a:prstGeom prst="rect">
                <a:avLst/>
              </a:prstGeom>
              <a:blipFill>
                <a:blip r:embed="rId3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685C2B-6D1F-487B-8165-32578FD71946}"/>
                  </a:ext>
                </a:extLst>
              </p:cNvPr>
              <p:cNvSpPr txBox="1"/>
              <p:nvPr/>
            </p:nvSpPr>
            <p:spPr>
              <a:xfrm>
                <a:off x="3416933" y="91390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685C2B-6D1F-487B-8165-32578FD71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33" y="913901"/>
                <a:ext cx="508280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>
            <a:extLst>
              <a:ext uri="{FF2B5EF4-FFF2-40B4-BE49-F238E27FC236}">
                <a16:creationId xmlns:a16="http://schemas.microsoft.com/office/drawing/2014/main" id="{17222AE5-94ED-401B-A79B-754544DEFEDB}"/>
              </a:ext>
            </a:extLst>
          </p:cNvPr>
          <p:cNvSpPr txBox="1"/>
          <p:nvPr/>
        </p:nvSpPr>
        <p:spPr>
          <a:xfrm>
            <a:off x="4434680" y="6416689"/>
            <a:ext cx="8271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当前观测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69A138F0-21F9-440C-9118-40C64386365E}"/>
              </a:ext>
            </a:extLst>
          </p:cNvPr>
          <p:cNvSpPr/>
          <p:nvPr/>
        </p:nvSpPr>
        <p:spPr>
          <a:xfrm>
            <a:off x="4503804" y="4120333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3436CC3-4BB8-4652-ACBA-42517293674A}"/>
              </a:ext>
            </a:extLst>
          </p:cNvPr>
          <p:cNvSpPr txBox="1"/>
          <p:nvPr/>
        </p:nvSpPr>
        <p:spPr>
          <a:xfrm>
            <a:off x="4490149" y="3848157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360F2366-1724-4231-800C-22E796716068}"/>
              </a:ext>
            </a:extLst>
          </p:cNvPr>
          <p:cNvSpPr/>
          <p:nvPr/>
        </p:nvSpPr>
        <p:spPr>
          <a:xfrm>
            <a:off x="4670930" y="4327936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B0CEC5BE-22E3-4B2A-80A9-8401922DC900}"/>
              </a:ext>
            </a:extLst>
          </p:cNvPr>
          <p:cNvSpPr/>
          <p:nvPr/>
        </p:nvSpPr>
        <p:spPr>
          <a:xfrm>
            <a:off x="4643899" y="4926496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3D4EA595-B7BC-4440-9997-EAC03189583F}"/>
              </a:ext>
            </a:extLst>
          </p:cNvPr>
          <p:cNvSpPr/>
          <p:nvPr/>
        </p:nvSpPr>
        <p:spPr>
          <a:xfrm>
            <a:off x="4581830" y="5534259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2A22464-A646-4E70-A5CF-203A50418E7C}"/>
                  </a:ext>
                </a:extLst>
              </p:cNvPr>
              <p:cNvSpPr txBox="1"/>
              <p:nvPr/>
            </p:nvSpPr>
            <p:spPr>
              <a:xfrm>
                <a:off x="4085368" y="421254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2A22464-A646-4E70-A5CF-203A50418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8" y="4212545"/>
                <a:ext cx="508280" cy="461665"/>
              </a:xfrm>
              <a:prstGeom prst="rect">
                <a:avLst/>
              </a:prstGeom>
              <a:blipFill>
                <a:blip r:embed="rId3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文本框 143">
            <a:extLst>
              <a:ext uri="{FF2B5EF4-FFF2-40B4-BE49-F238E27FC236}">
                <a16:creationId xmlns:a16="http://schemas.microsoft.com/office/drawing/2014/main" id="{65C71FC6-1FDE-4278-9F12-340AAB0D56FB}"/>
              </a:ext>
            </a:extLst>
          </p:cNvPr>
          <p:cNvSpPr txBox="1"/>
          <p:nvPr/>
        </p:nvSpPr>
        <p:spPr>
          <a:xfrm>
            <a:off x="4283196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F636B-7E17-4104-884C-71CE70EECD39}"/>
                  </a:ext>
                </a:extLst>
              </p:cNvPr>
              <p:cNvSpPr txBox="1"/>
              <p:nvPr/>
            </p:nvSpPr>
            <p:spPr>
              <a:xfrm>
                <a:off x="4275047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F636B-7E17-4104-884C-71CE70EE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47" y="3083560"/>
                <a:ext cx="1001621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椭圆 145">
            <a:extLst>
              <a:ext uri="{FF2B5EF4-FFF2-40B4-BE49-F238E27FC236}">
                <a16:creationId xmlns:a16="http://schemas.microsoft.com/office/drawing/2014/main" id="{358A436F-771B-42BC-919F-1FD0AD54E697}"/>
              </a:ext>
            </a:extLst>
          </p:cNvPr>
          <p:cNvSpPr/>
          <p:nvPr/>
        </p:nvSpPr>
        <p:spPr>
          <a:xfrm>
            <a:off x="4735124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3172EC6-305C-4381-BE27-250307EAA987}"/>
              </a:ext>
            </a:extLst>
          </p:cNvPr>
          <p:cNvCxnSpPr>
            <a:cxnSpLocks/>
          </p:cNvCxnSpPr>
          <p:nvPr/>
        </p:nvCxnSpPr>
        <p:spPr>
          <a:xfrm flipV="1">
            <a:off x="2433034" y="4492784"/>
            <a:ext cx="1784344" cy="436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6C8F6F8-F51E-42AE-99F2-4FEDAD186C63}"/>
              </a:ext>
            </a:extLst>
          </p:cNvPr>
          <p:cNvCxnSpPr>
            <a:cxnSpLocks/>
          </p:cNvCxnSpPr>
          <p:nvPr/>
        </p:nvCxnSpPr>
        <p:spPr>
          <a:xfrm flipV="1">
            <a:off x="2435212" y="4492782"/>
            <a:ext cx="1782166" cy="5083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283F199-87FC-42E2-9D4F-9B43D36967D5}"/>
              </a:ext>
            </a:extLst>
          </p:cNvPr>
          <p:cNvCxnSpPr>
            <a:cxnSpLocks/>
          </p:cNvCxnSpPr>
          <p:nvPr/>
        </p:nvCxnSpPr>
        <p:spPr>
          <a:xfrm flipV="1">
            <a:off x="2418130" y="4499842"/>
            <a:ext cx="1789068" cy="10153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740E696-2A83-4B98-BDFF-761CBB96554E}"/>
                  </a:ext>
                </a:extLst>
              </p:cNvPr>
              <p:cNvSpPr txBox="1"/>
              <p:nvPr/>
            </p:nvSpPr>
            <p:spPr>
              <a:xfrm rot="20896382">
                <a:off x="2385259" y="4505784"/>
                <a:ext cx="983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740E696-2A83-4B98-BDFF-761CBB96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96382">
                <a:off x="2385259" y="4505784"/>
                <a:ext cx="98309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C5101FE8-FCD7-4C56-AA8D-E24650DBDF39}"/>
                  </a:ext>
                </a:extLst>
              </p:cNvPr>
              <p:cNvSpPr txBox="1"/>
              <p:nvPr/>
            </p:nvSpPr>
            <p:spPr>
              <a:xfrm rot="19854865">
                <a:off x="2432242" y="4863711"/>
                <a:ext cx="992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C5101FE8-FCD7-4C56-AA8D-E24650DB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54865">
                <a:off x="2432242" y="4863711"/>
                <a:ext cx="992964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CB28D73F-9C7C-4E2D-8DE0-DC4935EB508D}"/>
                  </a:ext>
                </a:extLst>
              </p:cNvPr>
              <p:cNvSpPr txBox="1"/>
              <p:nvPr/>
            </p:nvSpPr>
            <p:spPr>
              <a:xfrm>
                <a:off x="4085368" y="474033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CB28D73F-9C7C-4E2D-8DE0-DC4935EB5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8" y="4740335"/>
                <a:ext cx="508280" cy="461665"/>
              </a:xfrm>
              <a:prstGeom prst="rect">
                <a:avLst/>
              </a:prstGeom>
              <a:blipFill>
                <a:blip r:embed="rId4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AB120BD-3DAB-49B8-BB89-57B2175C9649}"/>
                  </a:ext>
                </a:extLst>
              </p:cNvPr>
              <p:cNvSpPr txBox="1"/>
              <p:nvPr/>
            </p:nvSpPr>
            <p:spPr>
              <a:xfrm>
                <a:off x="4085368" y="5326230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AB120BD-3DAB-49B8-BB89-57B2175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8" y="5326230"/>
                <a:ext cx="508280" cy="461665"/>
              </a:xfrm>
              <a:prstGeom prst="rect">
                <a:avLst/>
              </a:prstGeom>
              <a:blipFill>
                <a:blip r:embed="rId4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436F253-B7D1-4C3A-8E2E-6299E0E4DBEE}"/>
                  </a:ext>
                </a:extLst>
              </p:cNvPr>
              <p:cNvSpPr txBox="1"/>
              <p:nvPr/>
            </p:nvSpPr>
            <p:spPr>
              <a:xfrm>
                <a:off x="2638993" y="4167128"/>
                <a:ext cx="992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436F253-B7D1-4C3A-8E2E-6299E0E4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93" y="4167128"/>
                <a:ext cx="992964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151C206-D171-40D2-B7BF-8C1CD7F64B73}"/>
                  </a:ext>
                </a:extLst>
              </p:cNvPr>
              <p:cNvSpPr txBox="1"/>
              <p:nvPr/>
            </p:nvSpPr>
            <p:spPr>
              <a:xfrm>
                <a:off x="8696158" y="2769874"/>
                <a:ext cx="2036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.08 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/>
                  <a:t> 0.01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 0.3 =  </a:t>
                </a:r>
                <a:r>
                  <a:rPr lang="en-US" altLang="zh-CN" sz="1200" dirty="0" err="1"/>
                  <a:t>2.4e</a:t>
                </a:r>
                <a:r>
                  <a:rPr lang="en-US" altLang="zh-CN" sz="1200" dirty="0"/>
                  <a:t>-4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151C206-D171-40D2-B7BF-8C1CD7F64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2769874"/>
                <a:ext cx="2036327" cy="184666"/>
              </a:xfrm>
              <a:prstGeom prst="rect">
                <a:avLst/>
              </a:prstGeom>
              <a:blipFill>
                <a:blip r:embed="rId45"/>
                <a:stretch>
                  <a:fillRect l="-2695" t="-25806" r="-3593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8A8775D2-AFAB-4EE7-9F76-262E0B0E7144}"/>
                  </a:ext>
                </a:extLst>
              </p:cNvPr>
              <p:cNvSpPr txBox="1"/>
              <p:nvPr/>
            </p:nvSpPr>
            <p:spPr>
              <a:xfrm>
                <a:off x="8696158" y="3018762"/>
                <a:ext cx="20459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.032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   0.6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 0.3 =  </a:t>
                </a:r>
                <a:r>
                  <a:rPr lang="en-US" altLang="zh-CN" sz="1200" dirty="0" err="1"/>
                  <a:t>5.8e</a:t>
                </a:r>
                <a:r>
                  <a:rPr lang="en-US" altLang="zh-CN" sz="1200" dirty="0"/>
                  <a:t>-3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8A8775D2-AFAB-4EE7-9F76-262E0B0E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3018762"/>
                <a:ext cx="2045945" cy="184666"/>
              </a:xfrm>
              <a:prstGeom prst="rect">
                <a:avLst/>
              </a:prstGeom>
              <a:blipFill>
                <a:blip r:embed="rId46"/>
                <a:stretch>
                  <a:fillRect l="-2687" t="-26667" r="-3881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1F13B477-23DE-41C2-9FB4-86AF20981108}"/>
                  </a:ext>
                </a:extLst>
              </p:cNvPr>
              <p:cNvSpPr txBox="1"/>
              <p:nvPr/>
            </p:nvSpPr>
            <p:spPr>
              <a:xfrm>
                <a:off x="8700967" y="3285484"/>
                <a:ext cx="19321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.003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   0.1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 0.3 =  </a:t>
                </a:r>
                <a:r>
                  <a:rPr lang="en-US" altLang="zh-CN" sz="1200" dirty="0" err="1"/>
                  <a:t>9e</a:t>
                </a:r>
                <a:r>
                  <a:rPr lang="en-US" altLang="zh-CN" sz="1200" dirty="0"/>
                  <a:t>-5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1F13B477-23DE-41C2-9FB4-86AF20981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967" y="3285484"/>
                <a:ext cx="1932132" cy="184666"/>
              </a:xfrm>
              <a:prstGeom prst="rect">
                <a:avLst/>
              </a:prstGeom>
              <a:blipFill>
                <a:blip r:embed="rId47"/>
                <a:stretch>
                  <a:fillRect l="-2839" t="-26667" r="-410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D80D134-8AEC-450E-B936-25A7889306BD}"/>
                  </a:ext>
                </a:extLst>
              </p:cNvPr>
              <p:cNvSpPr txBox="1"/>
              <p:nvPr/>
            </p:nvSpPr>
            <p:spPr>
              <a:xfrm>
                <a:off x="10508304" y="2176708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转化</a:t>
                </a:r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D80D134-8AEC-450E-B936-25A788930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304" y="2176708"/>
                <a:ext cx="1772375" cy="492443"/>
              </a:xfrm>
              <a:prstGeom prst="rect">
                <a:avLst/>
              </a:prstGeom>
              <a:blipFill>
                <a:blip r:embed="rId48"/>
                <a:stretch>
                  <a:fillRect l="-7216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E3E7E78E-62C4-4C6A-B19C-6AF9ED6A0B2C}"/>
                  </a:ext>
                </a:extLst>
              </p:cNvPr>
              <p:cNvSpPr txBox="1"/>
              <p:nvPr/>
            </p:nvSpPr>
            <p:spPr>
              <a:xfrm>
                <a:off x="7210242" y="2782299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E3E7E78E-62C4-4C6A-B19C-6AF9ED6A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2782299"/>
                <a:ext cx="1594757" cy="153888"/>
              </a:xfrm>
              <a:prstGeom prst="rect">
                <a:avLst/>
              </a:prstGeom>
              <a:blipFill>
                <a:blip r:embed="rId49"/>
                <a:stretch>
                  <a:fillRect l="-4981" t="-19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60AEA88-754F-45BC-95C8-743E9B2CF1C3}"/>
                  </a:ext>
                </a:extLst>
              </p:cNvPr>
              <p:cNvSpPr txBox="1"/>
              <p:nvPr/>
            </p:nvSpPr>
            <p:spPr>
              <a:xfrm>
                <a:off x="7210242" y="3035486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60AEA88-754F-45BC-95C8-743E9B2CF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3035486"/>
                <a:ext cx="1594757" cy="153888"/>
              </a:xfrm>
              <a:prstGeom prst="rect">
                <a:avLst/>
              </a:prstGeom>
              <a:blipFill>
                <a:blip r:embed="rId50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C1A6BC2-6DFC-46AF-9D1A-854860C97A72}"/>
                  </a:ext>
                </a:extLst>
              </p:cNvPr>
              <p:cNvSpPr txBox="1"/>
              <p:nvPr/>
            </p:nvSpPr>
            <p:spPr>
              <a:xfrm>
                <a:off x="7210242" y="3307503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C1A6BC2-6DFC-46AF-9D1A-854860C97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3307503"/>
                <a:ext cx="1594757" cy="153888"/>
              </a:xfrm>
              <a:prstGeom prst="rect">
                <a:avLst/>
              </a:prstGeom>
              <a:blipFill>
                <a:blip r:embed="rId51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1514D8F-C817-4AD7-BB41-06166DF10909}"/>
              </a:ext>
            </a:extLst>
          </p:cNvPr>
          <p:cNvSpPr/>
          <p:nvPr/>
        </p:nvSpPr>
        <p:spPr>
          <a:xfrm>
            <a:off x="10820650" y="2734056"/>
            <a:ext cx="435614" cy="393192"/>
          </a:xfrm>
          <a:custGeom>
            <a:avLst/>
            <a:gdLst>
              <a:gd name="connsiteX0" fmla="*/ 0 w 466344"/>
              <a:gd name="connsiteY0" fmla="*/ 411480 h 411480"/>
              <a:gd name="connsiteX1" fmla="*/ 347472 w 466344"/>
              <a:gd name="connsiteY1" fmla="*/ 283464 h 411480"/>
              <a:gd name="connsiteX2" fmla="*/ 466344 w 466344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344" h="411480">
                <a:moveTo>
                  <a:pt x="0" y="411480"/>
                </a:moveTo>
                <a:cubicBezTo>
                  <a:pt x="134874" y="381762"/>
                  <a:pt x="269748" y="352044"/>
                  <a:pt x="347472" y="283464"/>
                </a:cubicBezTo>
                <a:cubicBezTo>
                  <a:pt x="425196" y="214884"/>
                  <a:pt x="445770" y="107442"/>
                  <a:pt x="466344" y="0"/>
                </a:cubicBezTo>
              </a:path>
            </a:pathLst>
          </a:cu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BDFAA7CB-760B-4503-93EB-61294AE0DDF2}"/>
                  </a:ext>
                </a:extLst>
              </p:cNvPr>
              <p:cNvSpPr txBox="1"/>
              <p:nvPr/>
            </p:nvSpPr>
            <p:spPr>
              <a:xfrm>
                <a:off x="7210242" y="2493236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BDFAA7CB-760B-4503-93EB-61294AE0D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2493236"/>
                <a:ext cx="934149" cy="184666"/>
              </a:xfrm>
              <a:prstGeom prst="rect">
                <a:avLst/>
              </a:prstGeom>
              <a:blipFill>
                <a:blip r:embed="rId52"/>
                <a:stretch>
                  <a:fillRect l="-10458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AA3F4DE-3DFF-4AD1-BA6E-40D5C083B78E}"/>
                  </a:ext>
                </a:extLst>
              </p:cNvPr>
              <p:cNvSpPr txBox="1"/>
              <p:nvPr/>
            </p:nvSpPr>
            <p:spPr>
              <a:xfrm>
                <a:off x="5337957" y="4323842"/>
                <a:ext cx="4251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AA3F4DE-3DFF-4AD1-BA6E-40D5C083B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57" y="4323842"/>
                <a:ext cx="425116" cy="169277"/>
              </a:xfrm>
              <a:prstGeom prst="rect">
                <a:avLst/>
              </a:prstGeom>
              <a:blipFill>
                <a:blip r:embed="rId53"/>
                <a:stretch>
                  <a:fillRect l="-11594" t="-3571" r="-434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文本框 190">
            <a:extLst>
              <a:ext uri="{FF2B5EF4-FFF2-40B4-BE49-F238E27FC236}">
                <a16:creationId xmlns:a16="http://schemas.microsoft.com/office/drawing/2014/main" id="{326592B1-E244-498F-A434-5CF52C4CD08C}"/>
              </a:ext>
            </a:extLst>
          </p:cNvPr>
          <p:cNvSpPr txBox="1"/>
          <p:nvPr/>
        </p:nvSpPr>
        <p:spPr>
          <a:xfrm>
            <a:off x="5819923" y="4323842"/>
            <a:ext cx="6476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 err="1">
                <a:solidFill>
                  <a:srgbClr val="FF0000"/>
                </a:solidFill>
              </a:rPr>
              <a:t>5.8e</a:t>
            </a:r>
            <a:r>
              <a:rPr lang="en-US" altLang="zh-CN" sz="1100" dirty="0">
                <a:solidFill>
                  <a:srgbClr val="FF0000"/>
                </a:solidFill>
              </a:rPr>
              <a:t>-3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0120E2E-A406-404D-983D-8381E4D0924C}"/>
              </a:ext>
            </a:extLst>
          </p:cNvPr>
          <p:cNvSpPr txBox="1"/>
          <p:nvPr/>
        </p:nvSpPr>
        <p:spPr>
          <a:xfrm>
            <a:off x="3298239" y="204226"/>
            <a:ext cx="569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“观测时间点</a:t>
            </a:r>
            <a:r>
              <a:rPr lang="en-US" altLang="zh-CN" sz="2400" dirty="0"/>
              <a:t>2 </a:t>
            </a:r>
            <a:r>
              <a:rPr lang="zh-CN" altLang="en-US" sz="2400" dirty="0"/>
              <a:t>”   向   “观测时间点</a:t>
            </a:r>
            <a:r>
              <a:rPr lang="en-US" altLang="zh-CN" sz="2400" dirty="0"/>
              <a:t>3 </a:t>
            </a:r>
            <a:r>
              <a:rPr lang="zh-CN" altLang="en-US" sz="2400" dirty="0"/>
              <a:t>” </a:t>
            </a:r>
            <a:r>
              <a:rPr lang="en-US" altLang="zh-CN" sz="2400" dirty="0"/>
              <a:t> </a:t>
            </a:r>
            <a:r>
              <a:rPr lang="zh-CN" altLang="en-US" sz="2400" dirty="0"/>
              <a:t>转移</a:t>
            </a:r>
            <a:r>
              <a:rPr lang="en-US" altLang="zh-CN" sz="2400" dirty="0"/>
              <a:t> 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228F81F-A728-449F-BE46-17DBE5CD0E50}"/>
              </a:ext>
            </a:extLst>
          </p:cNvPr>
          <p:cNvSpPr txBox="1"/>
          <p:nvPr/>
        </p:nvSpPr>
        <p:spPr>
          <a:xfrm>
            <a:off x="349562" y="133386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新生成概率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77D34F2-FD8D-4991-AD77-061A62C55454}"/>
              </a:ext>
            </a:extLst>
          </p:cNvPr>
          <p:cNvSpPr/>
          <p:nvPr/>
        </p:nvSpPr>
        <p:spPr>
          <a:xfrm>
            <a:off x="418704" y="1724379"/>
            <a:ext cx="842613" cy="1236949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E3309D80-7260-470F-8D76-D763E64512D6}"/>
              </a:ext>
            </a:extLst>
          </p:cNvPr>
          <p:cNvSpPr/>
          <p:nvPr/>
        </p:nvSpPr>
        <p:spPr>
          <a:xfrm>
            <a:off x="11309985" y="2198467"/>
            <a:ext cx="177166" cy="230408"/>
          </a:xfrm>
          <a:prstGeom prst="roundRect">
            <a:avLst/>
          </a:prstGeom>
          <a:noFill/>
          <a:ln w="31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时间轴左上角">
            <a:extLst>
              <a:ext uri="{FF2B5EF4-FFF2-40B4-BE49-F238E27FC236}">
                <a16:creationId xmlns:a16="http://schemas.microsoft.com/office/drawing/2014/main" id="{22AA39DC-60AB-4103-8A3A-0E3CCCCF7713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310CBE98-C78D-44E1-BCE2-A7F369004AB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F5BDAA9-9C3C-440C-BCB6-C80C6D27E8BD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929E719-E479-4014-A4F9-B8FE55654E98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E8F7791-CECA-40EE-846A-BE12D22BB598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CB161EC-CD2B-48C9-A11F-23E51545F8B9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BF58716F-0EA6-4FF5-ABC6-8F6A0332E740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0AC0AD0-C576-4852-BEBD-C8A1095FBA7E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10FBD51-805D-4E8A-B3C5-EF1AE88DCF40}"/>
              </a:ext>
            </a:extLst>
          </p:cNvPr>
          <p:cNvSpPr/>
          <p:nvPr/>
        </p:nvSpPr>
        <p:spPr>
          <a:xfrm>
            <a:off x="845880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3C47E715-74EF-41AD-B10F-DEC0E941F6F9}"/>
              </a:ext>
            </a:extLst>
          </p:cNvPr>
          <p:cNvSpPr/>
          <p:nvPr/>
        </p:nvSpPr>
        <p:spPr>
          <a:xfrm rot="10626874" flipV="1">
            <a:off x="990296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51A39FA-562C-4897-98B5-225FC54BD0EC}"/>
              </a:ext>
            </a:extLst>
          </p:cNvPr>
          <p:cNvCxnSpPr>
            <a:cxnSpLocks/>
          </p:cNvCxnSpPr>
          <p:nvPr/>
        </p:nvCxnSpPr>
        <p:spPr>
          <a:xfrm>
            <a:off x="10321396" y="3223748"/>
            <a:ext cx="448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0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171" grpId="0"/>
      <p:bldP spid="175" grpId="0"/>
      <p:bldP spid="176" grpId="0"/>
      <p:bldP spid="177" grpId="0"/>
      <p:bldP spid="8" grpId="0" animBg="1"/>
      <p:bldP spid="183" grpId="0"/>
      <p:bldP spid="184" grpId="0"/>
      <p:bldP spid="191" grpId="0"/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261336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6" y="308356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721413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504030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529528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688712" y="481765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721405" y="429880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580798" y="554842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/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blipFill>
                <a:blip r:embed="rId3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/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blipFill>
                <a:blip r:embed="rId5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A8012BDB-45F5-423C-A60B-84092FF52E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7040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E202AA2-8110-406D-AEA7-C7B65CC6BC67}"/>
              </a:ext>
            </a:extLst>
          </p:cNvPr>
          <p:cNvCxnSpPr>
            <a:cxnSpLocks/>
          </p:cNvCxnSpPr>
          <p:nvPr/>
        </p:nvCxnSpPr>
        <p:spPr>
          <a:xfrm flipV="1">
            <a:off x="1115502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59912193-9390-49CC-9E25-5B672ADC3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101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208561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/>
              <p:nvPr/>
            </p:nvSpPr>
            <p:spPr>
              <a:xfrm>
                <a:off x="1840213" y="432384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13" y="4323842"/>
                <a:ext cx="427873" cy="169277"/>
              </a:xfrm>
              <a:prstGeom prst="rect">
                <a:avLst/>
              </a:prstGeom>
              <a:blipFill>
                <a:blip r:embed="rId21"/>
                <a:stretch>
                  <a:fillRect l="-11429" t="-3571" r="-28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文本框 166">
            <a:extLst>
              <a:ext uri="{FF2B5EF4-FFF2-40B4-BE49-F238E27FC236}">
                <a16:creationId xmlns:a16="http://schemas.microsoft.com/office/drawing/2014/main" id="{3C153994-445A-4D3D-B6EB-2273CF807AEE}"/>
              </a:ext>
            </a:extLst>
          </p:cNvPr>
          <p:cNvSpPr txBox="1"/>
          <p:nvPr/>
        </p:nvSpPr>
        <p:spPr>
          <a:xfrm>
            <a:off x="6096000" y="1761036"/>
            <a:ext cx="555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只需重复“初始观测</a:t>
            </a:r>
            <a:r>
              <a:rPr lang="en-US" altLang="zh-CN" sz="1600" dirty="0"/>
              <a:t> </a:t>
            </a:r>
            <a:r>
              <a:rPr lang="zh-CN" altLang="en-US" sz="1600" dirty="0"/>
              <a:t>”   向   “观测时间点</a:t>
            </a:r>
            <a:r>
              <a:rPr lang="en-US" altLang="zh-CN" sz="1600" dirty="0"/>
              <a:t>1 </a:t>
            </a:r>
            <a:r>
              <a:rPr lang="zh-CN" altLang="en-US" sz="1600" dirty="0"/>
              <a:t>” </a:t>
            </a:r>
            <a:r>
              <a:rPr lang="en-US" altLang="zh-CN" sz="1600" dirty="0"/>
              <a:t> </a:t>
            </a:r>
            <a:r>
              <a:rPr lang="zh-CN" altLang="en-US" sz="1600" dirty="0"/>
              <a:t>转移 的计算方法</a:t>
            </a:r>
            <a:endParaRPr lang="en-US" altLang="zh-CN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3298239" y="204226"/>
            <a:ext cx="569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“观测时间点</a:t>
            </a:r>
            <a:r>
              <a:rPr lang="en-US" altLang="zh-CN" sz="2400" dirty="0"/>
              <a:t>2 </a:t>
            </a:r>
            <a:r>
              <a:rPr lang="zh-CN" altLang="en-US" sz="2400" dirty="0"/>
              <a:t>”   向   “观测时间点</a:t>
            </a:r>
            <a:r>
              <a:rPr lang="en-US" altLang="zh-CN" sz="2400" dirty="0"/>
              <a:t>3 </a:t>
            </a:r>
            <a:r>
              <a:rPr lang="zh-CN" altLang="en-US" sz="2400" dirty="0"/>
              <a:t>” </a:t>
            </a:r>
            <a:r>
              <a:rPr lang="en-US" altLang="zh-CN" sz="2400" dirty="0"/>
              <a:t> </a:t>
            </a:r>
            <a:r>
              <a:rPr lang="zh-CN" altLang="en-US" sz="2400" dirty="0"/>
              <a:t>转移</a:t>
            </a:r>
            <a:r>
              <a:rPr lang="en-US" altLang="zh-CN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/>
              <p:nvPr/>
            </p:nvSpPr>
            <p:spPr>
              <a:xfrm>
                <a:off x="1840213" y="490655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13" y="4906552"/>
                <a:ext cx="427873" cy="169277"/>
              </a:xfrm>
              <a:prstGeom prst="rect">
                <a:avLst/>
              </a:prstGeom>
              <a:blipFill>
                <a:blip r:embed="rId22"/>
                <a:stretch>
                  <a:fillRect l="-11429" t="-7143" r="-28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/>
              <p:nvPr/>
            </p:nvSpPr>
            <p:spPr>
              <a:xfrm>
                <a:off x="1840213" y="5448150"/>
                <a:ext cx="4311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13" y="5448150"/>
                <a:ext cx="431144" cy="169277"/>
              </a:xfrm>
              <a:prstGeom prst="rect">
                <a:avLst/>
              </a:prstGeom>
              <a:blipFill>
                <a:blip r:embed="rId23"/>
                <a:stretch>
                  <a:fillRect l="-11268" t="-7407" r="-28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A1E82D84-C608-4FDA-B4A1-D603BB2E1BF7}"/>
              </a:ext>
            </a:extLst>
          </p:cNvPr>
          <p:cNvSpPr txBox="1"/>
          <p:nvPr/>
        </p:nvSpPr>
        <p:spPr>
          <a:xfrm>
            <a:off x="594352" y="1727375"/>
            <a:ext cx="4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0.08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8E14C1-79AB-4A81-A6AE-6A7FE899D248}"/>
              </a:ext>
            </a:extLst>
          </p:cNvPr>
          <p:cNvSpPr txBox="1"/>
          <p:nvPr/>
        </p:nvSpPr>
        <p:spPr>
          <a:xfrm>
            <a:off x="530233" y="2188202"/>
            <a:ext cx="5610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0.032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1C80350-1022-450B-B68C-A63597B014B6}"/>
              </a:ext>
            </a:extLst>
          </p:cNvPr>
          <p:cNvSpPr txBox="1"/>
          <p:nvPr/>
        </p:nvSpPr>
        <p:spPr>
          <a:xfrm>
            <a:off x="530233" y="2657524"/>
            <a:ext cx="5610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0.003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01CCB50-F130-4420-9E10-7928A8E8A0ED}"/>
                  </a:ext>
                </a:extLst>
              </p:cNvPr>
              <p:cNvSpPr txBox="1"/>
              <p:nvPr/>
            </p:nvSpPr>
            <p:spPr>
              <a:xfrm>
                <a:off x="2411273" y="131073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01CCB50-F130-4420-9E10-7928A8E8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310731"/>
                <a:ext cx="485710" cy="276999"/>
              </a:xfrm>
              <a:prstGeom prst="rect">
                <a:avLst/>
              </a:prstGeom>
              <a:blipFill>
                <a:blip r:embed="rId24"/>
                <a:stretch>
                  <a:fillRect l="-11392" r="-1265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61B062-B12C-46A2-BE2A-F8364F27C05D}"/>
                  </a:ext>
                </a:extLst>
              </p:cNvPr>
              <p:cNvSpPr txBox="1"/>
              <p:nvPr/>
            </p:nvSpPr>
            <p:spPr>
              <a:xfrm>
                <a:off x="2939274" y="131073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61B062-B12C-46A2-BE2A-F8364F2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4" y="1310731"/>
                <a:ext cx="485710" cy="276999"/>
              </a:xfrm>
              <a:prstGeom prst="rect">
                <a:avLst/>
              </a:prstGeom>
              <a:blipFill>
                <a:blip r:embed="rId25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>
            <a:extLst>
              <a:ext uri="{FF2B5EF4-FFF2-40B4-BE49-F238E27FC236}">
                <a16:creationId xmlns:a16="http://schemas.microsoft.com/office/drawing/2014/main" id="{ADC03865-F0A1-4EEA-8509-918114A314E2}"/>
              </a:ext>
            </a:extLst>
          </p:cNvPr>
          <p:cNvSpPr txBox="1"/>
          <p:nvPr/>
        </p:nvSpPr>
        <p:spPr>
          <a:xfrm>
            <a:off x="3467275" y="1310731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0.03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7C06821-4F8D-4573-AB12-13C9413FE4DD}"/>
                  </a:ext>
                </a:extLst>
              </p:cNvPr>
              <p:cNvSpPr txBox="1"/>
              <p:nvPr/>
            </p:nvSpPr>
            <p:spPr>
              <a:xfrm>
                <a:off x="2411273" y="1743362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7C06821-4F8D-4573-AB12-13C9413F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743362"/>
                <a:ext cx="357469" cy="276999"/>
              </a:xfrm>
              <a:prstGeom prst="rect">
                <a:avLst/>
              </a:prstGeom>
              <a:blipFill>
                <a:blip r:embed="rId26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CFE2466-D212-43AD-985D-1844D51C7B79}"/>
                  </a:ext>
                </a:extLst>
              </p:cNvPr>
              <p:cNvSpPr txBox="1"/>
              <p:nvPr/>
            </p:nvSpPr>
            <p:spPr>
              <a:xfrm>
                <a:off x="2934070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CFE2466-D212-43AD-985D-1844D51C7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0" y="1743362"/>
                <a:ext cx="485710" cy="276999"/>
              </a:xfrm>
              <a:prstGeom prst="rect">
                <a:avLst/>
              </a:prstGeom>
              <a:blipFill>
                <a:blip r:embed="rId27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772034A-F52D-471A-AA5B-3CC10AEAEC94}"/>
                  </a:ext>
                </a:extLst>
              </p:cNvPr>
              <p:cNvSpPr txBox="1"/>
              <p:nvPr/>
            </p:nvSpPr>
            <p:spPr>
              <a:xfrm>
                <a:off x="3456376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772034A-F52D-471A-AA5B-3CC10AEAE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1743362"/>
                <a:ext cx="485710" cy="276999"/>
              </a:xfrm>
              <a:prstGeom prst="rect">
                <a:avLst/>
              </a:prstGeom>
              <a:blipFill>
                <a:blip r:embed="rId28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D3A40D9-8CB9-4DEF-B023-1A708D8E4819}"/>
                  </a:ext>
                </a:extLst>
              </p:cNvPr>
              <p:cNvSpPr txBox="1"/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D3A40D9-8CB9-4DEF-B023-1A708D8E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blipFill>
                <a:blip r:embed="rId29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F2777ED-DC44-4043-ACDF-C13A4D82E686}"/>
                  </a:ext>
                </a:extLst>
              </p:cNvPr>
              <p:cNvSpPr txBox="1"/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F2777ED-DC44-4043-ACDF-C13A4D82E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blipFill>
                <a:blip r:embed="rId30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C342A53-D72E-4586-809E-E080B6DC2AC0}"/>
                  </a:ext>
                </a:extLst>
              </p:cNvPr>
              <p:cNvSpPr txBox="1"/>
              <p:nvPr/>
            </p:nvSpPr>
            <p:spPr>
              <a:xfrm>
                <a:off x="3456376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C342A53-D72E-4586-809E-E080B6DC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2198467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5254" r="-16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左中括号 94">
            <a:extLst>
              <a:ext uri="{FF2B5EF4-FFF2-40B4-BE49-F238E27FC236}">
                <a16:creationId xmlns:a16="http://schemas.microsoft.com/office/drawing/2014/main" id="{10564943-D984-4071-A090-375C27093EA2}"/>
              </a:ext>
            </a:extLst>
          </p:cNvPr>
          <p:cNvSpPr/>
          <p:nvPr/>
        </p:nvSpPr>
        <p:spPr>
          <a:xfrm>
            <a:off x="2234574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01C3448D-663F-400E-932E-85FAD5B46A04}"/>
              </a:ext>
            </a:extLst>
          </p:cNvPr>
          <p:cNvSpPr/>
          <p:nvPr/>
        </p:nvSpPr>
        <p:spPr>
          <a:xfrm flipH="1">
            <a:off x="3836156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7222AE5-94ED-401B-A79B-754544DEFEDB}"/>
              </a:ext>
            </a:extLst>
          </p:cNvPr>
          <p:cNvSpPr txBox="1"/>
          <p:nvPr/>
        </p:nvSpPr>
        <p:spPr>
          <a:xfrm>
            <a:off x="4434680" y="6416689"/>
            <a:ext cx="8271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当前观测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69A138F0-21F9-440C-9118-40C64386365E}"/>
              </a:ext>
            </a:extLst>
          </p:cNvPr>
          <p:cNvSpPr/>
          <p:nvPr/>
        </p:nvSpPr>
        <p:spPr>
          <a:xfrm>
            <a:off x="4503804" y="4120333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3436CC3-4BB8-4652-ACBA-42517293674A}"/>
              </a:ext>
            </a:extLst>
          </p:cNvPr>
          <p:cNvSpPr txBox="1"/>
          <p:nvPr/>
        </p:nvSpPr>
        <p:spPr>
          <a:xfrm>
            <a:off x="4490149" y="3848157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360F2366-1724-4231-800C-22E796716068}"/>
              </a:ext>
            </a:extLst>
          </p:cNvPr>
          <p:cNvSpPr/>
          <p:nvPr/>
        </p:nvSpPr>
        <p:spPr>
          <a:xfrm>
            <a:off x="4670930" y="4327936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B0CEC5BE-22E3-4B2A-80A9-8401922DC900}"/>
              </a:ext>
            </a:extLst>
          </p:cNvPr>
          <p:cNvSpPr/>
          <p:nvPr/>
        </p:nvSpPr>
        <p:spPr>
          <a:xfrm>
            <a:off x="4643899" y="4926496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3D4EA595-B7BC-4440-9997-EAC03189583F}"/>
              </a:ext>
            </a:extLst>
          </p:cNvPr>
          <p:cNvSpPr/>
          <p:nvPr/>
        </p:nvSpPr>
        <p:spPr>
          <a:xfrm>
            <a:off x="4581830" y="5534259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5C71FC6-1FDE-4278-9F12-340AAB0D56FB}"/>
              </a:ext>
            </a:extLst>
          </p:cNvPr>
          <p:cNvSpPr txBox="1"/>
          <p:nvPr/>
        </p:nvSpPr>
        <p:spPr>
          <a:xfrm>
            <a:off x="4283196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F636B-7E17-4104-884C-71CE70EECD39}"/>
                  </a:ext>
                </a:extLst>
              </p:cNvPr>
              <p:cNvSpPr txBox="1"/>
              <p:nvPr/>
            </p:nvSpPr>
            <p:spPr>
              <a:xfrm>
                <a:off x="4275047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F636B-7E17-4104-884C-71CE70EE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47" y="3083560"/>
                <a:ext cx="1001621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椭圆 145">
            <a:extLst>
              <a:ext uri="{FF2B5EF4-FFF2-40B4-BE49-F238E27FC236}">
                <a16:creationId xmlns:a16="http://schemas.microsoft.com/office/drawing/2014/main" id="{358A436F-771B-42BC-919F-1FD0AD54E697}"/>
              </a:ext>
            </a:extLst>
          </p:cNvPr>
          <p:cNvSpPr/>
          <p:nvPr/>
        </p:nvSpPr>
        <p:spPr>
          <a:xfrm>
            <a:off x="4735124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3172EC6-305C-4381-BE27-250307EAA987}"/>
              </a:ext>
            </a:extLst>
          </p:cNvPr>
          <p:cNvCxnSpPr>
            <a:cxnSpLocks/>
          </p:cNvCxnSpPr>
          <p:nvPr/>
        </p:nvCxnSpPr>
        <p:spPr>
          <a:xfrm>
            <a:off x="2433034" y="4536460"/>
            <a:ext cx="1723454" cy="4338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6C8F6F8-F51E-42AE-99F2-4FEDAD186C63}"/>
              </a:ext>
            </a:extLst>
          </p:cNvPr>
          <p:cNvCxnSpPr>
            <a:cxnSpLocks/>
          </p:cNvCxnSpPr>
          <p:nvPr/>
        </p:nvCxnSpPr>
        <p:spPr>
          <a:xfrm flipV="1">
            <a:off x="2435212" y="4970275"/>
            <a:ext cx="1721276" cy="308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283F199-87FC-42E2-9D4F-9B43D36967D5}"/>
              </a:ext>
            </a:extLst>
          </p:cNvPr>
          <p:cNvCxnSpPr>
            <a:cxnSpLocks/>
          </p:cNvCxnSpPr>
          <p:nvPr/>
        </p:nvCxnSpPr>
        <p:spPr>
          <a:xfrm flipV="1">
            <a:off x="2418130" y="4970275"/>
            <a:ext cx="1738358" cy="5449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740E696-2A83-4B98-BDFF-761CBB96554E}"/>
                  </a:ext>
                </a:extLst>
              </p:cNvPr>
              <p:cNvSpPr txBox="1"/>
              <p:nvPr/>
            </p:nvSpPr>
            <p:spPr>
              <a:xfrm>
                <a:off x="2503917" y="4659692"/>
                <a:ext cx="983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740E696-2A83-4B98-BDFF-761CBB96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917" y="4659692"/>
                <a:ext cx="98309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C5101FE8-FCD7-4C56-AA8D-E24650DBDF39}"/>
                  </a:ext>
                </a:extLst>
              </p:cNvPr>
              <p:cNvSpPr txBox="1"/>
              <p:nvPr/>
            </p:nvSpPr>
            <p:spPr>
              <a:xfrm rot="20404499">
                <a:off x="2593008" y="4995621"/>
                <a:ext cx="992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C5101FE8-FCD7-4C56-AA8D-E24650DB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4499">
                <a:off x="2593008" y="4995621"/>
                <a:ext cx="99296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436F253-B7D1-4C3A-8E2E-6299E0E4DBEE}"/>
                  </a:ext>
                </a:extLst>
              </p:cNvPr>
              <p:cNvSpPr txBox="1"/>
              <p:nvPr/>
            </p:nvSpPr>
            <p:spPr>
              <a:xfrm rot="914906">
                <a:off x="2663888" y="4380903"/>
                <a:ext cx="992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436F253-B7D1-4C3A-8E2E-6299E0E4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4906">
                <a:off x="2663888" y="4380903"/>
                <a:ext cx="992964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151C206-D171-40D2-B7BF-8C1CD7F64B73}"/>
                  </a:ext>
                </a:extLst>
              </p:cNvPr>
              <p:cNvSpPr txBox="1"/>
              <p:nvPr/>
            </p:nvSpPr>
            <p:spPr>
              <a:xfrm>
                <a:off x="8696158" y="2769874"/>
                <a:ext cx="2036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.08 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0.01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0.3 =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</a:schemeClr>
                    </a:solidFill>
                  </a:rPr>
                  <a:t>2.4e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-4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151C206-D171-40D2-B7BF-8C1CD7F64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2769874"/>
                <a:ext cx="2036327" cy="184666"/>
              </a:xfrm>
              <a:prstGeom prst="rect">
                <a:avLst/>
              </a:prstGeom>
              <a:blipFill>
                <a:blip r:embed="rId42"/>
                <a:stretch>
                  <a:fillRect l="-2695" t="-25806" r="-3593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8A8775D2-AFAB-4EE7-9F76-262E0B0E7144}"/>
                  </a:ext>
                </a:extLst>
              </p:cNvPr>
              <p:cNvSpPr txBox="1"/>
              <p:nvPr/>
            </p:nvSpPr>
            <p:spPr>
              <a:xfrm>
                <a:off x="8696158" y="3018762"/>
                <a:ext cx="20459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.032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 0.6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0.3 =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</a:schemeClr>
                    </a:solidFill>
                  </a:rPr>
                  <a:t>5.8e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-3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8A8775D2-AFAB-4EE7-9F76-262E0B0E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3018762"/>
                <a:ext cx="2045945" cy="184666"/>
              </a:xfrm>
              <a:prstGeom prst="rect">
                <a:avLst/>
              </a:prstGeom>
              <a:blipFill>
                <a:blip r:embed="rId43"/>
                <a:stretch>
                  <a:fillRect l="-2687" t="-26667" r="-3881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1F13B477-23DE-41C2-9FB4-86AF20981108}"/>
                  </a:ext>
                </a:extLst>
              </p:cNvPr>
              <p:cNvSpPr txBox="1"/>
              <p:nvPr/>
            </p:nvSpPr>
            <p:spPr>
              <a:xfrm>
                <a:off x="8700967" y="3285484"/>
                <a:ext cx="19321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.003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  0.1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0.3 =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</a:schemeClr>
                    </a:solidFill>
                  </a:rPr>
                  <a:t>9e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-5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1F13B477-23DE-41C2-9FB4-86AF20981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967" y="3285484"/>
                <a:ext cx="1932132" cy="184666"/>
              </a:xfrm>
              <a:prstGeom prst="rect">
                <a:avLst/>
              </a:prstGeom>
              <a:blipFill>
                <a:blip r:embed="rId44"/>
                <a:stretch>
                  <a:fillRect l="-2839" t="-26667" r="-410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D80D134-8AEC-450E-B936-25A7889306BD}"/>
                  </a:ext>
                </a:extLst>
              </p:cNvPr>
              <p:cNvSpPr txBox="1"/>
              <p:nvPr/>
            </p:nvSpPr>
            <p:spPr>
              <a:xfrm>
                <a:off x="10508304" y="2176708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转化</a:t>
                </a:r>
                <a:endParaRPr lang="en-US" altLang="zh-CN" sz="1600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D80D134-8AEC-450E-B936-25A788930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304" y="2176708"/>
                <a:ext cx="1772375" cy="492443"/>
              </a:xfrm>
              <a:prstGeom prst="rect">
                <a:avLst/>
              </a:prstGeom>
              <a:blipFill>
                <a:blip r:embed="rId45"/>
                <a:stretch>
                  <a:fillRect l="-7216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E3E7E78E-62C4-4C6A-B19C-6AF9ED6A0B2C}"/>
                  </a:ext>
                </a:extLst>
              </p:cNvPr>
              <p:cNvSpPr txBox="1"/>
              <p:nvPr/>
            </p:nvSpPr>
            <p:spPr>
              <a:xfrm>
                <a:off x="7210242" y="2782299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E3E7E78E-62C4-4C6A-B19C-6AF9ED6A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2782299"/>
                <a:ext cx="1594757" cy="153888"/>
              </a:xfrm>
              <a:prstGeom prst="rect">
                <a:avLst/>
              </a:prstGeom>
              <a:blipFill>
                <a:blip r:embed="rId46"/>
                <a:stretch>
                  <a:fillRect l="-4981" t="-19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60AEA88-754F-45BC-95C8-743E9B2CF1C3}"/>
                  </a:ext>
                </a:extLst>
              </p:cNvPr>
              <p:cNvSpPr txBox="1"/>
              <p:nvPr/>
            </p:nvSpPr>
            <p:spPr>
              <a:xfrm>
                <a:off x="7210242" y="3035486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60AEA88-754F-45BC-95C8-743E9B2CF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3035486"/>
                <a:ext cx="1594757" cy="153888"/>
              </a:xfrm>
              <a:prstGeom prst="rect">
                <a:avLst/>
              </a:prstGeom>
              <a:blipFill>
                <a:blip r:embed="rId47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C1A6BC2-6DFC-46AF-9D1A-854860C97A72}"/>
                  </a:ext>
                </a:extLst>
              </p:cNvPr>
              <p:cNvSpPr txBox="1"/>
              <p:nvPr/>
            </p:nvSpPr>
            <p:spPr>
              <a:xfrm>
                <a:off x="7210242" y="3307503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C1A6BC2-6DFC-46AF-9D1A-854860C97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3307503"/>
                <a:ext cx="1594757" cy="153888"/>
              </a:xfrm>
              <a:prstGeom prst="rect">
                <a:avLst/>
              </a:prstGeom>
              <a:blipFill>
                <a:blip r:embed="rId48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1514D8F-C817-4AD7-BB41-06166DF10909}"/>
              </a:ext>
            </a:extLst>
          </p:cNvPr>
          <p:cNvSpPr/>
          <p:nvPr/>
        </p:nvSpPr>
        <p:spPr>
          <a:xfrm>
            <a:off x="10789920" y="2734056"/>
            <a:ext cx="466344" cy="411480"/>
          </a:xfrm>
          <a:custGeom>
            <a:avLst/>
            <a:gdLst>
              <a:gd name="connsiteX0" fmla="*/ 0 w 466344"/>
              <a:gd name="connsiteY0" fmla="*/ 411480 h 411480"/>
              <a:gd name="connsiteX1" fmla="*/ 347472 w 466344"/>
              <a:gd name="connsiteY1" fmla="*/ 283464 h 411480"/>
              <a:gd name="connsiteX2" fmla="*/ 466344 w 466344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344" h="411480">
                <a:moveTo>
                  <a:pt x="0" y="411480"/>
                </a:moveTo>
                <a:cubicBezTo>
                  <a:pt x="134874" y="381762"/>
                  <a:pt x="269748" y="352044"/>
                  <a:pt x="347472" y="283464"/>
                </a:cubicBezTo>
                <a:cubicBezTo>
                  <a:pt x="425196" y="214884"/>
                  <a:pt x="445770" y="107442"/>
                  <a:pt x="466344" y="0"/>
                </a:cubicBezTo>
              </a:path>
            </a:pathLst>
          </a:custGeom>
          <a:ln w="6350">
            <a:solidFill>
              <a:schemeClr val="tx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BDFAA7CB-760B-4503-93EB-61294AE0DDF2}"/>
                  </a:ext>
                </a:extLst>
              </p:cNvPr>
              <p:cNvSpPr txBox="1"/>
              <p:nvPr/>
            </p:nvSpPr>
            <p:spPr>
              <a:xfrm>
                <a:off x="7210242" y="2493236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: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BDFAA7CB-760B-4503-93EB-61294AE0D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2493236"/>
                <a:ext cx="934149" cy="184666"/>
              </a:xfrm>
              <a:prstGeom prst="rect">
                <a:avLst/>
              </a:prstGeom>
              <a:blipFill>
                <a:blip r:embed="rId49"/>
                <a:stretch>
                  <a:fillRect l="-10458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956F817-E078-4F38-BE7F-6D54837804C7}"/>
                  </a:ext>
                </a:extLst>
              </p:cNvPr>
              <p:cNvSpPr txBox="1"/>
              <p:nvPr/>
            </p:nvSpPr>
            <p:spPr>
              <a:xfrm>
                <a:off x="8696158" y="4112133"/>
                <a:ext cx="20010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.08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/>
                  <a:t> 0.01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0.2 =  </a:t>
                </a:r>
                <a:r>
                  <a:rPr lang="en-US" altLang="zh-CN" sz="1200" dirty="0" err="1"/>
                  <a:t>1.6e</a:t>
                </a:r>
                <a:r>
                  <a:rPr lang="en-US" altLang="zh-CN" sz="1200" dirty="0"/>
                  <a:t>-4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956F817-E078-4F38-BE7F-6D548378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4112133"/>
                <a:ext cx="2001061" cy="184666"/>
              </a:xfrm>
              <a:prstGeom prst="rect">
                <a:avLst/>
              </a:prstGeom>
              <a:blipFill>
                <a:blip r:embed="rId50"/>
                <a:stretch>
                  <a:fillRect l="-2744" t="-26667" r="-365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65E8DCD-6CA8-4A4B-8EA9-9D8B3A785C39}"/>
                  </a:ext>
                </a:extLst>
              </p:cNvPr>
              <p:cNvSpPr txBox="1"/>
              <p:nvPr/>
            </p:nvSpPr>
            <p:spPr>
              <a:xfrm>
                <a:off x="8696158" y="4361021"/>
                <a:ext cx="20186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.032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 0.02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0.2 =  </a:t>
                </a:r>
                <a:r>
                  <a:rPr lang="en-US" altLang="zh-CN" sz="1200" dirty="0" err="1"/>
                  <a:t>1.3e</a:t>
                </a:r>
                <a:r>
                  <a:rPr lang="en-US" altLang="zh-CN" sz="1200" dirty="0"/>
                  <a:t>-4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65E8DCD-6CA8-4A4B-8EA9-9D8B3A78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4361021"/>
                <a:ext cx="2018694" cy="184666"/>
              </a:xfrm>
              <a:prstGeom prst="rect">
                <a:avLst/>
              </a:prstGeom>
              <a:blipFill>
                <a:blip r:embed="rId51"/>
                <a:stretch>
                  <a:fillRect l="-2719" t="-25806" r="-3625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AC400C23-0E70-462A-9B7E-BFCD6A5110B5}"/>
                  </a:ext>
                </a:extLst>
              </p:cNvPr>
              <p:cNvSpPr txBox="1"/>
              <p:nvPr/>
            </p:nvSpPr>
            <p:spPr>
              <a:xfrm>
                <a:off x="8700967" y="4627743"/>
                <a:ext cx="19048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.003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 0.15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0.2 =  </a:t>
                </a:r>
                <a:r>
                  <a:rPr lang="en-US" altLang="zh-CN" sz="1200" dirty="0" err="1"/>
                  <a:t>9e</a:t>
                </a:r>
                <a:r>
                  <a:rPr lang="en-US" altLang="zh-CN" sz="1200" dirty="0"/>
                  <a:t>-5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AC400C23-0E70-462A-9B7E-BFCD6A51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967" y="4627743"/>
                <a:ext cx="1904880" cy="184666"/>
              </a:xfrm>
              <a:prstGeom prst="rect">
                <a:avLst/>
              </a:prstGeom>
              <a:blipFill>
                <a:blip r:embed="rId52"/>
                <a:stretch>
                  <a:fillRect l="-2875" t="-26667" r="-4153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9F18369-299C-4B32-BEBC-010171351E27}"/>
                  </a:ext>
                </a:extLst>
              </p:cNvPr>
              <p:cNvSpPr txBox="1"/>
              <p:nvPr/>
            </p:nvSpPr>
            <p:spPr>
              <a:xfrm>
                <a:off x="10508304" y="3518967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转化</a:t>
                </a:r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9F18369-299C-4B32-BEBC-010171351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304" y="3518967"/>
                <a:ext cx="1772375" cy="492443"/>
              </a:xfrm>
              <a:prstGeom prst="rect">
                <a:avLst/>
              </a:prstGeom>
              <a:blipFill>
                <a:blip r:embed="rId53"/>
                <a:stretch>
                  <a:fillRect l="-7216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387CE4F-99A0-41BE-872A-1E9B5F33DA21}"/>
                  </a:ext>
                </a:extLst>
              </p:cNvPr>
              <p:cNvSpPr txBox="1"/>
              <p:nvPr/>
            </p:nvSpPr>
            <p:spPr>
              <a:xfrm>
                <a:off x="7210242" y="4124558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387CE4F-99A0-41BE-872A-1E9B5F33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4124558"/>
                <a:ext cx="1594757" cy="153888"/>
              </a:xfrm>
              <a:prstGeom prst="rect">
                <a:avLst/>
              </a:prstGeom>
              <a:blipFill>
                <a:blip r:embed="rId54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54B90CA-FDAD-4CD5-ACD2-9991688C21D2}"/>
                  </a:ext>
                </a:extLst>
              </p:cNvPr>
              <p:cNvSpPr txBox="1"/>
              <p:nvPr/>
            </p:nvSpPr>
            <p:spPr>
              <a:xfrm>
                <a:off x="7210242" y="4377745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54B90CA-FDAD-4CD5-ACD2-9991688C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4377745"/>
                <a:ext cx="1594757" cy="153888"/>
              </a:xfrm>
              <a:prstGeom prst="rect">
                <a:avLst/>
              </a:prstGeom>
              <a:blipFill>
                <a:blip r:embed="rId55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B3B762A-5095-4CBA-8F27-0B1A7F29FF0E}"/>
                  </a:ext>
                </a:extLst>
              </p:cNvPr>
              <p:cNvSpPr txBox="1"/>
              <p:nvPr/>
            </p:nvSpPr>
            <p:spPr>
              <a:xfrm>
                <a:off x="7210242" y="4649762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B3B762A-5095-4CBA-8F27-0B1A7F29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4649762"/>
                <a:ext cx="1594757" cy="153888"/>
              </a:xfrm>
              <a:prstGeom prst="rect">
                <a:avLst/>
              </a:prstGeom>
              <a:blipFill>
                <a:blip r:embed="rId56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ACC8DB45-3272-4A5A-A7D3-4C1C7102D859}"/>
              </a:ext>
            </a:extLst>
          </p:cNvPr>
          <p:cNvSpPr/>
          <p:nvPr/>
        </p:nvSpPr>
        <p:spPr>
          <a:xfrm>
            <a:off x="10724470" y="4076315"/>
            <a:ext cx="531794" cy="146527"/>
          </a:xfrm>
          <a:custGeom>
            <a:avLst/>
            <a:gdLst>
              <a:gd name="connsiteX0" fmla="*/ 0 w 466344"/>
              <a:gd name="connsiteY0" fmla="*/ 411480 h 411480"/>
              <a:gd name="connsiteX1" fmla="*/ 347472 w 466344"/>
              <a:gd name="connsiteY1" fmla="*/ 283464 h 411480"/>
              <a:gd name="connsiteX2" fmla="*/ 466344 w 466344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344" h="411480">
                <a:moveTo>
                  <a:pt x="0" y="411480"/>
                </a:moveTo>
                <a:cubicBezTo>
                  <a:pt x="134874" y="381762"/>
                  <a:pt x="269748" y="352044"/>
                  <a:pt x="347472" y="283464"/>
                </a:cubicBezTo>
                <a:cubicBezTo>
                  <a:pt x="425196" y="214884"/>
                  <a:pt x="445770" y="107442"/>
                  <a:pt x="466344" y="0"/>
                </a:cubicBezTo>
              </a:path>
            </a:pathLst>
          </a:cu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7C93652-417D-42DF-BD36-C3201D9A94CE}"/>
                  </a:ext>
                </a:extLst>
              </p:cNvPr>
              <p:cNvSpPr txBox="1"/>
              <p:nvPr/>
            </p:nvSpPr>
            <p:spPr>
              <a:xfrm>
                <a:off x="7210242" y="3835495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7C93652-417D-42DF-BD36-C3201D9A9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3835495"/>
                <a:ext cx="934149" cy="184666"/>
              </a:xfrm>
              <a:prstGeom prst="rect">
                <a:avLst/>
              </a:prstGeom>
              <a:blipFill>
                <a:blip r:embed="rId57"/>
                <a:stretch>
                  <a:fillRect l="-10458" t="-266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27BD2D0-15B6-431F-ABBB-F9A0A5E3242D}"/>
                  </a:ext>
                </a:extLst>
              </p:cNvPr>
              <p:cNvSpPr txBox="1"/>
              <p:nvPr/>
            </p:nvSpPr>
            <p:spPr>
              <a:xfrm>
                <a:off x="5337957" y="4323842"/>
                <a:ext cx="4251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27BD2D0-15B6-431F-ABBB-F9A0A5E3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57" y="4323842"/>
                <a:ext cx="425116" cy="169277"/>
              </a:xfrm>
              <a:prstGeom prst="rect">
                <a:avLst/>
              </a:prstGeom>
              <a:blipFill>
                <a:blip r:embed="rId58"/>
                <a:stretch>
                  <a:fillRect l="-11594" t="-3571" r="-434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文本框 102">
            <a:extLst>
              <a:ext uri="{FF2B5EF4-FFF2-40B4-BE49-F238E27FC236}">
                <a16:creationId xmlns:a16="http://schemas.microsoft.com/office/drawing/2014/main" id="{91F65505-E435-4A8E-9D9E-0532C739B616}"/>
              </a:ext>
            </a:extLst>
          </p:cNvPr>
          <p:cNvSpPr txBox="1"/>
          <p:nvPr/>
        </p:nvSpPr>
        <p:spPr>
          <a:xfrm>
            <a:off x="5819923" y="4323842"/>
            <a:ext cx="6476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 err="1">
                <a:solidFill>
                  <a:srgbClr val="FF0000"/>
                </a:solidFill>
              </a:rPr>
              <a:t>5.8e</a:t>
            </a:r>
            <a:r>
              <a:rPr lang="en-US" altLang="zh-CN" sz="1100" dirty="0">
                <a:solidFill>
                  <a:srgbClr val="FF0000"/>
                </a:solidFill>
              </a:rPr>
              <a:t>-3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B5C9912-4101-4D17-A89C-60D9093F57A5}"/>
                  </a:ext>
                </a:extLst>
              </p:cNvPr>
              <p:cNvSpPr txBox="1"/>
              <p:nvPr/>
            </p:nvSpPr>
            <p:spPr>
              <a:xfrm>
                <a:off x="5340792" y="4916522"/>
                <a:ext cx="4311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B5C9912-4101-4D17-A89C-60D9093F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92" y="4916522"/>
                <a:ext cx="431144" cy="169277"/>
              </a:xfrm>
              <a:prstGeom prst="rect">
                <a:avLst/>
              </a:prstGeom>
              <a:blipFill>
                <a:blip r:embed="rId59"/>
                <a:stretch>
                  <a:fillRect l="-11268" t="-7407" r="-28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E11E0FE8-56F6-4B6D-BFF0-3049138259C8}"/>
              </a:ext>
            </a:extLst>
          </p:cNvPr>
          <p:cNvSpPr txBox="1"/>
          <p:nvPr/>
        </p:nvSpPr>
        <p:spPr>
          <a:xfrm>
            <a:off x="5822758" y="4916522"/>
            <a:ext cx="6476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 err="1">
                <a:solidFill>
                  <a:srgbClr val="FF0000"/>
                </a:solidFill>
              </a:rPr>
              <a:t>1.6e</a:t>
            </a:r>
            <a:r>
              <a:rPr lang="en-US" altLang="zh-CN" sz="1100" dirty="0">
                <a:solidFill>
                  <a:srgbClr val="FF0000"/>
                </a:solidFill>
              </a:rPr>
              <a:t>-4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8932317-A9A7-46E5-B417-A818E9791EC0}"/>
              </a:ext>
            </a:extLst>
          </p:cNvPr>
          <p:cNvSpPr txBox="1"/>
          <p:nvPr/>
        </p:nvSpPr>
        <p:spPr>
          <a:xfrm>
            <a:off x="349562" y="133386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新生成概率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3720FBF-2CDF-4DFC-BBFF-E5354F81C73F}"/>
              </a:ext>
            </a:extLst>
          </p:cNvPr>
          <p:cNvSpPr/>
          <p:nvPr/>
        </p:nvSpPr>
        <p:spPr>
          <a:xfrm>
            <a:off x="418704" y="1724379"/>
            <a:ext cx="842613" cy="1236949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E6F0EC9-576E-4253-A4CA-8D44FBF3F05E}"/>
              </a:ext>
            </a:extLst>
          </p:cNvPr>
          <p:cNvSpPr/>
          <p:nvPr/>
        </p:nvSpPr>
        <p:spPr>
          <a:xfrm>
            <a:off x="11309985" y="3534780"/>
            <a:ext cx="177166" cy="230408"/>
          </a:xfrm>
          <a:prstGeom prst="roundRect">
            <a:avLst/>
          </a:prstGeom>
          <a:noFill/>
          <a:ln w="31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DC899CF0-B93A-45A7-9EDC-DAE851D5D94F}"/>
              </a:ext>
            </a:extLst>
          </p:cNvPr>
          <p:cNvSpPr/>
          <p:nvPr/>
        </p:nvSpPr>
        <p:spPr>
          <a:xfrm>
            <a:off x="11305908" y="2214839"/>
            <a:ext cx="177166" cy="230408"/>
          </a:xfrm>
          <a:prstGeom prst="roundRect">
            <a:avLst/>
          </a:prstGeom>
          <a:noFill/>
          <a:ln w="3175"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时间轴左上角">
            <a:extLst>
              <a:ext uri="{FF2B5EF4-FFF2-40B4-BE49-F238E27FC236}">
                <a16:creationId xmlns:a16="http://schemas.microsoft.com/office/drawing/2014/main" id="{50E742BA-3C3B-4D7D-9F14-4913B7A37FFB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9572A01-9C44-4497-9014-868540CFB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E11D776C-2C39-40B3-907B-290998956CBA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28EF3C49-35DD-4E1E-AFFD-23A5F3CAC56D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73473A4-9437-43B7-A309-5C313E763724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96CFC4D5-CD44-420F-B3A8-43AD25632EBB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439ACBEC-741D-450C-8469-3443EBA7598A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02118E6F-E1EA-4BDD-BB67-B88EA68FE5D8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31A75993-67A5-41C5-B8AD-0FBB6652FE8A}"/>
              </a:ext>
            </a:extLst>
          </p:cNvPr>
          <p:cNvSpPr/>
          <p:nvPr/>
        </p:nvSpPr>
        <p:spPr>
          <a:xfrm>
            <a:off x="845880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2B84CE01-0A50-4E89-AD18-6861EAB86FD2}"/>
              </a:ext>
            </a:extLst>
          </p:cNvPr>
          <p:cNvSpPr/>
          <p:nvPr/>
        </p:nvSpPr>
        <p:spPr>
          <a:xfrm rot="10626874" flipV="1">
            <a:off x="990296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963208EF-5066-4D6B-837F-281FD5350FF1}"/>
              </a:ext>
            </a:extLst>
          </p:cNvPr>
          <p:cNvCxnSpPr>
            <a:cxnSpLocks/>
          </p:cNvCxnSpPr>
          <p:nvPr/>
        </p:nvCxnSpPr>
        <p:spPr>
          <a:xfrm>
            <a:off x="10268837" y="4314199"/>
            <a:ext cx="448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83A22F7-7867-454A-9A8D-6FD4C83A9E40}"/>
              </a:ext>
            </a:extLst>
          </p:cNvPr>
          <p:cNvCxnSpPr>
            <a:cxnSpLocks/>
          </p:cNvCxnSpPr>
          <p:nvPr/>
        </p:nvCxnSpPr>
        <p:spPr>
          <a:xfrm>
            <a:off x="10321396" y="3223748"/>
            <a:ext cx="448454" cy="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9EE3C8B4-5126-40BB-97C2-D16127D74CF8}"/>
                  </a:ext>
                </a:extLst>
              </p:cNvPr>
              <p:cNvSpPr txBox="1"/>
              <p:nvPr/>
            </p:nvSpPr>
            <p:spPr>
              <a:xfrm>
                <a:off x="116667" y="4257792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9EE3C8B4-5126-40BB-97C2-D16127D74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7" y="4257792"/>
                <a:ext cx="348339" cy="461665"/>
              </a:xfrm>
              <a:prstGeom prst="rect">
                <a:avLst/>
              </a:prstGeom>
              <a:blipFill>
                <a:blip r:embed="rId44"/>
                <a:stretch>
                  <a:fillRect r="-1754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333FB9-0221-4C6E-A0DD-16C512CEEE16}"/>
                  </a:ext>
                </a:extLst>
              </p:cNvPr>
              <p:cNvSpPr txBox="1"/>
              <p:nvPr/>
            </p:nvSpPr>
            <p:spPr>
              <a:xfrm>
                <a:off x="109468" y="4803135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333FB9-0221-4C6E-A0DD-16C512CEE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" y="4803135"/>
                <a:ext cx="495136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4B0BDE6E-A0FA-4AE6-ADCB-90FB3D207572}"/>
                  </a:ext>
                </a:extLst>
              </p:cNvPr>
              <p:cNvSpPr txBox="1"/>
              <p:nvPr/>
            </p:nvSpPr>
            <p:spPr>
              <a:xfrm>
                <a:off x="109468" y="531470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4B0BDE6E-A0FA-4AE6-ADCB-90FB3D207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" y="5314707"/>
                <a:ext cx="508280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53DBE550-6E69-4884-BE36-73409D4CAADF}"/>
                  </a:ext>
                </a:extLst>
              </p:cNvPr>
              <p:cNvSpPr txBox="1"/>
              <p:nvPr/>
            </p:nvSpPr>
            <p:spPr>
              <a:xfrm>
                <a:off x="1812872" y="1158779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53DBE550-6E69-4884-BE36-73409D4CA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158779"/>
                <a:ext cx="508280" cy="461665"/>
              </a:xfrm>
              <a:prstGeom prst="rect">
                <a:avLst/>
              </a:prstGeom>
              <a:blipFill>
                <a:blip r:embed="rId4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C645F16F-A154-41BF-8FCA-4B647F86B19C}"/>
                  </a:ext>
                </a:extLst>
              </p:cNvPr>
              <p:cNvSpPr txBox="1"/>
              <p:nvPr/>
            </p:nvSpPr>
            <p:spPr>
              <a:xfrm>
                <a:off x="1812872" y="1613372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C645F16F-A154-41BF-8FCA-4B647F86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613372"/>
                <a:ext cx="495136" cy="461665"/>
              </a:xfrm>
              <a:prstGeom prst="rect">
                <a:avLst/>
              </a:prstGeom>
              <a:blipFill>
                <a:blip r:embed="rId4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2729AF9E-45E0-4DC0-9A48-C833B4CF0C74}"/>
                  </a:ext>
                </a:extLst>
              </p:cNvPr>
              <p:cNvSpPr txBox="1"/>
              <p:nvPr/>
            </p:nvSpPr>
            <p:spPr>
              <a:xfrm>
                <a:off x="1812872" y="2086844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2729AF9E-45E0-4DC0-9A48-C833B4C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2086844"/>
                <a:ext cx="508280" cy="461665"/>
              </a:xfrm>
              <a:prstGeom prst="rect">
                <a:avLst/>
              </a:prstGeom>
              <a:blipFill>
                <a:blip r:embed="rId4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1CB723D5-682B-4992-BFB6-BB7976403B96}"/>
                  </a:ext>
                </a:extLst>
              </p:cNvPr>
              <p:cNvSpPr txBox="1"/>
              <p:nvPr/>
            </p:nvSpPr>
            <p:spPr>
              <a:xfrm>
                <a:off x="2384853" y="91151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1CB723D5-682B-4992-BFB6-BB7976403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53" y="911516"/>
                <a:ext cx="508280" cy="461665"/>
              </a:xfrm>
              <a:prstGeom prst="rect">
                <a:avLst/>
              </a:prstGeom>
              <a:blipFill>
                <a:blip r:embed="rId50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72C4A22-5373-459B-9DC0-23FE1DD2F5BC}"/>
                  </a:ext>
                </a:extLst>
              </p:cNvPr>
              <p:cNvSpPr txBox="1"/>
              <p:nvPr/>
            </p:nvSpPr>
            <p:spPr>
              <a:xfrm>
                <a:off x="2887343" y="92165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72C4A22-5373-459B-9DC0-23FE1DD2F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43" y="921651"/>
                <a:ext cx="508280" cy="461665"/>
              </a:xfrm>
              <a:prstGeom prst="rect">
                <a:avLst/>
              </a:prstGeom>
              <a:blipFill>
                <a:blip r:embed="rId6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3D613E9A-20A6-407C-821E-286F16247579}"/>
                  </a:ext>
                </a:extLst>
              </p:cNvPr>
              <p:cNvSpPr txBox="1"/>
              <p:nvPr/>
            </p:nvSpPr>
            <p:spPr>
              <a:xfrm>
                <a:off x="3416933" y="91390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3D613E9A-20A6-407C-821E-286F1624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33" y="913901"/>
                <a:ext cx="508280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C994A1E-0E90-478C-B137-91EAD0EDDC5E}"/>
                  </a:ext>
                </a:extLst>
              </p:cNvPr>
              <p:cNvSpPr txBox="1"/>
              <p:nvPr/>
            </p:nvSpPr>
            <p:spPr>
              <a:xfrm>
                <a:off x="4085368" y="421254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C994A1E-0E90-478C-B137-91EAD0ED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8" y="4212545"/>
                <a:ext cx="508280" cy="461665"/>
              </a:xfrm>
              <a:prstGeom prst="rect">
                <a:avLst/>
              </a:prstGeom>
              <a:blipFill>
                <a:blip r:embed="rId5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FF84FA97-EFB0-4682-8906-F65AFDD287F4}"/>
                  </a:ext>
                </a:extLst>
              </p:cNvPr>
              <p:cNvSpPr txBox="1"/>
              <p:nvPr/>
            </p:nvSpPr>
            <p:spPr>
              <a:xfrm>
                <a:off x="4085368" y="474033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FF84FA97-EFB0-4682-8906-F65AFDD2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8" y="4740335"/>
                <a:ext cx="508280" cy="461665"/>
              </a:xfrm>
              <a:prstGeom prst="rect">
                <a:avLst/>
              </a:prstGeom>
              <a:blipFill>
                <a:blip r:embed="rId5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20373154-1629-4A80-B337-AA96E2918F04}"/>
                  </a:ext>
                </a:extLst>
              </p:cNvPr>
              <p:cNvSpPr txBox="1"/>
              <p:nvPr/>
            </p:nvSpPr>
            <p:spPr>
              <a:xfrm>
                <a:off x="4085368" y="5326230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20373154-1629-4A80-B337-AA96E291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8" y="5326230"/>
                <a:ext cx="508280" cy="461665"/>
              </a:xfrm>
              <a:prstGeom prst="rect">
                <a:avLst/>
              </a:prstGeom>
              <a:blipFill>
                <a:blip r:embed="rId5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文本框 186">
            <a:extLst>
              <a:ext uri="{FF2B5EF4-FFF2-40B4-BE49-F238E27FC236}">
                <a16:creationId xmlns:a16="http://schemas.microsoft.com/office/drawing/2014/main" id="{FD3D0745-D403-411D-93E7-0ECB1B54AEF2}"/>
              </a:ext>
            </a:extLst>
          </p:cNvPr>
          <p:cNvSpPr txBox="1"/>
          <p:nvPr/>
        </p:nvSpPr>
        <p:spPr>
          <a:xfrm>
            <a:off x="1080313" y="422284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0.08</a:t>
            </a:r>
            <a:endParaRPr lang="zh-CN" altLang="en-US" sz="12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8FA56783-BCFD-4AB6-B871-9EDD51C4ED2C}"/>
              </a:ext>
            </a:extLst>
          </p:cNvPr>
          <p:cNvSpPr txBox="1"/>
          <p:nvPr/>
        </p:nvSpPr>
        <p:spPr>
          <a:xfrm>
            <a:off x="1070015" y="482360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0.032</a:t>
            </a:r>
            <a:endParaRPr lang="zh-CN" altLang="en-US" sz="12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D4394695-1806-4C01-BECB-2C86DB130F66}"/>
              </a:ext>
            </a:extLst>
          </p:cNvPr>
          <p:cNvSpPr txBox="1"/>
          <p:nvPr/>
        </p:nvSpPr>
        <p:spPr>
          <a:xfrm>
            <a:off x="1088323" y="530727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0.003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6727553-5589-478D-BEEB-08DFC29DE636}"/>
                  </a:ext>
                </a:extLst>
              </p:cNvPr>
              <p:cNvSpPr txBox="1"/>
              <p:nvPr/>
            </p:nvSpPr>
            <p:spPr>
              <a:xfrm>
                <a:off x="4529474" y="2186178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6727553-5589-478D-BEEB-08DFC29DE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186178"/>
                <a:ext cx="485710" cy="276999"/>
              </a:xfrm>
              <a:prstGeom prst="rect">
                <a:avLst/>
              </a:prstGeom>
              <a:blipFill>
                <a:blip r:embed="rId61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0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261336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6" y="308356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721413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504030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529528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688712" y="481765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721405" y="429880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580798" y="554842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/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ECAE66B-EAD5-4753-96BF-A110C05E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1735617"/>
                <a:ext cx="485710" cy="276999"/>
              </a:xfrm>
              <a:prstGeom prst="rect">
                <a:avLst/>
              </a:prstGeom>
              <a:blipFill>
                <a:blip r:embed="rId3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/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2B9BB84-0DDB-46D7-8A7A-587FDA1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657524"/>
                <a:ext cx="485710" cy="276999"/>
              </a:xfrm>
              <a:prstGeom prst="rect">
                <a:avLst/>
              </a:prstGeom>
              <a:blipFill>
                <a:blip r:embed="rId5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A8012BDB-45F5-423C-A60B-84092FF52E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7040" y="3820806"/>
            <a:ext cx="1165018" cy="212448"/>
          </a:xfrm>
          <a:prstGeom prst="bentConnector4">
            <a:avLst>
              <a:gd name="adj1" fmla="val 3888"/>
              <a:gd name="adj2" fmla="val 18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E202AA2-8110-406D-AEA7-C7B65CC6BC67}"/>
              </a:ext>
            </a:extLst>
          </p:cNvPr>
          <p:cNvCxnSpPr>
            <a:cxnSpLocks/>
          </p:cNvCxnSpPr>
          <p:nvPr/>
        </p:nvCxnSpPr>
        <p:spPr>
          <a:xfrm flipV="1">
            <a:off x="1115502" y="3345170"/>
            <a:ext cx="212448" cy="1730659"/>
          </a:xfrm>
          <a:prstGeom prst="bentConnector3">
            <a:avLst>
              <a:gd name="adj1" fmla="val 254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59912193-9390-49CC-9E25-5B672ADC3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101" y="4340572"/>
            <a:ext cx="2203251" cy="212448"/>
          </a:xfrm>
          <a:prstGeom prst="bentConnector4">
            <a:avLst>
              <a:gd name="adj1" fmla="val -206"/>
              <a:gd name="adj2" fmla="val 34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208561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/>
              <p:nvPr/>
            </p:nvSpPr>
            <p:spPr>
              <a:xfrm>
                <a:off x="1840213" y="432384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13" y="4323842"/>
                <a:ext cx="427873" cy="169277"/>
              </a:xfrm>
              <a:prstGeom prst="rect">
                <a:avLst/>
              </a:prstGeom>
              <a:blipFill>
                <a:blip r:embed="rId21"/>
                <a:stretch>
                  <a:fillRect l="-11429" t="-3571" r="-28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文本框 166">
            <a:extLst>
              <a:ext uri="{FF2B5EF4-FFF2-40B4-BE49-F238E27FC236}">
                <a16:creationId xmlns:a16="http://schemas.microsoft.com/office/drawing/2014/main" id="{3C153994-445A-4D3D-B6EB-2273CF807AEE}"/>
              </a:ext>
            </a:extLst>
          </p:cNvPr>
          <p:cNvSpPr txBox="1"/>
          <p:nvPr/>
        </p:nvSpPr>
        <p:spPr>
          <a:xfrm>
            <a:off x="6096000" y="1761036"/>
            <a:ext cx="555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只需重复“初始观测</a:t>
            </a:r>
            <a:r>
              <a:rPr lang="en-US" altLang="zh-CN" sz="1600" dirty="0"/>
              <a:t> </a:t>
            </a:r>
            <a:r>
              <a:rPr lang="zh-CN" altLang="en-US" sz="1600" dirty="0"/>
              <a:t>”   向   “观测时间点</a:t>
            </a:r>
            <a:r>
              <a:rPr lang="en-US" altLang="zh-CN" sz="1600" dirty="0"/>
              <a:t>1 </a:t>
            </a:r>
            <a:r>
              <a:rPr lang="zh-CN" altLang="en-US" sz="1600" dirty="0"/>
              <a:t>” </a:t>
            </a:r>
            <a:r>
              <a:rPr lang="en-US" altLang="zh-CN" sz="1600" dirty="0"/>
              <a:t> </a:t>
            </a:r>
            <a:r>
              <a:rPr lang="zh-CN" altLang="en-US" sz="1600" dirty="0"/>
              <a:t>转移 的计算方法</a:t>
            </a:r>
            <a:endParaRPr lang="en-US" altLang="zh-CN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3298240" y="204226"/>
            <a:ext cx="569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“观测时间点</a:t>
            </a:r>
            <a:r>
              <a:rPr lang="en-US" altLang="zh-CN" sz="2400" dirty="0"/>
              <a:t>2 </a:t>
            </a:r>
            <a:r>
              <a:rPr lang="zh-CN" altLang="en-US" sz="2400" dirty="0"/>
              <a:t>”   向   “观测时间点</a:t>
            </a:r>
            <a:r>
              <a:rPr lang="en-US" altLang="zh-CN" sz="2400" dirty="0"/>
              <a:t>3 </a:t>
            </a:r>
            <a:r>
              <a:rPr lang="zh-CN" altLang="en-US" sz="2400" dirty="0"/>
              <a:t>” </a:t>
            </a:r>
            <a:r>
              <a:rPr lang="en-US" altLang="zh-CN" sz="2400" dirty="0"/>
              <a:t> </a:t>
            </a:r>
            <a:r>
              <a:rPr lang="zh-CN" altLang="en-US" sz="2400" dirty="0"/>
              <a:t>转移</a:t>
            </a:r>
            <a:r>
              <a:rPr lang="en-US" altLang="zh-CN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/>
              <p:nvPr/>
            </p:nvSpPr>
            <p:spPr>
              <a:xfrm>
                <a:off x="1840213" y="4906552"/>
                <a:ext cx="427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13" y="4906552"/>
                <a:ext cx="427873" cy="169277"/>
              </a:xfrm>
              <a:prstGeom prst="rect">
                <a:avLst/>
              </a:prstGeom>
              <a:blipFill>
                <a:blip r:embed="rId22"/>
                <a:stretch>
                  <a:fillRect l="-11429" t="-7143" r="-28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/>
              <p:nvPr/>
            </p:nvSpPr>
            <p:spPr>
              <a:xfrm>
                <a:off x="1840213" y="5448150"/>
                <a:ext cx="4311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13" y="5448150"/>
                <a:ext cx="431144" cy="169277"/>
              </a:xfrm>
              <a:prstGeom prst="rect">
                <a:avLst/>
              </a:prstGeom>
              <a:blipFill>
                <a:blip r:embed="rId23"/>
                <a:stretch>
                  <a:fillRect l="-11268" t="-7407" r="-28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A1E82D84-C608-4FDA-B4A1-D603BB2E1BF7}"/>
              </a:ext>
            </a:extLst>
          </p:cNvPr>
          <p:cNvSpPr txBox="1"/>
          <p:nvPr/>
        </p:nvSpPr>
        <p:spPr>
          <a:xfrm>
            <a:off x="594352" y="1727375"/>
            <a:ext cx="4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0.08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8E14C1-79AB-4A81-A6AE-6A7FE899D248}"/>
              </a:ext>
            </a:extLst>
          </p:cNvPr>
          <p:cNvSpPr txBox="1"/>
          <p:nvPr/>
        </p:nvSpPr>
        <p:spPr>
          <a:xfrm>
            <a:off x="530233" y="2188202"/>
            <a:ext cx="5610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0.032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1C80350-1022-450B-B68C-A63597B014B6}"/>
              </a:ext>
            </a:extLst>
          </p:cNvPr>
          <p:cNvSpPr txBox="1"/>
          <p:nvPr/>
        </p:nvSpPr>
        <p:spPr>
          <a:xfrm>
            <a:off x="530233" y="2657524"/>
            <a:ext cx="5610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0.003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01CCB50-F130-4420-9E10-7928A8E8A0ED}"/>
                  </a:ext>
                </a:extLst>
              </p:cNvPr>
              <p:cNvSpPr txBox="1"/>
              <p:nvPr/>
            </p:nvSpPr>
            <p:spPr>
              <a:xfrm>
                <a:off x="2411273" y="131073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01CCB50-F130-4420-9E10-7928A8E8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310731"/>
                <a:ext cx="485710" cy="276999"/>
              </a:xfrm>
              <a:prstGeom prst="rect">
                <a:avLst/>
              </a:prstGeom>
              <a:blipFill>
                <a:blip r:embed="rId24"/>
                <a:stretch>
                  <a:fillRect l="-11392" r="-1265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61B062-B12C-46A2-BE2A-F8364F27C05D}"/>
                  </a:ext>
                </a:extLst>
              </p:cNvPr>
              <p:cNvSpPr txBox="1"/>
              <p:nvPr/>
            </p:nvSpPr>
            <p:spPr>
              <a:xfrm>
                <a:off x="2939274" y="131073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61B062-B12C-46A2-BE2A-F8364F2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4" y="1310731"/>
                <a:ext cx="485710" cy="276999"/>
              </a:xfrm>
              <a:prstGeom prst="rect">
                <a:avLst/>
              </a:prstGeom>
              <a:blipFill>
                <a:blip r:embed="rId25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>
            <a:extLst>
              <a:ext uri="{FF2B5EF4-FFF2-40B4-BE49-F238E27FC236}">
                <a16:creationId xmlns:a16="http://schemas.microsoft.com/office/drawing/2014/main" id="{ADC03865-F0A1-4EEA-8509-918114A314E2}"/>
              </a:ext>
            </a:extLst>
          </p:cNvPr>
          <p:cNvSpPr txBox="1"/>
          <p:nvPr/>
        </p:nvSpPr>
        <p:spPr>
          <a:xfrm>
            <a:off x="3467275" y="1310731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0.03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7C06821-4F8D-4573-AB12-13C9413FE4DD}"/>
                  </a:ext>
                </a:extLst>
              </p:cNvPr>
              <p:cNvSpPr txBox="1"/>
              <p:nvPr/>
            </p:nvSpPr>
            <p:spPr>
              <a:xfrm>
                <a:off x="2411273" y="1743362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7C06821-4F8D-4573-AB12-13C9413F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1743362"/>
                <a:ext cx="357469" cy="276999"/>
              </a:xfrm>
              <a:prstGeom prst="rect">
                <a:avLst/>
              </a:prstGeom>
              <a:blipFill>
                <a:blip r:embed="rId26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CFE2466-D212-43AD-985D-1844D51C7B79}"/>
                  </a:ext>
                </a:extLst>
              </p:cNvPr>
              <p:cNvSpPr txBox="1"/>
              <p:nvPr/>
            </p:nvSpPr>
            <p:spPr>
              <a:xfrm>
                <a:off x="2934070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CFE2466-D212-43AD-985D-1844D51C7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0" y="1743362"/>
                <a:ext cx="485710" cy="276999"/>
              </a:xfrm>
              <a:prstGeom prst="rect">
                <a:avLst/>
              </a:prstGeom>
              <a:blipFill>
                <a:blip r:embed="rId27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772034A-F52D-471A-AA5B-3CC10AEAEC94}"/>
                  </a:ext>
                </a:extLst>
              </p:cNvPr>
              <p:cNvSpPr txBox="1"/>
              <p:nvPr/>
            </p:nvSpPr>
            <p:spPr>
              <a:xfrm>
                <a:off x="3456376" y="174336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772034A-F52D-471A-AA5B-3CC10AEAE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1743362"/>
                <a:ext cx="485710" cy="276999"/>
              </a:xfrm>
              <a:prstGeom prst="rect">
                <a:avLst/>
              </a:prstGeom>
              <a:blipFill>
                <a:blip r:embed="rId28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D3A40D9-8CB9-4DEF-B023-1A708D8E4819}"/>
                  </a:ext>
                </a:extLst>
              </p:cNvPr>
              <p:cNvSpPr txBox="1"/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D3A40D9-8CB9-4DEF-B023-1A708D8E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3" y="2198467"/>
                <a:ext cx="357470" cy="276999"/>
              </a:xfrm>
              <a:prstGeom prst="rect">
                <a:avLst/>
              </a:prstGeom>
              <a:blipFill>
                <a:blip r:embed="rId29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F2777ED-DC44-4043-ACDF-C13A4D82E686}"/>
                  </a:ext>
                </a:extLst>
              </p:cNvPr>
              <p:cNvSpPr txBox="1"/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F2777ED-DC44-4043-ACDF-C13A4D82E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53" y="2198467"/>
                <a:ext cx="485710" cy="276999"/>
              </a:xfrm>
              <a:prstGeom prst="rect">
                <a:avLst/>
              </a:prstGeom>
              <a:blipFill>
                <a:blip r:embed="rId30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C342A53-D72E-4586-809E-E080B6DC2AC0}"/>
                  </a:ext>
                </a:extLst>
              </p:cNvPr>
              <p:cNvSpPr txBox="1"/>
              <p:nvPr/>
            </p:nvSpPr>
            <p:spPr>
              <a:xfrm>
                <a:off x="3456376" y="21984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C342A53-D72E-4586-809E-E080B6DC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76" y="2198467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5254" r="-16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左中括号 94">
            <a:extLst>
              <a:ext uri="{FF2B5EF4-FFF2-40B4-BE49-F238E27FC236}">
                <a16:creationId xmlns:a16="http://schemas.microsoft.com/office/drawing/2014/main" id="{10564943-D984-4071-A090-375C27093EA2}"/>
              </a:ext>
            </a:extLst>
          </p:cNvPr>
          <p:cNvSpPr/>
          <p:nvPr/>
        </p:nvSpPr>
        <p:spPr>
          <a:xfrm>
            <a:off x="2234574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01C3448D-663F-400E-932E-85FAD5B46A04}"/>
              </a:ext>
            </a:extLst>
          </p:cNvPr>
          <p:cNvSpPr/>
          <p:nvPr/>
        </p:nvSpPr>
        <p:spPr>
          <a:xfrm flipH="1">
            <a:off x="3836156" y="1310732"/>
            <a:ext cx="128245" cy="123916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7222AE5-94ED-401B-A79B-754544DEFEDB}"/>
              </a:ext>
            </a:extLst>
          </p:cNvPr>
          <p:cNvSpPr txBox="1"/>
          <p:nvPr/>
        </p:nvSpPr>
        <p:spPr>
          <a:xfrm>
            <a:off x="4434680" y="6416689"/>
            <a:ext cx="8271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当前观测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69A138F0-21F9-440C-9118-40C64386365E}"/>
              </a:ext>
            </a:extLst>
          </p:cNvPr>
          <p:cNvSpPr/>
          <p:nvPr/>
        </p:nvSpPr>
        <p:spPr>
          <a:xfrm>
            <a:off x="4503804" y="4120333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3436CC3-4BB8-4652-ACBA-42517293674A}"/>
              </a:ext>
            </a:extLst>
          </p:cNvPr>
          <p:cNvSpPr txBox="1"/>
          <p:nvPr/>
        </p:nvSpPr>
        <p:spPr>
          <a:xfrm>
            <a:off x="4490149" y="3848157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360F2366-1724-4231-800C-22E796716068}"/>
              </a:ext>
            </a:extLst>
          </p:cNvPr>
          <p:cNvSpPr/>
          <p:nvPr/>
        </p:nvSpPr>
        <p:spPr>
          <a:xfrm>
            <a:off x="4670930" y="4327936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B0CEC5BE-22E3-4B2A-80A9-8401922DC900}"/>
              </a:ext>
            </a:extLst>
          </p:cNvPr>
          <p:cNvSpPr/>
          <p:nvPr/>
        </p:nvSpPr>
        <p:spPr>
          <a:xfrm>
            <a:off x="4643899" y="4926496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3D4EA595-B7BC-4440-9997-EAC03189583F}"/>
              </a:ext>
            </a:extLst>
          </p:cNvPr>
          <p:cNvSpPr/>
          <p:nvPr/>
        </p:nvSpPr>
        <p:spPr>
          <a:xfrm>
            <a:off x="4581830" y="5534259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5C71FC6-1FDE-4278-9F12-340AAB0D56FB}"/>
              </a:ext>
            </a:extLst>
          </p:cNvPr>
          <p:cNvSpPr txBox="1"/>
          <p:nvPr/>
        </p:nvSpPr>
        <p:spPr>
          <a:xfrm>
            <a:off x="4283196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F636B-7E17-4104-884C-71CE70EECD39}"/>
                  </a:ext>
                </a:extLst>
              </p:cNvPr>
              <p:cNvSpPr txBox="1"/>
              <p:nvPr/>
            </p:nvSpPr>
            <p:spPr>
              <a:xfrm>
                <a:off x="4275047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F636B-7E17-4104-884C-71CE70EE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47" y="3083560"/>
                <a:ext cx="1001621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椭圆 145">
            <a:extLst>
              <a:ext uri="{FF2B5EF4-FFF2-40B4-BE49-F238E27FC236}">
                <a16:creationId xmlns:a16="http://schemas.microsoft.com/office/drawing/2014/main" id="{358A436F-771B-42BC-919F-1FD0AD54E697}"/>
              </a:ext>
            </a:extLst>
          </p:cNvPr>
          <p:cNvSpPr/>
          <p:nvPr/>
        </p:nvSpPr>
        <p:spPr>
          <a:xfrm>
            <a:off x="4735124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3172EC6-305C-4381-BE27-250307EAA987}"/>
              </a:ext>
            </a:extLst>
          </p:cNvPr>
          <p:cNvCxnSpPr>
            <a:cxnSpLocks/>
          </p:cNvCxnSpPr>
          <p:nvPr/>
        </p:nvCxnSpPr>
        <p:spPr>
          <a:xfrm>
            <a:off x="2433034" y="4536460"/>
            <a:ext cx="1723454" cy="10197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6C8F6F8-F51E-42AE-99F2-4FEDAD186C63}"/>
              </a:ext>
            </a:extLst>
          </p:cNvPr>
          <p:cNvCxnSpPr>
            <a:cxnSpLocks/>
          </p:cNvCxnSpPr>
          <p:nvPr/>
        </p:nvCxnSpPr>
        <p:spPr>
          <a:xfrm>
            <a:off x="2435212" y="5001161"/>
            <a:ext cx="1721276" cy="5550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283F199-87FC-42E2-9D4F-9B43D36967D5}"/>
              </a:ext>
            </a:extLst>
          </p:cNvPr>
          <p:cNvCxnSpPr>
            <a:cxnSpLocks/>
          </p:cNvCxnSpPr>
          <p:nvPr/>
        </p:nvCxnSpPr>
        <p:spPr>
          <a:xfrm>
            <a:off x="2418130" y="5515175"/>
            <a:ext cx="1738358" cy="409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740E696-2A83-4B98-BDFF-761CBB96554E}"/>
                  </a:ext>
                </a:extLst>
              </p:cNvPr>
              <p:cNvSpPr txBox="1"/>
              <p:nvPr/>
            </p:nvSpPr>
            <p:spPr>
              <a:xfrm rot="1094414">
                <a:off x="2476958" y="4828883"/>
                <a:ext cx="983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740E696-2A83-4B98-BDFF-761CBB96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4414">
                <a:off x="2476958" y="4828883"/>
                <a:ext cx="98309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C5101FE8-FCD7-4C56-AA8D-E24650DBDF39}"/>
                  </a:ext>
                </a:extLst>
              </p:cNvPr>
              <p:cNvSpPr txBox="1"/>
              <p:nvPr/>
            </p:nvSpPr>
            <p:spPr>
              <a:xfrm rot="264774">
                <a:off x="2597070" y="5197733"/>
                <a:ext cx="992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C5101FE8-FCD7-4C56-AA8D-E24650DB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774">
                <a:off x="2597070" y="5197733"/>
                <a:ext cx="99296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436F253-B7D1-4C3A-8E2E-6299E0E4DBEE}"/>
                  </a:ext>
                </a:extLst>
              </p:cNvPr>
              <p:cNvSpPr txBox="1"/>
              <p:nvPr/>
            </p:nvSpPr>
            <p:spPr>
              <a:xfrm rot="1796403">
                <a:off x="2760266" y="4679750"/>
                <a:ext cx="992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436F253-B7D1-4C3A-8E2E-6299E0E4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403">
                <a:off x="2760266" y="4679750"/>
                <a:ext cx="992964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27BD2D0-15B6-431F-ABBB-F9A0A5E3242D}"/>
                  </a:ext>
                </a:extLst>
              </p:cNvPr>
              <p:cNvSpPr txBox="1"/>
              <p:nvPr/>
            </p:nvSpPr>
            <p:spPr>
              <a:xfrm>
                <a:off x="5337957" y="4323842"/>
                <a:ext cx="4251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27BD2D0-15B6-431F-ABBB-F9A0A5E3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57" y="4323842"/>
                <a:ext cx="425116" cy="169277"/>
              </a:xfrm>
              <a:prstGeom prst="rect">
                <a:avLst/>
              </a:prstGeom>
              <a:blipFill>
                <a:blip r:embed="rId58"/>
                <a:stretch>
                  <a:fillRect l="-11594" t="-3571" r="-434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文本框 102">
            <a:extLst>
              <a:ext uri="{FF2B5EF4-FFF2-40B4-BE49-F238E27FC236}">
                <a16:creationId xmlns:a16="http://schemas.microsoft.com/office/drawing/2014/main" id="{91F65505-E435-4A8E-9D9E-0532C739B616}"/>
              </a:ext>
            </a:extLst>
          </p:cNvPr>
          <p:cNvSpPr txBox="1"/>
          <p:nvPr/>
        </p:nvSpPr>
        <p:spPr>
          <a:xfrm>
            <a:off x="5819923" y="4323842"/>
            <a:ext cx="6476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 err="1">
                <a:solidFill>
                  <a:srgbClr val="FF0000"/>
                </a:solidFill>
              </a:rPr>
              <a:t>5.8e</a:t>
            </a:r>
            <a:r>
              <a:rPr lang="en-US" altLang="zh-CN" sz="1100" dirty="0">
                <a:solidFill>
                  <a:srgbClr val="FF0000"/>
                </a:solidFill>
              </a:rPr>
              <a:t>-3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B5C9912-4101-4D17-A89C-60D9093F57A5}"/>
                  </a:ext>
                </a:extLst>
              </p:cNvPr>
              <p:cNvSpPr txBox="1"/>
              <p:nvPr/>
            </p:nvSpPr>
            <p:spPr>
              <a:xfrm>
                <a:off x="5340792" y="4916522"/>
                <a:ext cx="4311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B5C9912-4101-4D17-A89C-60D9093F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92" y="4916522"/>
                <a:ext cx="431144" cy="169277"/>
              </a:xfrm>
              <a:prstGeom prst="rect">
                <a:avLst/>
              </a:prstGeom>
              <a:blipFill>
                <a:blip r:embed="rId59"/>
                <a:stretch>
                  <a:fillRect l="-11268" t="-7407" r="-28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E11E0FE8-56F6-4B6D-BFF0-3049138259C8}"/>
              </a:ext>
            </a:extLst>
          </p:cNvPr>
          <p:cNvSpPr txBox="1"/>
          <p:nvPr/>
        </p:nvSpPr>
        <p:spPr>
          <a:xfrm>
            <a:off x="5822758" y="4916522"/>
            <a:ext cx="6476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 err="1">
                <a:solidFill>
                  <a:srgbClr val="FF0000"/>
                </a:solidFill>
              </a:rPr>
              <a:t>1.6e</a:t>
            </a:r>
            <a:r>
              <a:rPr lang="en-US" altLang="zh-CN" sz="1100" dirty="0">
                <a:solidFill>
                  <a:srgbClr val="FF0000"/>
                </a:solidFill>
              </a:rPr>
              <a:t>-4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DF55EBA-5398-463D-B399-5E5B83743D14}"/>
                  </a:ext>
                </a:extLst>
              </p:cNvPr>
              <p:cNvSpPr txBox="1"/>
              <p:nvPr/>
            </p:nvSpPr>
            <p:spPr>
              <a:xfrm>
                <a:off x="8696158" y="5464205"/>
                <a:ext cx="2036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.08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/>
                  <a:t> 0.03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0.4 =   </a:t>
                </a:r>
                <a:r>
                  <a:rPr lang="en-US" altLang="zh-CN" sz="1200" dirty="0" err="1"/>
                  <a:t>9.6e</a:t>
                </a:r>
                <a:r>
                  <a:rPr lang="en-US" altLang="zh-CN" sz="1200" dirty="0"/>
                  <a:t>-4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DF55EBA-5398-463D-B399-5E5B83743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5464205"/>
                <a:ext cx="2036327" cy="184666"/>
              </a:xfrm>
              <a:prstGeom prst="rect">
                <a:avLst/>
              </a:prstGeom>
              <a:blipFill>
                <a:blip r:embed="rId60"/>
                <a:stretch>
                  <a:fillRect l="-2695" t="-25806" r="-3593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6D75C9F-4D0B-4755-B884-3314C4B48D1D}"/>
                  </a:ext>
                </a:extLst>
              </p:cNvPr>
              <p:cNvSpPr txBox="1"/>
              <p:nvPr/>
            </p:nvSpPr>
            <p:spPr>
              <a:xfrm>
                <a:off x="8696158" y="5713093"/>
                <a:ext cx="2020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.032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 0.01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  0.4 =  </a:t>
                </a:r>
                <a:r>
                  <a:rPr lang="en-US" altLang="zh-CN" sz="1200" dirty="0" err="1"/>
                  <a:t>1.3e</a:t>
                </a:r>
                <a:r>
                  <a:rPr lang="en-US" altLang="zh-CN" sz="1200" dirty="0"/>
                  <a:t>-4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6D75C9F-4D0B-4755-B884-3314C4B4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5713093"/>
                <a:ext cx="2020297" cy="184666"/>
              </a:xfrm>
              <a:prstGeom prst="rect">
                <a:avLst/>
              </a:prstGeom>
              <a:blipFill>
                <a:blip r:embed="rId61"/>
                <a:stretch>
                  <a:fillRect l="-2719" t="-26667" r="-392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4040F9E-7259-479B-B46F-B6895AA5ACD0}"/>
                  </a:ext>
                </a:extLst>
              </p:cNvPr>
              <p:cNvSpPr txBox="1"/>
              <p:nvPr/>
            </p:nvSpPr>
            <p:spPr>
              <a:xfrm>
                <a:off x="8700967" y="5979815"/>
                <a:ext cx="20475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.003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 0.5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/>
                  <a:t>   0.4 =  </a:t>
                </a:r>
                <a:r>
                  <a:rPr lang="en-US" altLang="zh-CN" sz="1200" dirty="0" err="1"/>
                  <a:t>6.0e</a:t>
                </a:r>
                <a:r>
                  <a:rPr lang="en-US" altLang="zh-CN" sz="1200" dirty="0"/>
                  <a:t>-4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4040F9E-7259-479B-B46F-B6895AA5A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967" y="5979815"/>
                <a:ext cx="2047548" cy="184666"/>
              </a:xfrm>
              <a:prstGeom prst="rect">
                <a:avLst/>
              </a:prstGeom>
              <a:blipFill>
                <a:blip r:embed="rId62"/>
                <a:stretch>
                  <a:fillRect l="-2679" t="-26667" r="-208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1BE69E3C-DEC3-4F39-A22D-9827A6330652}"/>
                  </a:ext>
                </a:extLst>
              </p:cNvPr>
              <p:cNvSpPr txBox="1"/>
              <p:nvPr/>
            </p:nvSpPr>
            <p:spPr>
              <a:xfrm>
                <a:off x="10508304" y="4871039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转化</a:t>
                </a:r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1BE69E3C-DEC3-4F39-A22D-9827A633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304" y="4871039"/>
                <a:ext cx="1772375" cy="492443"/>
              </a:xfrm>
              <a:prstGeom prst="rect">
                <a:avLst/>
              </a:prstGeom>
              <a:blipFill>
                <a:blip r:embed="rId63"/>
                <a:stretch>
                  <a:fillRect l="-7216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89FC75C5-5F68-4B00-B530-6BC621C13DC2}"/>
                  </a:ext>
                </a:extLst>
              </p:cNvPr>
              <p:cNvSpPr txBox="1"/>
              <p:nvPr/>
            </p:nvSpPr>
            <p:spPr>
              <a:xfrm>
                <a:off x="7210242" y="5476630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89FC75C5-5F68-4B00-B530-6BC621C1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5476630"/>
                <a:ext cx="1594757" cy="153888"/>
              </a:xfrm>
              <a:prstGeom prst="rect">
                <a:avLst/>
              </a:prstGeom>
              <a:blipFill>
                <a:blip r:embed="rId64"/>
                <a:stretch>
                  <a:fillRect l="-4981" t="-19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E31A531-4F30-4D72-A0E9-B807624D73B7}"/>
                  </a:ext>
                </a:extLst>
              </p:cNvPr>
              <p:cNvSpPr txBox="1"/>
              <p:nvPr/>
            </p:nvSpPr>
            <p:spPr>
              <a:xfrm>
                <a:off x="7210242" y="5729817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E31A531-4F30-4D72-A0E9-B807624D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5729817"/>
                <a:ext cx="1594757" cy="153888"/>
              </a:xfrm>
              <a:prstGeom prst="rect">
                <a:avLst/>
              </a:prstGeom>
              <a:blipFill>
                <a:blip r:embed="rId65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CC145AC-B2BE-42D8-8019-F72A2F014C4D}"/>
                  </a:ext>
                </a:extLst>
              </p:cNvPr>
              <p:cNvSpPr txBox="1"/>
              <p:nvPr/>
            </p:nvSpPr>
            <p:spPr>
              <a:xfrm>
                <a:off x="7210242" y="6001834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/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/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CC145AC-B2BE-42D8-8019-F72A2F01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6001834"/>
                <a:ext cx="1594757" cy="153888"/>
              </a:xfrm>
              <a:prstGeom prst="rect">
                <a:avLst/>
              </a:prstGeom>
              <a:blipFill>
                <a:blip r:embed="rId66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CFE6273D-088A-4F0C-985C-9AE48937D51E}"/>
              </a:ext>
            </a:extLst>
          </p:cNvPr>
          <p:cNvSpPr/>
          <p:nvPr/>
        </p:nvSpPr>
        <p:spPr>
          <a:xfrm>
            <a:off x="10724470" y="5428387"/>
            <a:ext cx="531794" cy="146527"/>
          </a:xfrm>
          <a:custGeom>
            <a:avLst/>
            <a:gdLst>
              <a:gd name="connsiteX0" fmla="*/ 0 w 466344"/>
              <a:gd name="connsiteY0" fmla="*/ 411480 h 411480"/>
              <a:gd name="connsiteX1" fmla="*/ 347472 w 466344"/>
              <a:gd name="connsiteY1" fmla="*/ 283464 h 411480"/>
              <a:gd name="connsiteX2" fmla="*/ 466344 w 466344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344" h="411480">
                <a:moveTo>
                  <a:pt x="0" y="411480"/>
                </a:moveTo>
                <a:cubicBezTo>
                  <a:pt x="134874" y="381762"/>
                  <a:pt x="269748" y="352044"/>
                  <a:pt x="347472" y="283464"/>
                </a:cubicBezTo>
                <a:cubicBezTo>
                  <a:pt x="425196" y="214884"/>
                  <a:pt x="445770" y="107442"/>
                  <a:pt x="466344" y="0"/>
                </a:cubicBezTo>
              </a:path>
            </a:pathLst>
          </a:cu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547820AB-D16B-4042-AD5B-A615DA9725B8}"/>
                  </a:ext>
                </a:extLst>
              </p:cNvPr>
              <p:cNvSpPr txBox="1"/>
              <p:nvPr/>
            </p:nvSpPr>
            <p:spPr>
              <a:xfrm>
                <a:off x="7210242" y="5187567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547820AB-D16B-4042-AD5B-A615DA972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5187567"/>
                <a:ext cx="934149" cy="184666"/>
              </a:xfrm>
              <a:prstGeom prst="rect">
                <a:avLst/>
              </a:prstGeom>
              <a:blipFill>
                <a:blip r:embed="rId67"/>
                <a:stretch>
                  <a:fillRect l="-10458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BA76422E-DBCC-418C-B1A2-9579115AF9FE}"/>
                  </a:ext>
                </a:extLst>
              </p:cNvPr>
              <p:cNvSpPr txBox="1"/>
              <p:nvPr/>
            </p:nvSpPr>
            <p:spPr>
              <a:xfrm>
                <a:off x="5340792" y="5499634"/>
                <a:ext cx="4311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BA76422E-DBCC-418C-B1A2-9579115AF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92" y="5499634"/>
                <a:ext cx="431144" cy="169277"/>
              </a:xfrm>
              <a:prstGeom prst="rect">
                <a:avLst/>
              </a:prstGeom>
              <a:blipFill>
                <a:blip r:embed="rId59"/>
                <a:stretch>
                  <a:fillRect l="-11268" t="-7143" r="-281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文本框 135">
            <a:extLst>
              <a:ext uri="{FF2B5EF4-FFF2-40B4-BE49-F238E27FC236}">
                <a16:creationId xmlns:a16="http://schemas.microsoft.com/office/drawing/2014/main" id="{725ABBD0-3A8E-4CEA-ADCF-850D1FC4C514}"/>
              </a:ext>
            </a:extLst>
          </p:cNvPr>
          <p:cNvSpPr txBox="1"/>
          <p:nvPr/>
        </p:nvSpPr>
        <p:spPr>
          <a:xfrm>
            <a:off x="5822758" y="5499634"/>
            <a:ext cx="6476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记录</a:t>
            </a:r>
            <a:r>
              <a:rPr lang="en-US" altLang="zh-CN" sz="1100" dirty="0" err="1">
                <a:solidFill>
                  <a:srgbClr val="FF0000"/>
                </a:solidFill>
              </a:rPr>
              <a:t>9.6e</a:t>
            </a:r>
            <a:r>
              <a:rPr lang="en-US" altLang="zh-CN" sz="1100" dirty="0">
                <a:solidFill>
                  <a:srgbClr val="FF0000"/>
                </a:solidFill>
              </a:rPr>
              <a:t>-4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AD8455E-E341-42D7-829D-E6B7D199E9DA}"/>
              </a:ext>
            </a:extLst>
          </p:cNvPr>
          <p:cNvSpPr txBox="1"/>
          <p:nvPr/>
        </p:nvSpPr>
        <p:spPr>
          <a:xfrm>
            <a:off x="6992855" y="911220"/>
            <a:ext cx="37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FF00"/>
                </a:solidFill>
              </a:rPr>
              <a:t>计算结束，开始回溯寻找最大概率路径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FFFF8C4-E599-460F-A12C-B9DF53484D79}"/>
              </a:ext>
            </a:extLst>
          </p:cNvPr>
          <p:cNvSpPr txBox="1"/>
          <p:nvPr/>
        </p:nvSpPr>
        <p:spPr>
          <a:xfrm>
            <a:off x="349562" y="133386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新生成概率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33723E44-8832-4973-A39F-4BB6F1118544}"/>
              </a:ext>
            </a:extLst>
          </p:cNvPr>
          <p:cNvSpPr/>
          <p:nvPr/>
        </p:nvSpPr>
        <p:spPr>
          <a:xfrm>
            <a:off x="418704" y="1724379"/>
            <a:ext cx="842613" cy="1236949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94ADD05C-9D9E-48BA-9DBA-B9672C828C53}"/>
              </a:ext>
            </a:extLst>
          </p:cNvPr>
          <p:cNvSpPr/>
          <p:nvPr/>
        </p:nvSpPr>
        <p:spPr>
          <a:xfrm>
            <a:off x="11309985" y="4878366"/>
            <a:ext cx="177166" cy="230408"/>
          </a:xfrm>
          <a:prstGeom prst="roundRect">
            <a:avLst/>
          </a:prstGeom>
          <a:noFill/>
          <a:ln w="31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7A544F1-9577-4652-B372-A7FB72D010EB}"/>
                  </a:ext>
                </a:extLst>
              </p:cNvPr>
              <p:cNvSpPr txBox="1"/>
              <p:nvPr/>
            </p:nvSpPr>
            <p:spPr>
              <a:xfrm>
                <a:off x="8696158" y="4112133"/>
                <a:ext cx="20010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.08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0.01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0.2 =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</a:schemeClr>
                    </a:solidFill>
                  </a:rPr>
                  <a:t>1.6e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-4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7A544F1-9577-4652-B372-A7FB72D01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4112133"/>
                <a:ext cx="2001061" cy="184666"/>
              </a:xfrm>
              <a:prstGeom prst="rect">
                <a:avLst/>
              </a:prstGeom>
              <a:blipFill>
                <a:blip r:embed="rId68"/>
                <a:stretch>
                  <a:fillRect l="-2744" t="-26667" r="-365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9680D83-2D7C-4678-A750-E021341CC36A}"/>
                  </a:ext>
                </a:extLst>
              </p:cNvPr>
              <p:cNvSpPr txBox="1"/>
              <p:nvPr/>
            </p:nvSpPr>
            <p:spPr>
              <a:xfrm>
                <a:off x="8696158" y="4361021"/>
                <a:ext cx="20186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.032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0.02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0.2 =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</a:schemeClr>
                    </a:solidFill>
                  </a:rPr>
                  <a:t>1.3e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-4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9680D83-2D7C-4678-A750-E021341C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4361021"/>
                <a:ext cx="2018694" cy="184666"/>
              </a:xfrm>
              <a:prstGeom prst="rect">
                <a:avLst/>
              </a:prstGeom>
              <a:blipFill>
                <a:blip r:embed="rId69"/>
                <a:stretch>
                  <a:fillRect l="-2719" t="-25806" r="-3625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3F09C493-4849-4E49-B9BF-B97474B1208E}"/>
                  </a:ext>
                </a:extLst>
              </p:cNvPr>
              <p:cNvSpPr txBox="1"/>
              <p:nvPr/>
            </p:nvSpPr>
            <p:spPr>
              <a:xfrm>
                <a:off x="8700967" y="4627743"/>
                <a:ext cx="19048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.003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0.15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0.2 =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</a:schemeClr>
                    </a:solidFill>
                  </a:rPr>
                  <a:t>9e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-5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3F09C493-4849-4E49-B9BF-B97474B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967" y="4627743"/>
                <a:ext cx="1904880" cy="184666"/>
              </a:xfrm>
              <a:prstGeom prst="rect">
                <a:avLst/>
              </a:prstGeom>
              <a:blipFill>
                <a:blip r:embed="rId70"/>
                <a:stretch>
                  <a:fillRect l="-2875" t="-26667" r="-4153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BBC571D-F4DD-4758-9662-3D7A35264537}"/>
                  </a:ext>
                </a:extLst>
              </p:cNvPr>
              <p:cNvSpPr txBox="1"/>
              <p:nvPr/>
            </p:nvSpPr>
            <p:spPr>
              <a:xfrm>
                <a:off x="10508304" y="3518967"/>
                <a:ext cx="177237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转化</a:t>
                </a:r>
                <a:endParaRPr lang="en-US" altLang="zh-CN" sz="1600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BBC571D-F4DD-4758-9662-3D7A35264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304" y="3518967"/>
                <a:ext cx="1772375" cy="492443"/>
              </a:xfrm>
              <a:prstGeom prst="rect">
                <a:avLst/>
              </a:prstGeom>
              <a:blipFill>
                <a:blip r:embed="rId71"/>
                <a:stretch>
                  <a:fillRect l="-7216" t="-12346" b="-246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D40C031A-456B-4D9A-BA62-83C3BDB9D8B1}"/>
                  </a:ext>
                </a:extLst>
              </p:cNvPr>
              <p:cNvSpPr txBox="1"/>
              <p:nvPr/>
            </p:nvSpPr>
            <p:spPr>
              <a:xfrm>
                <a:off x="7210242" y="4124558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D40C031A-456B-4D9A-BA62-83C3BDB9D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4124558"/>
                <a:ext cx="1594757" cy="153888"/>
              </a:xfrm>
              <a:prstGeom prst="rect">
                <a:avLst/>
              </a:prstGeom>
              <a:blipFill>
                <a:blip r:embed="rId80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E7F6B276-9997-4EA1-8CD3-455D5B02AD8C}"/>
                  </a:ext>
                </a:extLst>
              </p:cNvPr>
              <p:cNvSpPr txBox="1"/>
              <p:nvPr/>
            </p:nvSpPr>
            <p:spPr>
              <a:xfrm>
                <a:off x="7210242" y="4377745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E7F6B276-9997-4EA1-8CD3-455D5B02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4377745"/>
                <a:ext cx="1594757" cy="153888"/>
              </a:xfrm>
              <a:prstGeom prst="rect">
                <a:avLst/>
              </a:prstGeom>
              <a:blipFill>
                <a:blip r:embed="rId81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1DBFFA81-A947-4887-BE07-FBA57A54E8A6}"/>
                  </a:ext>
                </a:extLst>
              </p:cNvPr>
              <p:cNvSpPr txBox="1"/>
              <p:nvPr/>
            </p:nvSpPr>
            <p:spPr>
              <a:xfrm>
                <a:off x="7210242" y="4649762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1DBFFA81-A947-4887-BE07-FBA57A54E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4649762"/>
                <a:ext cx="1594757" cy="153888"/>
              </a:xfrm>
              <a:prstGeom prst="rect">
                <a:avLst/>
              </a:prstGeom>
              <a:blipFill>
                <a:blip r:embed="rId82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FD688597-9A0E-4A43-BF88-9CD887D7C7BF}"/>
              </a:ext>
            </a:extLst>
          </p:cNvPr>
          <p:cNvSpPr/>
          <p:nvPr/>
        </p:nvSpPr>
        <p:spPr>
          <a:xfrm>
            <a:off x="10724470" y="4076315"/>
            <a:ext cx="531794" cy="146527"/>
          </a:xfrm>
          <a:custGeom>
            <a:avLst/>
            <a:gdLst>
              <a:gd name="connsiteX0" fmla="*/ 0 w 466344"/>
              <a:gd name="connsiteY0" fmla="*/ 411480 h 411480"/>
              <a:gd name="connsiteX1" fmla="*/ 347472 w 466344"/>
              <a:gd name="connsiteY1" fmla="*/ 283464 h 411480"/>
              <a:gd name="connsiteX2" fmla="*/ 466344 w 466344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344" h="411480">
                <a:moveTo>
                  <a:pt x="0" y="411480"/>
                </a:moveTo>
                <a:cubicBezTo>
                  <a:pt x="134874" y="381762"/>
                  <a:pt x="269748" y="352044"/>
                  <a:pt x="347472" y="283464"/>
                </a:cubicBezTo>
                <a:cubicBezTo>
                  <a:pt x="425196" y="214884"/>
                  <a:pt x="445770" y="107442"/>
                  <a:pt x="466344" y="0"/>
                </a:cubicBezTo>
              </a:path>
            </a:pathLst>
          </a:custGeom>
          <a:ln w="6350">
            <a:solidFill>
              <a:schemeClr val="tx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33183E74-E7F1-40E6-B0DF-3DB78EABB856}"/>
                  </a:ext>
                </a:extLst>
              </p:cNvPr>
              <p:cNvSpPr txBox="1"/>
              <p:nvPr/>
            </p:nvSpPr>
            <p:spPr>
              <a:xfrm>
                <a:off x="7210242" y="3835495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: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33183E74-E7F1-40E6-B0DF-3DB78EABB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3835495"/>
                <a:ext cx="934149" cy="184666"/>
              </a:xfrm>
              <a:prstGeom prst="rect">
                <a:avLst/>
              </a:prstGeom>
              <a:blipFill>
                <a:blip r:embed="rId83"/>
                <a:stretch>
                  <a:fillRect l="-10458" t="-266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00B6E324-EDE6-4BCA-A6DB-A39A031A3ACC}"/>
              </a:ext>
            </a:extLst>
          </p:cNvPr>
          <p:cNvSpPr/>
          <p:nvPr/>
        </p:nvSpPr>
        <p:spPr>
          <a:xfrm>
            <a:off x="11309985" y="3534780"/>
            <a:ext cx="177166" cy="230408"/>
          </a:xfrm>
          <a:prstGeom prst="roundRect">
            <a:avLst/>
          </a:prstGeom>
          <a:noFill/>
          <a:ln w="3175"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时间轴左上角">
            <a:extLst>
              <a:ext uri="{FF2B5EF4-FFF2-40B4-BE49-F238E27FC236}">
                <a16:creationId xmlns:a16="http://schemas.microsoft.com/office/drawing/2014/main" id="{338ECEA2-B8EF-419A-B989-3DFEB6C5A341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28B987A-5C49-41ED-8576-2CCFEE347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E0A02B72-ED85-452D-A093-A60C8B967350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07B97BD4-E092-4969-B531-DD0BB5F2AB80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7368499E-C62E-47F1-B84C-CE192CC66954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4B0E4B2-06B5-492F-9A69-6CABB69B48F5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94E09266-E62D-4B61-BA5D-F3B9CBE42C33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7A60FB3C-D258-4443-9FCA-DC8DE3EF2D7E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A04C975A-C252-4680-83A6-1D7EAA330FAA}"/>
              </a:ext>
            </a:extLst>
          </p:cNvPr>
          <p:cNvSpPr/>
          <p:nvPr/>
        </p:nvSpPr>
        <p:spPr>
          <a:xfrm>
            <a:off x="845880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42B9341B-FA81-495E-BFFF-D261917592B4}"/>
              </a:ext>
            </a:extLst>
          </p:cNvPr>
          <p:cNvSpPr/>
          <p:nvPr/>
        </p:nvSpPr>
        <p:spPr>
          <a:xfrm rot="10626874" flipV="1">
            <a:off x="990296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E131509-CB7D-4539-8343-984939FEE873}"/>
                  </a:ext>
                </a:extLst>
              </p:cNvPr>
              <p:cNvSpPr txBox="1"/>
              <p:nvPr/>
            </p:nvSpPr>
            <p:spPr>
              <a:xfrm>
                <a:off x="8696158" y="2769874"/>
                <a:ext cx="2036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.08 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0.01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0.3 =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</a:schemeClr>
                    </a:solidFill>
                  </a:rPr>
                  <a:t>2.4e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-4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E131509-CB7D-4539-8343-984939FE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2769874"/>
                <a:ext cx="2036327" cy="184666"/>
              </a:xfrm>
              <a:prstGeom prst="rect">
                <a:avLst/>
              </a:prstGeom>
              <a:blipFill>
                <a:blip r:embed="rId84"/>
                <a:stretch>
                  <a:fillRect l="-2695" t="-25806" r="-3593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9A0DCCD-BAB9-46B1-9EB2-FF22B3E5FF90}"/>
                  </a:ext>
                </a:extLst>
              </p:cNvPr>
              <p:cNvSpPr txBox="1"/>
              <p:nvPr/>
            </p:nvSpPr>
            <p:spPr>
              <a:xfrm>
                <a:off x="8696158" y="3018762"/>
                <a:ext cx="20459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.032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 0.6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0.3 =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</a:schemeClr>
                    </a:solidFill>
                  </a:rPr>
                  <a:t>5.8e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-3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9A0DCCD-BAB9-46B1-9EB2-FF22B3E5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58" y="3018762"/>
                <a:ext cx="2045945" cy="184666"/>
              </a:xfrm>
              <a:prstGeom prst="rect">
                <a:avLst/>
              </a:prstGeom>
              <a:blipFill>
                <a:blip r:embed="rId85"/>
                <a:stretch>
                  <a:fillRect l="-2687" t="-26667" r="-3881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2DE7106-EEC0-4EF6-80AF-F4F58DF3AF19}"/>
                  </a:ext>
                </a:extLst>
              </p:cNvPr>
              <p:cNvSpPr txBox="1"/>
              <p:nvPr/>
            </p:nvSpPr>
            <p:spPr>
              <a:xfrm>
                <a:off x="8700967" y="3285484"/>
                <a:ext cx="19321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.003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  0.1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   0.3 =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</a:schemeClr>
                    </a:solidFill>
                  </a:rPr>
                  <a:t>9e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-5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2DE7106-EEC0-4EF6-80AF-F4F58DF3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967" y="3285484"/>
                <a:ext cx="1932132" cy="184666"/>
              </a:xfrm>
              <a:prstGeom prst="rect">
                <a:avLst/>
              </a:prstGeom>
              <a:blipFill>
                <a:blip r:embed="rId86"/>
                <a:stretch>
                  <a:fillRect l="-2839" t="-26667" r="-410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6E8EB0-0392-43CF-8B45-CCBF49E8A995}"/>
                  </a:ext>
                </a:extLst>
              </p:cNvPr>
              <p:cNvSpPr txBox="1"/>
              <p:nvPr/>
            </p:nvSpPr>
            <p:spPr>
              <a:xfrm>
                <a:off x="10508304" y="2176708"/>
                <a:ext cx="17723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转化</a:t>
                </a:r>
                <a:endParaRPr lang="en-US" altLang="zh-CN" sz="1600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为当前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概率最大</a:t>
                </a: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6E8EB0-0392-43CF-8B45-CCBF49E8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304" y="2176708"/>
                <a:ext cx="1772375" cy="492443"/>
              </a:xfrm>
              <a:prstGeom prst="rect">
                <a:avLst/>
              </a:prstGeom>
              <a:blipFill>
                <a:blip r:embed="rId87"/>
                <a:stretch>
                  <a:fillRect l="-7216" t="-12346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E7B7A795-7A53-41E4-8B50-7978DBD12C6E}"/>
                  </a:ext>
                </a:extLst>
              </p:cNvPr>
              <p:cNvSpPr txBox="1"/>
              <p:nvPr/>
            </p:nvSpPr>
            <p:spPr>
              <a:xfrm>
                <a:off x="7210242" y="2782299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E7B7A795-7A53-41E4-8B50-7978DBD1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2782299"/>
                <a:ext cx="1594757" cy="153888"/>
              </a:xfrm>
              <a:prstGeom prst="rect">
                <a:avLst/>
              </a:prstGeom>
              <a:blipFill>
                <a:blip r:embed="rId88"/>
                <a:stretch>
                  <a:fillRect l="-4981" t="-19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0F9E20A-E651-4FEF-AA63-0AA4AE087387}"/>
                  </a:ext>
                </a:extLst>
              </p:cNvPr>
              <p:cNvSpPr txBox="1"/>
              <p:nvPr/>
            </p:nvSpPr>
            <p:spPr>
              <a:xfrm>
                <a:off x="7210242" y="3035486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0F9E20A-E651-4FEF-AA63-0AA4AE08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3035486"/>
                <a:ext cx="1594757" cy="153888"/>
              </a:xfrm>
              <a:prstGeom prst="rect">
                <a:avLst/>
              </a:prstGeom>
              <a:blipFill>
                <a:blip r:embed="rId89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2A91B4E1-C6E1-428B-85F1-A8269F3002B1}"/>
                  </a:ext>
                </a:extLst>
              </p:cNvPr>
              <p:cNvSpPr txBox="1"/>
              <p:nvPr/>
            </p:nvSpPr>
            <p:spPr>
              <a:xfrm>
                <a:off x="7210242" y="3307503"/>
                <a:ext cx="15947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上一观测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1000" dirty="0">
                    <a:solidFill>
                      <a:schemeClr val="tx1">
                        <a:lumMod val="65000"/>
                      </a:schemeClr>
                    </a:solidFill>
                  </a:rPr>
                  <a:t>当前观测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sz="10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2A91B4E1-C6E1-428B-85F1-A8269F30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3307503"/>
                <a:ext cx="1594757" cy="153888"/>
              </a:xfrm>
              <a:prstGeom prst="rect">
                <a:avLst/>
              </a:prstGeom>
              <a:blipFill>
                <a:blip r:embed="rId90"/>
                <a:stretch>
                  <a:fillRect l="-4981" t="-24000" b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166DD4B3-6814-40D9-BE5F-C4CD70A0D1EA}"/>
              </a:ext>
            </a:extLst>
          </p:cNvPr>
          <p:cNvSpPr/>
          <p:nvPr/>
        </p:nvSpPr>
        <p:spPr>
          <a:xfrm>
            <a:off x="10789920" y="2734056"/>
            <a:ext cx="466344" cy="411480"/>
          </a:xfrm>
          <a:custGeom>
            <a:avLst/>
            <a:gdLst>
              <a:gd name="connsiteX0" fmla="*/ 0 w 466344"/>
              <a:gd name="connsiteY0" fmla="*/ 411480 h 411480"/>
              <a:gd name="connsiteX1" fmla="*/ 347472 w 466344"/>
              <a:gd name="connsiteY1" fmla="*/ 283464 h 411480"/>
              <a:gd name="connsiteX2" fmla="*/ 466344 w 466344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344" h="411480">
                <a:moveTo>
                  <a:pt x="0" y="411480"/>
                </a:moveTo>
                <a:cubicBezTo>
                  <a:pt x="134874" y="381762"/>
                  <a:pt x="269748" y="352044"/>
                  <a:pt x="347472" y="283464"/>
                </a:cubicBezTo>
                <a:cubicBezTo>
                  <a:pt x="425196" y="214884"/>
                  <a:pt x="445770" y="107442"/>
                  <a:pt x="466344" y="0"/>
                </a:cubicBezTo>
              </a:path>
            </a:pathLst>
          </a:custGeom>
          <a:ln w="6350">
            <a:solidFill>
              <a:schemeClr val="tx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6F576AA3-AF04-4D1F-8FAE-666E7998AC5A}"/>
                  </a:ext>
                </a:extLst>
              </p:cNvPr>
              <p:cNvSpPr txBox="1"/>
              <p:nvPr/>
            </p:nvSpPr>
            <p:spPr>
              <a:xfrm>
                <a:off x="7210242" y="2493236"/>
                <a:ext cx="9341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转换</a:t>
                </a:r>
                <a:r>
                  <a:rPr lang="en-US" altLang="zh-CN" sz="1200" dirty="0">
                    <a:solidFill>
                      <a:schemeClr val="tx1">
                        <a:lumMod val="65000"/>
                      </a:schemeClr>
                    </a:solidFill>
                  </a:rPr>
                  <a:t>:</a:t>
                </a:r>
                <a:endParaRPr lang="zh-CN" altLang="en-US" sz="12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6F576AA3-AF04-4D1F-8FAE-666E7998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42" y="2493236"/>
                <a:ext cx="934149" cy="184666"/>
              </a:xfrm>
              <a:prstGeom prst="rect">
                <a:avLst/>
              </a:prstGeom>
              <a:blipFill>
                <a:blip r:embed="rId91"/>
                <a:stretch>
                  <a:fillRect l="-10458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458B7757-2996-4445-8F0A-04826F834D8F}"/>
              </a:ext>
            </a:extLst>
          </p:cNvPr>
          <p:cNvSpPr/>
          <p:nvPr/>
        </p:nvSpPr>
        <p:spPr>
          <a:xfrm>
            <a:off x="11305908" y="2214839"/>
            <a:ext cx="177166" cy="230408"/>
          </a:xfrm>
          <a:prstGeom prst="roundRect">
            <a:avLst/>
          </a:prstGeom>
          <a:noFill/>
          <a:ln w="3175"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0440F235-6184-41DC-8F19-7CE21C4EAD53}"/>
              </a:ext>
            </a:extLst>
          </p:cNvPr>
          <p:cNvCxnSpPr>
            <a:cxnSpLocks/>
          </p:cNvCxnSpPr>
          <p:nvPr/>
        </p:nvCxnSpPr>
        <p:spPr>
          <a:xfrm>
            <a:off x="10274746" y="5664772"/>
            <a:ext cx="448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8A693826-F860-4F2C-9783-E4B623F9FE01}"/>
              </a:ext>
            </a:extLst>
          </p:cNvPr>
          <p:cNvCxnSpPr>
            <a:cxnSpLocks/>
          </p:cNvCxnSpPr>
          <p:nvPr/>
        </p:nvCxnSpPr>
        <p:spPr>
          <a:xfrm>
            <a:off x="10268837" y="4314199"/>
            <a:ext cx="448454" cy="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701B6E9D-9D00-427D-874D-B539FB5588F5}"/>
                  </a:ext>
                </a:extLst>
              </p:cNvPr>
              <p:cNvSpPr txBox="1"/>
              <p:nvPr/>
            </p:nvSpPr>
            <p:spPr>
              <a:xfrm>
                <a:off x="116667" y="4257792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701B6E9D-9D00-427D-874D-B539FB558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7" y="4257792"/>
                <a:ext cx="348339" cy="461665"/>
              </a:xfrm>
              <a:prstGeom prst="rect">
                <a:avLst/>
              </a:prstGeom>
              <a:blipFill>
                <a:blip r:embed="rId86"/>
                <a:stretch>
                  <a:fillRect r="-1754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0F46232F-AEBD-4926-903B-02B5D6C8FA55}"/>
                  </a:ext>
                </a:extLst>
              </p:cNvPr>
              <p:cNvSpPr txBox="1"/>
              <p:nvPr/>
            </p:nvSpPr>
            <p:spPr>
              <a:xfrm>
                <a:off x="109468" y="4803135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0F46232F-AEBD-4926-903B-02B5D6C8F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" y="4803135"/>
                <a:ext cx="495136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EC52C93C-9F02-4DCE-96A6-D31FF6B88C46}"/>
                  </a:ext>
                </a:extLst>
              </p:cNvPr>
              <p:cNvSpPr txBox="1"/>
              <p:nvPr/>
            </p:nvSpPr>
            <p:spPr>
              <a:xfrm>
                <a:off x="109468" y="5314707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EC52C93C-9F02-4DCE-96A6-D31FF6B88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" y="5314707"/>
                <a:ext cx="508280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C1D85FC-B064-4D98-8E42-E107E1DFBA58}"/>
                  </a:ext>
                </a:extLst>
              </p:cNvPr>
              <p:cNvSpPr txBox="1"/>
              <p:nvPr/>
            </p:nvSpPr>
            <p:spPr>
              <a:xfrm>
                <a:off x="1812872" y="1158779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C1D85FC-B064-4D98-8E42-E107E1DFB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158779"/>
                <a:ext cx="508280" cy="461665"/>
              </a:xfrm>
              <a:prstGeom prst="rect">
                <a:avLst/>
              </a:prstGeom>
              <a:blipFill>
                <a:blip r:embed="rId9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FBC4831E-99F3-41CB-955F-108A6E08F2CF}"/>
                  </a:ext>
                </a:extLst>
              </p:cNvPr>
              <p:cNvSpPr txBox="1"/>
              <p:nvPr/>
            </p:nvSpPr>
            <p:spPr>
              <a:xfrm>
                <a:off x="1812872" y="1613372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FBC4831E-99F3-41CB-955F-108A6E08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1613372"/>
                <a:ext cx="495136" cy="461665"/>
              </a:xfrm>
              <a:prstGeom prst="rect">
                <a:avLst/>
              </a:prstGeom>
              <a:blipFill>
                <a:blip r:embed="rId9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389FB63-A5C8-4703-9A9B-2B911FE7459A}"/>
                  </a:ext>
                </a:extLst>
              </p:cNvPr>
              <p:cNvSpPr txBox="1"/>
              <p:nvPr/>
            </p:nvSpPr>
            <p:spPr>
              <a:xfrm>
                <a:off x="1812872" y="2086844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389FB63-A5C8-4703-9A9B-2B911FE74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72" y="2086844"/>
                <a:ext cx="508280" cy="461665"/>
              </a:xfrm>
              <a:prstGeom prst="rect">
                <a:avLst/>
              </a:prstGeom>
              <a:blipFill>
                <a:blip r:embed="rId9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011A908-60EB-4194-8625-A734C2720B85}"/>
                  </a:ext>
                </a:extLst>
              </p:cNvPr>
              <p:cNvSpPr txBox="1"/>
              <p:nvPr/>
            </p:nvSpPr>
            <p:spPr>
              <a:xfrm>
                <a:off x="2384853" y="91151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011A908-60EB-4194-8625-A734C272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53" y="911516"/>
                <a:ext cx="508280" cy="461665"/>
              </a:xfrm>
              <a:prstGeom prst="rect">
                <a:avLst/>
              </a:prstGeom>
              <a:blipFill>
                <a:blip r:embed="rId9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4889CE5-2BED-416C-99D5-42CE21242807}"/>
                  </a:ext>
                </a:extLst>
              </p:cNvPr>
              <p:cNvSpPr txBox="1"/>
              <p:nvPr/>
            </p:nvSpPr>
            <p:spPr>
              <a:xfrm>
                <a:off x="2887343" y="92165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4889CE5-2BED-416C-99D5-42CE21242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43" y="921651"/>
                <a:ext cx="508280" cy="461665"/>
              </a:xfrm>
              <a:prstGeom prst="rect">
                <a:avLst/>
              </a:prstGeom>
              <a:blipFill>
                <a:blip r:embed="rId6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AF8F4AEC-16AC-4C16-AA66-6CC9B25B7B94}"/>
                  </a:ext>
                </a:extLst>
              </p:cNvPr>
              <p:cNvSpPr txBox="1"/>
              <p:nvPr/>
            </p:nvSpPr>
            <p:spPr>
              <a:xfrm>
                <a:off x="3416933" y="913901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AF8F4AEC-16AC-4C16-AA66-6CC9B25B7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33" y="913901"/>
                <a:ext cx="508280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A31BF7DC-7720-44F1-9F38-9DFA43990ED0}"/>
                  </a:ext>
                </a:extLst>
              </p:cNvPr>
              <p:cNvSpPr txBox="1"/>
              <p:nvPr/>
            </p:nvSpPr>
            <p:spPr>
              <a:xfrm>
                <a:off x="4085368" y="421254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A31BF7DC-7720-44F1-9F38-9DFA43990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8" y="4212545"/>
                <a:ext cx="508280" cy="461665"/>
              </a:xfrm>
              <a:prstGeom prst="rect">
                <a:avLst/>
              </a:prstGeom>
              <a:blipFill>
                <a:blip r:embed="rId9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C0E4319F-E939-4814-8FFB-D118D8D47F46}"/>
                  </a:ext>
                </a:extLst>
              </p:cNvPr>
              <p:cNvSpPr txBox="1"/>
              <p:nvPr/>
            </p:nvSpPr>
            <p:spPr>
              <a:xfrm>
                <a:off x="4085368" y="474033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C0E4319F-E939-4814-8FFB-D118D8D4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8" y="4740335"/>
                <a:ext cx="508280" cy="461665"/>
              </a:xfrm>
              <a:prstGeom prst="rect">
                <a:avLst/>
              </a:prstGeom>
              <a:blipFill>
                <a:blip r:embed="rId10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4AB2AB9A-90E0-4F31-86BA-EED7CCC97C45}"/>
                  </a:ext>
                </a:extLst>
              </p:cNvPr>
              <p:cNvSpPr txBox="1"/>
              <p:nvPr/>
            </p:nvSpPr>
            <p:spPr>
              <a:xfrm>
                <a:off x="4085368" y="5326230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4AB2AB9A-90E0-4F31-86BA-EED7CCC97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8" y="5326230"/>
                <a:ext cx="508280" cy="461665"/>
              </a:xfrm>
              <a:prstGeom prst="rect">
                <a:avLst/>
              </a:prstGeom>
              <a:blipFill>
                <a:blip r:embed="rId10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文本框 209">
            <a:extLst>
              <a:ext uri="{FF2B5EF4-FFF2-40B4-BE49-F238E27FC236}">
                <a16:creationId xmlns:a16="http://schemas.microsoft.com/office/drawing/2014/main" id="{131B6726-79C2-4580-B818-99B848023DA1}"/>
              </a:ext>
            </a:extLst>
          </p:cNvPr>
          <p:cNvSpPr txBox="1"/>
          <p:nvPr/>
        </p:nvSpPr>
        <p:spPr>
          <a:xfrm>
            <a:off x="1080313" y="422284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0.08</a:t>
            </a:r>
            <a:endParaRPr lang="zh-CN" altLang="en-US" sz="12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5EDE98DD-2B54-41E2-B1ED-DC39A30695B0}"/>
              </a:ext>
            </a:extLst>
          </p:cNvPr>
          <p:cNvSpPr txBox="1"/>
          <p:nvPr/>
        </p:nvSpPr>
        <p:spPr>
          <a:xfrm>
            <a:off x="1070015" y="482360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0.032</a:t>
            </a:r>
            <a:endParaRPr lang="zh-CN" altLang="en-US" sz="12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D22E9C3-F1C4-4728-AFD9-157774149070}"/>
              </a:ext>
            </a:extLst>
          </p:cNvPr>
          <p:cNvSpPr txBox="1"/>
          <p:nvPr/>
        </p:nvSpPr>
        <p:spPr>
          <a:xfrm>
            <a:off x="1088323" y="530727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0.003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3EAD233-1D84-425A-AF95-D9D958FA4903}"/>
                  </a:ext>
                </a:extLst>
              </p:cNvPr>
              <p:cNvSpPr txBox="1"/>
              <p:nvPr/>
            </p:nvSpPr>
            <p:spPr>
              <a:xfrm>
                <a:off x="4529474" y="2186178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3EAD233-1D84-425A-AF95-D9D958FA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4" y="2186178"/>
                <a:ext cx="485710" cy="276999"/>
              </a:xfrm>
              <a:prstGeom prst="rect">
                <a:avLst/>
              </a:prstGeom>
              <a:blipFill>
                <a:blip r:embed="rId37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2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29AD6C39-72E5-4701-92C3-8DCDF16B311A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 flipV="1">
            <a:off x="8929584" y="4370553"/>
            <a:ext cx="1540296" cy="26779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4360210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10" y="3083560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4820287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4602904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4628402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4787586" y="4817659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4820279" y="4298809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4679672" y="5548421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/>
              <p:nvPr/>
            </p:nvSpPr>
            <p:spPr>
              <a:xfrm>
                <a:off x="4143790" y="4106960"/>
                <a:ext cx="3483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0" y="4106960"/>
                <a:ext cx="348339" cy="523220"/>
              </a:xfrm>
              <a:prstGeom prst="rect">
                <a:avLst/>
              </a:prstGeom>
              <a:blipFill>
                <a:blip r:embed="rId3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/>
              <p:nvPr/>
            </p:nvSpPr>
            <p:spPr>
              <a:xfrm>
                <a:off x="4136591" y="4652303"/>
                <a:ext cx="550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91" y="4652303"/>
                <a:ext cx="5503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/>
              <p:nvPr/>
            </p:nvSpPr>
            <p:spPr>
              <a:xfrm>
                <a:off x="4136591" y="5211010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91" y="5211010"/>
                <a:ext cx="56566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4307435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/>
              <p:nvPr/>
            </p:nvSpPr>
            <p:spPr>
              <a:xfrm>
                <a:off x="5939087" y="4323842"/>
                <a:ext cx="700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FC912E-BF59-4B57-902F-B481D4B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87" y="4323842"/>
                <a:ext cx="700192" cy="276999"/>
              </a:xfrm>
              <a:prstGeom prst="rect">
                <a:avLst/>
              </a:prstGeom>
              <a:blipFill>
                <a:blip r:embed="rId6"/>
                <a:stretch>
                  <a:fillRect l="-10435" t="-6522" r="-347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5784953" y="2042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回溯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/>
              <p:nvPr/>
            </p:nvSpPr>
            <p:spPr>
              <a:xfrm>
                <a:off x="5939087" y="4906552"/>
                <a:ext cx="698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10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dirty="0"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800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8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F5A7BC9-2A23-401B-AD49-BC817AFE0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87" y="4906552"/>
                <a:ext cx="698588" cy="276999"/>
              </a:xfrm>
              <a:prstGeom prst="rect">
                <a:avLst/>
              </a:prstGeom>
              <a:blipFill>
                <a:blip r:embed="rId7"/>
                <a:stretch>
                  <a:fillRect l="-10435" t="-4444" r="-3478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/>
              <p:nvPr/>
            </p:nvSpPr>
            <p:spPr>
              <a:xfrm>
                <a:off x="5939087" y="5448150"/>
                <a:ext cx="703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10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dirty="0"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sz="1800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E172F89-3BC6-4430-BD58-7B9AAB8F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87" y="5448150"/>
                <a:ext cx="703911" cy="276999"/>
              </a:xfrm>
              <a:prstGeom prst="rect">
                <a:avLst/>
              </a:prstGeom>
              <a:blipFill>
                <a:blip r:embed="rId8"/>
                <a:stretch>
                  <a:fillRect l="-10345" t="-4444" r="-3448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矩形 131">
            <a:extLst>
              <a:ext uri="{FF2B5EF4-FFF2-40B4-BE49-F238E27FC236}">
                <a16:creationId xmlns:a16="http://schemas.microsoft.com/office/drawing/2014/main" id="{69A138F0-21F9-440C-9118-40C64386365E}"/>
              </a:ext>
            </a:extLst>
          </p:cNvPr>
          <p:cNvSpPr/>
          <p:nvPr/>
        </p:nvSpPr>
        <p:spPr>
          <a:xfrm>
            <a:off x="8840422" y="4120333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3436CC3-4BB8-4652-ACBA-42517293674A}"/>
              </a:ext>
            </a:extLst>
          </p:cNvPr>
          <p:cNvSpPr txBox="1"/>
          <p:nvPr/>
        </p:nvSpPr>
        <p:spPr>
          <a:xfrm>
            <a:off x="8826767" y="3848157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360F2366-1724-4231-800C-22E796716068}"/>
              </a:ext>
            </a:extLst>
          </p:cNvPr>
          <p:cNvSpPr/>
          <p:nvPr/>
        </p:nvSpPr>
        <p:spPr>
          <a:xfrm>
            <a:off x="9007548" y="4327936"/>
            <a:ext cx="210689" cy="372491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B0CEC5BE-22E3-4B2A-80A9-8401922DC900}"/>
              </a:ext>
            </a:extLst>
          </p:cNvPr>
          <p:cNvSpPr/>
          <p:nvPr/>
        </p:nvSpPr>
        <p:spPr>
          <a:xfrm>
            <a:off x="8980517" y="4926496"/>
            <a:ext cx="408712" cy="250892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3D4EA595-B7BC-4440-9997-EAC03189583F}"/>
              </a:ext>
            </a:extLst>
          </p:cNvPr>
          <p:cNvSpPr/>
          <p:nvPr/>
        </p:nvSpPr>
        <p:spPr>
          <a:xfrm>
            <a:off x="8918448" y="5534259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2A22464-A646-4E70-A5CF-203A50418E7C}"/>
                  </a:ext>
                </a:extLst>
              </p:cNvPr>
              <p:cNvSpPr txBox="1"/>
              <p:nvPr/>
            </p:nvSpPr>
            <p:spPr>
              <a:xfrm>
                <a:off x="8421304" y="4139720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2A22464-A646-4E70-A5CF-203A50418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304" y="4139720"/>
                <a:ext cx="50828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文本框 143">
            <a:extLst>
              <a:ext uri="{FF2B5EF4-FFF2-40B4-BE49-F238E27FC236}">
                <a16:creationId xmlns:a16="http://schemas.microsoft.com/office/drawing/2014/main" id="{65C71FC6-1FDE-4278-9F12-340AAB0D56FB}"/>
              </a:ext>
            </a:extLst>
          </p:cNvPr>
          <p:cNvSpPr txBox="1"/>
          <p:nvPr/>
        </p:nvSpPr>
        <p:spPr>
          <a:xfrm>
            <a:off x="8619814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F636B-7E17-4104-884C-71CE70EECD39}"/>
                  </a:ext>
                </a:extLst>
              </p:cNvPr>
              <p:cNvSpPr txBox="1"/>
              <p:nvPr/>
            </p:nvSpPr>
            <p:spPr>
              <a:xfrm>
                <a:off x="8611665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F636B-7E17-4104-884C-71CE70EE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65" y="3083560"/>
                <a:ext cx="10016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椭圆 145">
            <a:extLst>
              <a:ext uri="{FF2B5EF4-FFF2-40B4-BE49-F238E27FC236}">
                <a16:creationId xmlns:a16="http://schemas.microsoft.com/office/drawing/2014/main" id="{358A436F-771B-42BC-919F-1FD0AD54E697}"/>
              </a:ext>
            </a:extLst>
          </p:cNvPr>
          <p:cNvSpPr/>
          <p:nvPr/>
        </p:nvSpPr>
        <p:spPr>
          <a:xfrm>
            <a:off x="9071742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CB28D73F-9C7C-4E2D-8DE0-DC4935EB508D}"/>
                  </a:ext>
                </a:extLst>
              </p:cNvPr>
              <p:cNvSpPr txBox="1"/>
              <p:nvPr/>
            </p:nvSpPr>
            <p:spPr>
              <a:xfrm>
                <a:off x="8436544" y="4690370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CB28D73F-9C7C-4E2D-8DE0-DC4935EB5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44" y="4690370"/>
                <a:ext cx="508280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AB120BD-3DAB-49B8-BB89-57B2175C9649}"/>
                  </a:ext>
                </a:extLst>
              </p:cNvPr>
              <p:cNvSpPr txBox="1"/>
              <p:nvPr/>
            </p:nvSpPr>
            <p:spPr>
              <a:xfrm>
                <a:off x="8436544" y="5276265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AB120BD-3DAB-49B8-BB89-57B2175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44" y="5276265"/>
                <a:ext cx="508280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27BD2D0-15B6-431F-ABBB-F9A0A5E3242D}"/>
                  </a:ext>
                </a:extLst>
              </p:cNvPr>
              <p:cNvSpPr txBox="1"/>
              <p:nvPr/>
            </p:nvSpPr>
            <p:spPr>
              <a:xfrm>
                <a:off x="9674575" y="4323842"/>
                <a:ext cx="695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27BD2D0-15B6-431F-ABBB-F9A0A5E3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575" y="4323842"/>
                <a:ext cx="695639" cy="276999"/>
              </a:xfrm>
              <a:prstGeom prst="rect">
                <a:avLst/>
              </a:prstGeom>
              <a:blipFill>
                <a:blip r:embed="rId13"/>
                <a:stretch>
                  <a:fillRect l="-10526" t="-6522" r="-4386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文本框 102">
            <a:extLst>
              <a:ext uri="{FF2B5EF4-FFF2-40B4-BE49-F238E27FC236}">
                <a16:creationId xmlns:a16="http://schemas.microsoft.com/office/drawing/2014/main" id="{91F65505-E435-4A8E-9D9E-0532C739B616}"/>
              </a:ext>
            </a:extLst>
          </p:cNvPr>
          <p:cNvSpPr txBox="1"/>
          <p:nvPr/>
        </p:nvSpPr>
        <p:spPr>
          <a:xfrm>
            <a:off x="10515426" y="4323842"/>
            <a:ext cx="11092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记录 </a:t>
            </a:r>
            <a:r>
              <a:rPr lang="en-US" altLang="zh-CN" dirty="0" err="1">
                <a:solidFill>
                  <a:srgbClr val="FF0000"/>
                </a:solidFill>
              </a:rPr>
              <a:t>5.8e</a:t>
            </a:r>
            <a:r>
              <a:rPr lang="en-US" altLang="zh-CN" dirty="0">
                <a:solidFill>
                  <a:srgbClr val="FF0000"/>
                </a:solidFill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B5C9912-4101-4D17-A89C-60D9093F57A5}"/>
                  </a:ext>
                </a:extLst>
              </p:cNvPr>
              <p:cNvSpPr txBox="1"/>
              <p:nvPr/>
            </p:nvSpPr>
            <p:spPr>
              <a:xfrm>
                <a:off x="9677410" y="4916522"/>
                <a:ext cx="705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B5C9912-4101-4D17-A89C-60D9093F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10" y="4916522"/>
                <a:ext cx="705513" cy="276999"/>
              </a:xfrm>
              <a:prstGeom prst="rect">
                <a:avLst/>
              </a:prstGeom>
              <a:blipFill>
                <a:blip r:embed="rId14"/>
                <a:stretch>
                  <a:fillRect l="-11304" t="-6667" r="-347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E11E0FE8-56F6-4B6D-BFF0-3049138259C8}"/>
              </a:ext>
            </a:extLst>
          </p:cNvPr>
          <p:cNvSpPr txBox="1"/>
          <p:nvPr/>
        </p:nvSpPr>
        <p:spPr>
          <a:xfrm>
            <a:off x="10533782" y="4916522"/>
            <a:ext cx="11092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记录 </a:t>
            </a:r>
            <a:r>
              <a:rPr lang="en-US" altLang="zh-CN" dirty="0" err="1">
                <a:solidFill>
                  <a:srgbClr val="FF0000"/>
                </a:solidFill>
              </a:rPr>
              <a:t>1.6e</a:t>
            </a:r>
            <a:r>
              <a:rPr lang="en-US" altLang="zh-CN" dirty="0">
                <a:solidFill>
                  <a:srgbClr val="FF0000"/>
                </a:solidFill>
              </a:rPr>
              <a:t>-4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BA76422E-DBCC-418C-B1A2-9579115AF9FE}"/>
                  </a:ext>
                </a:extLst>
              </p:cNvPr>
              <p:cNvSpPr txBox="1"/>
              <p:nvPr/>
            </p:nvSpPr>
            <p:spPr>
              <a:xfrm>
                <a:off x="9677410" y="5499634"/>
                <a:ext cx="705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BA76422E-DBCC-418C-B1A2-9579115AF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10" y="5499634"/>
                <a:ext cx="705513" cy="276999"/>
              </a:xfrm>
              <a:prstGeom prst="rect">
                <a:avLst/>
              </a:prstGeom>
              <a:blipFill>
                <a:blip r:embed="rId15"/>
                <a:stretch>
                  <a:fillRect l="-11304" t="-6522" r="-347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文本框 135">
            <a:extLst>
              <a:ext uri="{FF2B5EF4-FFF2-40B4-BE49-F238E27FC236}">
                <a16:creationId xmlns:a16="http://schemas.microsoft.com/office/drawing/2014/main" id="{725ABBD0-3A8E-4CEA-ADCF-850D1FC4C514}"/>
              </a:ext>
            </a:extLst>
          </p:cNvPr>
          <p:cNvSpPr txBox="1"/>
          <p:nvPr/>
        </p:nvSpPr>
        <p:spPr>
          <a:xfrm>
            <a:off x="10533782" y="5499634"/>
            <a:ext cx="11092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记录 </a:t>
            </a:r>
            <a:r>
              <a:rPr lang="en-US" altLang="zh-CN" dirty="0" err="1">
                <a:solidFill>
                  <a:srgbClr val="FF0000"/>
                </a:solidFill>
              </a:rPr>
              <a:t>9.6e</a:t>
            </a:r>
            <a:r>
              <a:rPr lang="en-US" altLang="zh-CN" dirty="0">
                <a:solidFill>
                  <a:srgbClr val="FF0000"/>
                </a:solidFill>
              </a:rPr>
              <a:t>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A7212F1-74BC-49EC-8A7E-2BFE07525F05}"/>
              </a:ext>
            </a:extLst>
          </p:cNvPr>
          <p:cNvSpPr/>
          <p:nvPr/>
        </p:nvSpPr>
        <p:spPr>
          <a:xfrm>
            <a:off x="926357" y="3601653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030D8412-25E7-431F-87E2-D81EC6DA4C73}"/>
                  </a:ext>
                </a:extLst>
              </p:cNvPr>
              <p:cNvSpPr txBox="1"/>
              <p:nvPr/>
            </p:nvSpPr>
            <p:spPr>
              <a:xfrm>
                <a:off x="508034" y="3083560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030D8412-25E7-431F-87E2-D81EC6DA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4" y="3083560"/>
                <a:ext cx="100162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矩形 142">
            <a:extLst>
              <a:ext uri="{FF2B5EF4-FFF2-40B4-BE49-F238E27FC236}">
                <a16:creationId xmlns:a16="http://schemas.microsoft.com/office/drawing/2014/main" id="{5DB7100E-4AA0-41F3-A1AB-145A106D21FC}"/>
              </a:ext>
            </a:extLst>
          </p:cNvPr>
          <p:cNvSpPr/>
          <p:nvPr/>
        </p:nvSpPr>
        <p:spPr>
          <a:xfrm>
            <a:off x="683748" y="4130099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0A9BB37-B65F-40EC-8CBB-8362219285CC}"/>
              </a:ext>
            </a:extLst>
          </p:cNvPr>
          <p:cNvSpPr txBox="1"/>
          <p:nvPr/>
        </p:nvSpPr>
        <p:spPr>
          <a:xfrm>
            <a:off x="711456" y="3857923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BA7D0538-117B-47AF-AFE0-2EB85AA61D71}"/>
              </a:ext>
            </a:extLst>
          </p:cNvPr>
          <p:cNvSpPr/>
          <p:nvPr/>
        </p:nvSpPr>
        <p:spPr>
          <a:xfrm>
            <a:off x="885449" y="4432996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00A770AD-F369-4CD1-9F21-5128B2A681AE}"/>
              </a:ext>
            </a:extLst>
          </p:cNvPr>
          <p:cNvSpPr/>
          <p:nvPr/>
        </p:nvSpPr>
        <p:spPr>
          <a:xfrm>
            <a:off x="844236" y="4926787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97FC6BA6-DEFF-4132-814E-1C60BEF3A0A6}"/>
              </a:ext>
            </a:extLst>
          </p:cNvPr>
          <p:cNvSpPr/>
          <p:nvPr/>
        </p:nvSpPr>
        <p:spPr>
          <a:xfrm flipH="1">
            <a:off x="920362" y="5448150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E3975E6-BAC0-4C92-AC2E-98BD6A47FB88}"/>
                  </a:ext>
                </a:extLst>
              </p:cNvPr>
              <p:cNvSpPr txBox="1"/>
              <p:nvPr/>
            </p:nvSpPr>
            <p:spPr>
              <a:xfrm>
                <a:off x="188706" y="4173979"/>
                <a:ext cx="557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E3975E6-BAC0-4C92-AC2E-98BD6A47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6" y="4173979"/>
                <a:ext cx="55739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30550570-E491-4F91-9325-968CAFD935F8}"/>
                  </a:ext>
                </a:extLst>
              </p:cNvPr>
              <p:cNvSpPr txBox="1"/>
              <p:nvPr/>
            </p:nvSpPr>
            <p:spPr>
              <a:xfrm>
                <a:off x="188706" y="4699438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30550570-E491-4F91-9325-968CAFD9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6" y="4699438"/>
                <a:ext cx="56566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B88F6656-76AE-44E3-B5EE-648DEEF681FE}"/>
                  </a:ext>
                </a:extLst>
              </p:cNvPr>
              <p:cNvSpPr txBox="1"/>
              <p:nvPr/>
            </p:nvSpPr>
            <p:spPr>
              <a:xfrm>
                <a:off x="188706" y="5211010"/>
                <a:ext cx="5576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B88F6656-76AE-44E3-B5EE-648DEEF68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6" y="5211010"/>
                <a:ext cx="5576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>
            <a:extLst>
              <a:ext uri="{FF2B5EF4-FFF2-40B4-BE49-F238E27FC236}">
                <a16:creationId xmlns:a16="http://schemas.microsoft.com/office/drawing/2014/main" id="{B4BE638E-9737-4347-875F-5018699084B6}"/>
              </a:ext>
            </a:extLst>
          </p:cNvPr>
          <p:cNvSpPr txBox="1"/>
          <p:nvPr/>
        </p:nvSpPr>
        <p:spPr>
          <a:xfrm>
            <a:off x="519186" y="6140797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3D28F4-F5EC-4A5F-ABED-A7D0B41EDC54}"/>
              </a:ext>
            </a:extLst>
          </p:cNvPr>
          <p:cNvSpPr txBox="1"/>
          <p:nvPr/>
        </p:nvSpPr>
        <p:spPr>
          <a:xfrm>
            <a:off x="10830392" y="1189089"/>
            <a:ext cx="461665" cy="2115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终态</a:t>
            </a:r>
            <a:r>
              <a:rPr lang="zh-CN" altLang="en-US" sz="1800" dirty="0"/>
              <a:t>生成概率值</a:t>
            </a:r>
            <a:endParaRPr lang="en-US" altLang="zh-CN" sz="1800" dirty="0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B41418B-5234-4A59-96C2-3EA948444F37}"/>
              </a:ext>
            </a:extLst>
          </p:cNvPr>
          <p:cNvCxnSpPr>
            <a:cxnSpLocks/>
          </p:cNvCxnSpPr>
          <p:nvPr/>
        </p:nvCxnSpPr>
        <p:spPr>
          <a:xfrm>
            <a:off x="11061224" y="3400253"/>
            <a:ext cx="0" cy="5864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A658A022-98FD-4FC4-ADCA-F6286C86839D}"/>
              </a:ext>
            </a:extLst>
          </p:cNvPr>
          <p:cNvSpPr txBox="1"/>
          <p:nvPr/>
        </p:nvSpPr>
        <p:spPr>
          <a:xfrm>
            <a:off x="3783217" y="82488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将</a:t>
            </a:r>
            <a:r>
              <a:rPr lang="zh-CN" altLang="en-US" dirty="0">
                <a:solidFill>
                  <a:srgbClr val="FFFF00"/>
                </a:solidFill>
              </a:rPr>
              <a:t>最大生成概率</a:t>
            </a:r>
            <a:r>
              <a:rPr lang="zh-CN" altLang="en-US" dirty="0"/>
              <a:t>的前一观测点状态编号移动至左上角</a:t>
            </a:r>
            <a:endParaRPr lang="en-US" altLang="zh-CN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036E2B8E-51DE-4E88-A2C8-E88B10BF58E3}"/>
              </a:ext>
            </a:extLst>
          </p:cNvPr>
          <p:cNvSpPr txBox="1"/>
          <p:nvPr/>
        </p:nvSpPr>
        <p:spPr>
          <a:xfrm>
            <a:off x="5733656" y="139066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开始回溯</a:t>
            </a:r>
            <a:endParaRPr lang="en-US" altLang="zh-CN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01233B2-8137-4A1C-A88A-2D87F649D95D}"/>
              </a:ext>
            </a:extLst>
          </p:cNvPr>
          <p:cNvSpPr txBox="1"/>
          <p:nvPr/>
        </p:nvSpPr>
        <p:spPr>
          <a:xfrm>
            <a:off x="10871768" y="4635928"/>
            <a:ext cx="4231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>
                <a:solidFill>
                  <a:srgbClr val="92D050"/>
                </a:solidFill>
              </a:rPr>
              <a:t>MAX!</a:t>
            </a:r>
            <a:endParaRPr lang="zh-CN" altLang="en-US" sz="1400" b="1" dirty="0">
              <a:solidFill>
                <a:srgbClr val="92D050"/>
              </a:solidFill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F19192D-DB46-40C4-A62B-A3D3E811D814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4686934" y="4323859"/>
            <a:ext cx="3717255" cy="590054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AB8F45E6-9FDD-4879-8EC7-65FDE9F972B2}"/>
              </a:ext>
            </a:extLst>
          </p:cNvPr>
          <p:cNvCxnSpPr>
            <a:cxnSpLocks/>
            <a:stCxn id="115" idx="1"/>
            <a:endCxn id="173" idx="3"/>
          </p:cNvCxnSpPr>
          <p:nvPr/>
        </p:nvCxnSpPr>
        <p:spPr>
          <a:xfrm flipH="1" flipV="1">
            <a:off x="746102" y="4435589"/>
            <a:ext cx="3390489" cy="478324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C886BD1-ACC0-4864-9BAB-72F4E8C580A6}"/>
                  </a:ext>
                </a:extLst>
              </p:cNvPr>
              <p:cNvSpPr txBox="1"/>
              <p:nvPr/>
            </p:nvSpPr>
            <p:spPr>
              <a:xfrm>
                <a:off x="6186899" y="1920721"/>
                <a:ext cx="557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C886BD1-ACC0-4864-9BAB-72F4E8C58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99" y="1920721"/>
                <a:ext cx="557397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9F7AFE6-4307-4107-86B7-0A8DE50D05D3}"/>
              </a:ext>
            </a:extLst>
          </p:cNvPr>
          <p:cNvSpPr/>
          <p:nvPr/>
        </p:nvSpPr>
        <p:spPr>
          <a:xfrm>
            <a:off x="10515426" y="4222842"/>
            <a:ext cx="1135878" cy="1669957"/>
          </a:xfrm>
          <a:prstGeom prst="roundRect">
            <a:avLst>
              <a:gd name="adj" fmla="val 12088"/>
            </a:avLst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67D66D8-BE3C-4BEA-A8E7-0792613777DA}"/>
              </a:ext>
            </a:extLst>
          </p:cNvPr>
          <p:cNvCxnSpPr/>
          <p:nvPr/>
        </p:nvCxnSpPr>
        <p:spPr>
          <a:xfrm>
            <a:off x="10618206" y="4600841"/>
            <a:ext cx="9355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D72204-EF91-4BDF-9911-B041F643C2B6}"/>
              </a:ext>
            </a:extLst>
          </p:cNvPr>
          <p:cNvCxnSpPr>
            <a:cxnSpLocks/>
          </p:cNvCxnSpPr>
          <p:nvPr/>
        </p:nvCxnSpPr>
        <p:spPr>
          <a:xfrm>
            <a:off x="8336280" y="4329289"/>
            <a:ext cx="2041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5C57224-779D-46DD-BFA2-C0D41CEEA80C}"/>
              </a:ext>
            </a:extLst>
          </p:cNvPr>
          <p:cNvCxnSpPr>
            <a:cxnSpLocks/>
          </p:cNvCxnSpPr>
          <p:nvPr/>
        </p:nvCxnSpPr>
        <p:spPr>
          <a:xfrm>
            <a:off x="4060410" y="4864095"/>
            <a:ext cx="2469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4972506-0286-41CB-A799-E516A77C4B8D}"/>
                  </a:ext>
                </a:extLst>
              </p:cNvPr>
              <p:cNvSpPr txBox="1"/>
              <p:nvPr/>
            </p:nvSpPr>
            <p:spPr>
              <a:xfrm>
                <a:off x="6750317" y="1920721"/>
                <a:ext cx="1108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4972506-0286-41CB-A799-E516A77C4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317" y="1920721"/>
                <a:ext cx="110857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25C1325-B113-4F02-B7AB-A060E77CCDC0}"/>
                  </a:ext>
                </a:extLst>
              </p:cNvPr>
              <p:cNvSpPr txBox="1"/>
              <p:nvPr/>
            </p:nvSpPr>
            <p:spPr>
              <a:xfrm>
                <a:off x="7754009" y="1920721"/>
                <a:ext cx="1102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25C1325-B113-4F02-B7AB-A060E77CC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009" y="1920721"/>
                <a:ext cx="1102673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687B4755-C196-48E0-BCF0-0750471D4836}"/>
              </a:ext>
            </a:extLst>
          </p:cNvPr>
          <p:cNvSpPr txBox="1"/>
          <p:nvPr/>
        </p:nvSpPr>
        <p:spPr>
          <a:xfrm>
            <a:off x="4200849" y="19504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最优路径：</a:t>
            </a:r>
            <a:endParaRPr lang="en-US" altLang="zh-CN" sz="28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49B2979-D8E1-44BC-B0D1-78D8B44F5F8E}"/>
              </a:ext>
            </a:extLst>
          </p:cNvPr>
          <p:cNvCxnSpPr>
            <a:cxnSpLocks/>
          </p:cNvCxnSpPr>
          <p:nvPr/>
        </p:nvCxnSpPr>
        <p:spPr>
          <a:xfrm>
            <a:off x="4369354" y="2473668"/>
            <a:ext cx="4251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-0.14558 -0.0361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-18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-0.19167 -0.041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-20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18881 -0.04769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-238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19063 -0.0414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208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-0.14649 -0.0402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-201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-0.14974 -0.0393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48" grpId="0"/>
      <p:bldP spid="181" grpId="0"/>
      <p:bldP spid="100" grpId="0"/>
      <p:bldP spid="104" grpId="0"/>
      <p:bldP spid="135" grpId="0"/>
      <p:bldP spid="2" grpId="0"/>
      <p:bldP spid="190" grpId="0"/>
      <p:bldP spid="191" grpId="0"/>
      <p:bldP spid="192" grpId="0"/>
      <p:bldP spid="198" grpId="0"/>
      <p:bldP spid="16" grpId="0" animBg="1"/>
      <p:bldP spid="82" grpId="0"/>
      <p:bldP spid="83" grpId="0"/>
      <p:bldP spid="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5171705" y="2042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检查回溯结果</a:t>
            </a:r>
            <a:endParaRPr lang="en-US" altLang="zh-CN" sz="2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A658A022-98FD-4FC4-ADCA-F6286C86839D}"/>
              </a:ext>
            </a:extLst>
          </p:cNvPr>
          <p:cNvSpPr txBox="1"/>
          <p:nvPr/>
        </p:nvSpPr>
        <p:spPr>
          <a:xfrm>
            <a:off x="4041012" y="824882"/>
            <a:ext cx="4978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将</a:t>
            </a:r>
            <a:r>
              <a:rPr lang="zh-CN" altLang="en-US" sz="1600" dirty="0">
                <a:solidFill>
                  <a:srgbClr val="FFFF00"/>
                </a:solidFill>
              </a:rPr>
              <a:t>最大生成概率</a:t>
            </a:r>
            <a:r>
              <a:rPr lang="zh-CN" altLang="en-US" sz="1600" dirty="0"/>
              <a:t>的前一观测点状态编号移动至左上角</a:t>
            </a:r>
            <a:endParaRPr lang="en-US" altLang="zh-CN" sz="16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036E2B8E-51DE-4E88-A2C8-E88B10BF58E3}"/>
              </a:ext>
            </a:extLst>
          </p:cNvPr>
          <p:cNvSpPr txBox="1"/>
          <p:nvPr/>
        </p:nvSpPr>
        <p:spPr>
          <a:xfrm>
            <a:off x="5980490" y="13321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开始回溯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155E8DD7-F640-40B5-BFBE-9AAD843D25EB}"/>
                  </a:ext>
                </a:extLst>
              </p:cNvPr>
              <p:cNvSpPr txBox="1"/>
              <p:nvPr/>
            </p:nvSpPr>
            <p:spPr>
              <a:xfrm>
                <a:off x="5027090" y="1895671"/>
                <a:ext cx="23569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/>
                  <a:t>最优路径：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155E8DD7-F640-40B5-BFBE-9AAD843D2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90" y="1895671"/>
                <a:ext cx="2356928" cy="338554"/>
              </a:xfrm>
              <a:prstGeom prst="rect">
                <a:avLst/>
              </a:prstGeom>
              <a:blipFill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C8166A77-FC54-4A0C-B5EA-547CAE958D18}"/>
              </a:ext>
            </a:extLst>
          </p:cNvPr>
          <p:cNvSpPr/>
          <p:nvPr/>
        </p:nvSpPr>
        <p:spPr>
          <a:xfrm>
            <a:off x="2185231" y="2686761"/>
            <a:ext cx="1270465" cy="2246138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444B3A98-3F43-47A3-AFB4-E696EB2B6067}"/>
              </a:ext>
            </a:extLst>
          </p:cNvPr>
          <p:cNvSpPr/>
          <p:nvPr/>
        </p:nvSpPr>
        <p:spPr>
          <a:xfrm>
            <a:off x="1092130" y="2737665"/>
            <a:ext cx="1598568" cy="2086682"/>
          </a:xfrm>
          <a:custGeom>
            <a:avLst/>
            <a:gdLst>
              <a:gd name="connsiteX0" fmla="*/ 1516283 w 1516283"/>
              <a:gd name="connsiteY0" fmla="*/ 1979270 h 1979270"/>
              <a:gd name="connsiteX1" fmla="*/ 636607 w 1516283"/>
              <a:gd name="connsiteY1" fmla="*/ 1226916 h 1979270"/>
              <a:gd name="connsiteX2" fmla="*/ 0 w 1516283"/>
              <a:gd name="connsiteY2" fmla="*/ 0 h 19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283" h="1979270">
                <a:moveTo>
                  <a:pt x="1516283" y="1979270"/>
                </a:moveTo>
                <a:cubicBezTo>
                  <a:pt x="1202802" y="1768032"/>
                  <a:pt x="889321" y="1556794"/>
                  <a:pt x="636607" y="1226916"/>
                </a:cubicBezTo>
                <a:cubicBezTo>
                  <a:pt x="383893" y="897038"/>
                  <a:pt x="191946" y="4485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6B40AEA9-9570-4DD6-901D-F65D6B66FB76}"/>
              </a:ext>
            </a:extLst>
          </p:cNvPr>
          <p:cNvSpPr/>
          <p:nvPr/>
        </p:nvSpPr>
        <p:spPr>
          <a:xfrm>
            <a:off x="2695706" y="4812902"/>
            <a:ext cx="2294130" cy="890806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057A8F7F-806E-487D-9305-24F287FFC44D}"/>
              </a:ext>
            </a:extLst>
          </p:cNvPr>
          <p:cNvSpPr/>
          <p:nvPr/>
        </p:nvSpPr>
        <p:spPr>
          <a:xfrm>
            <a:off x="3401638" y="2737665"/>
            <a:ext cx="1253915" cy="2220404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657D99C2-19C8-44DF-BAEC-04C506DF1CF8}"/>
              </a:ext>
            </a:extLst>
          </p:cNvPr>
          <p:cNvSpPr/>
          <p:nvPr/>
        </p:nvSpPr>
        <p:spPr>
          <a:xfrm>
            <a:off x="2665692" y="4947721"/>
            <a:ext cx="748151" cy="1451544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268973A0-5927-4475-A40D-D24AE0A955C3}"/>
              </a:ext>
            </a:extLst>
          </p:cNvPr>
          <p:cNvSpPr/>
          <p:nvPr/>
        </p:nvSpPr>
        <p:spPr>
          <a:xfrm>
            <a:off x="4621850" y="2689213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任意多边形: 形状 240">
            <a:extLst>
              <a:ext uri="{FF2B5EF4-FFF2-40B4-BE49-F238E27FC236}">
                <a16:creationId xmlns:a16="http://schemas.microsoft.com/office/drawing/2014/main" id="{3537BB17-09D7-40A9-B828-7123F5DE9CD4}"/>
              </a:ext>
            </a:extLst>
          </p:cNvPr>
          <p:cNvSpPr/>
          <p:nvPr/>
        </p:nvSpPr>
        <p:spPr>
          <a:xfrm>
            <a:off x="420975" y="3237981"/>
            <a:ext cx="4356404" cy="3136125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6D5698E9-5863-4DE5-8536-B56762A379C2}"/>
              </a:ext>
            </a:extLst>
          </p:cNvPr>
          <p:cNvSpPr/>
          <p:nvPr/>
        </p:nvSpPr>
        <p:spPr>
          <a:xfrm>
            <a:off x="1737849" y="2807763"/>
            <a:ext cx="961526" cy="201373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80D4343E-593F-46F3-B0F7-54C049773DFE}"/>
              </a:ext>
            </a:extLst>
          </p:cNvPr>
          <p:cNvSpPr/>
          <p:nvPr/>
        </p:nvSpPr>
        <p:spPr>
          <a:xfrm>
            <a:off x="774857" y="2029901"/>
            <a:ext cx="690977" cy="3428992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66C7E717-6FA9-49B5-AFD8-402F40A862DA}"/>
              </a:ext>
            </a:extLst>
          </p:cNvPr>
          <p:cNvSpPr/>
          <p:nvPr/>
        </p:nvSpPr>
        <p:spPr>
          <a:xfrm>
            <a:off x="1458214" y="1968887"/>
            <a:ext cx="2098885" cy="329999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AEAFCDBA-A71C-4129-80E9-6493844C5BD1}"/>
              </a:ext>
            </a:extLst>
          </p:cNvPr>
          <p:cNvSpPr/>
          <p:nvPr/>
        </p:nvSpPr>
        <p:spPr>
          <a:xfrm>
            <a:off x="3044580" y="1895671"/>
            <a:ext cx="2464969" cy="1513149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0F4BC304-C750-42C3-9C53-5D222CE79600}"/>
              </a:ext>
            </a:extLst>
          </p:cNvPr>
          <p:cNvSpPr/>
          <p:nvPr/>
        </p:nvSpPr>
        <p:spPr>
          <a:xfrm>
            <a:off x="3288636" y="2652245"/>
            <a:ext cx="2111087" cy="3782874"/>
          </a:xfrm>
          <a:custGeom>
            <a:avLst/>
            <a:gdLst>
              <a:gd name="connsiteX0" fmla="*/ 2002420 w 2002420"/>
              <a:gd name="connsiteY0" fmla="*/ 0 h 3588152"/>
              <a:gd name="connsiteX1" fmla="*/ 590308 w 2002420"/>
              <a:gd name="connsiteY1" fmla="*/ 2407534 h 3588152"/>
              <a:gd name="connsiteX2" fmla="*/ 0 w 2002420"/>
              <a:gd name="connsiteY2" fmla="*/ 3588152 h 3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0" h="3588152">
                <a:moveTo>
                  <a:pt x="2002420" y="0"/>
                </a:moveTo>
                <a:cubicBezTo>
                  <a:pt x="1463232" y="904754"/>
                  <a:pt x="924045" y="1809509"/>
                  <a:pt x="590308" y="2407534"/>
                </a:cubicBezTo>
                <a:cubicBezTo>
                  <a:pt x="256571" y="3005559"/>
                  <a:pt x="128285" y="3296855"/>
                  <a:pt x="0" y="3588152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16682981-0A41-4045-8A66-A7A2FEB35DCE}"/>
              </a:ext>
            </a:extLst>
          </p:cNvPr>
          <p:cNvSpPr/>
          <p:nvPr/>
        </p:nvSpPr>
        <p:spPr>
          <a:xfrm>
            <a:off x="4407231" y="3085241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77846EF4-2B85-4D93-9D5B-5F4241D55A17}"/>
              </a:ext>
            </a:extLst>
          </p:cNvPr>
          <p:cNvSpPr/>
          <p:nvPr/>
        </p:nvSpPr>
        <p:spPr>
          <a:xfrm>
            <a:off x="4974712" y="3291119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4533E2CA-49AE-4DB6-83FB-97A19BCCB084}"/>
              </a:ext>
            </a:extLst>
          </p:cNvPr>
          <p:cNvSpPr/>
          <p:nvPr/>
        </p:nvSpPr>
        <p:spPr>
          <a:xfrm>
            <a:off x="1061809" y="2708989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十边形 254">
            <a:extLst>
              <a:ext uri="{FF2B5EF4-FFF2-40B4-BE49-F238E27FC236}">
                <a16:creationId xmlns:a16="http://schemas.microsoft.com/office/drawing/2014/main" id="{2B3B47C3-48C0-4665-99F4-C8AAA1C8A3B1}"/>
              </a:ext>
            </a:extLst>
          </p:cNvPr>
          <p:cNvSpPr/>
          <p:nvPr/>
        </p:nvSpPr>
        <p:spPr>
          <a:xfrm>
            <a:off x="2683597" y="5158940"/>
            <a:ext cx="39938" cy="39938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5805483E-E66A-4954-899D-947B53970EBB}"/>
                  </a:ext>
                </a:extLst>
              </p:cNvPr>
              <p:cNvSpPr txBox="1"/>
              <p:nvPr/>
            </p:nvSpPr>
            <p:spPr>
              <a:xfrm>
                <a:off x="2063060" y="4885068"/>
                <a:ext cx="565473" cy="292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5805483E-E66A-4954-899D-947B5397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060" y="4885068"/>
                <a:ext cx="565473" cy="292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57E901E3-0227-49C4-BBE6-D39B9CEF899D}"/>
              </a:ext>
            </a:extLst>
          </p:cNvPr>
          <p:cNvSpPr/>
          <p:nvPr/>
        </p:nvSpPr>
        <p:spPr>
          <a:xfrm>
            <a:off x="2653490" y="4790787"/>
            <a:ext cx="2294130" cy="890806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A9A9BC77-348D-4337-854C-D5867F6B6404}"/>
              </a:ext>
            </a:extLst>
          </p:cNvPr>
          <p:cNvSpPr/>
          <p:nvPr/>
        </p:nvSpPr>
        <p:spPr>
          <a:xfrm>
            <a:off x="4932327" y="5655463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B6C73E6D-ADC5-43BD-8B71-FE14DBF5422D}"/>
                  </a:ext>
                </a:extLst>
              </p:cNvPr>
              <p:cNvSpPr txBox="1"/>
              <p:nvPr/>
            </p:nvSpPr>
            <p:spPr>
              <a:xfrm>
                <a:off x="2980267" y="4737915"/>
                <a:ext cx="191295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B6C73E6D-ADC5-43BD-8B71-FE14DBF5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267" y="4737915"/>
                <a:ext cx="191295" cy="222149"/>
              </a:xfrm>
              <a:prstGeom prst="rect">
                <a:avLst/>
              </a:prstGeom>
              <a:blipFill>
                <a:blip r:embed="rId4"/>
                <a:stretch>
                  <a:fillRect l="-29032" r="-25806" b="-4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0DE2F663-A056-4FF1-9AC8-78C02238A4C7}"/>
                  </a:ext>
                </a:extLst>
              </p:cNvPr>
              <p:cNvSpPr txBox="1"/>
              <p:nvPr/>
            </p:nvSpPr>
            <p:spPr>
              <a:xfrm>
                <a:off x="1877181" y="4294095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0DE2F663-A056-4FF1-9AC8-78C02238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81" y="4294095"/>
                <a:ext cx="195562" cy="222149"/>
              </a:xfrm>
              <a:prstGeom prst="rect">
                <a:avLst/>
              </a:prstGeom>
              <a:blipFill>
                <a:blip r:embed="rId5"/>
                <a:stretch>
                  <a:fillRect l="-28125" r="-25000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73BC2C7B-31E8-4929-B6C7-224AD19B9F36}"/>
                  </a:ext>
                </a:extLst>
              </p:cNvPr>
              <p:cNvSpPr txBox="1"/>
              <p:nvPr/>
            </p:nvSpPr>
            <p:spPr>
              <a:xfrm>
                <a:off x="1664681" y="5236744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73BC2C7B-31E8-4929-B6C7-224AD19B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681" y="5236744"/>
                <a:ext cx="195562" cy="222149"/>
              </a:xfrm>
              <a:prstGeom prst="rect">
                <a:avLst/>
              </a:prstGeom>
              <a:blipFill>
                <a:blip r:embed="rId6"/>
                <a:stretch>
                  <a:fillRect l="-28125" r="-2812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6D906370-059F-448F-86C3-8E84B87B0C65}"/>
                  </a:ext>
                </a:extLst>
              </p:cNvPr>
              <p:cNvSpPr txBox="1"/>
              <p:nvPr/>
            </p:nvSpPr>
            <p:spPr>
              <a:xfrm>
                <a:off x="2161385" y="3946730"/>
                <a:ext cx="187644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6D906370-059F-448F-86C3-8E84B87B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85" y="3946730"/>
                <a:ext cx="187644" cy="222149"/>
              </a:xfrm>
              <a:prstGeom prst="rect">
                <a:avLst/>
              </a:prstGeom>
              <a:blipFill>
                <a:blip r:embed="rId7"/>
                <a:stretch>
                  <a:fillRect l="-30000" r="-26667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7F3F79FA-EF33-497E-9B8A-922AC3F680D6}"/>
                  </a:ext>
                </a:extLst>
              </p:cNvPr>
              <p:cNvSpPr txBox="1"/>
              <p:nvPr/>
            </p:nvSpPr>
            <p:spPr>
              <a:xfrm>
                <a:off x="2792547" y="2703160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7F3F79FA-EF33-497E-9B8A-922AC3F68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47" y="2703160"/>
                <a:ext cx="195562" cy="222149"/>
              </a:xfrm>
              <a:prstGeom prst="rect">
                <a:avLst/>
              </a:prstGeom>
              <a:blipFill>
                <a:blip r:embed="rId8"/>
                <a:stretch>
                  <a:fillRect l="-28125" r="-28125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B12BEAAE-E1A5-4BCD-B05B-17F5D30F0C62}"/>
                  </a:ext>
                </a:extLst>
              </p:cNvPr>
              <p:cNvSpPr txBox="1"/>
              <p:nvPr/>
            </p:nvSpPr>
            <p:spPr>
              <a:xfrm>
                <a:off x="1480541" y="2703160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B12BEAAE-E1A5-4BCD-B05B-17F5D30F0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541" y="2703160"/>
                <a:ext cx="195562" cy="222149"/>
              </a:xfrm>
              <a:prstGeom prst="rect">
                <a:avLst/>
              </a:prstGeom>
              <a:blipFill>
                <a:blip r:embed="rId9"/>
                <a:stretch>
                  <a:fillRect l="-28125" r="-25000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10453E7A-5516-4F11-900C-CE97FDE4DB72}"/>
                  </a:ext>
                </a:extLst>
              </p:cNvPr>
              <p:cNvSpPr txBox="1"/>
              <p:nvPr/>
            </p:nvSpPr>
            <p:spPr>
              <a:xfrm>
                <a:off x="2325183" y="1991507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10453E7A-5516-4F11-900C-CE97FDE4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83" y="1991507"/>
                <a:ext cx="195562" cy="222149"/>
              </a:xfrm>
              <a:prstGeom prst="rect">
                <a:avLst/>
              </a:prstGeom>
              <a:blipFill>
                <a:blip r:embed="rId10"/>
                <a:stretch>
                  <a:fillRect l="-27273" r="-24242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4F792C59-1CB2-4FF0-B8CF-33F8FA655B0F}"/>
                  </a:ext>
                </a:extLst>
              </p:cNvPr>
              <p:cNvSpPr txBox="1"/>
              <p:nvPr/>
            </p:nvSpPr>
            <p:spPr>
              <a:xfrm>
                <a:off x="3606371" y="2326062"/>
                <a:ext cx="195562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4F792C59-1CB2-4FF0-B8CF-33F8FA655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71" y="2326062"/>
                <a:ext cx="195562" cy="222149"/>
              </a:xfrm>
              <a:prstGeom prst="rect">
                <a:avLst/>
              </a:prstGeom>
              <a:blipFill>
                <a:blip r:embed="rId11"/>
                <a:stretch>
                  <a:fillRect l="-28125" r="-25000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6428558-1AD5-4E16-867C-E368B42A7EF4}"/>
                  </a:ext>
                </a:extLst>
              </p:cNvPr>
              <p:cNvSpPr txBox="1"/>
              <p:nvPr/>
            </p:nvSpPr>
            <p:spPr>
              <a:xfrm>
                <a:off x="3137157" y="5476244"/>
                <a:ext cx="190421" cy="222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6428558-1AD5-4E16-867C-E368B42A7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57" y="5476244"/>
                <a:ext cx="190421" cy="222149"/>
              </a:xfrm>
              <a:prstGeom prst="rect">
                <a:avLst/>
              </a:prstGeom>
              <a:blipFill>
                <a:blip r:embed="rId12"/>
                <a:stretch>
                  <a:fillRect l="-32258" r="-22581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十边形 278">
            <a:extLst>
              <a:ext uri="{FF2B5EF4-FFF2-40B4-BE49-F238E27FC236}">
                <a16:creationId xmlns:a16="http://schemas.microsoft.com/office/drawing/2014/main" id="{2548EEE2-EC13-4297-BCAE-5C236F833078}"/>
              </a:ext>
            </a:extLst>
          </p:cNvPr>
          <p:cNvSpPr/>
          <p:nvPr/>
        </p:nvSpPr>
        <p:spPr>
          <a:xfrm>
            <a:off x="1620764" y="2660506"/>
            <a:ext cx="39938" cy="39938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7228ED2D-2CD7-482E-801A-0B89971C8977}"/>
                  </a:ext>
                </a:extLst>
              </p:cNvPr>
              <p:cNvSpPr txBox="1"/>
              <p:nvPr/>
            </p:nvSpPr>
            <p:spPr>
              <a:xfrm>
                <a:off x="1330035" y="2316542"/>
                <a:ext cx="539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7228ED2D-2CD7-482E-801A-0B89971C8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35" y="2316542"/>
                <a:ext cx="5399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十边形 280">
            <a:extLst>
              <a:ext uri="{FF2B5EF4-FFF2-40B4-BE49-F238E27FC236}">
                <a16:creationId xmlns:a16="http://schemas.microsoft.com/office/drawing/2014/main" id="{0D7E3DFD-DA40-458A-B0FE-176D1DDC1C54}"/>
              </a:ext>
            </a:extLst>
          </p:cNvPr>
          <p:cNvSpPr/>
          <p:nvPr/>
        </p:nvSpPr>
        <p:spPr>
          <a:xfrm>
            <a:off x="2953217" y="2385770"/>
            <a:ext cx="39938" cy="39938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FB3B517B-3B09-477A-B9F0-CA3E1561DCC5}"/>
                  </a:ext>
                </a:extLst>
              </p:cNvPr>
              <p:cNvSpPr txBox="1"/>
              <p:nvPr/>
            </p:nvSpPr>
            <p:spPr>
              <a:xfrm>
                <a:off x="2662488" y="2041806"/>
                <a:ext cx="539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FB3B517B-3B09-477A-B9F0-CA3E1561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88" y="2041806"/>
                <a:ext cx="5399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908D07D6-E4C8-4886-A0E2-92A4B2D419AC}"/>
              </a:ext>
            </a:extLst>
          </p:cNvPr>
          <p:cNvSpPr/>
          <p:nvPr/>
        </p:nvSpPr>
        <p:spPr>
          <a:xfrm>
            <a:off x="1737699" y="2810101"/>
            <a:ext cx="961526" cy="201373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0983B0BF-77B4-43AE-9E8C-0FF18B21F5E1}"/>
              </a:ext>
            </a:extLst>
          </p:cNvPr>
          <p:cNvSpPr/>
          <p:nvPr/>
        </p:nvSpPr>
        <p:spPr>
          <a:xfrm>
            <a:off x="2190150" y="2692838"/>
            <a:ext cx="1270465" cy="2246138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3EE460DB-BA9B-443F-8D5B-CC2C916A3784}"/>
              </a:ext>
            </a:extLst>
          </p:cNvPr>
          <p:cNvSpPr/>
          <p:nvPr/>
        </p:nvSpPr>
        <p:spPr>
          <a:xfrm>
            <a:off x="3370349" y="4905507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4BA77133-FCF5-4FE6-94C3-0734019F87CB}"/>
              </a:ext>
            </a:extLst>
          </p:cNvPr>
          <p:cNvSpPr/>
          <p:nvPr/>
        </p:nvSpPr>
        <p:spPr>
          <a:xfrm>
            <a:off x="2143015" y="2772449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EBB3617E-2D36-45AD-876F-3FA58501DFFD}"/>
              </a:ext>
            </a:extLst>
          </p:cNvPr>
          <p:cNvSpPr/>
          <p:nvPr/>
        </p:nvSpPr>
        <p:spPr>
          <a:xfrm>
            <a:off x="2653490" y="4782740"/>
            <a:ext cx="84430" cy="84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F7B42344-2256-45BD-8897-EEB397EBFE83}"/>
                  </a:ext>
                </a:extLst>
              </p:cNvPr>
              <p:cNvSpPr txBox="1"/>
              <p:nvPr/>
            </p:nvSpPr>
            <p:spPr>
              <a:xfrm>
                <a:off x="2958396" y="4737084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F7B42344-2256-45BD-8897-EEB397EBF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96" y="4737084"/>
                <a:ext cx="238527" cy="276999"/>
              </a:xfrm>
              <a:prstGeom prst="rect">
                <a:avLst/>
              </a:prstGeom>
              <a:blipFill>
                <a:blip r:embed="rId15"/>
                <a:stretch>
                  <a:fillRect l="-15385" r="-1025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DF5295D5-556B-4C80-B0CC-185A63AFEBDB}"/>
                  </a:ext>
                </a:extLst>
              </p:cNvPr>
              <p:cNvSpPr txBox="1"/>
              <p:nvPr/>
            </p:nvSpPr>
            <p:spPr>
              <a:xfrm>
                <a:off x="2143015" y="394673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DF5295D5-556B-4C80-B0CC-185A63AFE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15" y="3946730"/>
                <a:ext cx="232371" cy="276999"/>
              </a:xfrm>
              <a:prstGeom prst="rect">
                <a:avLst/>
              </a:prstGeom>
              <a:blipFill>
                <a:blip r:embed="rId16"/>
                <a:stretch>
                  <a:fillRect l="-15789" r="-789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F3F35007-B621-42F0-AD95-C107F30836D9}"/>
                  </a:ext>
                </a:extLst>
              </p:cNvPr>
              <p:cNvSpPr txBox="1"/>
              <p:nvPr/>
            </p:nvSpPr>
            <p:spPr>
              <a:xfrm>
                <a:off x="2770022" y="2703160"/>
                <a:ext cx="242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F3F35007-B621-42F0-AD95-C107F3083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22" y="2703160"/>
                <a:ext cx="242246" cy="276999"/>
              </a:xfrm>
              <a:prstGeom prst="rect">
                <a:avLst/>
              </a:prstGeom>
              <a:blipFill>
                <a:blip r:embed="rId17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93DA7137-99B1-4B8F-B193-65350947509B}"/>
                  </a:ext>
                </a:extLst>
              </p:cNvPr>
              <p:cNvSpPr txBox="1"/>
              <p:nvPr/>
            </p:nvSpPr>
            <p:spPr>
              <a:xfrm>
                <a:off x="9023370" y="2528250"/>
                <a:ext cx="557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93DA7137-99B1-4B8F-B193-653509475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70" y="2528250"/>
                <a:ext cx="557397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9EA70D80-D9BC-4A26-9A41-AE5FE61DF566}"/>
                  </a:ext>
                </a:extLst>
              </p:cNvPr>
              <p:cNvSpPr txBox="1"/>
              <p:nvPr/>
            </p:nvSpPr>
            <p:spPr>
              <a:xfrm>
                <a:off x="9026897" y="3528845"/>
                <a:ext cx="5503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9EA70D80-D9BC-4A26-9A41-AE5FE61DF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897" y="3528845"/>
                <a:ext cx="55034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10F7E9F5-9471-4492-ABEF-36FACA436094}"/>
                  </a:ext>
                </a:extLst>
              </p:cNvPr>
              <p:cNvSpPr txBox="1"/>
              <p:nvPr/>
            </p:nvSpPr>
            <p:spPr>
              <a:xfrm>
                <a:off x="9019234" y="4643897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10F7E9F5-9471-4492-ABEF-36FACA43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34" y="4643897"/>
                <a:ext cx="565668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A754C7-75C7-4D5C-B0DC-6C010AF592D8}"/>
              </a:ext>
            </a:extLst>
          </p:cNvPr>
          <p:cNvSpPr txBox="1"/>
          <p:nvPr/>
        </p:nvSpPr>
        <p:spPr>
          <a:xfrm>
            <a:off x="6000281" y="3528845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B050"/>
                </a:solidFill>
              </a:rPr>
              <a:t>正确</a:t>
            </a:r>
            <a:r>
              <a:rPr lang="en-US" altLang="zh-CN" sz="4000" dirty="0">
                <a:solidFill>
                  <a:srgbClr val="00B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623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6" grpId="0"/>
      <p:bldP spid="261" grpId="0" animBg="1"/>
      <p:bldP spid="279" grpId="0" animBg="1"/>
      <p:bldP spid="280" grpId="0"/>
      <p:bldP spid="281" grpId="0" animBg="1"/>
      <p:bldP spid="282" grpId="0"/>
      <p:bldP spid="283" grpId="0" animBg="1"/>
      <p:bldP spid="284" grpId="0" animBg="1"/>
      <p:bldP spid="285" grpId="0"/>
      <p:bldP spid="286" grpId="0"/>
      <p:bldP spid="287" grpId="0"/>
      <p:bldP spid="288" grpId="0"/>
      <p:bldP spid="290" grpId="0"/>
      <p:bldP spid="291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ED0083D4-6D66-4B6F-8F93-B090533FDC5F}"/>
              </a:ext>
            </a:extLst>
          </p:cNvPr>
          <p:cNvSpPr txBox="1"/>
          <p:nvPr/>
        </p:nvSpPr>
        <p:spPr>
          <a:xfrm>
            <a:off x="3981026" y="2084022"/>
            <a:ext cx="44050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恭喜！最核心的步骤已经做完了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BE69AF-BB74-416C-A7D3-4AFD488D5B73}"/>
              </a:ext>
            </a:extLst>
          </p:cNvPr>
          <p:cNvSpPr txBox="1"/>
          <p:nvPr/>
        </p:nvSpPr>
        <p:spPr>
          <a:xfrm>
            <a:off x="3664112" y="2764742"/>
            <a:ext cx="50388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求解过程其实就是著名的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Viterbi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68AEBC-2EFC-4B83-8160-BE6D0906FDFE}"/>
              </a:ext>
            </a:extLst>
          </p:cNvPr>
          <p:cNvSpPr txBox="1"/>
          <p:nvPr/>
        </p:nvSpPr>
        <p:spPr>
          <a:xfrm>
            <a:off x="3664112" y="3445462"/>
            <a:ext cx="49244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是用于求解动态规划问题的基本算法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CE75EC-D0AE-49BC-9F38-E4F9C1F22BF5}"/>
              </a:ext>
            </a:extLst>
          </p:cNvPr>
          <p:cNvSpPr txBox="1"/>
          <p:nvPr/>
        </p:nvSpPr>
        <p:spPr>
          <a:xfrm>
            <a:off x="3413563" y="4141145"/>
            <a:ext cx="55399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我们可以总结出一个该算法的伪代码框架</a:t>
            </a:r>
          </a:p>
        </p:txBody>
      </p:sp>
    </p:spTree>
    <p:extLst>
      <p:ext uri="{BB962C8B-B14F-4D97-AF65-F5344CB8AC3E}">
        <p14:creationId xmlns:p14="http://schemas.microsoft.com/office/powerpoint/2010/main" val="3219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5AFCB0D-C064-4436-8C22-0BEC219E5B40}"/>
              </a:ext>
            </a:extLst>
          </p:cNvPr>
          <p:cNvCxnSpPr>
            <a:cxnSpLocks/>
          </p:cNvCxnSpPr>
          <p:nvPr/>
        </p:nvCxnSpPr>
        <p:spPr>
          <a:xfrm>
            <a:off x="2033751" y="457200"/>
            <a:ext cx="0" cy="619760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A2DE5E-B11C-4565-A8CA-C508F49B2FDC}"/>
                  </a:ext>
                </a:extLst>
              </p:cNvPr>
              <p:cNvSpPr txBox="1"/>
              <p:nvPr/>
            </p:nvSpPr>
            <p:spPr>
              <a:xfrm>
                <a:off x="604025" y="630952"/>
                <a:ext cx="1288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观测时间点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A2DE5E-B11C-4565-A8CA-C508F49B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5" y="630952"/>
                <a:ext cx="1288814" cy="276999"/>
              </a:xfrm>
              <a:prstGeom prst="rect">
                <a:avLst/>
              </a:prstGeom>
              <a:blipFill>
                <a:blip r:embed="rId2"/>
                <a:stretch>
                  <a:fillRect l="-10849" t="-28889" r="-613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F386A917-9D4E-4B27-A436-D304E4642A2A}"/>
              </a:ext>
            </a:extLst>
          </p:cNvPr>
          <p:cNvSpPr txBox="1"/>
          <p:nvPr/>
        </p:nvSpPr>
        <p:spPr>
          <a:xfrm>
            <a:off x="4539171" y="230188"/>
            <a:ext cx="27385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Viterb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算法求解框架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2D4CEC81-BDD1-4C46-A5E3-DA6EA24CAA32}"/>
              </a:ext>
            </a:extLst>
          </p:cNvPr>
          <p:cNvSpPr/>
          <p:nvPr/>
        </p:nvSpPr>
        <p:spPr>
          <a:xfrm>
            <a:off x="1963294" y="824231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DE9B7F5-8985-4EA5-8032-FA7A0ACEEC91}"/>
                  </a:ext>
                </a:extLst>
              </p:cNvPr>
              <p:cNvSpPr txBox="1"/>
              <p:nvPr/>
            </p:nvSpPr>
            <p:spPr>
              <a:xfrm>
                <a:off x="604025" y="1759764"/>
                <a:ext cx="1288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观测时间点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DE9B7F5-8985-4EA5-8032-FA7A0ACEE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5" y="1759764"/>
                <a:ext cx="1288814" cy="276999"/>
              </a:xfrm>
              <a:prstGeom prst="rect">
                <a:avLst/>
              </a:prstGeom>
              <a:blipFill>
                <a:blip r:embed="rId3"/>
                <a:stretch>
                  <a:fillRect l="-10849" t="-28889" r="-613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椭圆 136">
            <a:extLst>
              <a:ext uri="{FF2B5EF4-FFF2-40B4-BE49-F238E27FC236}">
                <a16:creationId xmlns:a16="http://schemas.microsoft.com/office/drawing/2014/main" id="{AF3CEBFD-1EDC-4084-A508-BF6D1A186C29}"/>
              </a:ext>
            </a:extLst>
          </p:cNvPr>
          <p:cNvSpPr/>
          <p:nvPr/>
        </p:nvSpPr>
        <p:spPr>
          <a:xfrm>
            <a:off x="1963294" y="1953043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2B6E2E2-BAB6-4DB6-B8EF-014B79551E88}"/>
                  </a:ext>
                </a:extLst>
              </p:cNvPr>
              <p:cNvSpPr txBox="1"/>
              <p:nvPr/>
            </p:nvSpPr>
            <p:spPr>
              <a:xfrm>
                <a:off x="604025" y="2945415"/>
                <a:ext cx="1288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观测时间点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2B6E2E2-BAB6-4DB6-B8EF-014B7955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5" y="2945415"/>
                <a:ext cx="1288814" cy="276999"/>
              </a:xfrm>
              <a:prstGeom prst="rect">
                <a:avLst/>
              </a:prstGeom>
              <a:blipFill>
                <a:blip r:embed="rId4"/>
                <a:stretch>
                  <a:fillRect l="-10849" t="-28261" r="-613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椭圆 140">
            <a:extLst>
              <a:ext uri="{FF2B5EF4-FFF2-40B4-BE49-F238E27FC236}">
                <a16:creationId xmlns:a16="http://schemas.microsoft.com/office/drawing/2014/main" id="{DAEFFA76-3731-4EA8-A0AF-36932F2FC946}"/>
              </a:ext>
            </a:extLst>
          </p:cNvPr>
          <p:cNvSpPr/>
          <p:nvPr/>
        </p:nvSpPr>
        <p:spPr>
          <a:xfrm>
            <a:off x="1963294" y="3138694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DD6DF63-9E58-41FD-8C9D-43D6C07B8708}"/>
                  </a:ext>
                </a:extLst>
              </p:cNvPr>
              <p:cNvSpPr txBox="1"/>
              <p:nvPr/>
            </p:nvSpPr>
            <p:spPr>
              <a:xfrm>
                <a:off x="604025" y="5567549"/>
                <a:ext cx="1297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观测时间点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DD6DF63-9E58-41FD-8C9D-43D6C07B8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5" y="5567549"/>
                <a:ext cx="1297086" cy="276999"/>
              </a:xfrm>
              <a:prstGeom prst="rect">
                <a:avLst/>
              </a:prstGeom>
              <a:blipFill>
                <a:blip r:embed="rId5"/>
                <a:stretch>
                  <a:fillRect l="-10798" t="-28261" r="-657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0CC912E7-6C7F-452E-91B4-A6DD3B7E0979}"/>
              </a:ext>
            </a:extLst>
          </p:cNvPr>
          <p:cNvSpPr/>
          <p:nvPr/>
        </p:nvSpPr>
        <p:spPr>
          <a:xfrm>
            <a:off x="1963294" y="5760828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9A8E8CE-B49B-4E25-B50A-F3C22E2B23BB}"/>
              </a:ext>
            </a:extLst>
          </p:cNvPr>
          <p:cNvSpPr txBox="1"/>
          <p:nvPr/>
        </p:nvSpPr>
        <p:spPr>
          <a:xfrm>
            <a:off x="1670278" y="3628601"/>
            <a:ext cx="461665" cy="855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 … …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D7474B2-6C4A-48E4-B6C3-197A2E44F6CF}"/>
                  </a:ext>
                </a:extLst>
              </p:cNvPr>
              <p:cNvSpPr txBox="1"/>
              <p:nvPr/>
            </p:nvSpPr>
            <p:spPr>
              <a:xfrm>
                <a:off x="647920" y="908365"/>
                <a:ext cx="11766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候选路段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D7474B2-6C4A-48E4-B6C3-197A2E44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0" y="908365"/>
                <a:ext cx="1176669" cy="215444"/>
              </a:xfrm>
              <a:prstGeom prst="rect">
                <a:avLst/>
              </a:prstGeom>
              <a:blipFill>
                <a:blip r:embed="rId6"/>
                <a:stretch>
                  <a:fillRect l="-9326" t="-25714" r="-8290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93EBD4E-F5CF-49DD-920B-B47AAA0E2903}"/>
                  </a:ext>
                </a:extLst>
              </p:cNvPr>
              <p:cNvSpPr txBox="1"/>
              <p:nvPr/>
            </p:nvSpPr>
            <p:spPr>
              <a:xfrm>
                <a:off x="647920" y="2043752"/>
                <a:ext cx="12257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候选路段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93EBD4E-F5CF-49DD-920B-B47AAA0E2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0" y="2043752"/>
                <a:ext cx="1225720" cy="215444"/>
              </a:xfrm>
              <a:prstGeom prst="rect">
                <a:avLst/>
              </a:prstGeom>
              <a:blipFill>
                <a:blip r:embed="rId7"/>
                <a:stretch>
                  <a:fillRect l="-8955" t="-25000" r="-4478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11A3379-85B3-4503-94FE-C9428240EDCE}"/>
                  </a:ext>
                </a:extLst>
              </p:cNvPr>
              <p:cNvSpPr txBox="1"/>
              <p:nvPr/>
            </p:nvSpPr>
            <p:spPr>
              <a:xfrm>
                <a:off x="647920" y="3266886"/>
                <a:ext cx="12257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候选路段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11A3379-85B3-4503-94FE-C9428240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0" y="3266886"/>
                <a:ext cx="1225720" cy="215444"/>
              </a:xfrm>
              <a:prstGeom prst="rect">
                <a:avLst/>
              </a:prstGeom>
              <a:blipFill>
                <a:blip r:embed="rId8"/>
                <a:stretch>
                  <a:fillRect l="-8955" t="-25714" r="-4478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9C2E1731-26B0-4AEC-84F5-75E09A492BFD}"/>
                  </a:ext>
                </a:extLst>
              </p:cNvPr>
              <p:cNvSpPr txBox="1"/>
              <p:nvPr/>
            </p:nvSpPr>
            <p:spPr>
              <a:xfrm>
                <a:off x="647920" y="5855562"/>
                <a:ext cx="12257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候选路段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9C2E1731-26B0-4AEC-84F5-75E09A492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0" y="5855562"/>
                <a:ext cx="1225720" cy="215444"/>
              </a:xfrm>
              <a:prstGeom prst="rect">
                <a:avLst/>
              </a:prstGeom>
              <a:blipFill>
                <a:blip r:embed="rId9"/>
                <a:stretch>
                  <a:fillRect l="-8955" t="-28571" r="-5473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ADE177AB-9C07-4FAB-A212-5D261DCF33D9}"/>
                  </a:ext>
                </a:extLst>
              </p:cNvPr>
              <p:cNvSpPr txBox="1"/>
              <p:nvPr/>
            </p:nvSpPr>
            <p:spPr>
              <a:xfrm>
                <a:off x="2313369" y="743047"/>
                <a:ext cx="2179315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/>
                  <a:t>单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态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生成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向量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ADE177AB-9C07-4FAB-A212-5D261DCF3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69" y="743047"/>
                <a:ext cx="2179315" cy="267381"/>
              </a:xfrm>
              <a:prstGeom prst="rect">
                <a:avLst/>
              </a:prstGeom>
              <a:blipFill>
                <a:blip r:embed="rId10"/>
                <a:stretch>
                  <a:fillRect l="-5587" t="-22727" r="-838" b="-38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FA41B15-0B30-4D6E-8D41-599643CE5F68}"/>
                  </a:ext>
                </a:extLst>
              </p:cNvPr>
              <p:cNvSpPr txBox="1"/>
              <p:nvPr/>
            </p:nvSpPr>
            <p:spPr>
              <a:xfrm>
                <a:off x="2313369" y="1856145"/>
                <a:ext cx="2214581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/>
                  <a:t>单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态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生成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向量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FA41B15-0B30-4D6E-8D41-599643CE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69" y="1856145"/>
                <a:ext cx="2214581" cy="267381"/>
              </a:xfrm>
              <a:prstGeom prst="rect">
                <a:avLst/>
              </a:prstGeom>
              <a:blipFill>
                <a:blip r:embed="rId11"/>
                <a:stretch>
                  <a:fillRect l="-5495" t="-20455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D7F239B-F784-467E-AEA9-57EC3B431959}"/>
                  </a:ext>
                </a:extLst>
              </p:cNvPr>
              <p:cNvSpPr txBox="1"/>
              <p:nvPr/>
            </p:nvSpPr>
            <p:spPr>
              <a:xfrm>
                <a:off x="2313369" y="3070586"/>
                <a:ext cx="2214581" cy="268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/>
                  <a:t>单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态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生成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向量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D7F239B-F784-467E-AEA9-57EC3B431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69" y="3070586"/>
                <a:ext cx="2214581" cy="268471"/>
              </a:xfrm>
              <a:prstGeom prst="rect">
                <a:avLst/>
              </a:prstGeom>
              <a:blipFill>
                <a:blip r:embed="rId12"/>
                <a:stretch>
                  <a:fillRect l="-5495" t="-22727" b="-38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6A616E00-A82F-4FA4-A3C1-C4F8CD34BBB4}"/>
                  </a:ext>
                </a:extLst>
              </p:cNvPr>
              <p:cNvSpPr txBox="1"/>
              <p:nvPr/>
            </p:nvSpPr>
            <p:spPr>
              <a:xfrm>
                <a:off x="2313369" y="5682254"/>
                <a:ext cx="2225802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/>
                  <a:t>单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态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生成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向量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6A616E00-A82F-4FA4-A3C1-C4F8CD34B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69" y="5682254"/>
                <a:ext cx="2225802" cy="267381"/>
              </a:xfrm>
              <a:prstGeom prst="rect">
                <a:avLst/>
              </a:prstGeom>
              <a:blipFill>
                <a:blip r:embed="rId13"/>
                <a:stretch>
                  <a:fillRect l="-5464" t="-20455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57A44797-B1F7-4EF3-B5A2-47A40E905E95}"/>
                  </a:ext>
                </a:extLst>
              </p:cNvPr>
              <p:cNvSpPr txBox="1"/>
              <p:nvPr/>
            </p:nvSpPr>
            <p:spPr>
              <a:xfrm>
                <a:off x="2313369" y="1286477"/>
                <a:ext cx="233224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B0F0"/>
                    </a:solidFill>
                  </a:rPr>
                  <a:t>状态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转移</m:t>
                    </m:r>
                    <m:r>
                      <a:rPr lang="zh-CN" altLang="en-US" sz="16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1600" b="0" i="1" smtClean="0">
                        <a:solidFill>
                          <a:srgbClr val="0196CA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196C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0196CA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0196C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solidFill>
                                  <a:srgbClr val="0196CA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solidFill>
                                  <a:srgbClr val="0196C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rgbClr val="019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196C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196CA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solidFill>
                                  <a:srgbClr val="0196C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57A44797-B1F7-4EF3-B5A2-47A40E905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69" y="1286477"/>
                <a:ext cx="2332242" cy="277127"/>
              </a:xfrm>
              <a:prstGeom prst="rect">
                <a:avLst/>
              </a:prstGeom>
              <a:blipFill>
                <a:blip r:embed="rId14"/>
                <a:stretch>
                  <a:fillRect l="-5222" t="-2000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4251093-32C3-49FE-95A0-E0186E1429FE}"/>
                  </a:ext>
                </a:extLst>
              </p:cNvPr>
              <p:cNvSpPr txBox="1"/>
              <p:nvPr/>
            </p:nvSpPr>
            <p:spPr>
              <a:xfrm>
                <a:off x="2313369" y="2458492"/>
                <a:ext cx="2215222" cy="268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B0F0"/>
                    </a:solidFill>
                  </a:rPr>
                  <a:t>状态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转移</m:t>
                    </m:r>
                    <m:r>
                      <a:rPr lang="zh-CN" altLang="en-US" sz="16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概率矩阵</m:t>
                    </m:r>
                    <m:r>
                      <a:rPr lang="en-US" altLang="zh-CN" sz="16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4251093-32C3-49FE-95A0-E0186E142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69" y="2458492"/>
                <a:ext cx="2215222" cy="268343"/>
              </a:xfrm>
              <a:prstGeom prst="rect">
                <a:avLst/>
              </a:prstGeom>
              <a:blipFill>
                <a:blip r:embed="rId15"/>
                <a:stretch>
                  <a:fillRect l="-5495" t="-20455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7A086E2-B652-4397-B4EE-424140468DE3}"/>
                  </a:ext>
                </a:extLst>
              </p:cNvPr>
              <p:cNvSpPr txBox="1"/>
              <p:nvPr/>
            </p:nvSpPr>
            <p:spPr>
              <a:xfrm>
                <a:off x="252652" y="4318134"/>
                <a:ext cx="170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观测时间点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7A086E2-B652-4397-B4EE-424140468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52" y="4318134"/>
                <a:ext cx="1701043" cy="276999"/>
              </a:xfrm>
              <a:prstGeom prst="rect">
                <a:avLst/>
              </a:prstGeom>
              <a:blipFill>
                <a:blip r:embed="rId16"/>
                <a:stretch>
                  <a:fillRect l="-8244" t="-28261" r="-501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椭圆 158">
            <a:extLst>
              <a:ext uri="{FF2B5EF4-FFF2-40B4-BE49-F238E27FC236}">
                <a16:creationId xmlns:a16="http://schemas.microsoft.com/office/drawing/2014/main" id="{08F2092A-BF5C-4558-857E-635BCDDF26F6}"/>
              </a:ext>
            </a:extLst>
          </p:cNvPr>
          <p:cNvSpPr/>
          <p:nvPr/>
        </p:nvSpPr>
        <p:spPr>
          <a:xfrm>
            <a:off x="1963294" y="4511413"/>
            <a:ext cx="140913" cy="1409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3ED13C2-2B14-4945-8482-9E52A19828F0}"/>
                  </a:ext>
                </a:extLst>
              </p:cNvPr>
              <p:cNvSpPr txBox="1"/>
              <p:nvPr/>
            </p:nvSpPr>
            <p:spPr>
              <a:xfrm>
                <a:off x="486063" y="4606147"/>
                <a:ext cx="13659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候选路段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3ED13C2-2B14-4945-8482-9E52A1982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3" y="4606147"/>
                <a:ext cx="1365951" cy="215444"/>
              </a:xfrm>
              <a:prstGeom prst="rect">
                <a:avLst/>
              </a:prstGeom>
              <a:blipFill>
                <a:blip r:embed="rId17"/>
                <a:stretch>
                  <a:fillRect l="-8036" t="-28571" r="-7143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B06D3BA-61C5-4331-A807-C9D06B36E01F}"/>
                  </a:ext>
                </a:extLst>
              </p:cNvPr>
              <p:cNvSpPr txBox="1"/>
              <p:nvPr/>
            </p:nvSpPr>
            <p:spPr>
              <a:xfrm>
                <a:off x="2313369" y="4432839"/>
                <a:ext cx="2355645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/>
                  <a:t>单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态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生成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向量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16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B06D3BA-61C5-4331-A807-C9D06B36E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69" y="4432839"/>
                <a:ext cx="2355645" cy="267381"/>
              </a:xfrm>
              <a:prstGeom prst="rect">
                <a:avLst/>
              </a:prstGeom>
              <a:blipFill>
                <a:blip r:embed="rId18"/>
                <a:stretch>
                  <a:fillRect l="-5168" t="-20455" r="-775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DCB1A302-987E-4E1D-88D4-162702209E7C}"/>
                  </a:ext>
                </a:extLst>
              </p:cNvPr>
              <p:cNvSpPr txBox="1"/>
              <p:nvPr/>
            </p:nvSpPr>
            <p:spPr>
              <a:xfrm>
                <a:off x="2313369" y="5052673"/>
                <a:ext cx="2473306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B0F0"/>
                    </a:solidFill>
                  </a:rPr>
                  <a:t>状态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转移</m:t>
                    </m:r>
                    <m:r>
                      <a:rPr lang="zh-CN" altLang="en-US" sz="16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概率矩阵</m:t>
                    </m:r>
                    <m:r>
                      <a:rPr lang="en-US" altLang="zh-CN" sz="16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DCB1A302-987E-4E1D-88D4-162702209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69" y="5052673"/>
                <a:ext cx="2473306" cy="277127"/>
              </a:xfrm>
              <a:prstGeom prst="rect">
                <a:avLst/>
              </a:prstGeom>
              <a:blipFill>
                <a:blip r:embed="rId19"/>
                <a:stretch>
                  <a:fillRect l="-4926" t="-2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>
            <a:extLst>
              <a:ext uri="{FF2B5EF4-FFF2-40B4-BE49-F238E27FC236}">
                <a16:creationId xmlns:a16="http://schemas.microsoft.com/office/drawing/2014/main" id="{7448D8BB-F4A8-416D-AEF0-6AC7A77B5C54}"/>
              </a:ext>
            </a:extLst>
          </p:cNvPr>
          <p:cNvSpPr txBox="1"/>
          <p:nvPr/>
        </p:nvSpPr>
        <p:spPr>
          <a:xfrm>
            <a:off x="2178419" y="3628601"/>
            <a:ext cx="461665" cy="855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 … …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75B3301-C604-497B-A927-8BBE5B1540DD}"/>
                  </a:ext>
                </a:extLst>
              </p:cNvPr>
              <p:cNvSpPr txBox="1"/>
              <p:nvPr/>
            </p:nvSpPr>
            <p:spPr>
              <a:xfrm>
                <a:off x="5175307" y="737349"/>
                <a:ext cx="5630324" cy="250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400" dirty="0"/>
                  <a:t>将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好的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单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态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生成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存到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哈希表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𝑀𝐴𝑇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sz="1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=1,2…</m:t>
                    </m:r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75B3301-C604-497B-A927-8BBE5B154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307" y="737349"/>
                <a:ext cx="5630324" cy="250261"/>
              </a:xfrm>
              <a:prstGeom prst="rect">
                <a:avLst/>
              </a:prstGeom>
              <a:blipFill>
                <a:blip r:embed="rId20"/>
                <a:stretch>
                  <a:fillRect l="-1948" t="-14634" b="-36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617AADD0-C1BE-431D-9F3E-CEE9F3E7E60C}"/>
                  </a:ext>
                </a:extLst>
              </p:cNvPr>
              <p:cNvSpPr txBox="1"/>
              <p:nvPr/>
            </p:nvSpPr>
            <p:spPr>
              <a:xfrm>
                <a:off x="5175307" y="1080004"/>
                <a:ext cx="5831725" cy="252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400" dirty="0"/>
                  <a:t>将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好的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状态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转移概率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存到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哈希表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𝑀𝐴𝑇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sz="1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14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=1,2…</m:t>
                    </m:r>
                    <m:r>
                      <a:rPr lang="en-US" altLang="zh-CN" sz="1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617AADD0-C1BE-431D-9F3E-CEE9F3E7E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307" y="1080004"/>
                <a:ext cx="5831725" cy="252185"/>
              </a:xfrm>
              <a:prstGeom prst="rect">
                <a:avLst/>
              </a:prstGeom>
              <a:blipFill>
                <a:blip r:embed="rId21"/>
                <a:stretch>
                  <a:fillRect l="-1881" t="-1428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AB6511A0-B85F-457C-8546-EAB860B36AC5}"/>
              </a:ext>
            </a:extLst>
          </p:cNvPr>
          <p:cNvGrpSpPr/>
          <p:nvPr/>
        </p:nvGrpSpPr>
        <p:grpSpPr>
          <a:xfrm>
            <a:off x="8462268" y="1993773"/>
            <a:ext cx="1721224" cy="434993"/>
            <a:chOff x="8462268" y="1993773"/>
            <a:chExt cx="1721224" cy="43499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2968E70B-6768-4C29-98AE-0BC38B8B5C83}"/>
                </a:ext>
              </a:extLst>
            </p:cNvPr>
            <p:cNvSpPr/>
            <p:nvPr/>
          </p:nvSpPr>
          <p:spPr>
            <a:xfrm>
              <a:off x="8462268" y="1993773"/>
              <a:ext cx="1721224" cy="4349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E0A8CC6B-247F-4F3F-9807-076BA948B93C}"/>
                    </a:ext>
                  </a:extLst>
                </p:cNvPr>
                <p:cNvSpPr txBox="1"/>
                <p:nvPr/>
              </p:nvSpPr>
              <p:spPr>
                <a:xfrm>
                  <a:off x="8562852" y="2036763"/>
                  <a:ext cx="15200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/>
                    <a:t>迭代观测点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E0A8CC6B-247F-4F3F-9807-076BA948B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852" y="2036763"/>
                  <a:ext cx="1520055" cy="338554"/>
                </a:xfrm>
                <a:prstGeom prst="rect">
                  <a:avLst/>
                </a:prstGeom>
                <a:blipFill>
                  <a:blip r:embed="rId22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17447881-B2A9-4940-AEE9-2C7E79CE6DD0}"/>
                  </a:ext>
                </a:extLst>
              </p:cNvPr>
              <p:cNvSpPr txBox="1"/>
              <p:nvPr/>
            </p:nvSpPr>
            <p:spPr>
              <a:xfrm>
                <a:off x="9518520" y="2440042"/>
                <a:ext cx="13279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=0,1,2…</m:t>
                      </m:r>
                      <m:r>
                        <a:rPr lang="en-US" altLang="zh-CN" sz="1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17447881-B2A9-4940-AEE9-2C7E79CE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520" y="2440042"/>
                <a:ext cx="1327928" cy="215444"/>
              </a:xfrm>
              <a:prstGeom prst="rect">
                <a:avLst/>
              </a:prstGeom>
              <a:blipFill>
                <a:blip r:embed="rId23"/>
                <a:stretch>
                  <a:fillRect l="-2752" r="-2294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AB324938-78B8-443D-93BF-BF10080DC2E4}"/>
              </a:ext>
            </a:extLst>
          </p:cNvPr>
          <p:cNvCxnSpPr>
            <a:cxnSpLocks/>
          </p:cNvCxnSpPr>
          <p:nvPr/>
        </p:nvCxnSpPr>
        <p:spPr>
          <a:xfrm>
            <a:off x="9322880" y="2479151"/>
            <a:ext cx="0" cy="59143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AD62248-5FA9-4624-B5EF-92B7C62137C2}"/>
                  </a:ext>
                </a:extLst>
              </p:cNvPr>
              <p:cNvSpPr txBox="1"/>
              <p:nvPr/>
            </p:nvSpPr>
            <p:spPr>
              <a:xfrm>
                <a:off x="5175307" y="1436755"/>
                <a:ext cx="33467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400" dirty="0"/>
                  <a:t>初始化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一个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终态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生成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概率哈希表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𝑀𝐴𝑇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AD62248-5FA9-4624-B5EF-92B7C6213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307" y="1436755"/>
                <a:ext cx="3346750" cy="215444"/>
              </a:xfrm>
              <a:prstGeom prst="rect">
                <a:avLst/>
              </a:prstGeom>
              <a:blipFill>
                <a:blip r:embed="rId24"/>
                <a:stretch>
                  <a:fillRect l="-3279" t="-28571" r="-1457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01DB0BDB-C66D-401F-A966-63AABCF635F4}"/>
                  </a:ext>
                </a:extLst>
              </p:cNvPr>
              <p:cNvSpPr txBox="1"/>
              <p:nvPr/>
            </p:nvSpPr>
            <p:spPr>
              <a:xfrm>
                <a:off x="5175307" y="1750626"/>
                <a:ext cx="30320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400" dirty="0"/>
                  <a:t>初始化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一个最优索引哈希表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𝑀𝐴𝑇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01DB0BDB-C66D-401F-A966-63AABCF6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307" y="1750626"/>
                <a:ext cx="3032048" cy="215444"/>
              </a:xfrm>
              <a:prstGeom prst="rect">
                <a:avLst/>
              </a:prstGeom>
              <a:blipFill>
                <a:blip r:embed="rId25"/>
                <a:stretch>
                  <a:fillRect l="-3622" t="-25000" r="-402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F331B069-F470-48C4-A45F-574E5E8DEECC}"/>
              </a:ext>
            </a:extLst>
          </p:cNvPr>
          <p:cNvGrpSpPr/>
          <p:nvPr/>
        </p:nvGrpSpPr>
        <p:grpSpPr>
          <a:xfrm>
            <a:off x="5054256" y="2896457"/>
            <a:ext cx="1835728" cy="434993"/>
            <a:chOff x="5054256" y="2896457"/>
            <a:chExt cx="1835728" cy="434993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DB53AD0C-775C-4D00-8172-48CD1BCFC866}"/>
                </a:ext>
              </a:extLst>
            </p:cNvPr>
            <p:cNvSpPr/>
            <p:nvPr/>
          </p:nvSpPr>
          <p:spPr>
            <a:xfrm>
              <a:off x="5054256" y="2896457"/>
              <a:ext cx="1835728" cy="4349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F244ACD2-C58E-4B8D-9155-4F74BB68327C}"/>
                    </a:ext>
                  </a:extLst>
                </p:cNvPr>
                <p:cNvSpPr txBox="1"/>
                <p:nvPr/>
              </p:nvSpPr>
              <p:spPr>
                <a:xfrm>
                  <a:off x="5213884" y="2975453"/>
                  <a:ext cx="1584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𝑀𝐴𝑇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F244ACD2-C58E-4B8D-9155-4F74BB683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884" y="2975453"/>
                  <a:ext cx="1584152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692" t="-2174" r="-115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5B4DFAF-ACB7-4DF5-B435-903FF5C86FB7}"/>
              </a:ext>
            </a:extLst>
          </p:cNvPr>
          <p:cNvGrpSpPr/>
          <p:nvPr/>
        </p:nvGrpSpPr>
        <p:grpSpPr>
          <a:xfrm>
            <a:off x="5054256" y="3646779"/>
            <a:ext cx="1835727" cy="434993"/>
            <a:chOff x="5054256" y="3535019"/>
            <a:chExt cx="1835727" cy="434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F60BD8D7-1272-4529-A9B2-3093E4DF91FF}"/>
                    </a:ext>
                  </a:extLst>
                </p:cNvPr>
                <p:cNvSpPr txBox="1"/>
                <p:nvPr/>
              </p:nvSpPr>
              <p:spPr>
                <a:xfrm>
                  <a:off x="5388259" y="3614017"/>
                  <a:ext cx="12354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𝑀𝐴𝑇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F60BD8D7-1272-4529-A9B2-3093E4DF9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259" y="3614017"/>
                  <a:ext cx="1235402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4433" r="-2956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CDC18BA-D087-48DD-B242-CB69333809A9}"/>
                </a:ext>
              </a:extLst>
            </p:cNvPr>
            <p:cNvSpPr/>
            <p:nvPr/>
          </p:nvSpPr>
          <p:spPr>
            <a:xfrm>
              <a:off x="5054256" y="3535019"/>
              <a:ext cx="1835727" cy="4349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75BDAA93-D864-4A4E-AA25-E48E771A5B45}"/>
              </a:ext>
            </a:extLst>
          </p:cNvPr>
          <p:cNvGrpSpPr/>
          <p:nvPr/>
        </p:nvGrpSpPr>
        <p:grpSpPr>
          <a:xfrm>
            <a:off x="7302544" y="3105415"/>
            <a:ext cx="4040671" cy="434993"/>
            <a:chOff x="7302544" y="3105415"/>
            <a:chExt cx="4040671" cy="434993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67C6B41-DFBA-4168-AE70-2910C4FBBB89}"/>
                </a:ext>
              </a:extLst>
            </p:cNvPr>
            <p:cNvSpPr/>
            <p:nvPr/>
          </p:nvSpPr>
          <p:spPr>
            <a:xfrm>
              <a:off x="7302544" y="3105415"/>
              <a:ext cx="4040671" cy="4349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F7CAA065-0AC8-4FA4-8A96-91B09AE14081}"/>
                    </a:ext>
                  </a:extLst>
                </p:cNvPr>
                <p:cNvSpPr txBox="1"/>
                <p:nvPr/>
              </p:nvSpPr>
              <p:spPr>
                <a:xfrm>
                  <a:off x="7477796" y="3184411"/>
                  <a:ext cx="37214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𝑀𝐴𝑇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𝑀𝐴𝑇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𝑀𝐴𝑇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F7CAA065-0AC8-4FA4-8A96-91B09AE14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96" y="3184411"/>
                  <a:ext cx="3721403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131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DFF903DF-E785-4D84-867C-D3144A23C753}"/>
              </a:ext>
            </a:extLst>
          </p:cNvPr>
          <p:cNvGrpSpPr/>
          <p:nvPr/>
        </p:nvGrpSpPr>
        <p:grpSpPr>
          <a:xfrm>
            <a:off x="7302544" y="3802901"/>
            <a:ext cx="4040671" cy="434993"/>
            <a:chOff x="7302544" y="3802901"/>
            <a:chExt cx="4040671" cy="434993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5F249AF8-9854-4632-9702-3DB41F229CB2}"/>
                </a:ext>
              </a:extLst>
            </p:cNvPr>
            <p:cNvSpPr/>
            <p:nvPr/>
          </p:nvSpPr>
          <p:spPr>
            <a:xfrm>
              <a:off x="7302544" y="3802901"/>
              <a:ext cx="4040671" cy="4349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A9A9BC2-0DC1-443D-9B27-AF80FD96F2EC}"/>
                    </a:ext>
                  </a:extLst>
                </p:cNvPr>
                <p:cNvSpPr txBox="1"/>
                <p:nvPr/>
              </p:nvSpPr>
              <p:spPr>
                <a:xfrm>
                  <a:off x="7477796" y="3881897"/>
                  <a:ext cx="3578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𝑎𝑟𝑔𝑚𝑎𝑥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𝑎𝑥𝑖𝑠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A9A9BC2-0DC1-443D-9B27-AF80FD96F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96" y="3881897"/>
                  <a:ext cx="3578416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511" t="-2222" r="-1533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F39F8FA3-6595-46B1-8AE5-FD6CF7CE4CC8}"/>
              </a:ext>
            </a:extLst>
          </p:cNvPr>
          <p:cNvGrpSpPr/>
          <p:nvPr/>
        </p:nvGrpSpPr>
        <p:grpSpPr>
          <a:xfrm>
            <a:off x="7302544" y="4482836"/>
            <a:ext cx="4040668" cy="434993"/>
            <a:chOff x="7302544" y="4482836"/>
            <a:chExt cx="4040668" cy="434993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7CF70E4-3EDC-4A92-AD0F-54551639744E}"/>
                </a:ext>
              </a:extLst>
            </p:cNvPr>
            <p:cNvSpPr/>
            <p:nvPr/>
          </p:nvSpPr>
          <p:spPr>
            <a:xfrm>
              <a:off x="7302544" y="4482836"/>
              <a:ext cx="4040668" cy="4349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FC153715-EDD4-424E-85B6-4AA357334422}"/>
                    </a:ext>
                  </a:extLst>
                </p:cNvPr>
                <p:cNvSpPr txBox="1"/>
                <p:nvPr/>
              </p:nvSpPr>
              <p:spPr>
                <a:xfrm>
                  <a:off x="7410501" y="4561832"/>
                  <a:ext cx="385599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𝑀𝐴𝑇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+1]=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𝑖𝑛𝑑𝑒𝑥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,[1,2,…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𝑖𝑛𝑑𝑥</m:t>
                        </m:r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)]]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FC153715-EDD4-424E-85B6-4AA357334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501" y="4561832"/>
                  <a:ext cx="3855991" cy="246221"/>
                </a:xfrm>
                <a:prstGeom prst="rect">
                  <a:avLst/>
                </a:prstGeom>
                <a:blipFill>
                  <a:blip r:embed="rId30"/>
                  <a:stretch>
                    <a:fillRect l="-791" r="-1424" b="-317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855D1F61-C2BD-4A41-B656-17DCF4B51B59}"/>
              </a:ext>
            </a:extLst>
          </p:cNvPr>
          <p:cNvGrpSpPr/>
          <p:nvPr/>
        </p:nvGrpSpPr>
        <p:grpSpPr>
          <a:xfrm>
            <a:off x="7302544" y="5192391"/>
            <a:ext cx="4040670" cy="434993"/>
            <a:chOff x="7302544" y="5192391"/>
            <a:chExt cx="4040670" cy="434993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B40C5305-67A7-4722-BA51-FB14CCB8C202}"/>
                </a:ext>
              </a:extLst>
            </p:cNvPr>
            <p:cNvSpPr/>
            <p:nvPr/>
          </p:nvSpPr>
          <p:spPr>
            <a:xfrm>
              <a:off x="7302544" y="5192391"/>
              <a:ext cx="4040670" cy="4349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D51B3703-4DCD-4EAA-91C4-A8787C32730A}"/>
                    </a:ext>
                  </a:extLst>
                </p:cNvPr>
                <p:cNvSpPr txBox="1"/>
                <p:nvPr/>
              </p:nvSpPr>
              <p:spPr>
                <a:xfrm>
                  <a:off x="8279522" y="5271387"/>
                  <a:ext cx="22187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𝑀𝐴𝑇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+1]=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D51B3703-4DCD-4EAA-91C4-A8787C327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522" y="5271387"/>
                  <a:ext cx="221874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923" t="-4444" r="-2198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24C6085D-3141-48D9-8D73-DC000BA72F5B}"/>
              </a:ext>
            </a:extLst>
          </p:cNvPr>
          <p:cNvCxnSpPr>
            <a:cxnSpLocks/>
            <a:endCxn id="182" idx="0"/>
          </p:cNvCxnSpPr>
          <p:nvPr/>
        </p:nvCxnSpPr>
        <p:spPr>
          <a:xfrm rot="10800000" flipV="1">
            <a:off x="5972120" y="2685131"/>
            <a:ext cx="3350760" cy="211326"/>
          </a:xfrm>
          <a:prstGeom prst="bentConnector2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92443F2-E851-41BA-A944-8005301176D6}"/>
              </a:ext>
            </a:extLst>
          </p:cNvPr>
          <p:cNvSpPr txBox="1"/>
          <p:nvPr/>
        </p:nvSpPr>
        <p:spPr>
          <a:xfrm>
            <a:off x="9263040" y="2754472"/>
            <a:ext cx="1231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不是初始观测态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C6FA7996-DC43-4633-BDC7-FCB7BCAE05E5}"/>
                  </a:ext>
                </a:extLst>
              </p:cNvPr>
              <p:cNvSpPr txBox="1"/>
              <p:nvPr/>
            </p:nvSpPr>
            <p:spPr>
              <a:xfrm>
                <a:off x="6800779" y="2415121"/>
                <a:ext cx="14658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是初始观测态</a:t>
                </a:r>
                <a14:m>
                  <m:oMath xmlns:m="http://schemas.openxmlformats.org/officeDocument/2006/math">
                    <m:r>
                      <a:rPr lang="en-US" altLang="zh-CN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C6FA7996-DC43-4633-BDC7-FCB7BCAE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79" y="2415121"/>
                <a:ext cx="1465849" cy="261610"/>
              </a:xfrm>
              <a:prstGeom prst="rect">
                <a:avLst/>
              </a:prstGeom>
              <a:blipFill>
                <a:blip r:embed="rId3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连接符: 肘形 210">
            <a:extLst>
              <a:ext uri="{FF2B5EF4-FFF2-40B4-BE49-F238E27FC236}">
                <a16:creationId xmlns:a16="http://schemas.microsoft.com/office/drawing/2014/main" id="{5F7FF000-9901-42EF-B7E5-DEE6937CDA92}"/>
              </a:ext>
            </a:extLst>
          </p:cNvPr>
          <p:cNvCxnSpPr>
            <a:cxnSpLocks/>
            <a:stCxn id="185" idx="1"/>
            <a:endCxn id="167" idx="1"/>
          </p:cNvCxnSpPr>
          <p:nvPr/>
        </p:nvCxnSpPr>
        <p:spPr>
          <a:xfrm rot="10800000" flipH="1">
            <a:off x="5054256" y="2211270"/>
            <a:ext cx="3408012" cy="1653006"/>
          </a:xfrm>
          <a:prstGeom prst="bentConnector3">
            <a:avLst>
              <a:gd name="adj1" fmla="val -6708"/>
            </a:avLst>
          </a:prstGeom>
          <a:ln>
            <a:solidFill>
              <a:schemeClr val="tx1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87DFEE7B-8530-4233-BF90-AD63A33E9C42}"/>
              </a:ext>
            </a:extLst>
          </p:cNvPr>
          <p:cNvCxnSpPr>
            <a:cxnSpLocks/>
            <a:stCxn id="221" idx="3"/>
            <a:endCxn id="167" idx="3"/>
          </p:cNvCxnSpPr>
          <p:nvPr/>
        </p:nvCxnSpPr>
        <p:spPr>
          <a:xfrm flipH="1" flipV="1">
            <a:off x="10183492" y="2211270"/>
            <a:ext cx="42236" cy="3582749"/>
          </a:xfrm>
          <a:prstGeom prst="bentConnector3">
            <a:avLst>
              <a:gd name="adj1" fmla="val -3288207"/>
            </a:avLst>
          </a:prstGeom>
          <a:ln>
            <a:solidFill>
              <a:schemeClr val="tx1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EACDB1FC-3D0C-4CAE-BA46-338E9763C8B4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9322879" y="5627384"/>
            <a:ext cx="2" cy="49326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DAC89742-41F4-4C0E-8CFF-90B919755116}"/>
                  </a:ext>
                </a:extLst>
              </p:cNvPr>
              <p:cNvSpPr txBox="1"/>
              <p:nvPr/>
            </p:nvSpPr>
            <p:spPr>
              <a:xfrm>
                <a:off x="9388896" y="5686297"/>
                <a:ext cx="8368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−1?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DAC89742-41F4-4C0E-8CFF-90B91975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96" y="5686297"/>
                <a:ext cx="836832" cy="215444"/>
              </a:xfrm>
              <a:prstGeom prst="rect">
                <a:avLst/>
              </a:prstGeom>
              <a:blipFill>
                <a:blip r:embed="rId33"/>
                <a:stretch>
                  <a:fillRect l="-4380" r="-438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BC66C9E4-9ED7-4C39-9C79-5C90B085A8C5}"/>
              </a:ext>
            </a:extLst>
          </p:cNvPr>
          <p:cNvGrpSpPr/>
          <p:nvPr/>
        </p:nvGrpSpPr>
        <p:grpSpPr>
          <a:xfrm>
            <a:off x="7302544" y="6141532"/>
            <a:ext cx="4040670" cy="434993"/>
            <a:chOff x="7302544" y="6141532"/>
            <a:chExt cx="4040670" cy="434993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E7FEED4-7572-4439-9FCA-8DC6BAC3D406}"/>
                </a:ext>
              </a:extLst>
            </p:cNvPr>
            <p:cNvSpPr/>
            <p:nvPr/>
          </p:nvSpPr>
          <p:spPr>
            <a:xfrm>
              <a:off x="7302544" y="6141532"/>
              <a:ext cx="4040670" cy="4349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C6CE9D86-BCF9-4F16-A542-C2172F46087F}"/>
                    </a:ext>
                  </a:extLst>
                </p:cNvPr>
                <p:cNvSpPr txBox="1"/>
                <p:nvPr/>
              </p:nvSpPr>
              <p:spPr>
                <a:xfrm>
                  <a:off x="8861213" y="6220528"/>
                  <a:ext cx="9233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FF00"/>
                      </a:solidFill>
                    </a:rPr>
                    <a:t>迭代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结束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C6CE9D86-BCF9-4F16-A542-C2172F460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1213" y="6220528"/>
                  <a:ext cx="92333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5894" t="-28261" r="-1258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EF7B1046-1AE0-417F-A8B4-11DA49D8261B}"/>
                  </a:ext>
                </a:extLst>
              </p:cNvPr>
              <p:cNvSpPr txBox="1"/>
              <p:nvPr/>
            </p:nvSpPr>
            <p:spPr>
              <a:xfrm>
                <a:off x="9388896" y="5868977"/>
                <a:ext cx="2196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是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EF7B1046-1AE0-417F-A8B4-11DA49D8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96" y="5868977"/>
                <a:ext cx="219611" cy="215444"/>
              </a:xfrm>
              <a:prstGeom prst="rect">
                <a:avLst/>
              </a:prstGeom>
              <a:blipFill>
                <a:blip r:embed="rId35"/>
                <a:stretch>
                  <a:fillRect l="-27778" t="-5714" r="-27778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C50C6845-1AD6-4069-B775-0E6CE134F7AF}"/>
                  </a:ext>
                </a:extLst>
              </p:cNvPr>
              <p:cNvSpPr txBox="1"/>
              <p:nvPr/>
            </p:nvSpPr>
            <p:spPr>
              <a:xfrm>
                <a:off x="11587975" y="5815944"/>
                <a:ext cx="2196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否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C50C6845-1AD6-4069-B775-0E6CE134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975" y="5815944"/>
                <a:ext cx="219611" cy="215444"/>
              </a:xfrm>
              <a:prstGeom prst="rect">
                <a:avLst/>
              </a:prstGeom>
              <a:blipFill>
                <a:blip r:embed="rId36"/>
                <a:stretch>
                  <a:fillRect l="-30556" t="-5714" r="-25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F1408591-5656-4544-AF65-992834474B3A}"/>
              </a:ext>
            </a:extLst>
          </p:cNvPr>
          <p:cNvCxnSpPr>
            <a:cxnSpLocks/>
            <a:endCxn id="189" idx="0"/>
          </p:cNvCxnSpPr>
          <p:nvPr/>
        </p:nvCxnSpPr>
        <p:spPr>
          <a:xfrm>
            <a:off x="9322880" y="3535019"/>
            <a:ext cx="0" cy="267882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1B5C34D-BDAB-413C-ABFB-0EDF49DE3B44}"/>
              </a:ext>
            </a:extLst>
          </p:cNvPr>
          <p:cNvCxnSpPr>
            <a:cxnSpLocks/>
          </p:cNvCxnSpPr>
          <p:nvPr/>
        </p:nvCxnSpPr>
        <p:spPr>
          <a:xfrm>
            <a:off x="9322880" y="4237894"/>
            <a:ext cx="0" cy="267882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70E6BC93-3930-40A7-B8ED-4390A7CAF299}"/>
              </a:ext>
            </a:extLst>
          </p:cNvPr>
          <p:cNvCxnSpPr>
            <a:cxnSpLocks/>
          </p:cNvCxnSpPr>
          <p:nvPr/>
        </p:nvCxnSpPr>
        <p:spPr>
          <a:xfrm>
            <a:off x="9322880" y="4917829"/>
            <a:ext cx="0" cy="267882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2ACD89E-1013-4D0D-858E-3F6D29C1A872}"/>
              </a:ext>
            </a:extLst>
          </p:cNvPr>
          <p:cNvCxnSpPr>
            <a:cxnSpLocks/>
            <a:stCxn id="182" idx="2"/>
            <a:endCxn id="185" idx="0"/>
          </p:cNvCxnSpPr>
          <p:nvPr/>
        </p:nvCxnSpPr>
        <p:spPr>
          <a:xfrm>
            <a:off x="5972120" y="3331450"/>
            <a:ext cx="0" cy="31532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1E2EA0F9-3F7E-437C-8A40-E42D80628D87}"/>
              </a:ext>
            </a:extLst>
          </p:cNvPr>
          <p:cNvGrpSpPr/>
          <p:nvPr/>
        </p:nvGrpSpPr>
        <p:grpSpPr>
          <a:xfrm>
            <a:off x="3928065" y="6141532"/>
            <a:ext cx="2853518" cy="434993"/>
            <a:chOff x="6241114" y="6121687"/>
            <a:chExt cx="4040670" cy="434993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366C2CBE-CD29-4366-9A8A-79A8ED0F3547}"/>
                </a:ext>
              </a:extLst>
            </p:cNvPr>
            <p:cNvSpPr/>
            <p:nvPr/>
          </p:nvSpPr>
          <p:spPr>
            <a:xfrm>
              <a:off x="6241114" y="6121687"/>
              <a:ext cx="4040670" cy="4349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文本框 254">
                  <a:extLst>
                    <a:ext uri="{FF2B5EF4-FFF2-40B4-BE49-F238E27FC236}">
                      <a16:creationId xmlns:a16="http://schemas.microsoft.com/office/drawing/2014/main" id="{277729AE-BAE5-49F3-ACD1-0889656E1176}"/>
                    </a:ext>
                  </a:extLst>
                </p:cNvPr>
                <p:cNvSpPr txBox="1"/>
                <p:nvPr/>
              </p:nvSpPr>
              <p:spPr>
                <a:xfrm>
                  <a:off x="6428497" y="6220528"/>
                  <a:ext cx="36296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FF00"/>
                      </a:solidFill>
                    </a:rPr>
                    <a:t>然后依据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𝑀𝐴𝑇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FFFF00"/>
                      </a:solidFill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𝑀𝐴𝑇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FFFF00"/>
                      </a:solidFill>
                    </a:rPr>
                    <a:t>回溯</a:t>
                  </a:r>
                </a:p>
              </p:txBody>
            </p:sp>
          </mc:Choice>
          <mc:Fallback xmlns="">
            <p:sp>
              <p:nvSpPr>
                <p:cNvPr id="255" name="文本框 254">
                  <a:extLst>
                    <a:ext uri="{FF2B5EF4-FFF2-40B4-BE49-F238E27FC236}">
                      <a16:creationId xmlns:a16="http://schemas.microsoft.com/office/drawing/2014/main" id="{277729AE-BAE5-49F3-ACD1-0889656E1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497" y="6220528"/>
                  <a:ext cx="3629664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5463" t="-28889" r="-5226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24FC5EA6-55F5-4215-9913-73A284E79626}"/>
              </a:ext>
            </a:extLst>
          </p:cNvPr>
          <p:cNvCxnSpPr>
            <a:cxnSpLocks/>
            <a:stCxn id="224" idx="1"/>
            <a:endCxn id="254" idx="3"/>
          </p:cNvCxnSpPr>
          <p:nvPr/>
        </p:nvCxnSpPr>
        <p:spPr>
          <a:xfrm flipH="1">
            <a:off x="6781583" y="6359029"/>
            <a:ext cx="520961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1" grpId="0" animBg="1"/>
      <p:bldP spid="136" grpId="0"/>
      <p:bldP spid="137" grpId="0" animBg="1"/>
      <p:bldP spid="140" grpId="0"/>
      <p:bldP spid="141" grpId="0" animBg="1"/>
      <p:bldP spid="142" grpId="0"/>
      <p:bldP spid="143" grpId="0" animBg="1"/>
      <p:bldP spid="144" grpId="0"/>
      <p:bldP spid="146" grpId="0"/>
      <p:bldP spid="147" grpId="0"/>
      <p:bldP spid="148" grpId="0"/>
      <p:bldP spid="149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 animBg="1"/>
      <p:bldP spid="160" grpId="0"/>
      <p:bldP spid="161" grpId="0"/>
      <p:bldP spid="163" grpId="0"/>
      <p:bldP spid="164" grpId="0"/>
      <p:bldP spid="165" grpId="0"/>
      <p:bldP spid="166" grpId="0"/>
      <p:bldP spid="169" grpId="0"/>
      <p:bldP spid="179" grpId="0"/>
      <p:bldP spid="180" grpId="0"/>
      <p:bldP spid="206" grpId="0"/>
      <p:bldP spid="209" grpId="0"/>
      <p:bldP spid="221" grpId="0"/>
      <p:bldP spid="229" grpId="0"/>
      <p:bldP spid="2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361768-112D-49BF-987A-7789FD86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653" y="1482682"/>
            <a:ext cx="3981396" cy="49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EAF3E479-500D-4F7E-9E3D-9EF0305885EF}"/>
              </a:ext>
            </a:extLst>
          </p:cNvPr>
          <p:cNvGrpSpPr/>
          <p:nvPr/>
        </p:nvGrpSpPr>
        <p:grpSpPr>
          <a:xfrm>
            <a:off x="53230" y="88241"/>
            <a:ext cx="6375488" cy="6898804"/>
            <a:chOff x="1454728" y="703163"/>
            <a:chExt cx="4117340" cy="4455301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143E7CC-DFA0-4071-A551-C435966323D4}"/>
                </a:ext>
              </a:extLst>
            </p:cNvPr>
            <p:cNvSpPr/>
            <p:nvPr/>
          </p:nvSpPr>
          <p:spPr>
            <a:xfrm>
              <a:off x="1487748" y="2132907"/>
              <a:ext cx="4084320" cy="2674620"/>
            </a:xfrm>
            <a:custGeom>
              <a:avLst/>
              <a:gdLst>
                <a:gd name="connsiteX0" fmla="*/ 0 w 4084320"/>
                <a:gd name="connsiteY0" fmla="*/ 0 h 2674620"/>
                <a:gd name="connsiteX1" fmla="*/ 1562100 w 4084320"/>
                <a:gd name="connsiteY1" fmla="*/ 1432560 h 2674620"/>
                <a:gd name="connsiteX2" fmla="*/ 4084320 w 4084320"/>
                <a:gd name="connsiteY2" fmla="*/ 2674620 h 267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84320" h="2674620">
                  <a:moveTo>
                    <a:pt x="0" y="0"/>
                  </a:moveTo>
                  <a:cubicBezTo>
                    <a:pt x="440690" y="493395"/>
                    <a:pt x="881380" y="986790"/>
                    <a:pt x="1562100" y="1432560"/>
                  </a:cubicBezTo>
                  <a:cubicBezTo>
                    <a:pt x="2242820" y="1878330"/>
                    <a:pt x="3163570" y="2276475"/>
                    <a:pt x="4084320" y="267462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83F959B5-E2E4-4C66-9A08-B92EA7718FE3}"/>
                </a:ext>
              </a:extLst>
            </p:cNvPr>
            <p:cNvSpPr/>
            <p:nvPr/>
          </p:nvSpPr>
          <p:spPr>
            <a:xfrm>
              <a:off x="1454728" y="749623"/>
              <a:ext cx="461184" cy="2602992"/>
            </a:xfrm>
            <a:custGeom>
              <a:avLst/>
              <a:gdLst>
                <a:gd name="connsiteX0" fmla="*/ 0 w 461184"/>
                <a:gd name="connsiteY0" fmla="*/ 2602992 h 2602992"/>
                <a:gd name="connsiteX1" fmla="*/ 182880 w 461184"/>
                <a:gd name="connsiteY1" fmla="*/ 2097024 h 2602992"/>
                <a:gd name="connsiteX2" fmla="*/ 457200 w 461184"/>
                <a:gd name="connsiteY2" fmla="*/ 1078992 h 2602992"/>
                <a:gd name="connsiteX3" fmla="*/ 335280 w 461184"/>
                <a:gd name="connsiteY3" fmla="*/ 268224 h 2602992"/>
                <a:gd name="connsiteX4" fmla="*/ 188976 w 461184"/>
                <a:gd name="connsiteY4" fmla="*/ 0 h 260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184" h="2602992">
                  <a:moveTo>
                    <a:pt x="0" y="2602992"/>
                  </a:moveTo>
                  <a:cubicBezTo>
                    <a:pt x="53340" y="2477008"/>
                    <a:pt x="106680" y="2351024"/>
                    <a:pt x="182880" y="2097024"/>
                  </a:cubicBezTo>
                  <a:cubicBezTo>
                    <a:pt x="259080" y="1843024"/>
                    <a:pt x="431800" y="1383792"/>
                    <a:pt x="457200" y="1078992"/>
                  </a:cubicBezTo>
                  <a:cubicBezTo>
                    <a:pt x="482600" y="774192"/>
                    <a:pt x="379984" y="448056"/>
                    <a:pt x="335280" y="268224"/>
                  </a:cubicBezTo>
                  <a:cubicBezTo>
                    <a:pt x="290576" y="88392"/>
                    <a:pt x="239776" y="44196"/>
                    <a:pt x="188976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9D7ABC3B-773F-4E91-A8E6-2821B80D9C36}"/>
                </a:ext>
              </a:extLst>
            </p:cNvPr>
            <p:cNvSpPr/>
            <p:nvPr/>
          </p:nvSpPr>
          <p:spPr>
            <a:xfrm>
              <a:off x="1998148" y="707781"/>
              <a:ext cx="1457960" cy="193134"/>
            </a:xfrm>
            <a:custGeom>
              <a:avLst/>
              <a:gdLst>
                <a:gd name="connsiteX0" fmla="*/ 1457960 w 1457960"/>
                <a:gd name="connsiteY0" fmla="*/ 20320 h 193134"/>
                <a:gd name="connsiteX1" fmla="*/ 756920 w 1457960"/>
                <a:gd name="connsiteY1" fmla="*/ 193040 h 193134"/>
                <a:gd name="connsiteX2" fmla="*/ 0 w 1457960"/>
                <a:gd name="connsiteY2" fmla="*/ 0 h 19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960" h="193134">
                  <a:moveTo>
                    <a:pt x="1457960" y="20320"/>
                  </a:moveTo>
                  <a:cubicBezTo>
                    <a:pt x="1228936" y="108373"/>
                    <a:pt x="999913" y="196427"/>
                    <a:pt x="756920" y="193040"/>
                  </a:cubicBezTo>
                  <a:cubicBezTo>
                    <a:pt x="513927" y="189653"/>
                    <a:pt x="256963" y="94826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C412D2E0-ECFE-44D9-A5C1-8BDD7A1C3E8F}"/>
                </a:ext>
              </a:extLst>
            </p:cNvPr>
            <p:cNvSpPr/>
            <p:nvPr/>
          </p:nvSpPr>
          <p:spPr>
            <a:xfrm>
              <a:off x="1490980" y="3561261"/>
              <a:ext cx="2303088" cy="687943"/>
            </a:xfrm>
            <a:custGeom>
              <a:avLst/>
              <a:gdLst>
                <a:gd name="connsiteX0" fmla="*/ 1848 w 2303088"/>
                <a:gd name="connsiteY0" fmla="*/ 687943 h 687943"/>
                <a:gd name="connsiteX1" fmla="*/ 55188 w 2303088"/>
                <a:gd name="connsiteY1" fmla="*/ 520303 h 687943"/>
                <a:gd name="connsiteX2" fmla="*/ 367608 w 2303088"/>
                <a:gd name="connsiteY2" fmla="*/ 192643 h 687943"/>
                <a:gd name="connsiteX3" fmla="*/ 870528 w 2303088"/>
                <a:gd name="connsiteY3" fmla="*/ 9763 h 687943"/>
                <a:gd name="connsiteX4" fmla="*/ 1243908 w 2303088"/>
                <a:gd name="connsiteY4" fmla="*/ 63103 h 687943"/>
                <a:gd name="connsiteX5" fmla="*/ 1960188 w 2303088"/>
                <a:gd name="connsiteY5" fmla="*/ 383143 h 687943"/>
                <a:gd name="connsiteX6" fmla="*/ 2303088 w 2303088"/>
                <a:gd name="connsiteY6" fmla="*/ 436483 h 6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3088" h="687943">
                  <a:moveTo>
                    <a:pt x="1848" y="687943"/>
                  </a:moveTo>
                  <a:cubicBezTo>
                    <a:pt x="-1962" y="645398"/>
                    <a:pt x="-5772" y="602853"/>
                    <a:pt x="55188" y="520303"/>
                  </a:cubicBezTo>
                  <a:cubicBezTo>
                    <a:pt x="116148" y="437753"/>
                    <a:pt x="231718" y="277733"/>
                    <a:pt x="367608" y="192643"/>
                  </a:cubicBezTo>
                  <a:cubicBezTo>
                    <a:pt x="503498" y="107553"/>
                    <a:pt x="724478" y="31353"/>
                    <a:pt x="870528" y="9763"/>
                  </a:cubicBezTo>
                  <a:cubicBezTo>
                    <a:pt x="1016578" y="-11827"/>
                    <a:pt x="1062298" y="873"/>
                    <a:pt x="1243908" y="63103"/>
                  </a:cubicBezTo>
                  <a:cubicBezTo>
                    <a:pt x="1425518" y="125333"/>
                    <a:pt x="1783658" y="320913"/>
                    <a:pt x="1960188" y="383143"/>
                  </a:cubicBezTo>
                  <a:cubicBezTo>
                    <a:pt x="2136718" y="445373"/>
                    <a:pt x="2200218" y="441563"/>
                    <a:pt x="2303088" y="436483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EA9DE14-4F38-492E-9E53-B92E92E730E9}"/>
                </a:ext>
              </a:extLst>
            </p:cNvPr>
            <p:cNvSpPr/>
            <p:nvPr/>
          </p:nvSpPr>
          <p:spPr>
            <a:xfrm>
              <a:off x="2230931" y="1148089"/>
              <a:ext cx="1785307" cy="2435061"/>
            </a:xfrm>
            <a:custGeom>
              <a:avLst/>
              <a:gdLst>
                <a:gd name="connsiteX0" fmla="*/ 1776088 w 1795566"/>
                <a:gd name="connsiteY0" fmla="*/ 2454462 h 2454462"/>
                <a:gd name="connsiteX1" fmla="*/ 1715128 w 1795566"/>
                <a:gd name="connsiteY1" fmla="*/ 2088702 h 2454462"/>
                <a:gd name="connsiteX2" fmla="*/ 1763896 w 1795566"/>
                <a:gd name="connsiteY2" fmla="*/ 1540062 h 2454462"/>
                <a:gd name="connsiteX3" fmla="*/ 1776088 w 1795566"/>
                <a:gd name="connsiteY3" fmla="*/ 1027998 h 2454462"/>
                <a:gd name="connsiteX4" fmla="*/ 1489576 w 1795566"/>
                <a:gd name="connsiteY4" fmla="*/ 424494 h 2454462"/>
                <a:gd name="connsiteX5" fmla="*/ 867784 w 1795566"/>
                <a:gd name="connsiteY5" fmla="*/ 9966 h 2454462"/>
                <a:gd name="connsiteX6" fmla="*/ 374008 w 1795566"/>
                <a:gd name="connsiteY6" fmla="*/ 156270 h 2454462"/>
                <a:gd name="connsiteX7" fmla="*/ 81400 w 1795566"/>
                <a:gd name="connsiteY7" fmla="*/ 461070 h 2454462"/>
                <a:gd name="connsiteX8" fmla="*/ 20440 w 1795566"/>
                <a:gd name="connsiteY8" fmla="*/ 893886 h 2454462"/>
                <a:gd name="connsiteX9" fmla="*/ 386200 w 1795566"/>
                <a:gd name="connsiteY9" fmla="*/ 1503486 h 2454462"/>
                <a:gd name="connsiteX10" fmla="*/ 995800 w 1795566"/>
                <a:gd name="connsiteY10" fmla="*/ 2143566 h 245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5566" h="2454462">
                  <a:moveTo>
                    <a:pt x="1776088" y="2454462"/>
                  </a:moveTo>
                  <a:cubicBezTo>
                    <a:pt x="1746624" y="2347782"/>
                    <a:pt x="1717160" y="2241102"/>
                    <a:pt x="1715128" y="2088702"/>
                  </a:cubicBezTo>
                  <a:cubicBezTo>
                    <a:pt x="1713096" y="1936302"/>
                    <a:pt x="1753736" y="1716846"/>
                    <a:pt x="1763896" y="1540062"/>
                  </a:cubicBezTo>
                  <a:cubicBezTo>
                    <a:pt x="1774056" y="1363278"/>
                    <a:pt x="1821808" y="1213926"/>
                    <a:pt x="1776088" y="1027998"/>
                  </a:cubicBezTo>
                  <a:cubicBezTo>
                    <a:pt x="1730368" y="842070"/>
                    <a:pt x="1640960" y="594166"/>
                    <a:pt x="1489576" y="424494"/>
                  </a:cubicBezTo>
                  <a:cubicBezTo>
                    <a:pt x="1338192" y="254822"/>
                    <a:pt x="1053712" y="54670"/>
                    <a:pt x="867784" y="9966"/>
                  </a:cubicBezTo>
                  <a:cubicBezTo>
                    <a:pt x="681856" y="-34738"/>
                    <a:pt x="505072" y="81086"/>
                    <a:pt x="374008" y="156270"/>
                  </a:cubicBezTo>
                  <a:cubicBezTo>
                    <a:pt x="242944" y="231454"/>
                    <a:pt x="140328" y="338134"/>
                    <a:pt x="81400" y="461070"/>
                  </a:cubicBezTo>
                  <a:cubicBezTo>
                    <a:pt x="22472" y="584006"/>
                    <a:pt x="-30360" y="720150"/>
                    <a:pt x="20440" y="893886"/>
                  </a:cubicBezTo>
                  <a:cubicBezTo>
                    <a:pt x="71240" y="1067622"/>
                    <a:pt x="223640" y="1295206"/>
                    <a:pt x="386200" y="1503486"/>
                  </a:cubicBezTo>
                  <a:cubicBezTo>
                    <a:pt x="548760" y="1711766"/>
                    <a:pt x="772280" y="1927666"/>
                    <a:pt x="995800" y="2143566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F6312EF-E195-4DBF-8D55-C8B3F237877A}"/>
                </a:ext>
              </a:extLst>
            </p:cNvPr>
            <p:cNvSpPr/>
            <p:nvPr/>
          </p:nvSpPr>
          <p:spPr>
            <a:xfrm>
              <a:off x="3267859" y="739076"/>
              <a:ext cx="1826181" cy="1083443"/>
            </a:xfrm>
            <a:custGeom>
              <a:avLst/>
              <a:gdLst>
                <a:gd name="connsiteX0" fmla="*/ 1633728 w 1633728"/>
                <a:gd name="connsiteY0" fmla="*/ 969264 h 969264"/>
                <a:gd name="connsiteX1" fmla="*/ 944880 w 1633728"/>
                <a:gd name="connsiteY1" fmla="*/ 701040 h 969264"/>
                <a:gd name="connsiteX2" fmla="*/ 365760 w 1633728"/>
                <a:gd name="connsiteY2" fmla="*/ 347472 h 969264"/>
                <a:gd name="connsiteX3" fmla="*/ 0 w 1633728"/>
                <a:gd name="connsiteY3" fmla="*/ 0 h 96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728" h="969264">
                  <a:moveTo>
                    <a:pt x="1633728" y="969264"/>
                  </a:moveTo>
                  <a:cubicBezTo>
                    <a:pt x="1394968" y="886968"/>
                    <a:pt x="1156208" y="804672"/>
                    <a:pt x="944880" y="701040"/>
                  </a:cubicBezTo>
                  <a:cubicBezTo>
                    <a:pt x="733552" y="597408"/>
                    <a:pt x="523240" y="464312"/>
                    <a:pt x="365760" y="347472"/>
                  </a:cubicBezTo>
                  <a:cubicBezTo>
                    <a:pt x="208280" y="230632"/>
                    <a:pt x="104140" y="115316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31414DE-15AD-4A5C-AD91-9E6DEA6669A5}"/>
                </a:ext>
              </a:extLst>
            </p:cNvPr>
            <p:cNvSpPr/>
            <p:nvPr/>
          </p:nvSpPr>
          <p:spPr>
            <a:xfrm>
              <a:off x="3789496" y="822775"/>
              <a:ext cx="804672" cy="4047744"/>
            </a:xfrm>
            <a:custGeom>
              <a:avLst/>
              <a:gdLst>
                <a:gd name="connsiteX0" fmla="*/ 804672 w 804672"/>
                <a:gd name="connsiteY0" fmla="*/ 0 h 4047744"/>
                <a:gd name="connsiteX1" fmla="*/ 329184 w 804672"/>
                <a:gd name="connsiteY1" fmla="*/ 2176272 h 4047744"/>
                <a:gd name="connsiteX2" fmla="*/ 0 w 804672"/>
                <a:gd name="connsiteY2" fmla="*/ 4047744 h 40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672" h="4047744">
                  <a:moveTo>
                    <a:pt x="804672" y="0"/>
                  </a:moveTo>
                  <a:cubicBezTo>
                    <a:pt x="633984" y="750824"/>
                    <a:pt x="463296" y="1501648"/>
                    <a:pt x="329184" y="2176272"/>
                  </a:cubicBezTo>
                  <a:cubicBezTo>
                    <a:pt x="195072" y="2850896"/>
                    <a:pt x="97536" y="3449320"/>
                    <a:pt x="0" y="4047744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59B080DE-68B8-4310-A5BE-DFCBC769BF12}"/>
                </a:ext>
              </a:extLst>
            </p:cNvPr>
            <p:cNvSpPr/>
            <p:nvPr/>
          </p:nvSpPr>
          <p:spPr>
            <a:xfrm>
              <a:off x="4193356" y="822775"/>
              <a:ext cx="888492" cy="4047744"/>
            </a:xfrm>
            <a:custGeom>
              <a:avLst/>
              <a:gdLst>
                <a:gd name="connsiteX0" fmla="*/ 804672 w 804672"/>
                <a:gd name="connsiteY0" fmla="*/ 0 h 4047744"/>
                <a:gd name="connsiteX1" fmla="*/ 329184 w 804672"/>
                <a:gd name="connsiteY1" fmla="*/ 2176272 h 4047744"/>
                <a:gd name="connsiteX2" fmla="*/ 0 w 804672"/>
                <a:gd name="connsiteY2" fmla="*/ 4047744 h 40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672" h="4047744">
                  <a:moveTo>
                    <a:pt x="804672" y="0"/>
                  </a:moveTo>
                  <a:cubicBezTo>
                    <a:pt x="633984" y="750824"/>
                    <a:pt x="463296" y="1501648"/>
                    <a:pt x="329184" y="2176272"/>
                  </a:cubicBezTo>
                  <a:cubicBezTo>
                    <a:pt x="195072" y="2850896"/>
                    <a:pt x="97536" y="3449320"/>
                    <a:pt x="0" y="4047744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BE7DF1F7-7CC2-49A0-91AF-64D13E8EE62C}"/>
                </a:ext>
              </a:extLst>
            </p:cNvPr>
            <p:cNvSpPr/>
            <p:nvPr/>
          </p:nvSpPr>
          <p:spPr>
            <a:xfrm>
              <a:off x="4689672" y="2728791"/>
              <a:ext cx="425196" cy="2141728"/>
            </a:xfrm>
            <a:custGeom>
              <a:avLst/>
              <a:gdLst>
                <a:gd name="connsiteX0" fmla="*/ 804672 w 804672"/>
                <a:gd name="connsiteY0" fmla="*/ 0 h 4047744"/>
                <a:gd name="connsiteX1" fmla="*/ 329184 w 804672"/>
                <a:gd name="connsiteY1" fmla="*/ 2176272 h 4047744"/>
                <a:gd name="connsiteX2" fmla="*/ 0 w 804672"/>
                <a:gd name="connsiteY2" fmla="*/ 4047744 h 40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672" h="4047744">
                  <a:moveTo>
                    <a:pt x="804672" y="0"/>
                  </a:moveTo>
                  <a:cubicBezTo>
                    <a:pt x="633984" y="750824"/>
                    <a:pt x="463296" y="1501648"/>
                    <a:pt x="329184" y="2176272"/>
                  </a:cubicBezTo>
                  <a:cubicBezTo>
                    <a:pt x="195072" y="2850896"/>
                    <a:pt x="97536" y="3449320"/>
                    <a:pt x="0" y="4047744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D0BF8E79-E3F0-4C3B-962E-C00BBBC42EBE}"/>
                </a:ext>
              </a:extLst>
            </p:cNvPr>
            <p:cNvSpPr/>
            <p:nvPr/>
          </p:nvSpPr>
          <p:spPr>
            <a:xfrm>
              <a:off x="3546480" y="703163"/>
              <a:ext cx="676656" cy="1639824"/>
            </a:xfrm>
            <a:custGeom>
              <a:avLst/>
              <a:gdLst>
                <a:gd name="connsiteX0" fmla="*/ 676656 w 676656"/>
                <a:gd name="connsiteY0" fmla="*/ 0 h 1639824"/>
                <a:gd name="connsiteX1" fmla="*/ 274320 w 676656"/>
                <a:gd name="connsiteY1" fmla="*/ 847344 h 1639824"/>
                <a:gd name="connsiteX2" fmla="*/ 0 w 676656"/>
                <a:gd name="connsiteY2" fmla="*/ 1639824 h 163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656" h="1639824">
                  <a:moveTo>
                    <a:pt x="676656" y="0"/>
                  </a:moveTo>
                  <a:cubicBezTo>
                    <a:pt x="531876" y="287020"/>
                    <a:pt x="387096" y="574040"/>
                    <a:pt x="274320" y="847344"/>
                  </a:cubicBezTo>
                  <a:cubicBezTo>
                    <a:pt x="161544" y="1120648"/>
                    <a:pt x="0" y="1639824"/>
                    <a:pt x="0" y="1639824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FA2EF5B-EFB8-40FE-AF1D-6BF740CB1FE9}"/>
                </a:ext>
              </a:extLst>
            </p:cNvPr>
            <p:cNvSpPr/>
            <p:nvPr/>
          </p:nvSpPr>
          <p:spPr>
            <a:xfrm>
              <a:off x="3366429" y="2304288"/>
              <a:ext cx="193635" cy="1658112"/>
            </a:xfrm>
            <a:custGeom>
              <a:avLst/>
              <a:gdLst>
                <a:gd name="connsiteX0" fmla="*/ 193635 w 193635"/>
                <a:gd name="connsiteY0" fmla="*/ 0 h 1658112"/>
                <a:gd name="connsiteX1" fmla="*/ 4659 w 193635"/>
                <a:gd name="connsiteY1" fmla="*/ 1036320 h 1658112"/>
                <a:gd name="connsiteX2" fmla="*/ 53427 w 193635"/>
                <a:gd name="connsiteY2" fmla="*/ 1658112 h 165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35" h="1658112">
                  <a:moveTo>
                    <a:pt x="193635" y="0"/>
                  </a:moveTo>
                  <a:cubicBezTo>
                    <a:pt x="110831" y="379984"/>
                    <a:pt x="28027" y="759968"/>
                    <a:pt x="4659" y="1036320"/>
                  </a:cubicBezTo>
                  <a:cubicBezTo>
                    <a:pt x="-18709" y="1312672"/>
                    <a:pt x="53427" y="1658112"/>
                    <a:pt x="53427" y="1658112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1B8E9D3-9762-420F-A60A-521A5A595745}"/>
                </a:ext>
              </a:extLst>
            </p:cNvPr>
            <p:cNvSpPr/>
            <p:nvPr/>
          </p:nvSpPr>
          <p:spPr>
            <a:xfrm>
              <a:off x="3366429" y="3939264"/>
              <a:ext cx="190437" cy="1219200"/>
            </a:xfrm>
            <a:custGeom>
              <a:avLst/>
              <a:gdLst>
                <a:gd name="connsiteX0" fmla="*/ 45720 w 190437"/>
                <a:gd name="connsiteY0" fmla="*/ 0 h 1219200"/>
                <a:gd name="connsiteX1" fmla="*/ 144780 w 190437"/>
                <a:gd name="connsiteY1" fmla="*/ 297180 h 1219200"/>
                <a:gd name="connsiteX2" fmla="*/ 182880 w 190437"/>
                <a:gd name="connsiteY2" fmla="*/ 723900 h 1219200"/>
                <a:gd name="connsiteX3" fmla="*/ 0 w 190437"/>
                <a:gd name="connsiteY3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7" h="1219200">
                  <a:moveTo>
                    <a:pt x="45720" y="0"/>
                  </a:moveTo>
                  <a:cubicBezTo>
                    <a:pt x="83820" y="88265"/>
                    <a:pt x="121920" y="176530"/>
                    <a:pt x="144780" y="297180"/>
                  </a:cubicBezTo>
                  <a:cubicBezTo>
                    <a:pt x="167640" y="417830"/>
                    <a:pt x="207010" y="570230"/>
                    <a:pt x="182880" y="723900"/>
                  </a:cubicBezTo>
                  <a:cubicBezTo>
                    <a:pt x="158750" y="877570"/>
                    <a:pt x="79375" y="1048385"/>
                    <a:pt x="0" y="121920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999034F1-FCD2-465D-8E42-6232AE492870}"/>
              </a:ext>
            </a:extLst>
          </p:cNvPr>
          <p:cNvSpPr/>
          <p:nvPr/>
        </p:nvSpPr>
        <p:spPr>
          <a:xfrm>
            <a:off x="3364364" y="4658628"/>
            <a:ext cx="64332" cy="64332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056AC33F-4C9C-4116-B994-301B25C793B3}"/>
              </a:ext>
            </a:extLst>
          </p:cNvPr>
          <p:cNvSpPr/>
          <p:nvPr/>
        </p:nvSpPr>
        <p:spPr>
          <a:xfrm>
            <a:off x="2739546" y="4049108"/>
            <a:ext cx="3535680" cy="1752600"/>
          </a:xfrm>
          <a:custGeom>
            <a:avLst/>
            <a:gdLst>
              <a:gd name="connsiteX0" fmla="*/ 3535680 w 3535680"/>
              <a:gd name="connsiteY0" fmla="*/ 1752600 h 1752600"/>
              <a:gd name="connsiteX1" fmla="*/ 0 w 3535680"/>
              <a:gd name="connsiteY1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5680" h="1752600">
                <a:moveTo>
                  <a:pt x="3535680" y="1752600"/>
                </a:moveTo>
                <a:lnTo>
                  <a:pt x="0" y="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2BABE17F-F7D2-47E5-B778-34EA539DD2F2}"/>
              </a:ext>
            </a:extLst>
          </p:cNvPr>
          <p:cNvSpPr/>
          <p:nvPr/>
        </p:nvSpPr>
        <p:spPr>
          <a:xfrm>
            <a:off x="325120" y="1630680"/>
            <a:ext cx="2440590" cy="2439965"/>
          </a:xfrm>
          <a:custGeom>
            <a:avLst/>
            <a:gdLst>
              <a:gd name="connsiteX0" fmla="*/ 2506980 w 2506980"/>
              <a:gd name="connsiteY0" fmla="*/ 2392680 h 2392680"/>
              <a:gd name="connsiteX1" fmla="*/ 937260 w 2506980"/>
              <a:gd name="connsiteY1" fmla="*/ 1226820 h 2392680"/>
              <a:gd name="connsiteX2" fmla="*/ 0 w 2506980"/>
              <a:gd name="connsiteY2" fmla="*/ 0 h 239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980" h="2392680">
                <a:moveTo>
                  <a:pt x="2506980" y="2392680"/>
                </a:moveTo>
                <a:cubicBezTo>
                  <a:pt x="1931035" y="2009140"/>
                  <a:pt x="1355090" y="1625600"/>
                  <a:pt x="937260" y="1226820"/>
                </a:cubicBezTo>
                <a:cubicBezTo>
                  <a:pt x="519430" y="828040"/>
                  <a:pt x="259715" y="414020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013B47B3-E3F3-4984-8A2A-3C21BF5AED55}"/>
              </a:ext>
            </a:extLst>
          </p:cNvPr>
          <p:cNvSpPr/>
          <p:nvPr/>
        </p:nvSpPr>
        <p:spPr>
          <a:xfrm>
            <a:off x="3655423" y="4535382"/>
            <a:ext cx="109910" cy="10991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64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ED0083D4-6D66-4B6F-8F93-B090533FDC5F}"/>
              </a:ext>
            </a:extLst>
          </p:cNvPr>
          <p:cNvSpPr txBox="1"/>
          <p:nvPr/>
        </p:nvSpPr>
        <p:spPr>
          <a:xfrm>
            <a:off x="1860351" y="3151108"/>
            <a:ext cx="52322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接下来是最简单的部分：</a:t>
            </a:r>
            <a:r>
              <a:rPr lang="zh-CN" altLang="en-US" sz="2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概率参数计算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47BE38DC-FF30-4F59-80B7-25C3B6067F5D}"/>
              </a:ext>
            </a:extLst>
          </p:cNvPr>
          <p:cNvSpPr/>
          <p:nvPr/>
        </p:nvSpPr>
        <p:spPr>
          <a:xfrm>
            <a:off x="7198360" y="2506980"/>
            <a:ext cx="275336" cy="1657588"/>
          </a:xfrm>
          <a:prstGeom prst="leftBrace">
            <a:avLst>
              <a:gd name="adj1" fmla="val 81233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9DB9AE-1A8A-4867-AAB5-9CDFD568D516}"/>
              </a:ext>
            </a:extLst>
          </p:cNvPr>
          <p:cNvSpPr txBox="1"/>
          <p:nvPr/>
        </p:nvSpPr>
        <p:spPr>
          <a:xfrm>
            <a:off x="7579502" y="2418080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单态生成概率</a:t>
            </a:r>
            <a:endParaRPr lang="zh-CN" altLang="en-US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9EC8B-98DB-43E6-8BD2-F3276A332CF8}"/>
              </a:ext>
            </a:extLst>
          </p:cNvPr>
          <p:cNvSpPr txBox="1"/>
          <p:nvPr/>
        </p:nvSpPr>
        <p:spPr>
          <a:xfrm>
            <a:off x="7579503" y="380690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状态转移概率</a:t>
            </a:r>
            <a:endParaRPr lang="zh-CN" altLang="en-US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6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 animBg="1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>
            <a:extLst>
              <a:ext uri="{FF2B5EF4-FFF2-40B4-BE49-F238E27FC236}">
                <a16:creationId xmlns:a16="http://schemas.microsoft.com/office/drawing/2014/main" id="{39182FCD-C1CB-4DD1-8AB9-522439494A96}"/>
              </a:ext>
            </a:extLst>
          </p:cNvPr>
          <p:cNvSpPr txBox="1"/>
          <p:nvPr/>
        </p:nvSpPr>
        <p:spPr>
          <a:xfrm>
            <a:off x="2446478" y="632728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E243985A-212F-4C5C-9238-10D67848EBE5}"/>
              </a:ext>
            </a:extLst>
          </p:cNvPr>
          <p:cNvSpPr/>
          <p:nvPr/>
        </p:nvSpPr>
        <p:spPr>
          <a:xfrm>
            <a:off x="2452451" y="1361164"/>
            <a:ext cx="1584153" cy="2800727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E6FD8A8-B5FA-4F2F-8A95-6D1A13E12FB3}"/>
              </a:ext>
            </a:extLst>
          </p:cNvPr>
          <p:cNvSpPr/>
          <p:nvPr/>
        </p:nvSpPr>
        <p:spPr>
          <a:xfrm>
            <a:off x="1089455" y="1424636"/>
            <a:ext cx="1993268" cy="2601900"/>
          </a:xfrm>
          <a:custGeom>
            <a:avLst/>
            <a:gdLst>
              <a:gd name="connsiteX0" fmla="*/ 1516283 w 1516283"/>
              <a:gd name="connsiteY0" fmla="*/ 1979270 h 1979270"/>
              <a:gd name="connsiteX1" fmla="*/ 636607 w 1516283"/>
              <a:gd name="connsiteY1" fmla="*/ 1226916 h 1979270"/>
              <a:gd name="connsiteX2" fmla="*/ 0 w 1516283"/>
              <a:gd name="connsiteY2" fmla="*/ 0 h 19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283" h="1979270">
                <a:moveTo>
                  <a:pt x="1516283" y="1979270"/>
                </a:moveTo>
                <a:cubicBezTo>
                  <a:pt x="1202802" y="1768032"/>
                  <a:pt x="889321" y="1556794"/>
                  <a:pt x="636607" y="1226916"/>
                </a:cubicBezTo>
                <a:cubicBezTo>
                  <a:pt x="383893" y="897038"/>
                  <a:pt x="191946" y="4485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7919FA6-9F3D-4C71-8E78-7E026174C700}"/>
              </a:ext>
            </a:extLst>
          </p:cNvPr>
          <p:cNvSpPr/>
          <p:nvPr/>
        </p:nvSpPr>
        <p:spPr>
          <a:xfrm>
            <a:off x="3088966" y="4012266"/>
            <a:ext cx="2860569" cy="1110753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0682D0F-06D5-4BA3-A037-A5AD780F4DFE}"/>
              </a:ext>
            </a:extLst>
          </p:cNvPr>
          <p:cNvSpPr/>
          <p:nvPr/>
        </p:nvSpPr>
        <p:spPr>
          <a:xfrm>
            <a:off x="3969199" y="1424636"/>
            <a:ext cx="1563517" cy="2768639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3820C893-8717-4844-9609-6D581442562D}"/>
              </a:ext>
            </a:extLst>
          </p:cNvPr>
          <p:cNvSpPr/>
          <p:nvPr/>
        </p:nvSpPr>
        <p:spPr>
          <a:xfrm>
            <a:off x="3051542" y="4180373"/>
            <a:ext cx="932876" cy="1809942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2E05FD2-7759-4923-8BC8-9A568B9403C6}"/>
              </a:ext>
            </a:extLst>
          </p:cNvPr>
          <p:cNvSpPr/>
          <p:nvPr/>
        </p:nvSpPr>
        <p:spPr>
          <a:xfrm>
            <a:off x="5490691" y="1364221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AFA3F44-E1C6-4FC4-8C47-A4787958BC4F}"/>
              </a:ext>
            </a:extLst>
          </p:cNvPr>
          <p:cNvSpPr/>
          <p:nvPr/>
        </p:nvSpPr>
        <p:spPr>
          <a:xfrm>
            <a:off x="252586" y="2048484"/>
            <a:ext cx="5432036" cy="3910459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3145D38C-1061-43DB-9B04-E28BCD677CC8}"/>
              </a:ext>
            </a:extLst>
          </p:cNvPr>
          <p:cNvSpPr/>
          <p:nvPr/>
        </p:nvSpPr>
        <p:spPr>
          <a:xfrm>
            <a:off x="1894607" y="1512042"/>
            <a:ext cx="1198935" cy="2510944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2BB0C3A-56B3-4E79-AEDE-C31C6B538653}"/>
              </a:ext>
            </a:extLst>
          </p:cNvPr>
          <p:cNvSpPr/>
          <p:nvPr/>
        </p:nvSpPr>
        <p:spPr>
          <a:xfrm>
            <a:off x="2399812" y="1468008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C8F1F97E-B2C0-4A3F-8F23-41DF9EFE0803}"/>
              </a:ext>
            </a:extLst>
          </p:cNvPr>
          <p:cNvSpPr/>
          <p:nvPr/>
        </p:nvSpPr>
        <p:spPr>
          <a:xfrm>
            <a:off x="693844" y="542119"/>
            <a:ext cx="861585" cy="427563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4E9C6EF3-5396-4128-833B-9602DB363B6A}"/>
              </a:ext>
            </a:extLst>
          </p:cNvPr>
          <p:cNvSpPr/>
          <p:nvPr/>
        </p:nvSpPr>
        <p:spPr>
          <a:xfrm>
            <a:off x="1545928" y="466041"/>
            <a:ext cx="2617117" cy="411479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E3C0DA84-9924-456E-9C9F-FAC006046731}"/>
              </a:ext>
            </a:extLst>
          </p:cNvPr>
          <p:cNvSpPr/>
          <p:nvPr/>
        </p:nvSpPr>
        <p:spPr>
          <a:xfrm>
            <a:off x="3523980" y="374747"/>
            <a:ext cx="3073590" cy="1886757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C813B45A-C812-4CF0-BD9B-5C1B9C7FFD5A}"/>
              </a:ext>
            </a:extLst>
          </p:cNvPr>
          <p:cNvSpPr/>
          <p:nvPr/>
        </p:nvSpPr>
        <p:spPr>
          <a:xfrm>
            <a:off x="3828296" y="1318125"/>
            <a:ext cx="2632332" cy="4716896"/>
          </a:xfrm>
          <a:custGeom>
            <a:avLst/>
            <a:gdLst>
              <a:gd name="connsiteX0" fmla="*/ 2002420 w 2002420"/>
              <a:gd name="connsiteY0" fmla="*/ 0 h 3588152"/>
              <a:gd name="connsiteX1" fmla="*/ 590308 w 2002420"/>
              <a:gd name="connsiteY1" fmla="*/ 2407534 h 3588152"/>
              <a:gd name="connsiteX2" fmla="*/ 0 w 2002420"/>
              <a:gd name="connsiteY2" fmla="*/ 3588152 h 3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0" h="3588152">
                <a:moveTo>
                  <a:pt x="2002420" y="0"/>
                </a:moveTo>
                <a:cubicBezTo>
                  <a:pt x="1463232" y="904754"/>
                  <a:pt x="924045" y="1809509"/>
                  <a:pt x="590308" y="2407534"/>
                </a:cubicBezTo>
                <a:cubicBezTo>
                  <a:pt x="256571" y="3005559"/>
                  <a:pt x="128285" y="3296855"/>
                  <a:pt x="0" y="3588152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9A7D237-A66A-44A7-AA99-CB842F56AE73}"/>
              </a:ext>
            </a:extLst>
          </p:cNvPr>
          <p:cNvSpPr/>
          <p:nvPr/>
        </p:nvSpPr>
        <p:spPr>
          <a:xfrm>
            <a:off x="5223081" y="1858031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D60F2E-CD40-420F-BE65-25020132AC84}"/>
              </a:ext>
            </a:extLst>
          </p:cNvPr>
          <p:cNvSpPr/>
          <p:nvPr/>
        </p:nvSpPr>
        <p:spPr>
          <a:xfrm>
            <a:off x="5930678" y="2114742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6F486B9-398B-4A9C-B2C3-A52257AD4EE1}"/>
              </a:ext>
            </a:extLst>
          </p:cNvPr>
          <p:cNvSpPr/>
          <p:nvPr/>
        </p:nvSpPr>
        <p:spPr>
          <a:xfrm>
            <a:off x="1051647" y="1388880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十边形 67">
            <a:extLst>
              <a:ext uri="{FF2B5EF4-FFF2-40B4-BE49-F238E27FC236}">
                <a16:creationId xmlns:a16="http://schemas.microsoft.com/office/drawing/2014/main" id="{18229CE1-54CA-4728-A870-9FB418CC651F}"/>
              </a:ext>
            </a:extLst>
          </p:cNvPr>
          <p:cNvSpPr/>
          <p:nvPr/>
        </p:nvSpPr>
        <p:spPr>
          <a:xfrm>
            <a:off x="3073868" y="4443743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EA8D629-2047-4512-A8E6-107AE2ECE3D5}"/>
                  </a:ext>
                </a:extLst>
              </p:cNvPr>
              <p:cNvSpPr txBox="1"/>
              <p:nvPr/>
            </p:nvSpPr>
            <p:spPr>
              <a:xfrm>
                <a:off x="2300115" y="4102250"/>
                <a:ext cx="705093" cy="364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EA8D629-2047-4512-A8E6-107AE2ECE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115" y="4102250"/>
                <a:ext cx="705093" cy="36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E82E4-0836-4B62-BD2C-830643431856}"/>
              </a:ext>
            </a:extLst>
          </p:cNvPr>
          <p:cNvCxnSpPr>
            <a:cxnSpLocks/>
          </p:cNvCxnSpPr>
          <p:nvPr/>
        </p:nvCxnSpPr>
        <p:spPr>
          <a:xfrm flipV="1">
            <a:off x="3111346" y="4203025"/>
            <a:ext cx="141562" cy="2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0AA0489-5BFF-40FA-BBFA-88AD35C11BFD}"/>
              </a:ext>
            </a:extLst>
          </p:cNvPr>
          <p:cNvCxnSpPr>
            <a:cxnSpLocks/>
          </p:cNvCxnSpPr>
          <p:nvPr/>
        </p:nvCxnSpPr>
        <p:spPr>
          <a:xfrm flipV="1">
            <a:off x="2782862" y="4511139"/>
            <a:ext cx="283613" cy="44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EC4639E-524A-4886-B8FB-CD3CCE3B8381}"/>
              </a:ext>
            </a:extLst>
          </p:cNvPr>
          <p:cNvCxnSpPr>
            <a:cxnSpLocks/>
          </p:cNvCxnSpPr>
          <p:nvPr/>
        </p:nvCxnSpPr>
        <p:spPr>
          <a:xfrm flipH="1" flipV="1">
            <a:off x="3135490" y="4501047"/>
            <a:ext cx="460763" cy="26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91DDDD68-1B8A-4CF5-B772-29B2200F3ED7}"/>
              </a:ext>
            </a:extLst>
          </p:cNvPr>
          <p:cNvSpPr/>
          <p:nvPr/>
        </p:nvSpPr>
        <p:spPr>
          <a:xfrm>
            <a:off x="3051567" y="3994215"/>
            <a:ext cx="2860569" cy="1110753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3790881-88A9-48F3-89E1-C5B851C80447}"/>
              </a:ext>
            </a:extLst>
          </p:cNvPr>
          <p:cNvSpPr/>
          <p:nvPr/>
        </p:nvSpPr>
        <p:spPr>
          <a:xfrm>
            <a:off x="3036327" y="3974656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B65FEAD-B5FA-462F-BDF5-FD9EAB8532FD}"/>
              </a:ext>
            </a:extLst>
          </p:cNvPr>
          <p:cNvSpPr/>
          <p:nvPr/>
        </p:nvSpPr>
        <p:spPr>
          <a:xfrm>
            <a:off x="5877827" y="5062862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6F37C9-9C49-4410-9087-EF7E0E45F702}"/>
                  </a:ext>
                </a:extLst>
              </p:cNvPr>
              <p:cNvSpPr txBox="1"/>
              <p:nvPr/>
            </p:nvSpPr>
            <p:spPr>
              <a:xfrm>
                <a:off x="2918789" y="4116331"/>
                <a:ext cx="336567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6F37C9-9C49-4410-9087-EF7E0E45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89" y="4116331"/>
                <a:ext cx="336567" cy="277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81494D2-A9E2-49B4-8958-58A715164B07}"/>
                  </a:ext>
                </a:extLst>
              </p:cNvPr>
              <p:cNvSpPr txBox="1"/>
              <p:nvPr/>
            </p:nvSpPr>
            <p:spPr>
              <a:xfrm>
                <a:off x="2637190" y="4565349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81494D2-A9E2-49B4-8958-58A715164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90" y="4565349"/>
                <a:ext cx="3401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1AA4463-AA54-4A9A-92E8-BFBE0BCC2910}"/>
                  </a:ext>
                </a:extLst>
              </p:cNvPr>
              <p:cNvSpPr txBox="1"/>
              <p:nvPr/>
            </p:nvSpPr>
            <p:spPr>
              <a:xfrm>
                <a:off x="3174402" y="457771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1AA4463-AA54-4A9A-92E8-BFBE0BCC2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402" y="4577718"/>
                <a:ext cx="33695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ABB71970-7B59-42E6-8AD1-67E6E386CB82}"/>
              </a:ext>
            </a:extLst>
          </p:cNvPr>
          <p:cNvSpPr/>
          <p:nvPr/>
        </p:nvSpPr>
        <p:spPr>
          <a:xfrm>
            <a:off x="3026232" y="4218048"/>
            <a:ext cx="932876" cy="1809942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8A1C3682-D2DF-4570-A751-15E9F9C62496}"/>
              </a:ext>
            </a:extLst>
          </p:cNvPr>
          <p:cNvSpPr/>
          <p:nvPr/>
        </p:nvSpPr>
        <p:spPr>
          <a:xfrm>
            <a:off x="248860" y="2047369"/>
            <a:ext cx="5432036" cy="3910459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006FEDB-05A2-4B77-8B71-E93867731DA0}"/>
              </a:ext>
            </a:extLst>
          </p:cNvPr>
          <p:cNvSpPr/>
          <p:nvPr/>
        </p:nvSpPr>
        <p:spPr>
          <a:xfrm>
            <a:off x="3930184" y="4127735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BA88EF-E39E-43C5-B17F-BA56201A36A3}"/>
                  </a:ext>
                </a:extLst>
              </p:cNvPr>
              <p:cNvSpPr txBox="1"/>
              <p:nvPr/>
            </p:nvSpPr>
            <p:spPr>
              <a:xfrm>
                <a:off x="3413535" y="3939660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BA88EF-E39E-43C5-B17F-BA56201A3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535" y="3939660"/>
                <a:ext cx="238527" cy="276999"/>
              </a:xfrm>
              <a:prstGeom prst="rect">
                <a:avLst/>
              </a:prstGeom>
              <a:blipFill>
                <a:blip r:embed="rId6"/>
                <a:stretch>
                  <a:fillRect l="-15385" r="-769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6A3A493-4721-45A2-8996-7E7440AADC9E}"/>
                  </a:ext>
                </a:extLst>
              </p:cNvPr>
              <p:cNvSpPr txBox="1"/>
              <p:nvPr/>
            </p:nvSpPr>
            <p:spPr>
              <a:xfrm>
                <a:off x="2068341" y="3365361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6A3A493-4721-45A2-8996-7E7440AAD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341" y="3365361"/>
                <a:ext cx="243848" cy="276999"/>
              </a:xfrm>
              <a:prstGeom prst="rect">
                <a:avLst/>
              </a:prstGeom>
              <a:blipFill>
                <a:blip r:embed="rId7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24F0FA2-AE6C-4B12-9733-F976C6E6D3FA}"/>
                  </a:ext>
                </a:extLst>
              </p:cNvPr>
              <p:cNvSpPr txBox="1"/>
              <p:nvPr/>
            </p:nvSpPr>
            <p:spPr>
              <a:xfrm>
                <a:off x="1803373" y="454075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24F0FA2-AE6C-4B12-9733-F976C6E6D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73" y="4540758"/>
                <a:ext cx="243848" cy="276999"/>
              </a:xfrm>
              <a:prstGeom prst="rect">
                <a:avLst/>
              </a:prstGeom>
              <a:blipFill>
                <a:blip r:embed="rId8"/>
                <a:stretch>
                  <a:fillRect l="-15000" r="-75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D7DA0779-F60B-45E8-BC8E-F0EC38E0EC32}"/>
                  </a:ext>
                </a:extLst>
              </p:cNvPr>
              <p:cNvSpPr txBox="1"/>
              <p:nvPr/>
            </p:nvSpPr>
            <p:spPr>
              <a:xfrm>
                <a:off x="2384934" y="2932229"/>
                <a:ext cx="233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D7DA0779-F60B-45E8-BC8E-F0EC38E0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34" y="2932229"/>
                <a:ext cx="233975" cy="276999"/>
              </a:xfrm>
              <a:prstGeom prst="rect">
                <a:avLst/>
              </a:prstGeom>
              <a:blipFill>
                <a:blip r:embed="rId9"/>
                <a:stretch>
                  <a:fillRect l="-15385" r="-769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F836913-B68A-488B-AFCB-80E80606E612}"/>
                  </a:ext>
                </a:extLst>
              </p:cNvPr>
              <p:cNvSpPr txBox="1"/>
              <p:nvPr/>
            </p:nvSpPr>
            <p:spPr>
              <a:xfrm>
                <a:off x="3209718" y="1381612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F836913-B68A-488B-AFCB-80E80606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718" y="1381612"/>
                <a:ext cx="243848" cy="276999"/>
              </a:xfrm>
              <a:prstGeom prst="rect">
                <a:avLst/>
              </a:prstGeom>
              <a:blipFill>
                <a:blip r:embed="rId10"/>
                <a:stretch>
                  <a:fillRect l="-15000" r="-1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DA9B4DF-E146-4E0A-BD94-427BEF3F5502}"/>
                  </a:ext>
                </a:extLst>
              </p:cNvPr>
              <p:cNvSpPr txBox="1"/>
              <p:nvPr/>
            </p:nvSpPr>
            <p:spPr>
              <a:xfrm>
                <a:off x="1573767" y="1381612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DA9B4DF-E146-4E0A-BD94-427BEF3F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767" y="1381612"/>
                <a:ext cx="243848" cy="276999"/>
              </a:xfrm>
              <a:prstGeom prst="rect">
                <a:avLst/>
              </a:prstGeom>
              <a:blipFill>
                <a:blip r:embed="rId11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3505F78-9530-4994-ADC8-449C80CF9D3F}"/>
                  </a:ext>
                </a:extLst>
              </p:cNvPr>
              <p:cNvSpPr txBox="1"/>
              <p:nvPr/>
            </p:nvSpPr>
            <p:spPr>
              <a:xfrm>
                <a:off x="2626958" y="494246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3505F78-9530-4994-ADC8-449C80CF9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58" y="494246"/>
                <a:ext cx="243848" cy="276999"/>
              </a:xfrm>
              <a:prstGeom prst="rect">
                <a:avLst/>
              </a:prstGeom>
              <a:blipFill>
                <a:blip r:embed="rId12"/>
                <a:stretch>
                  <a:fillRect l="-15000" r="-75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4E3C6E2-1C22-4817-9931-EEC640CF4742}"/>
                  </a:ext>
                </a:extLst>
              </p:cNvPr>
              <p:cNvSpPr txBox="1"/>
              <p:nvPr/>
            </p:nvSpPr>
            <p:spPr>
              <a:xfrm>
                <a:off x="4224482" y="911405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4E3C6E2-1C22-4817-9931-EEC640CF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482" y="911405"/>
                <a:ext cx="243848" cy="276999"/>
              </a:xfrm>
              <a:prstGeom prst="rect">
                <a:avLst/>
              </a:prstGeom>
              <a:blipFill>
                <a:blip r:embed="rId13"/>
                <a:stretch>
                  <a:fillRect l="-15000" r="-75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F241878-6572-4927-8AA3-C4081EF61180}"/>
                  </a:ext>
                </a:extLst>
              </p:cNvPr>
              <p:cNvSpPr txBox="1"/>
              <p:nvPr/>
            </p:nvSpPr>
            <p:spPr>
              <a:xfrm>
                <a:off x="3639415" y="4839392"/>
                <a:ext cx="237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F241878-6572-4927-8AA3-C4081EF6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15" y="4839392"/>
                <a:ext cx="237437" cy="276999"/>
              </a:xfrm>
              <a:prstGeom prst="rect">
                <a:avLst/>
              </a:prstGeom>
              <a:blipFill>
                <a:blip r:embed="rId14"/>
                <a:stretch>
                  <a:fillRect l="-15385" r="-1025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E034B5A-BD69-4A95-89CC-7D9B7855FFB3}"/>
                  </a:ext>
                </a:extLst>
              </p:cNvPr>
              <p:cNvSpPr txBox="1"/>
              <p:nvPr/>
            </p:nvSpPr>
            <p:spPr>
              <a:xfrm>
                <a:off x="7167683" y="1207003"/>
                <a:ext cx="3746402" cy="6404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正态分布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E034B5A-BD69-4A95-89CC-7D9B7855F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683" y="1207003"/>
                <a:ext cx="3746402" cy="6404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5064C8A-82F7-48E9-ACBC-06AC29D53D6F}"/>
                  </a:ext>
                </a:extLst>
              </p:cNvPr>
              <p:cNvSpPr txBox="1"/>
              <p:nvPr/>
            </p:nvSpPr>
            <p:spPr>
              <a:xfrm>
                <a:off x="8427175" y="2877904"/>
                <a:ext cx="3318729" cy="640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𝑔𝑝𝑠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𝑒𝑚𝑖𝑠𝑠𝑖𝑜𝑛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5064C8A-82F7-48E9-ACBC-06AC29D5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75" y="2877904"/>
                <a:ext cx="3318729" cy="64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356D2CA7-9BDB-4627-AEEA-AD1487DB93F1}"/>
                  </a:ext>
                </a:extLst>
              </p:cNvPr>
              <p:cNvSpPr txBox="1"/>
              <p:nvPr/>
            </p:nvSpPr>
            <p:spPr>
              <a:xfrm>
                <a:off x="8427175" y="3733487"/>
                <a:ext cx="3318729" cy="641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𝑔𝑝𝑠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𝑒𝑚𝑖𝑠𝑠𝑖𝑜𝑛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356D2CA7-9BDB-4627-AEEA-AD1487DB9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75" y="3733487"/>
                <a:ext cx="3318729" cy="6419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4225955-D74C-45AC-A0C3-F9445B7D6C85}"/>
                  </a:ext>
                </a:extLst>
              </p:cNvPr>
              <p:cNvSpPr txBox="1"/>
              <p:nvPr/>
            </p:nvSpPr>
            <p:spPr>
              <a:xfrm>
                <a:off x="8427175" y="4565349"/>
                <a:ext cx="3318729" cy="642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𝑔𝑝𝑠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𝑒𝑚𝑖𝑠𝑠𝑖𝑜𝑛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4225955-D74C-45AC-A0C3-F9445B7D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75" y="4565349"/>
                <a:ext cx="3318729" cy="642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D94F09B-1A4C-4723-A4BD-C11929990856}"/>
                  </a:ext>
                </a:extLst>
              </p:cNvPr>
              <p:cNvSpPr txBox="1"/>
              <p:nvPr/>
            </p:nvSpPr>
            <p:spPr>
              <a:xfrm>
                <a:off x="7019546" y="2035121"/>
                <a:ext cx="43482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观测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到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候选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路段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投影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距离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D94F09B-1A4C-4723-A4BD-C11929990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46" y="2035121"/>
                <a:ext cx="4348221" cy="276999"/>
              </a:xfrm>
              <a:prstGeom prst="rect">
                <a:avLst/>
              </a:prstGeom>
              <a:blipFill>
                <a:blip r:embed="rId19"/>
                <a:stretch>
                  <a:fillRect t="-1111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96EA9AD-B45C-4BC1-B1BF-4B5C145C294C}"/>
                  </a:ext>
                </a:extLst>
              </p:cNvPr>
              <p:cNvSpPr txBox="1"/>
              <p:nvPr/>
            </p:nvSpPr>
            <p:spPr>
              <a:xfrm>
                <a:off x="7071001" y="2363213"/>
                <a:ext cx="43482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→0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96EA9AD-B45C-4BC1-B1BF-4B5C145C2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01" y="2363213"/>
                <a:ext cx="4348221" cy="276999"/>
              </a:xfrm>
              <a:prstGeom prst="rect">
                <a:avLst/>
              </a:prstGeom>
              <a:blipFill>
                <a:blip r:embed="rId2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1EB2AE3F-C243-4E96-8DA0-740324DA47C8}"/>
                  </a:ext>
                </a:extLst>
              </p:cNvPr>
              <p:cNvSpPr txBox="1"/>
              <p:nvPr/>
            </p:nvSpPr>
            <p:spPr>
              <a:xfrm>
                <a:off x="6161734" y="3092799"/>
                <a:ext cx="2610464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生成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𝑔𝑝𝑠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概率：</a:t>
                </a: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1EB2AE3F-C243-4E96-8DA0-740324DA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34" y="3092799"/>
                <a:ext cx="2610464" cy="360804"/>
              </a:xfrm>
              <a:prstGeom prst="rect">
                <a:avLst/>
              </a:prstGeom>
              <a:blipFill>
                <a:blip r:embed="rId21"/>
                <a:stretch>
                  <a:fillRect l="-3037" t="-5000" r="-4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A43FB2C-B005-4402-BEA2-6471B857E443}"/>
              </a:ext>
            </a:extLst>
          </p:cNvPr>
          <p:cNvSpPr txBox="1"/>
          <p:nvPr/>
        </p:nvSpPr>
        <p:spPr>
          <a:xfrm>
            <a:off x="4838295" y="202785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单态生成概率计算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CB16AD0-C4BF-472E-8D87-2CC01935BE99}"/>
                  </a:ext>
                </a:extLst>
              </p:cNvPr>
              <p:cNvSpPr txBox="1"/>
              <p:nvPr/>
            </p:nvSpPr>
            <p:spPr>
              <a:xfrm>
                <a:off x="6181578" y="3901052"/>
                <a:ext cx="2536600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生成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𝑔𝑝𝑠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概率：</a:t>
                </a: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CB16AD0-C4BF-472E-8D87-2CC01935B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578" y="3901052"/>
                <a:ext cx="2536600" cy="360804"/>
              </a:xfrm>
              <a:prstGeom prst="rect">
                <a:avLst/>
              </a:prstGeom>
              <a:blipFill>
                <a:blip r:embed="rId22"/>
                <a:stretch>
                  <a:fillRect l="-2885" t="-5085" r="-3846" b="-37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2A6A852-ED43-4CC2-81A0-89CD08257FB7}"/>
                  </a:ext>
                </a:extLst>
              </p:cNvPr>
              <p:cNvSpPr txBox="1"/>
              <p:nvPr/>
            </p:nvSpPr>
            <p:spPr>
              <a:xfrm>
                <a:off x="6181578" y="4703405"/>
                <a:ext cx="2536600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生成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𝑔𝑝𝑠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概率：</a:t>
                </a: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2A6A852-ED43-4CC2-81A0-89CD0825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578" y="4703405"/>
                <a:ext cx="2536600" cy="360804"/>
              </a:xfrm>
              <a:prstGeom prst="rect">
                <a:avLst/>
              </a:prstGeom>
              <a:blipFill>
                <a:blip r:embed="rId23"/>
                <a:stretch>
                  <a:fillRect l="-2885" t="-6780" r="-3606" b="-37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503FCD1-09D3-4A16-A4FA-82E828C115BD}"/>
                  </a:ext>
                </a:extLst>
              </p:cNvPr>
              <p:cNvSpPr txBox="1"/>
              <p:nvPr/>
            </p:nvSpPr>
            <p:spPr>
              <a:xfrm>
                <a:off x="8303742" y="613393"/>
                <a:ext cx="18827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𝑔𝑝𝑠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候选</m:t>
                    </m:r>
                  </m:oMath>
                </a14:m>
                <a:r>
                  <a:rPr lang="zh-CN" altLang="en-US" dirty="0"/>
                  <a:t>路段</a:t>
                </a: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503FCD1-09D3-4A16-A4FA-82E828C1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742" y="613393"/>
                <a:ext cx="1882737" cy="276999"/>
              </a:xfrm>
              <a:prstGeom prst="rect">
                <a:avLst/>
              </a:prstGeom>
              <a:blipFill>
                <a:blip r:embed="rId24"/>
                <a:stretch>
                  <a:fillRect l="-4531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9B4D0F4-40C3-4B48-97E4-DC54F74CE3FE}"/>
                  </a:ext>
                </a:extLst>
              </p:cNvPr>
              <p:cNvSpPr txBox="1"/>
              <p:nvPr/>
            </p:nvSpPr>
            <p:spPr>
              <a:xfrm>
                <a:off x="3417136" y="3939419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9B4D0F4-40C3-4B48-97E4-DC54F74C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36" y="3939419"/>
                <a:ext cx="238527" cy="276999"/>
              </a:xfrm>
              <a:prstGeom prst="rect">
                <a:avLst/>
              </a:prstGeom>
              <a:blipFill>
                <a:blip r:embed="rId25"/>
                <a:stretch>
                  <a:fillRect l="-15385" r="-769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3B8265-8AB7-41CB-9A55-07D2BFEFE1C0}"/>
                  </a:ext>
                </a:extLst>
              </p:cNvPr>
              <p:cNvSpPr txBox="1"/>
              <p:nvPr/>
            </p:nvSpPr>
            <p:spPr>
              <a:xfrm>
                <a:off x="3642217" y="4836171"/>
                <a:ext cx="237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3B8265-8AB7-41CB-9A55-07D2BFEF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17" y="4836171"/>
                <a:ext cx="237437" cy="276999"/>
              </a:xfrm>
              <a:prstGeom prst="rect">
                <a:avLst/>
              </a:prstGeom>
              <a:blipFill>
                <a:blip r:embed="rId26"/>
                <a:stretch>
                  <a:fillRect l="-15385" r="-10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8147414-9B1F-4B67-AC89-C4E7FCBEF4B8}"/>
                  </a:ext>
                </a:extLst>
              </p:cNvPr>
              <p:cNvSpPr txBox="1"/>
              <p:nvPr/>
            </p:nvSpPr>
            <p:spPr>
              <a:xfrm>
                <a:off x="1805848" y="4535429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8147414-9B1F-4B67-AC89-C4E7FCBEF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848" y="4535429"/>
                <a:ext cx="243848" cy="276999"/>
              </a:xfrm>
              <a:prstGeom prst="rect">
                <a:avLst/>
              </a:prstGeom>
              <a:blipFill>
                <a:blip r:embed="rId27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6A1F963-6FAC-427B-94B3-2FCE87E74AE1}"/>
                  </a:ext>
                </a:extLst>
              </p:cNvPr>
              <p:cNvSpPr txBox="1"/>
              <p:nvPr/>
            </p:nvSpPr>
            <p:spPr>
              <a:xfrm>
                <a:off x="6096000" y="5378935"/>
                <a:ext cx="5499329" cy="12003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这里只考虑了点位坐标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在一些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U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形道路处可能会出问题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你可以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基于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自身需求去改进这个计算方法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比如说</a:t>
                </a:r>
                <a:r>
                  <a:rPr lang="zh-CN" altLang="en-US" sz="2400" dirty="0">
                    <a:solidFill>
                      <a:srgbClr val="FFFF00"/>
                    </a:solidFill>
                  </a:rPr>
                  <a:t>考虑</a:t>
                </a:r>
                <a:r>
                  <a:rPr lang="en-US" altLang="zh-CN" sz="2400" dirty="0">
                    <a:solidFill>
                      <a:srgbClr val="FFFF00"/>
                    </a:solidFill>
                  </a:rPr>
                  <a:t>GPS</a:t>
                </a:r>
                <a:r>
                  <a:rPr lang="zh-CN" altLang="en-US" sz="2400" dirty="0">
                    <a:solidFill>
                      <a:srgbClr val="FFFF00"/>
                    </a:solidFill>
                  </a:rPr>
                  <a:t>航向角和路段方位角的偏离</a:t>
                </a:r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6A1F963-6FAC-427B-94B3-2FCE87E7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78935"/>
                <a:ext cx="5499329" cy="1200329"/>
              </a:xfrm>
              <a:prstGeom prst="rect">
                <a:avLst/>
              </a:prstGeom>
              <a:blipFill>
                <a:blip r:embed="rId28"/>
                <a:stretch>
                  <a:fillRect l="-2217" t="-6599" r="-2993" b="-15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1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8" grpId="0" animBg="1"/>
      <p:bldP spid="39" grpId="0" animBg="1"/>
      <p:bldP spid="45" grpId="0" animBg="1"/>
      <p:bldP spid="49" grpId="0" animBg="1"/>
      <p:bldP spid="52" grpId="0" animBg="1"/>
      <p:bldP spid="55" grpId="0" animBg="1"/>
      <p:bldP spid="56" grpId="0" animBg="1"/>
      <p:bldP spid="57" grpId="0" animBg="1"/>
      <p:bldP spid="125" grpId="0" animBg="1"/>
      <p:bldP spid="102" grpId="0"/>
      <p:bldP spid="103" grpId="0"/>
      <p:bldP spid="105" grpId="0"/>
      <p:bldP spid="107" grpId="0" animBg="1"/>
      <p:bldP spid="108" grpId="0" animBg="1"/>
      <p:bldP spid="9" grpId="0"/>
      <p:bldP spid="111" grpId="0"/>
      <p:bldP spid="114" grpId="0"/>
      <p:bldP spid="115" grpId="0"/>
      <p:bldP spid="116" grpId="0"/>
      <p:bldP spid="118" grpId="0"/>
      <p:bldP spid="120" grpId="0"/>
      <p:bldP spid="121" grpId="0"/>
      <p:bldP spid="122" grpId="0"/>
      <p:bldP spid="10" grpId="0"/>
      <p:bldP spid="124" grpId="0"/>
      <p:bldP spid="127" grpId="0"/>
      <p:bldP spid="132" grpId="0"/>
      <p:bldP spid="133" grpId="0"/>
      <p:bldP spid="134" grpId="0"/>
      <p:bldP spid="138" grpId="0"/>
      <p:bldP spid="67" grpId="0"/>
      <p:bldP spid="69" grpId="0"/>
      <p:bldP spid="71" grpId="0"/>
      <p:bldP spid="72" grpId="0"/>
      <p:bldP spid="73" grpId="0"/>
      <p:bldP spid="74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id="{29A1FFD0-BCEF-46EF-B957-F178195C07D3}"/>
              </a:ext>
            </a:extLst>
          </p:cNvPr>
          <p:cNvSpPr txBox="1"/>
          <p:nvPr/>
        </p:nvSpPr>
        <p:spPr>
          <a:xfrm>
            <a:off x="5009630" y="3059668"/>
            <a:ext cx="24622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其他观测点同理。</a:t>
            </a:r>
            <a:endParaRPr lang="zh-CN" altLang="en-US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85FD1-DC85-4E8F-BE58-A257C0770962}"/>
              </a:ext>
            </a:extLst>
          </p:cNvPr>
          <p:cNvSpPr txBox="1"/>
          <p:nvPr/>
        </p:nvSpPr>
        <p:spPr>
          <a:xfrm>
            <a:off x="4838295" y="202785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单态生成概率计算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2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id="{29A1FFD0-BCEF-46EF-B957-F178195C07D3}"/>
              </a:ext>
            </a:extLst>
          </p:cNvPr>
          <p:cNvSpPr txBox="1"/>
          <p:nvPr/>
        </p:nvSpPr>
        <p:spPr>
          <a:xfrm>
            <a:off x="5009630" y="167662"/>
            <a:ext cx="27699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状态转移概率计算？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75994-CDE9-4DFA-9CA2-2EFD4466145A}"/>
              </a:ext>
            </a:extLst>
          </p:cNvPr>
          <p:cNvSpPr txBox="1"/>
          <p:nvPr/>
        </p:nvSpPr>
        <p:spPr>
          <a:xfrm>
            <a:off x="5471293" y="724444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关键的一点：</a:t>
            </a:r>
            <a:endParaRPr lang="zh-CN" altLang="en-US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27341D-EEC5-4337-89BF-B6F768B158BB}"/>
                  </a:ext>
                </a:extLst>
              </p:cNvPr>
              <p:cNvSpPr txBox="1"/>
              <p:nvPr/>
            </p:nvSpPr>
            <p:spPr>
              <a:xfrm>
                <a:off x="3561830" y="1281226"/>
                <a:ext cx="60601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设车辆相邻间隔的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点之间的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直线距离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27341D-EEC5-4337-89BF-B6F768B1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830" y="1281226"/>
                <a:ext cx="6060185" cy="369332"/>
              </a:xfrm>
              <a:prstGeom prst="rect">
                <a:avLst/>
              </a:prstGeom>
              <a:blipFill>
                <a:blip r:embed="rId2"/>
                <a:stretch>
                  <a:fillRect l="-3018" t="-24590" r="-10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154419-AB1B-446F-8AE2-3D2E3163AEB1}"/>
                  </a:ext>
                </a:extLst>
              </p:cNvPr>
              <p:cNvSpPr txBox="1"/>
              <p:nvPr/>
            </p:nvSpPr>
            <p:spPr>
              <a:xfrm>
                <a:off x="264160" y="1924805"/>
                <a:ext cx="11293855" cy="237887"/>
              </a:xfrm>
              <a:prstGeom prst="rect">
                <a:avLst/>
              </a:prstGeom>
              <a:noFill/>
              <a:ln>
                <a:noFill/>
                <a:prstDash val="dash"/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这两个相邻间隔的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 在车辆行驶路段上 的投影点的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路径距离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154419-AB1B-446F-8AE2-3D2E3163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" y="1924805"/>
                <a:ext cx="11293855" cy="237887"/>
              </a:xfrm>
              <a:prstGeom prst="rect">
                <a:avLst/>
              </a:prstGeom>
              <a:blipFill>
                <a:blip r:embed="rId3"/>
                <a:stretch>
                  <a:fillRect t="-66667" b="-105128"/>
                </a:stretch>
              </a:blipFill>
              <a:ln>
                <a:noFill/>
                <a:prstDash val="dash"/>
                <a:headEnd type="arrow"/>
                <a:tailEnd type="arrow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F50D6C1-CAD5-4B4B-9472-F6002FDB7542}"/>
              </a:ext>
            </a:extLst>
          </p:cNvPr>
          <p:cNvGrpSpPr/>
          <p:nvPr/>
        </p:nvGrpSpPr>
        <p:grpSpPr>
          <a:xfrm>
            <a:off x="591407" y="3979511"/>
            <a:ext cx="2967431" cy="2269760"/>
            <a:chOff x="299610" y="3610179"/>
            <a:chExt cx="3493580" cy="2672206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6D08E86-C624-46BD-9D29-EBE4EA849B7F}"/>
                </a:ext>
              </a:extLst>
            </p:cNvPr>
            <p:cNvSpPr/>
            <p:nvPr/>
          </p:nvSpPr>
          <p:spPr>
            <a:xfrm>
              <a:off x="299610" y="3610179"/>
              <a:ext cx="1434668" cy="1872735"/>
            </a:xfrm>
            <a:custGeom>
              <a:avLst/>
              <a:gdLst>
                <a:gd name="connsiteX0" fmla="*/ 1516283 w 1516283"/>
                <a:gd name="connsiteY0" fmla="*/ 1979270 h 1979270"/>
                <a:gd name="connsiteX1" fmla="*/ 636607 w 1516283"/>
                <a:gd name="connsiteY1" fmla="*/ 1226916 h 1979270"/>
                <a:gd name="connsiteX2" fmla="*/ 0 w 1516283"/>
                <a:gd name="connsiteY2" fmla="*/ 0 h 197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6283" h="1979270">
                  <a:moveTo>
                    <a:pt x="1516283" y="1979270"/>
                  </a:moveTo>
                  <a:cubicBezTo>
                    <a:pt x="1202802" y="1768032"/>
                    <a:pt x="889321" y="1556794"/>
                    <a:pt x="636607" y="1226916"/>
                  </a:cubicBezTo>
                  <a:cubicBezTo>
                    <a:pt x="383893" y="897038"/>
                    <a:pt x="191946" y="448519"/>
                    <a:pt x="0" y="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6CA36DF-9918-478A-9D29-02FF6294F118}"/>
                </a:ext>
              </a:extLst>
            </p:cNvPr>
            <p:cNvSpPr/>
            <p:nvPr/>
          </p:nvSpPr>
          <p:spPr>
            <a:xfrm>
              <a:off x="1734277" y="5482913"/>
              <a:ext cx="2058913" cy="799472"/>
            </a:xfrm>
            <a:custGeom>
              <a:avLst/>
              <a:gdLst>
                <a:gd name="connsiteX0" fmla="*/ 2176041 w 2176041"/>
                <a:gd name="connsiteY0" fmla="*/ 844952 h 844952"/>
                <a:gd name="connsiteX1" fmla="*/ 763930 w 2176041"/>
                <a:gd name="connsiteY1" fmla="*/ 428263 h 844952"/>
                <a:gd name="connsiteX2" fmla="*/ 0 w 2176041"/>
                <a:gd name="connsiteY2" fmla="*/ 0 h 8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6041" h="844952">
                  <a:moveTo>
                    <a:pt x="2176041" y="844952"/>
                  </a:moveTo>
                  <a:cubicBezTo>
                    <a:pt x="1651322" y="707020"/>
                    <a:pt x="1126603" y="569088"/>
                    <a:pt x="763930" y="428263"/>
                  </a:cubicBezTo>
                  <a:cubicBezTo>
                    <a:pt x="401256" y="287438"/>
                    <a:pt x="200628" y="143719"/>
                    <a:pt x="0" y="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1A78129-B4CF-4A81-ACEE-45D6A2117DAF}"/>
                </a:ext>
              </a:extLst>
            </p:cNvPr>
            <p:cNvSpPr/>
            <p:nvPr/>
          </p:nvSpPr>
          <p:spPr>
            <a:xfrm>
              <a:off x="1681639" y="5430275"/>
              <a:ext cx="105277" cy="10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328BAF6-4733-4834-BBEE-62DB884B1C79}"/>
              </a:ext>
            </a:extLst>
          </p:cNvPr>
          <p:cNvGrpSpPr/>
          <p:nvPr/>
        </p:nvGrpSpPr>
        <p:grpSpPr>
          <a:xfrm>
            <a:off x="4233075" y="3979511"/>
            <a:ext cx="2967431" cy="2269760"/>
            <a:chOff x="299610" y="3610179"/>
            <a:chExt cx="3493580" cy="267220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FCACFCD-7617-4A9C-A330-183AAA459C0D}"/>
                </a:ext>
              </a:extLst>
            </p:cNvPr>
            <p:cNvSpPr/>
            <p:nvPr/>
          </p:nvSpPr>
          <p:spPr>
            <a:xfrm>
              <a:off x="299610" y="3610179"/>
              <a:ext cx="1434668" cy="1872735"/>
            </a:xfrm>
            <a:custGeom>
              <a:avLst/>
              <a:gdLst>
                <a:gd name="connsiteX0" fmla="*/ 1516283 w 1516283"/>
                <a:gd name="connsiteY0" fmla="*/ 1979270 h 1979270"/>
                <a:gd name="connsiteX1" fmla="*/ 636607 w 1516283"/>
                <a:gd name="connsiteY1" fmla="*/ 1226916 h 1979270"/>
                <a:gd name="connsiteX2" fmla="*/ 0 w 1516283"/>
                <a:gd name="connsiteY2" fmla="*/ 0 h 197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6283" h="1979270">
                  <a:moveTo>
                    <a:pt x="1516283" y="1979270"/>
                  </a:moveTo>
                  <a:cubicBezTo>
                    <a:pt x="1202802" y="1768032"/>
                    <a:pt x="889321" y="1556794"/>
                    <a:pt x="636607" y="1226916"/>
                  </a:cubicBezTo>
                  <a:cubicBezTo>
                    <a:pt x="383893" y="897038"/>
                    <a:pt x="191946" y="448519"/>
                    <a:pt x="0" y="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B0BABE9-729F-485A-9713-D5AAA2AE685F}"/>
                </a:ext>
              </a:extLst>
            </p:cNvPr>
            <p:cNvSpPr/>
            <p:nvPr/>
          </p:nvSpPr>
          <p:spPr>
            <a:xfrm>
              <a:off x="1734277" y="5482913"/>
              <a:ext cx="2058913" cy="799472"/>
            </a:xfrm>
            <a:custGeom>
              <a:avLst/>
              <a:gdLst>
                <a:gd name="connsiteX0" fmla="*/ 2176041 w 2176041"/>
                <a:gd name="connsiteY0" fmla="*/ 844952 h 844952"/>
                <a:gd name="connsiteX1" fmla="*/ 763930 w 2176041"/>
                <a:gd name="connsiteY1" fmla="*/ 428263 h 844952"/>
                <a:gd name="connsiteX2" fmla="*/ 0 w 2176041"/>
                <a:gd name="connsiteY2" fmla="*/ 0 h 8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6041" h="844952">
                  <a:moveTo>
                    <a:pt x="2176041" y="844952"/>
                  </a:moveTo>
                  <a:cubicBezTo>
                    <a:pt x="1651322" y="707020"/>
                    <a:pt x="1126603" y="569088"/>
                    <a:pt x="763930" y="428263"/>
                  </a:cubicBezTo>
                  <a:cubicBezTo>
                    <a:pt x="401256" y="287438"/>
                    <a:pt x="200628" y="143719"/>
                    <a:pt x="0" y="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A09BAF1-C24F-4F01-B2ED-A7BA01647827}"/>
                </a:ext>
              </a:extLst>
            </p:cNvPr>
            <p:cNvSpPr/>
            <p:nvPr/>
          </p:nvSpPr>
          <p:spPr>
            <a:xfrm>
              <a:off x="1681639" y="5430275"/>
              <a:ext cx="105277" cy="10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467A76-58C6-435C-BC49-6AB4B1071750}"/>
              </a:ext>
            </a:extLst>
          </p:cNvPr>
          <p:cNvGrpSpPr/>
          <p:nvPr/>
        </p:nvGrpSpPr>
        <p:grpSpPr>
          <a:xfrm>
            <a:off x="8504134" y="3979511"/>
            <a:ext cx="2967431" cy="2269760"/>
            <a:chOff x="299610" y="3610179"/>
            <a:chExt cx="3493580" cy="2672206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FC4ABC1-EA65-499B-8AD5-C2DFBB3CA8CB}"/>
                </a:ext>
              </a:extLst>
            </p:cNvPr>
            <p:cNvSpPr/>
            <p:nvPr/>
          </p:nvSpPr>
          <p:spPr>
            <a:xfrm>
              <a:off x="299610" y="3610179"/>
              <a:ext cx="1434668" cy="1872735"/>
            </a:xfrm>
            <a:custGeom>
              <a:avLst/>
              <a:gdLst>
                <a:gd name="connsiteX0" fmla="*/ 1516283 w 1516283"/>
                <a:gd name="connsiteY0" fmla="*/ 1979270 h 1979270"/>
                <a:gd name="connsiteX1" fmla="*/ 636607 w 1516283"/>
                <a:gd name="connsiteY1" fmla="*/ 1226916 h 1979270"/>
                <a:gd name="connsiteX2" fmla="*/ 0 w 1516283"/>
                <a:gd name="connsiteY2" fmla="*/ 0 h 197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6283" h="1979270">
                  <a:moveTo>
                    <a:pt x="1516283" y="1979270"/>
                  </a:moveTo>
                  <a:cubicBezTo>
                    <a:pt x="1202802" y="1768032"/>
                    <a:pt x="889321" y="1556794"/>
                    <a:pt x="636607" y="1226916"/>
                  </a:cubicBezTo>
                  <a:cubicBezTo>
                    <a:pt x="383893" y="897038"/>
                    <a:pt x="191946" y="448519"/>
                    <a:pt x="0" y="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58C24E-D795-4968-AA4E-17F136609B8B}"/>
                </a:ext>
              </a:extLst>
            </p:cNvPr>
            <p:cNvSpPr/>
            <p:nvPr/>
          </p:nvSpPr>
          <p:spPr>
            <a:xfrm>
              <a:off x="1734277" y="5482913"/>
              <a:ext cx="2058913" cy="799472"/>
            </a:xfrm>
            <a:custGeom>
              <a:avLst/>
              <a:gdLst>
                <a:gd name="connsiteX0" fmla="*/ 2176041 w 2176041"/>
                <a:gd name="connsiteY0" fmla="*/ 844952 h 844952"/>
                <a:gd name="connsiteX1" fmla="*/ 763930 w 2176041"/>
                <a:gd name="connsiteY1" fmla="*/ 428263 h 844952"/>
                <a:gd name="connsiteX2" fmla="*/ 0 w 2176041"/>
                <a:gd name="connsiteY2" fmla="*/ 0 h 8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6041" h="844952">
                  <a:moveTo>
                    <a:pt x="2176041" y="844952"/>
                  </a:moveTo>
                  <a:cubicBezTo>
                    <a:pt x="1651322" y="707020"/>
                    <a:pt x="1126603" y="569088"/>
                    <a:pt x="763930" y="428263"/>
                  </a:cubicBezTo>
                  <a:cubicBezTo>
                    <a:pt x="401256" y="287438"/>
                    <a:pt x="200628" y="143719"/>
                    <a:pt x="0" y="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475F42B-D2F6-410A-81C2-39A342F9968A}"/>
                </a:ext>
              </a:extLst>
            </p:cNvPr>
            <p:cNvSpPr/>
            <p:nvPr/>
          </p:nvSpPr>
          <p:spPr>
            <a:xfrm>
              <a:off x="1681639" y="5430275"/>
              <a:ext cx="105277" cy="10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十边形 17">
            <a:extLst>
              <a:ext uri="{FF2B5EF4-FFF2-40B4-BE49-F238E27FC236}">
                <a16:creationId xmlns:a16="http://schemas.microsoft.com/office/drawing/2014/main" id="{C1CE2C3E-072A-4C79-A07C-06C76B970BE8}"/>
              </a:ext>
            </a:extLst>
          </p:cNvPr>
          <p:cNvSpPr/>
          <p:nvPr/>
        </p:nvSpPr>
        <p:spPr>
          <a:xfrm>
            <a:off x="946122" y="3975555"/>
            <a:ext cx="107204" cy="107204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边形 18">
            <a:extLst>
              <a:ext uri="{FF2B5EF4-FFF2-40B4-BE49-F238E27FC236}">
                <a16:creationId xmlns:a16="http://schemas.microsoft.com/office/drawing/2014/main" id="{8D6C4078-99BE-4A28-8738-AE66A39CECF9}"/>
              </a:ext>
            </a:extLst>
          </p:cNvPr>
          <p:cNvSpPr/>
          <p:nvPr/>
        </p:nvSpPr>
        <p:spPr>
          <a:xfrm>
            <a:off x="674015" y="5068777"/>
            <a:ext cx="107204" cy="107204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0BECC34-31BB-472A-A5C4-5D1E905F8517}"/>
              </a:ext>
            </a:extLst>
          </p:cNvPr>
          <p:cNvCxnSpPr>
            <a:cxnSpLocks/>
          </p:cNvCxnSpPr>
          <p:nvPr/>
        </p:nvCxnSpPr>
        <p:spPr>
          <a:xfrm flipV="1">
            <a:off x="713925" y="4044367"/>
            <a:ext cx="220686" cy="10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0D06E9-D798-453A-8BDB-2E76C06FEA0D}"/>
              </a:ext>
            </a:extLst>
          </p:cNvPr>
          <p:cNvCxnSpPr>
            <a:cxnSpLocks/>
          </p:cNvCxnSpPr>
          <p:nvPr/>
        </p:nvCxnSpPr>
        <p:spPr>
          <a:xfrm flipV="1">
            <a:off x="781219" y="4935220"/>
            <a:ext cx="218505" cy="13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F3BF6D-C1B8-46A4-AF50-40399B72246B}"/>
              </a:ext>
            </a:extLst>
          </p:cNvPr>
          <p:cNvCxnSpPr>
            <a:cxnSpLocks/>
          </p:cNvCxnSpPr>
          <p:nvPr/>
        </p:nvCxnSpPr>
        <p:spPr>
          <a:xfrm flipH="1">
            <a:off x="763345" y="4087202"/>
            <a:ext cx="213006" cy="919239"/>
          </a:xfrm>
          <a:prstGeom prst="lin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C153725A-29EA-44B7-9D7D-B9EA59C810B0}"/>
              </a:ext>
            </a:extLst>
          </p:cNvPr>
          <p:cNvSpPr/>
          <p:nvPr/>
        </p:nvSpPr>
        <p:spPr>
          <a:xfrm>
            <a:off x="802115" y="4172173"/>
            <a:ext cx="339090" cy="659130"/>
          </a:xfrm>
          <a:custGeom>
            <a:avLst/>
            <a:gdLst>
              <a:gd name="connsiteX0" fmla="*/ 0 w 339090"/>
              <a:gd name="connsiteY0" fmla="*/ 0 h 659130"/>
              <a:gd name="connsiteX1" fmla="*/ 201930 w 339090"/>
              <a:gd name="connsiteY1" fmla="*/ 434340 h 659130"/>
              <a:gd name="connsiteX2" fmla="*/ 339090 w 339090"/>
              <a:gd name="connsiteY2" fmla="*/ 659130 h 65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090" h="659130">
                <a:moveTo>
                  <a:pt x="0" y="0"/>
                </a:moveTo>
                <a:cubicBezTo>
                  <a:pt x="72707" y="162242"/>
                  <a:pt x="145415" y="324485"/>
                  <a:pt x="201930" y="434340"/>
                </a:cubicBezTo>
                <a:cubicBezTo>
                  <a:pt x="258445" y="544195"/>
                  <a:pt x="298767" y="601662"/>
                  <a:pt x="339090" y="659130"/>
                </a:cubicBezTo>
              </a:path>
            </a:pathLst>
          </a:custGeom>
          <a:noFill/>
          <a:ln>
            <a:solidFill>
              <a:srgbClr val="FFFF00"/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E641D-280E-4501-95C3-E5F77AEF5DBC}"/>
                  </a:ext>
                </a:extLst>
              </p:cNvPr>
              <p:cNvSpPr txBox="1"/>
              <p:nvPr/>
            </p:nvSpPr>
            <p:spPr>
              <a:xfrm>
                <a:off x="500568" y="4566661"/>
                <a:ext cx="227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BBFE8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E641D-280E-4501-95C3-E5F77AEF5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8" y="4566661"/>
                <a:ext cx="227049" cy="276999"/>
              </a:xfrm>
              <a:prstGeom prst="rect">
                <a:avLst/>
              </a:prstGeom>
              <a:blipFill>
                <a:blip r:embed="rId4"/>
                <a:stretch>
                  <a:fillRect l="-27027" r="-1081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64D9236-A559-4A2D-8C9E-B8AE4711AC7A}"/>
                  </a:ext>
                </a:extLst>
              </p:cNvPr>
              <p:cNvSpPr txBox="1"/>
              <p:nvPr/>
            </p:nvSpPr>
            <p:spPr>
              <a:xfrm>
                <a:off x="987820" y="436323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64D9236-A559-4A2D-8C9E-B8AE4711A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20" y="4363238"/>
                <a:ext cx="232371" cy="276999"/>
              </a:xfrm>
              <a:prstGeom prst="rect">
                <a:avLst/>
              </a:prstGeom>
              <a:blipFill>
                <a:blip r:embed="rId5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F366021-123D-42A6-9D37-01B452F2EE1D}"/>
              </a:ext>
            </a:extLst>
          </p:cNvPr>
          <p:cNvCxnSpPr>
            <a:cxnSpLocks/>
          </p:cNvCxnSpPr>
          <p:nvPr/>
        </p:nvCxnSpPr>
        <p:spPr>
          <a:xfrm flipH="1">
            <a:off x="5803152" y="5337113"/>
            <a:ext cx="253867" cy="4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十边形 39">
            <a:extLst>
              <a:ext uri="{FF2B5EF4-FFF2-40B4-BE49-F238E27FC236}">
                <a16:creationId xmlns:a16="http://schemas.microsoft.com/office/drawing/2014/main" id="{4ABA9877-D32A-468E-9C85-CC8C6BAAC7CC}"/>
              </a:ext>
            </a:extLst>
          </p:cNvPr>
          <p:cNvSpPr/>
          <p:nvPr/>
        </p:nvSpPr>
        <p:spPr>
          <a:xfrm>
            <a:off x="6057019" y="5229909"/>
            <a:ext cx="107204" cy="107204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十边形 46">
            <a:extLst>
              <a:ext uri="{FF2B5EF4-FFF2-40B4-BE49-F238E27FC236}">
                <a16:creationId xmlns:a16="http://schemas.microsoft.com/office/drawing/2014/main" id="{9DBD4739-B417-467B-85DD-9BF26FB2BEDE}"/>
              </a:ext>
            </a:extLst>
          </p:cNvPr>
          <p:cNvSpPr/>
          <p:nvPr/>
        </p:nvSpPr>
        <p:spPr>
          <a:xfrm>
            <a:off x="4304984" y="5068777"/>
            <a:ext cx="107204" cy="107204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132CBCC-C54A-4F52-B3FB-3DCC9A55036A}"/>
              </a:ext>
            </a:extLst>
          </p:cNvPr>
          <p:cNvCxnSpPr>
            <a:cxnSpLocks/>
          </p:cNvCxnSpPr>
          <p:nvPr/>
        </p:nvCxnSpPr>
        <p:spPr>
          <a:xfrm flipV="1">
            <a:off x="4412188" y="4935220"/>
            <a:ext cx="218505" cy="13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7C815B6-92EC-4312-9EE3-79B9E60CCD20}"/>
              </a:ext>
            </a:extLst>
          </p:cNvPr>
          <p:cNvCxnSpPr>
            <a:cxnSpLocks/>
          </p:cNvCxnSpPr>
          <p:nvPr/>
        </p:nvCxnSpPr>
        <p:spPr>
          <a:xfrm flipH="1" flipV="1">
            <a:off x="4519392" y="5167332"/>
            <a:ext cx="1410693" cy="116179"/>
          </a:xfrm>
          <a:prstGeom prst="lin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5F0E528-E577-4419-B02C-1462563A1342}"/>
                  </a:ext>
                </a:extLst>
              </p:cNvPr>
              <p:cNvSpPr txBox="1"/>
              <p:nvPr/>
            </p:nvSpPr>
            <p:spPr>
              <a:xfrm>
                <a:off x="5545532" y="4975230"/>
                <a:ext cx="227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BBFE8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5F0E528-E577-4419-B02C-1462563A1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32" y="4975230"/>
                <a:ext cx="227049" cy="276999"/>
              </a:xfrm>
              <a:prstGeom prst="rect">
                <a:avLst/>
              </a:prstGeom>
              <a:blipFill>
                <a:blip r:embed="rId6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56DD954-24F1-47ED-B6D2-1613FC2EB71A}"/>
                  </a:ext>
                </a:extLst>
              </p:cNvPr>
              <p:cNvSpPr txBox="1"/>
              <p:nvPr/>
            </p:nvSpPr>
            <p:spPr>
              <a:xfrm>
                <a:off x="4976092" y="459742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56DD954-24F1-47ED-B6D2-1613FC2EB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92" y="4597424"/>
                <a:ext cx="232371" cy="276999"/>
              </a:xfrm>
              <a:prstGeom prst="rect">
                <a:avLst/>
              </a:prstGeom>
              <a:blipFill>
                <a:blip r:embed="rId7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B122131-751D-44CB-8434-7299D95A38DF}"/>
              </a:ext>
            </a:extLst>
          </p:cNvPr>
          <p:cNvSpPr/>
          <p:nvPr/>
        </p:nvSpPr>
        <p:spPr>
          <a:xfrm>
            <a:off x="4801447" y="4846320"/>
            <a:ext cx="987552" cy="792480"/>
          </a:xfrm>
          <a:custGeom>
            <a:avLst/>
            <a:gdLst>
              <a:gd name="connsiteX0" fmla="*/ 0 w 987552"/>
              <a:gd name="connsiteY0" fmla="*/ 0 h 792480"/>
              <a:gd name="connsiteX1" fmla="*/ 451104 w 987552"/>
              <a:gd name="connsiteY1" fmla="*/ 469392 h 792480"/>
              <a:gd name="connsiteX2" fmla="*/ 987552 w 987552"/>
              <a:gd name="connsiteY2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7552" h="792480">
                <a:moveTo>
                  <a:pt x="0" y="0"/>
                </a:moveTo>
                <a:cubicBezTo>
                  <a:pt x="143256" y="168656"/>
                  <a:pt x="286512" y="337312"/>
                  <a:pt x="451104" y="469392"/>
                </a:cubicBezTo>
                <a:cubicBezTo>
                  <a:pt x="615696" y="601472"/>
                  <a:pt x="801624" y="696976"/>
                  <a:pt x="987552" y="792480"/>
                </a:cubicBezTo>
              </a:path>
            </a:pathLst>
          </a:custGeom>
          <a:noFill/>
          <a:ln>
            <a:solidFill>
              <a:srgbClr val="FFFF00"/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1D4C48C-47FE-4A2F-A816-06CDD2BD7DA9}"/>
              </a:ext>
            </a:extLst>
          </p:cNvPr>
          <p:cNvCxnSpPr>
            <a:cxnSpLocks/>
          </p:cNvCxnSpPr>
          <p:nvPr/>
        </p:nvCxnSpPr>
        <p:spPr>
          <a:xfrm flipH="1">
            <a:off x="9999098" y="5252229"/>
            <a:ext cx="253867" cy="4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十边形 58">
            <a:extLst>
              <a:ext uri="{FF2B5EF4-FFF2-40B4-BE49-F238E27FC236}">
                <a16:creationId xmlns:a16="http://schemas.microsoft.com/office/drawing/2014/main" id="{C019A3E3-6444-4B51-872E-4B85F3CDD4A9}"/>
              </a:ext>
            </a:extLst>
          </p:cNvPr>
          <p:cNvSpPr/>
          <p:nvPr/>
        </p:nvSpPr>
        <p:spPr>
          <a:xfrm>
            <a:off x="10252965" y="5145025"/>
            <a:ext cx="107204" cy="107204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A5926CF-EB40-4106-93D8-930731CC9B04}"/>
              </a:ext>
            </a:extLst>
          </p:cNvPr>
          <p:cNvCxnSpPr>
            <a:cxnSpLocks/>
          </p:cNvCxnSpPr>
          <p:nvPr/>
        </p:nvCxnSpPr>
        <p:spPr>
          <a:xfrm flipH="1">
            <a:off x="11305879" y="5638800"/>
            <a:ext cx="165686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十边形 60">
            <a:extLst>
              <a:ext uri="{FF2B5EF4-FFF2-40B4-BE49-F238E27FC236}">
                <a16:creationId xmlns:a16="http://schemas.microsoft.com/office/drawing/2014/main" id="{D7B8ADF7-F54A-4A10-9F23-B8594688890F}"/>
              </a:ext>
            </a:extLst>
          </p:cNvPr>
          <p:cNvSpPr/>
          <p:nvPr/>
        </p:nvSpPr>
        <p:spPr>
          <a:xfrm>
            <a:off x="11450811" y="5504406"/>
            <a:ext cx="107204" cy="107204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587786D-9DAF-4553-A356-B76BAA5ED1C0}"/>
              </a:ext>
            </a:extLst>
          </p:cNvPr>
          <p:cNvCxnSpPr>
            <a:cxnSpLocks/>
          </p:cNvCxnSpPr>
          <p:nvPr/>
        </p:nvCxnSpPr>
        <p:spPr>
          <a:xfrm flipH="1" flipV="1">
            <a:off x="10366002" y="5207736"/>
            <a:ext cx="1022720" cy="290783"/>
          </a:xfrm>
          <a:prstGeom prst="lin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42041E8-E67A-4686-A9ED-D07D27810AA1}"/>
                  </a:ext>
                </a:extLst>
              </p:cNvPr>
              <p:cNvSpPr txBox="1"/>
              <p:nvPr/>
            </p:nvSpPr>
            <p:spPr>
              <a:xfrm>
                <a:off x="10781851" y="5006512"/>
                <a:ext cx="227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BBFE8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42041E8-E67A-4686-A9ED-D07D2781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851" y="5006512"/>
                <a:ext cx="227049" cy="276999"/>
              </a:xfrm>
              <a:prstGeom prst="rect">
                <a:avLst/>
              </a:prstGeom>
              <a:blipFill>
                <a:blip r:embed="rId8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40484099-CA3A-4749-A6CE-A4D4213A5947}"/>
              </a:ext>
            </a:extLst>
          </p:cNvPr>
          <p:cNvSpPr/>
          <p:nvPr/>
        </p:nvSpPr>
        <p:spPr>
          <a:xfrm>
            <a:off x="10094299" y="5553075"/>
            <a:ext cx="1228725" cy="451485"/>
          </a:xfrm>
          <a:custGeom>
            <a:avLst/>
            <a:gdLst>
              <a:gd name="connsiteX0" fmla="*/ 0 w 1228725"/>
              <a:gd name="connsiteY0" fmla="*/ 0 h 451485"/>
              <a:gd name="connsiteX1" fmla="*/ 382905 w 1228725"/>
              <a:gd name="connsiteY1" fmla="*/ 224790 h 451485"/>
              <a:gd name="connsiteX2" fmla="*/ 1228725 w 1228725"/>
              <a:gd name="connsiteY2" fmla="*/ 451485 h 45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451485">
                <a:moveTo>
                  <a:pt x="0" y="0"/>
                </a:moveTo>
                <a:cubicBezTo>
                  <a:pt x="89059" y="74771"/>
                  <a:pt x="178118" y="149543"/>
                  <a:pt x="382905" y="224790"/>
                </a:cubicBezTo>
                <a:cubicBezTo>
                  <a:pt x="587693" y="300038"/>
                  <a:pt x="908209" y="375761"/>
                  <a:pt x="1228725" y="451485"/>
                </a:cubicBezTo>
              </a:path>
            </a:pathLst>
          </a:custGeom>
          <a:noFill/>
          <a:ln>
            <a:solidFill>
              <a:srgbClr val="FFFF00"/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3ABE1EA-4B87-4A49-8E12-A5CB17B4FE96}"/>
                  </a:ext>
                </a:extLst>
              </p:cNvPr>
              <p:cNvSpPr txBox="1"/>
              <p:nvPr/>
            </p:nvSpPr>
            <p:spPr>
              <a:xfrm>
                <a:off x="10746654" y="5561666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3ABE1EA-4B87-4A49-8E12-A5CB17B4F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654" y="5561666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0010E4E-6234-4119-82DE-7A1CAD8A5575}"/>
                  </a:ext>
                </a:extLst>
              </p:cNvPr>
              <p:cNvSpPr txBox="1"/>
              <p:nvPr/>
            </p:nvSpPr>
            <p:spPr>
              <a:xfrm>
                <a:off x="264160" y="2502795"/>
                <a:ext cx="11293855" cy="237887"/>
              </a:xfrm>
              <a:prstGeom prst="rect">
                <a:avLst/>
              </a:prstGeom>
              <a:noFill/>
              <a:ln>
                <a:noFill/>
                <a:prstDash val="dash"/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这两个值的差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应该不会太大，如果差值太大，说明很有可能匹配错了路段</a:t>
                </a: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0010E4E-6234-4119-82DE-7A1CAD8A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" y="2502795"/>
                <a:ext cx="11293855" cy="237887"/>
              </a:xfrm>
              <a:prstGeom prst="rect">
                <a:avLst/>
              </a:prstGeom>
              <a:blipFill>
                <a:blip r:embed="rId10"/>
                <a:stretch>
                  <a:fillRect t="-66667" b="-105128"/>
                </a:stretch>
              </a:blipFill>
              <a:ln>
                <a:noFill/>
                <a:prstDash val="dash"/>
                <a:headEnd type="arrow"/>
                <a:tailEnd type="arrow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5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" grpId="0"/>
      <p:bldP spid="4" grpId="0"/>
      <p:bldP spid="5" grpId="0"/>
      <p:bldP spid="18" grpId="0" animBg="1"/>
      <p:bldP spid="19" grpId="0" animBg="1"/>
      <p:bldP spid="32" grpId="0" animBg="1"/>
      <p:bldP spid="33" grpId="0"/>
      <p:bldP spid="35" grpId="0"/>
      <p:bldP spid="40" grpId="0" animBg="1"/>
      <p:bldP spid="47" grpId="0" animBg="1"/>
      <p:bldP spid="54" grpId="0"/>
      <p:bldP spid="56" grpId="0"/>
      <p:bldP spid="55" grpId="0" animBg="1"/>
      <p:bldP spid="59" grpId="0" animBg="1"/>
      <p:bldP spid="61" grpId="0" animBg="1"/>
      <p:bldP spid="65" grpId="0"/>
      <p:bldP spid="68" grpId="0" animBg="1"/>
      <p:bldP spid="70" grpId="0"/>
      <p:bldP spid="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id="{29A1FFD0-BCEF-46EF-B957-F178195C07D3}"/>
              </a:ext>
            </a:extLst>
          </p:cNvPr>
          <p:cNvSpPr txBox="1"/>
          <p:nvPr/>
        </p:nvSpPr>
        <p:spPr>
          <a:xfrm>
            <a:off x="2917758" y="651434"/>
            <a:ext cx="666426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Paul Newson and John Krumm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进行了道路实验</a:t>
            </a:r>
            <a:endParaRPr lang="zh-CN" altLang="en-US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870475-E60D-4234-8452-BA42172AFAB2}"/>
              </a:ext>
            </a:extLst>
          </p:cNvPr>
          <p:cNvSpPr txBox="1"/>
          <p:nvPr/>
        </p:nvSpPr>
        <p:spPr>
          <a:xfrm>
            <a:off x="2283670" y="1212123"/>
            <a:ext cx="79605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他们通过驾驶装备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设备的车辆，对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数据进行了收集</a:t>
            </a:r>
            <a:endParaRPr lang="zh-CN" altLang="en-US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B3D123-9E6A-435A-A74F-83AECD7EF057}"/>
              </a:ext>
            </a:extLst>
          </p:cNvPr>
          <p:cNvSpPr txBox="1"/>
          <p:nvPr/>
        </p:nvSpPr>
        <p:spPr>
          <a:xfrm>
            <a:off x="3585123" y="1772812"/>
            <a:ext cx="52322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同时他们也知道实际的匹配路段的真值</a:t>
            </a:r>
            <a:endParaRPr lang="zh-CN" altLang="en-US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C976F1-90EF-4759-B284-E28B62205C9D}"/>
                  </a:ext>
                </a:extLst>
              </p:cNvPr>
              <p:cNvSpPr txBox="1"/>
              <p:nvPr/>
            </p:nvSpPr>
            <p:spPr>
              <a:xfrm>
                <a:off x="3465924" y="2375103"/>
                <a:ext cx="547060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通过统计相邻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点之间的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下图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轴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就是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频数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C976F1-90EF-4759-B284-E28B6220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24" y="2375103"/>
                <a:ext cx="5470600" cy="738664"/>
              </a:xfrm>
              <a:prstGeom prst="rect">
                <a:avLst/>
              </a:prstGeom>
              <a:blipFill>
                <a:blip r:embed="rId2"/>
                <a:stretch>
                  <a:fillRect l="-3456" t="-13223" b="-17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8D6DF75C-ABC9-416F-A31B-D9B8FF69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51" y="3392760"/>
            <a:ext cx="4187746" cy="238280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1864418C-D49A-45EF-99F3-8105B9FAD201}"/>
              </a:ext>
            </a:extLst>
          </p:cNvPr>
          <p:cNvSpPr txBox="1"/>
          <p:nvPr/>
        </p:nvSpPr>
        <p:spPr>
          <a:xfrm>
            <a:off x="2497439" y="6116475"/>
            <a:ext cx="58477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发现转移概率可以被拟合为一个指数分布：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2D7155E-77CD-4D15-A484-9CB38DD843FB}"/>
                  </a:ext>
                </a:extLst>
              </p:cNvPr>
              <p:cNvSpPr txBox="1"/>
              <p:nvPr/>
            </p:nvSpPr>
            <p:spPr>
              <a:xfrm>
                <a:off x="8192602" y="5946444"/>
                <a:ext cx="1249445" cy="666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2D7155E-77CD-4D15-A484-9CB38DD8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602" y="5946444"/>
                <a:ext cx="1249445" cy="666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28DE874-2E29-4CC2-837F-15F26061B8E4}"/>
              </a:ext>
            </a:extLst>
          </p:cNvPr>
          <p:cNvSpPr txBox="1"/>
          <p:nvPr/>
        </p:nvSpPr>
        <p:spPr>
          <a:xfrm>
            <a:off x="5119358" y="167662"/>
            <a:ext cx="24622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状态转移概率计算</a:t>
            </a:r>
          </a:p>
        </p:txBody>
      </p:sp>
    </p:spTree>
    <p:extLst>
      <p:ext uri="{BB962C8B-B14F-4D97-AF65-F5344CB8AC3E}">
        <p14:creationId xmlns:p14="http://schemas.microsoft.com/office/powerpoint/2010/main" val="6614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43" grpId="0"/>
      <p:bldP spid="44" grpId="0"/>
      <p:bldP spid="45" grpId="0"/>
      <p:bldP spid="49" grpId="0"/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79A0B0E-A42C-4D86-9B6B-FE3EFBA9707F}"/>
              </a:ext>
            </a:extLst>
          </p:cNvPr>
          <p:cNvSpPr/>
          <p:nvPr/>
        </p:nvSpPr>
        <p:spPr>
          <a:xfrm>
            <a:off x="1134163" y="3184964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/>
              <p:nvPr/>
            </p:nvSpPr>
            <p:spPr>
              <a:xfrm>
                <a:off x="715840" y="2666871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40" y="2666871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3853220" y="2666871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20" y="2666871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4285589" y="3184964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95046DB-545B-4B32-8215-CAD9E3EBE5B1}"/>
              </a:ext>
            </a:extLst>
          </p:cNvPr>
          <p:cNvSpPr/>
          <p:nvPr/>
        </p:nvSpPr>
        <p:spPr>
          <a:xfrm>
            <a:off x="891554" y="3713410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4068206" y="3713410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BAAA0B-F18F-442D-9A67-58F48B0082AF}"/>
              </a:ext>
            </a:extLst>
          </p:cNvPr>
          <p:cNvSpPr txBox="1"/>
          <p:nvPr/>
        </p:nvSpPr>
        <p:spPr>
          <a:xfrm>
            <a:off x="919262" y="3441234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4093704" y="3441234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50C0336-FB8F-4CB7-A079-C5D66AA60507}"/>
              </a:ext>
            </a:extLst>
          </p:cNvPr>
          <p:cNvSpPr/>
          <p:nvPr/>
        </p:nvSpPr>
        <p:spPr>
          <a:xfrm>
            <a:off x="1093255" y="4016307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8612FB2D-345A-4B6E-957B-4B6FE8735D10}"/>
              </a:ext>
            </a:extLst>
          </p:cNvPr>
          <p:cNvSpPr/>
          <p:nvPr/>
        </p:nvSpPr>
        <p:spPr>
          <a:xfrm>
            <a:off x="1052042" y="4510098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46CBBC4-B5DD-44AB-A7AD-C9E5F0E0C371}"/>
              </a:ext>
            </a:extLst>
          </p:cNvPr>
          <p:cNvSpPr/>
          <p:nvPr/>
        </p:nvSpPr>
        <p:spPr>
          <a:xfrm flipH="1">
            <a:off x="1128168" y="5031461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4252888" y="4400970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4285581" y="3882120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4144974" y="5131732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/>
              <p:nvPr/>
            </p:nvSpPr>
            <p:spPr>
              <a:xfrm>
                <a:off x="490782" y="3860987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FB24BD9-4274-4D0F-9911-B93BCF14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2" y="3860987"/>
                <a:ext cx="5011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F457F51-1B2E-4318-8A7D-880450221C17}"/>
              </a:ext>
            </a:extLst>
          </p:cNvPr>
          <p:cNvCxnSpPr>
            <a:cxnSpLocks/>
          </p:cNvCxnSpPr>
          <p:nvPr/>
        </p:nvCxnSpPr>
        <p:spPr>
          <a:xfrm>
            <a:off x="1812611" y="4129319"/>
            <a:ext cx="1932001" cy="39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/>
              <p:nvPr/>
            </p:nvSpPr>
            <p:spPr>
              <a:xfrm>
                <a:off x="490782" y="438644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C5184DC-8617-4DD6-BA33-1D294EB0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2" y="4386446"/>
                <a:ext cx="508280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/>
              <p:nvPr/>
            </p:nvSpPr>
            <p:spPr>
              <a:xfrm>
                <a:off x="490782" y="4898018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12E35EC-260D-4325-9965-495E4844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2" y="4898018"/>
                <a:ext cx="501868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/>
              <p:nvPr/>
            </p:nvSpPr>
            <p:spPr>
              <a:xfrm>
                <a:off x="3675081" y="3841103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9A0E2C6-5225-4243-AF03-CD8E4E5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81" y="3841103"/>
                <a:ext cx="348339" cy="461665"/>
              </a:xfrm>
              <a:prstGeom prst="rect">
                <a:avLst/>
              </a:prstGeom>
              <a:blipFill>
                <a:blip r:embed="rId7"/>
                <a:stretch>
                  <a:fillRect r="-1754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/>
              <p:nvPr/>
            </p:nvSpPr>
            <p:spPr>
              <a:xfrm>
                <a:off x="3667882" y="4386446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C26E44-504B-4DFE-98AA-C621CE5E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82" y="4386446"/>
                <a:ext cx="495136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/>
              <p:nvPr/>
            </p:nvSpPr>
            <p:spPr>
              <a:xfrm>
                <a:off x="3667882" y="4898018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D474DD2-A6B9-4FB6-8669-6C49BB1B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82" y="4898018"/>
                <a:ext cx="50828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E3F7BA21-3D3F-4875-8CB0-8398AB66B679}"/>
              </a:ext>
            </a:extLst>
          </p:cNvPr>
          <p:cNvSpPr txBox="1"/>
          <p:nvPr/>
        </p:nvSpPr>
        <p:spPr>
          <a:xfrm>
            <a:off x="2351561" y="35749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sz="1200" dirty="0"/>
              <a:t>状态转移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/>
              <p:nvPr/>
            </p:nvSpPr>
            <p:spPr>
              <a:xfrm>
                <a:off x="2136115" y="3675191"/>
                <a:ext cx="1252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15" y="3675191"/>
                <a:ext cx="125220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文本框 157">
            <a:extLst>
              <a:ext uri="{FF2B5EF4-FFF2-40B4-BE49-F238E27FC236}">
                <a16:creationId xmlns:a16="http://schemas.microsoft.com/office/drawing/2014/main" id="{4E8B432A-835C-40BF-BC23-6A6EB8789A77}"/>
              </a:ext>
            </a:extLst>
          </p:cNvPr>
          <p:cNvSpPr txBox="1"/>
          <p:nvPr/>
        </p:nvSpPr>
        <p:spPr>
          <a:xfrm>
            <a:off x="726992" y="5724108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3800445" y="5724108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1192653" y="1705729"/>
            <a:ext cx="3510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“初始观测”   向   “观测时间点</a:t>
            </a:r>
            <a:r>
              <a:rPr lang="en-US" altLang="zh-CN" sz="1600" dirty="0"/>
              <a:t>2 </a:t>
            </a:r>
            <a:r>
              <a:rPr lang="zh-CN" altLang="en-US" sz="1600" dirty="0"/>
              <a:t>” </a:t>
            </a:r>
            <a:r>
              <a:rPr lang="en-US" altLang="zh-CN" sz="1600" dirty="0"/>
              <a:t> </a:t>
            </a:r>
            <a:r>
              <a:rPr lang="zh-CN" altLang="en-US" sz="1600" dirty="0"/>
              <a:t>转移</a:t>
            </a:r>
            <a:r>
              <a:rPr lang="en-US" altLang="zh-CN" sz="1600" dirty="0"/>
              <a:t> </a:t>
            </a:r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07CDCA3C-6BCA-4C26-BA2A-912FF2D0522D}"/>
              </a:ext>
            </a:extLst>
          </p:cNvPr>
          <p:cNvSpPr/>
          <p:nvPr/>
        </p:nvSpPr>
        <p:spPr>
          <a:xfrm>
            <a:off x="7794869" y="1471484"/>
            <a:ext cx="1584153" cy="2800727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43455237-592D-407A-8561-8EFE502B0057}"/>
              </a:ext>
            </a:extLst>
          </p:cNvPr>
          <p:cNvSpPr/>
          <p:nvPr/>
        </p:nvSpPr>
        <p:spPr>
          <a:xfrm>
            <a:off x="6431873" y="1534956"/>
            <a:ext cx="1993268" cy="2601900"/>
          </a:xfrm>
          <a:custGeom>
            <a:avLst/>
            <a:gdLst>
              <a:gd name="connsiteX0" fmla="*/ 1516283 w 1516283"/>
              <a:gd name="connsiteY0" fmla="*/ 1979270 h 1979270"/>
              <a:gd name="connsiteX1" fmla="*/ 636607 w 1516283"/>
              <a:gd name="connsiteY1" fmla="*/ 1226916 h 1979270"/>
              <a:gd name="connsiteX2" fmla="*/ 0 w 1516283"/>
              <a:gd name="connsiteY2" fmla="*/ 0 h 19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283" h="1979270">
                <a:moveTo>
                  <a:pt x="1516283" y="1979270"/>
                </a:moveTo>
                <a:cubicBezTo>
                  <a:pt x="1202802" y="1768032"/>
                  <a:pt x="889321" y="1556794"/>
                  <a:pt x="636607" y="1226916"/>
                </a:cubicBezTo>
                <a:cubicBezTo>
                  <a:pt x="383893" y="897038"/>
                  <a:pt x="191946" y="4485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E0BF59D1-F584-4EE7-A2C5-34E369CD7058}"/>
              </a:ext>
            </a:extLst>
          </p:cNvPr>
          <p:cNvSpPr/>
          <p:nvPr/>
        </p:nvSpPr>
        <p:spPr>
          <a:xfrm>
            <a:off x="8431384" y="4122586"/>
            <a:ext cx="2860569" cy="1110753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F720BB53-EBF3-4C41-AF67-E2134AE22CFB}"/>
              </a:ext>
            </a:extLst>
          </p:cNvPr>
          <p:cNvSpPr/>
          <p:nvPr/>
        </p:nvSpPr>
        <p:spPr>
          <a:xfrm>
            <a:off x="9311617" y="1534956"/>
            <a:ext cx="1563517" cy="2768639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FB451196-1169-4988-9C92-1CC73BE6FF90}"/>
              </a:ext>
            </a:extLst>
          </p:cNvPr>
          <p:cNvSpPr/>
          <p:nvPr/>
        </p:nvSpPr>
        <p:spPr>
          <a:xfrm>
            <a:off x="8393960" y="4290693"/>
            <a:ext cx="932876" cy="1809942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A9D692D2-8B30-4AEC-9426-59EF41946975}"/>
              </a:ext>
            </a:extLst>
          </p:cNvPr>
          <p:cNvSpPr/>
          <p:nvPr/>
        </p:nvSpPr>
        <p:spPr>
          <a:xfrm>
            <a:off x="10833109" y="1474541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0C0199E1-C812-410E-9347-00F391DFE32F}"/>
              </a:ext>
            </a:extLst>
          </p:cNvPr>
          <p:cNvSpPr/>
          <p:nvPr/>
        </p:nvSpPr>
        <p:spPr>
          <a:xfrm>
            <a:off x="5595004" y="2158804"/>
            <a:ext cx="5432036" cy="3910459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4049DACE-A4A3-4F06-BD17-BF9A7D15FA05}"/>
              </a:ext>
            </a:extLst>
          </p:cNvPr>
          <p:cNvSpPr/>
          <p:nvPr/>
        </p:nvSpPr>
        <p:spPr>
          <a:xfrm>
            <a:off x="7237025" y="1622362"/>
            <a:ext cx="1198935" cy="2510944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1FB275CC-E039-4A72-BC8C-87B56ACBBA7C}"/>
              </a:ext>
            </a:extLst>
          </p:cNvPr>
          <p:cNvSpPr/>
          <p:nvPr/>
        </p:nvSpPr>
        <p:spPr>
          <a:xfrm>
            <a:off x="7742230" y="1578328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71C93F1E-5B6B-422A-9B8F-A737A82A5137}"/>
              </a:ext>
            </a:extLst>
          </p:cNvPr>
          <p:cNvSpPr/>
          <p:nvPr/>
        </p:nvSpPr>
        <p:spPr>
          <a:xfrm>
            <a:off x="6036262" y="652439"/>
            <a:ext cx="861585" cy="427563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D164926E-E3B3-4EAA-8327-3DF1994378CF}"/>
              </a:ext>
            </a:extLst>
          </p:cNvPr>
          <p:cNvSpPr/>
          <p:nvPr/>
        </p:nvSpPr>
        <p:spPr>
          <a:xfrm>
            <a:off x="6888346" y="576361"/>
            <a:ext cx="2617117" cy="411479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9E27B4DC-54C1-42C8-AC68-8E021C24BB2D}"/>
              </a:ext>
            </a:extLst>
          </p:cNvPr>
          <p:cNvSpPr/>
          <p:nvPr/>
        </p:nvSpPr>
        <p:spPr>
          <a:xfrm>
            <a:off x="8866398" y="485067"/>
            <a:ext cx="3073590" cy="1886757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BF90425E-F051-40BB-9103-6B0635F19400}"/>
              </a:ext>
            </a:extLst>
          </p:cNvPr>
          <p:cNvSpPr/>
          <p:nvPr/>
        </p:nvSpPr>
        <p:spPr>
          <a:xfrm>
            <a:off x="9170714" y="1428445"/>
            <a:ext cx="2632332" cy="4716896"/>
          </a:xfrm>
          <a:custGeom>
            <a:avLst/>
            <a:gdLst>
              <a:gd name="connsiteX0" fmla="*/ 2002420 w 2002420"/>
              <a:gd name="connsiteY0" fmla="*/ 0 h 3588152"/>
              <a:gd name="connsiteX1" fmla="*/ 590308 w 2002420"/>
              <a:gd name="connsiteY1" fmla="*/ 2407534 h 3588152"/>
              <a:gd name="connsiteX2" fmla="*/ 0 w 2002420"/>
              <a:gd name="connsiteY2" fmla="*/ 3588152 h 3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0" h="3588152">
                <a:moveTo>
                  <a:pt x="2002420" y="0"/>
                </a:moveTo>
                <a:cubicBezTo>
                  <a:pt x="1463232" y="904754"/>
                  <a:pt x="924045" y="1809509"/>
                  <a:pt x="590308" y="2407534"/>
                </a:cubicBezTo>
                <a:cubicBezTo>
                  <a:pt x="256571" y="3005559"/>
                  <a:pt x="128285" y="3296855"/>
                  <a:pt x="0" y="3588152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E48AFAE0-8BC1-4E6B-8875-B85956BDFCD5}"/>
              </a:ext>
            </a:extLst>
          </p:cNvPr>
          <p:cNvSpPr/>
          <p:nvPr/>
        </p:nvSpPr>
        <p:spPr>
          <a:xfrm>
            <a:off x="10565499" y="1968351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AFA27436-F648-405D-8159-C4FF8FC94187}"/>
              </a:ext>
            </a:extLst>
          </p:cNvPr>
          <p:cNvSpPr/>
          <p:nvPr/>
        </p:nvSpPr>
        <p:spPr>
          <a:xfrm>
            <a:off x="11273096" y="2225062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D1F8EB8-BC7F-4A5A-8D7A-B8E4ADFB2CA9}"/>
              </a:ext>
            </a:extLst>
          </p:cNvPr>
          <p:cNvSpPr/>
          <p:nvPr/>
        </p:nvSpPr>
        <p:spPr>
          <a:xfrm>
            <a:off x="6394065" y="1499200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十边形 177">
            <a:extLst>
              <a:ext uri="{FF2B5EF4-FFF2-40B4-BE49-F238E27FC236}">
                <a16:creationId xmlns:a16="http://schemas.microsoft.com/office/drawing/2014/main" id="{0148E95D-3C77-46C4-92BA-A27025C3B98D}"/>
              </a:ext>
            </a:extLst>
          </p:cNvPr>
          <p:cNvSpPr/>
          <p:nvPr/>
        </p:nvSpPr>
        <p:spPr>
          <a:xfrm>
            <a:off x="8416286" y="4554063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5310B1E-5226-4DCA-B51B-0AFB0F20EF27}"/>
                  </a:ext>
                </a:extLst>
              </p:cNvPr>
              <p:cNvSpPr txBox="1"/>
              <p:nvPr/>
            </p:nvSpPr>
            <p:spPr>
              <a:xfrm>
                <a:off x="7707196" y="4458481"/>
                <a:ext cx="705093" cy="364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5310B1E-5226-4DCA-B51B-0AFB0F20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96" y="4458481"/>
                <a:ext cx="705093" cy="364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64755B25-9EB8-43CC-A287-72EFC5045324}"/>
              </a:ext>
            </a:extLst>
          </p:cNvPr>
          <p:cNvCxnSpPr>
            <a:cxnSpLocks/>
          </p:cNvCxnSpPr>
          <p:nvPr/>
        </p:nvCxnSpPr>
        <p:spPr>
          <a:xfrm flipV="1">
            <a:off x="8463703" y="4313345"/>
            <a:ext cx="141562" cy="2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D6036889-EE29-4E92-95F3-EB14A107A528}"/>
              </a:ext>
            </a:extLst>
          </p:cNvPr>
          <p:cNvSpPr/>
          <p:nvPr/>
        </p:nvSpPr>
        <p:spPr>
          <a:xfrm>
            <a:off x="8378745" y="4084976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8B38F523-4711-475A-B3C8-5CF35D5D6DFE}"/>
              </a:ext>
            </a:extLst>
          </p:cNvPr>
          <p:cNvSpPr/>
          <p:nvPr/>
        </p:nvSpPr>
        <p:spPr>
          <a:xfrm>
            <a:off x="11220245" y="5173182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2F53B7E-E519-4EC4-B13C-646539BD5F7C}"/>
              </a:ext>
            </a:extLst>
          </p:cNvPr>
          <p:cNvSpPr/>
          <p:nvPr/>
        </p:nvSpPr>
        <p:spPr>
          <a:xfrm>
            <a:off x="9272602" y="4238055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013880AE-BB8A-4433-B0DA-5C8324B3A44E}"/>
                  </a:ext>
                </a:extLst>
              </p:cNvPr>
              <p:cNvSpPr txBox="1"/>
              <p:nvPr/>
            </p:nvSpPr>
            <p:spPr>
              <a:xfrm>
                <a:off x="8755953" y="4049980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013880AE-BB8A-4433-B0DA-5C8324B3A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953" y="4049980"/>
                <a:ext cx="238527" cy="276999"/>
              </a:xfrm>
              <a:prstGeom prst="rect">
                <a:avLst/>
              </a:prstGeom>
              <a:blipFill>
                <a:blip r:embed="rId12"/>
                <a:stretch>
                  <a:fillRect l="-15385" r="-1025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8331149-D514-45EA-9960-AF00EB64510A}"/>
                  </a:ext>
                </a:extLst>
              </p:cNvPr>
              <p:cNvSpPr txBox="1"/>
              <p:nvPr/>
            </p:nvSpPr>
            <p:spPr>
              <a:xfrm>
                <a:off x="7410759" y="3475681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8331149-D514-45EA-9960-AF00EB6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759" y="3475681"/>
                <a:ext cx="243848" cy="276999"/>
              </a:xfrm>
              <a:prstGeom prst="rect">
                <a:avLst/>
              </a:prstGeom>
              <a:blipFill>
                <a:blip r:embed="rId13"/>
                <a:stretch>
                  <a:fillRect l="-15000" r="-75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90DB4C7B-516D-48CE-A69C-BC59CCF170B9}"/>
                  </a:ext>
                </a:extLst>
              </p:cNvPr>
              <p:cNvSpPr txBox="1"/>
              <p:nvPr/>
            </p:nvSpPr>
            <p:spPr>
              <a:xfrm>
                <a:off x="7145791" y="465107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90DB4C7B-516D-48CE-A69C-BC59CCF1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91" y="4651078"/>
                <a:ext cx="243848" cy="276999"/>
              </a:xfrm>
              <a:prstGeom prst="rect">
                <a:avLst/>
              </a:prstGeom>
              <a:blipFill>
                <a:blip r:embed="rId14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CB8A9E5-3245-4902-9CC3-66072AE98CFD}"/>
                  </a:ext>
                </a:extLst>
              </p:cNvPr>
              <p:cNvSpPr txBox="1"/>
              <p:nvPr/>
            </p:nvSpPr>
            <p:spPr>
              <a:xfrm>
                <a:off x="7727352" y="3042549"/>
                <a:ext cx="233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CB8A9E5-3245-4902-9CC3-66072AE9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52" y="3042549"/>
                <a:ext cx="233975" cy="276999"/>
              </a:xfrm>
              <a:prstGeom prst="rect">
                <a:avLst/>
              </a:prstGeom>
              <a:blipFill>
                <a:blip r:embed="rId15"/>
                <a:stretch>
                  <a:fillRect l="-15789" r="-789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342D2546-DC2E-4F60-954C-5D2A99433596}"/>
                  </a:ext>
                </a:extLst>
              </p:cNvPr>
              <p:cNvSpPr txBox="1"/>
              <p:nvPr/>
            </p:nvSpPr>
            <p:spPr>
              <a:xfrm>
                <a:off x="8552136" y="1491932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342D2546-DC2E-4F60-954C-5D2A9943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136" y="1491932"/>
                <a:ext cx="243848" cy="276999"/>
              </a:xfrm>
              <a:prstGeom prst="rect">
                <a:avLst/>
              </a:prstGeom>
              <a:blipFill>
                <a:blip r:embed="rId16"/>
                <a:stretch>
                  <a:fillRect l="-15000" r="-1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C0B9911-E005-433C-AA49-3F99FF5FA50E}"/>
                  </a:ext>
                </a:extLst>
              </p:cNvPr>
              <p:cNvSpPr txBox="1"/>
              <p:nvPr/>
            </p:nvSpPr>
            <p:spPr>
              <a:xfrm>
                <a:off x="6916185" y="1491932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C0B9911-E005-433C-AA49-3F99FF5F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85" y="1491932"/>
                <a:ext cx="243848" cy="276999"/>
              </a:xfrm>
              <a:prstGeom prst="rect">
                <a:avLst/>
              </a:prstGeom>
              <a:blipFill>
                <a:blip r:embed="rId17"/>
                <a:stretch>
                  <a:fillRect l="-15000" r="-75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2C23A513-BBD7-4765-8791-1109B23FF2D7}"/>
                  </a:ext>
                </a:extLst>
              </p:cNvPr>
              <p:cNvSpPr txBox="1"/>
              <p:nvPr/>
            </p:nvSpPr>
            <p:spPr>
              <a:xfrm>
                <a:off x="7969376" y="604566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2C23A513-BBD7-4765-8791-1109B23F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376" y="604566"/>
                <a:ext cx="243848" cy="276999"/>
              </a:xfrm>
              <a:prstGeom prst="rect">
                <a:avLst/>
              </a:prstGeom>
              <a:blipFill>
                <a:blip r:embed="rId18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5B19BC41-5081-48A8-B7B2-EFFC60A4FBB6}"/>
                  </a:ext>
                </a:extLst>
              </p:cNvPr>
              <p:cNvSpPr txBox="1"/>
              <p:nvPr/>
            </p:nvSpPr>
            <p:spPr>
              <a:xfrm>
                <a:off x="9566900" y="1021725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5B19BC41-5081-48A8-B7B2-EFFC60A4F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900" y="1021725"/>
                <a:ext cx="243848" cy="276999"/>
              </a:xfrm>
              <a:prstGeom prst="rect">
                <a:avLst/>
              </a:prstGeom>
              <a:blipFill>
                <a:blip r:embed="rId19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9AFA99A2-03E6-4EF7-B827-44B968668BB8}"/>
                  </a:ext>
                </a:extLst>
              </p:cNvPr>
              <p:cNvSpPr txBox="1"/>
              <p:nvPr/>
            </p:nvSpPr>
            <p:spPr>
              <a:xfrm>
                <a:off x="8981833" y="4949712"/>
                <a:ext cx="237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9AFA99A2-03E6-4EF7-B827-44B96866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33" y="4949712"/>
                <a:ext cx="237437" cy="276999"/>
              </a:xfrm>
              <a:prstGeom prst="rect">
                <a:avLst/>
              </a:prstGeom>
              <a:blipFill>
                <a:blip r:embed="rId20"/>
                <a:stretch>
                  <a:fillRect l="-15385" r="-1025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BE927B8-6202-451C-9A2A-241A90A9F6E5}"/>
                  </a:ext>
                </a:extLst>
              </p:cNvPr>
              <p:cNvSpPr txBox="1"/>
              <p:nvPr/>
            </p:nvSpPr>
            <p:spPr>
              <a:xfrm>
                <a:off x="8759554" y="4049739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BE927B8-6202-451C-9A2A-241A90A9F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554" y="4049739"/>
                <a:ext cx="238527" cy="276999"/>
              </a:xfrm>
              <a:prstGeom prst="rect">
                <a:avLst/>
              </a:prstGeom>
              <a:blipFill>
                <a:blip r:embed="rId21"/>
                <a:stretch>
                  <a:fillRect l="-15385" r="-769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十边形 205">
            <a:extLst>
              <a:ext uri="{FF2B5EF4-FFF2-40B4-BE49-F238E27FC236}">
                <a16:creationId xmlns:a16="http://schemas.microsoft.com/office/drawing/2014/main" id="{0E6ECC28-E343-415F-A4FC-D8C9D0D0A693}"/>
              </a:ext>
            </a:extLst>
          </p:cNvPr>
          <p:cNvSpPr/>
          <p:nvPr/>
        </p:nvSpPr>
        <p:spPr>
          <a:xfrm>
            <a:off x="7063198" y="1870357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85C6073-2401-45A0-9186-6CD4D7349509}"/>
              </a:ext>
            </a:extLst>
          </p:cNvPr>
          <p:cNvCxnSpPr>
            <a:cxnSpLocks/>
          </p:cNvCxnSpPr>
          <p:nvPr/>
        </p:nvCxnSpPr>
        <p:spPr>
          <a:xfrm flipH="1" flipV="1">
            <a:off x="6908278" y="1869242"/>
            <a:ext cx="148677" cy="1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1482D40-D544-4715-9081-90F4AB134D2B}"/>
                  </a:ext>
                </a:extLst>
              </p:cNvPr>
              <p:cNvSpPr txBox="1"/>
              <p:nvPr/>
            </p:nvSpPr>
            <p:spPr>
              <a:xfrm>
                <a:off x="7057108" y="1542167"/>
                <a:ext cx="539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1482D40-D544-4715-9081-90F4AB13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108" y="1542167"/>
                <a:ext cx="53995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十边形 208">
            <a:extLst>
              <a:ext uri="{FF2B5EF4-FFF2-40B4-BE49-F238E27FC236}">
                <a16:creationId xmlns:a16="http://schemas.microsoft.com/office/drawing/2014/main" id="{EF4938FD-6900-481B-8A8C-899D8215E696}"/>
              </a:ext>
            </a:extLst>
          </p:cNvPr>
          <p:cNvSpPr/>
          <p:nvPr/>
        </p:nvSpPr>
        <p:spPr>
          <a:xfrm>
            <a:off x="8621421" y="4248779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十边形 209">
            <a:extLst>
              <a:ext uri="{FF2B5EF4-FFF2-40B4-BE49-F238E27FC236}">
                <a16:creationId xmlns:a16="http://schemas.microsoft.com/office/drawing/2014/main" id="{4F035640-AEED-463E-B955-14FCF8F0B94E}"/>
              </a:ext>
            </a:extLst>
          </p:cNvPr>
          <p:cNvSpPr/>
          <p:nvPr/>
        </p:nvSpPr>
        <p:spPr>
          <a:xfrm>
            <a:off x="6885539" y="1849619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时间轴左上角">
            <a:extLst>
              <a:ext uri="{FF2B5EF4-FFF2-40B4-BE49-F238E27FC236}">
                <a16:creationId xmlns:a16="http://schemas.microsoft.com/office/drawing/2014/main" id="{F2D63842-A05D-4331-B5E6-A57FAAEFE2E8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1CFCC6D-DDC0-46D0-B2E1-753847615B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4AD34DA-7E2C-4367-ADBB-2A21476A59CE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8CB6EB5-CB12-4AC2-BB25-7EBDB4A90645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2BE05F4-D28A-46B3-BCA5-FDC2FF3910EB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1D59681-8B4D-4B10-A1C6-C7F11B34C8EF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3DDEF6F-C9A5-41F8-A1A8-AFB0E3DED788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684CF27-F926-44A2-BEFF-406DBD8907D5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A40F91C-C65D-46DF-83A6-7DEAEB34990C}"/>
              </a:ext>
            </a:extLst>
          </p:cNvPr>
          <p:cNvSpPr/>
          <p:nvPr/>
        </p:nvSpPr>
        <p:spPr>
          <a:xfrm>
            <a:off x="338352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1EDC0106-4810-42B0-AE44-66FEFE3F97F5}"/>
              </a:ext>
            </a:extLst>
          </p:cNvPr>
          <p:cNvSpPr/>
          <p:nvPr/>
        </p:nvSpPr>
        <p:spPr>
          <a:xfrm rot="10626874" flipV="1">
            <a:off x="527593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AA2D0A6-7A94-4690-A11E-95C540776801}"/>
              </a:ext>
            </a:extLst>
          </p:cNvPr>
          <p:cNvSpPr txBox="1"/>
          <p:nvPr/>
        </p:nvSpPr>
        <p:spPr>
          <a:xfrm>
            <a:off x="4838298" y="2027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状态转移概率计算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FF0F379-AC53-4EB2-9B36-158B00B78B47}"/>
              </a:ext>
            </a:extLst>
          </p:cNvPr>
          <p:cNvCxnSpPr>
            <a:cxnSpLocks/>
          </p:cNvCxnSpPr>
          <p:nvPr/>
        </p:nvCxnSpPr>
        <p:spPr>
          <a:xfrm>
            <a:off x="7106792" y="1960552"/>
            <a:ext cx="1300200" cy="2556332"/>
          </a:xfrm>
          <a:prstGeom prst="lin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9F6CC87-4171-4BCE-BD60-AF908884D14F}"/>
                  </a:ext>
                </a:extLst>
              </p:cNvPr>
              <p:cNvSpPr txBox="1"/>
              <p:nvPr/>
            </p:nvSpPr>
            <p:spPr>
              <a:xfrm>
                <a:off x="7691247" y="2635829"/>
                <a:ext cx="227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BBFE8"/>
                  </a:solidFill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9F6CC87-4171-4BCE-BD60-AF908884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47" y="2635829"/>
                <a:ext cx="227049" cy="276999"/>
              </a:xfrm>
              <a:prstGeom prst="rect">
                <a:avLst/>
              </a:prstGeom>
              <a:blipFill>
                <a:blip r:embed="rId23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1A109059-3C14-48DC-9EB4-8C8579BF9B41}"/>
              </a:ext>
            </a:extLst>
          </p:cNvPr>
          <p:cNvSpPr txBox="1"/>
          <p:nvPr/>
        </p:nvSpPr>
        <p:spPr>
          <a:xfrm>
            <a:off x="5306982" y="5446465"/>
            <a:ext cx="26722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两个投影点看起来是不连通的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BFF502D-4BF4-4E95-AD96-16E3A88EE5D6}"/>
                  </a:ext>
                </a:extLst>
              </p:cNvPr>
              <p:cNvSpPr txBox="1"/>
              <p:nvPr/>
            </p:nvSpPr>
            <p:spPr>
              <a:xfrm>
                <a:off x="5338165" y="5703382"/>
                <a:ext cx="10747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BFF502D-4BF4-4E95-AD96-16E3A88EE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165" y="5703382"/>
                <a:ext cx="1074718" cy="246221"/>
              </a:xfrm>
              <a:prstGeom prst="rect">
                <a:avLst/>
              </a:prstGeom>
              <a:blipFill>
                <a:blip r:embed="rId24"/>
                <a:stretch>
                  <a:fillRect l="-11932" t="-27500" r="-284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C6AEFC2-93C3-49F4-A020-83978F50AF34}"/>
                  </a:ext>
                </a:extLst>
              </p:cNvPr>
              <p:cNvSpPr txBox="1"/>
              <p:nvPr/>
            </p:nvSpPr>
            <p:spPr>
              <a:xfrm>
                <a:off x="5338165" y="5985615"/>
                <a:ext cx="17467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/>
                  <a:t>所以转移概率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C6AEFC2-93C3-49F4-A020-83978F50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165" y="5985615"/>
                <a:ext cx="1746760" cy="246221"/>
              </a:xfrm>
              <a:prstGeom prst="rect">
                <a:avLst/>
              </a:prstGeom>
              <a:blipFill>
                <a:blip r:embed="rId25"/>
                <a:stretch>
                  <a:fillRect l="-7343" t="-27500" r="-209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2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2" grpId="0"/>
      <p:bldP spid="178" grpId="0" animBg="1"/>
      <p:bldP spid="180" grpId="0"/>
      <p:bldP spid="206" grpId="0" animBg="1"/>
      <p:bldP spid="208" grpId="0"/>
      <p:bldP spid="209" grpId="0" animBg="1"/>
      <p:bldP spid="210" grpId="0" animBg="1"/>
      <p:bldP spid="84" grpId="0"/>
      <p:bldP spid="85" grpId="0"/>
      <p:bldP spid="86" grpId="0"/>
      <p:bldP spid="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79A0B0E-A42C-4D86-9B6B-FE3EFBA9707F}"/>
              </a:ext>
            </a:extLst>
          </p:cNvPr>
          <p:cNvSpPr/>
          <p:nvPr/>
        </p:nvSpPr>
        <p:spPr>
          <a:xfrm>
            <a:off x="1134163" y="3184964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/>
              <p:nvPr/>
            </p:nvSpPr>
            <p:spPr>
              <a:xfrm>
                <a:off x="715840" y="2666871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40" y="2666871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3853220" y="2666871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20" y="2666871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4285589" y="3184964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95046DB-545B-4B32-8215-CAD9E3EBE5B1}"/>
              </a:ext>
            </a:extLst>
          </p:cNvPr>
          <p:cNvSpPr/>
          <p:nvPr/>
        </p:nvSpPr>
        <p:spPr>
          <a:xfrm>
            <a:off x="891554" y="3713410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4068206" y="3713410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BAAA0B-F18F-442D-9A67-58F48B0082AF}"/>
              </a:ext>
            </a:extLst>
          </p:cNvPr>
          <p:cNvSpPr txBox="1"/>
          <p:nvPr/>
        </p:nvSpPr>
        <p:spPr>
          <a:xfrm>
            <a:off x="919262" y="3441234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4093704" y="3441234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50C0336-FB8F-4CB7-A079-C5D66AA60507}"/>
              </a:ext>
            </a:extLst>
          </p:cNvPr>
          <p:cNvSpPr/>
          <p:nvPr/>
        </p:nvSpPr>
        <p:spPr>
          <a:xfrm>
            <a:off x="1093255" y="4016307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8612FB2D-345A-4B6E-957B-4B6FE8735D10}"/>
              </a:ext>
            </a:extLst>
          </p:cNvPr>
          <p:cNvSpPr/>
          <p:nvPr/>
        </p:nvSpPr>
        <p:spPr>
          <a:xfrm>
            <a:off x="1052042" y="4510098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46CBBC4-B5DD-44AB-A7AD-C9E5F0E0C371}"/>
              </a:ext>
            </a:extLst>
          </p:cNvPr>
          <p:cNvSpPr/>
          <p:nvPr/>
        </p:nvSpPr>
        <p:spPr>
          <a:xfrm flipH="1">
            <a:off x="1128168" y="5031461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4252888" y="4400970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4285581" y="3882120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4144974" y="5131732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F457F51-1B2E-4318-8A7D-880450221C17}"/>
              </a:ext>
            </a:extLst>
          </p:cNvPr>
          <p:cNvCxnSpPr>
            <a:cxnSpLocks/>
          </p:cNvCxnSpPr>
          <p:nvPr/>
        </p:nvCxnSpPr>
        <p:spPr>
          <a:xfrm>
            <a:off x="1812611" y="4129319"/>
            <a:ext cx="1911833" cy="411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3F7BA21-3D3F-4875-8CB0-8398AB66B679}"/>
              </a:ext>
            </a:extLst>
          </p:cNvPr>
          <p:cNvSpPr txBox="1"/>
          <p:nvPr/>
        </p:nvSpPr>
        <p:spPr>
          <a:xfrm>
            <a:off x="2351561" y="35749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sz="1200" dirty="0"/>
              <a:t>状态转移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/>
              <p:nvPr/>
            </p:nvSpPr>
            <p:spPr>
              <a:xfrm rot="776916">
                <a:off x="2193449" y="3906022"/>
                <a:ext cx="12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76916">
                <a:off x="2193449" y="3906022"/>
                <a:ext cx="12390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文本框 157">
            <a:extLst>
              <a:ext uri="{FF2B5EF4-FFF2-40B4-BE49-F238E27FC236}">
                <a16:creationId xmlns:a16="http://schemas.microsoft.com/office/drawing/2014/main" id="{4E8B432A-835C-40BF-BC23-6A6EB8789A77}"/>
              </a:ext>
            </a:extLst>
          </p:cNvPr>
          <p:cNvSpPr txBox="1"/>
          <p:nvPr/>
        </p:nvSpPr>
        <p:spPr>
          <a:xfrm>
            <a:off x="726992" y="5724108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3800445" y="5724108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1192653" y="1705729"/>
            <a:ext cx="3510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“初始观测”   向   “观测时间点</a:t>
            </a:r>
            <a:r>
              <a:rPr lang="en-US" altLang="zh-CN" sz="1600" dirty="0"/>
              <a:t>2 </a:t>
            </a:r>
            <a:r>
              <a:rPr lang="zh-CN" altLang="en-US" sz="1600" dirty="0"/>
              <a:t>” </a:t>
            </a:r>
            <a:r>
              <a:rPr lang="en-US" altLang="zh-CN" sz="1600" dirty="0"/>
              <a:t> </a:t>
            </a:r>
            <a:r>
              <a:rPr lang="zh-CN" altLang="en-US" sz="1600" dirty="0"/>
              <a:t>转移</a:t>
            </a:r>
            <a:r>
              <a:rPr lang="en-US" altLang="zh-CN" sz="1600" dirty="0"/>
              <a:t> </a:t>
            </a:r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07CDCA3C-6BCA-4C26-BA2A-912FF2D0522D}"/>
              </a:ext>
            </a:extLst>
          </p:cNvPr>
          <p:cNvSpPr/>
          <p:nvPr/>
        </p:nvSpPr>
        <p:spPr>
          <a:xfrm>
            <a:off x="7794869" y="1471484"/>
            <a:ext cx="1584153" cy="2800727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43455237-592D-407A-8561-8EFE502B0057}"/>
              </a:ext>
            </a:extLst>
          </p:cNvPr>
          <p:cNvSpPr/>
          <p:nvPr/>
        </p:nvSpPr>
        <p:spPr>
          <a:xfrm>
            <a:off x="6431873" y="1534956"/>
            <a:ext cx="1993268" cy="2601900"/>
          </a:xfrm>
          <a:custGeom>
            <a:avLst/>
            <a:gdLst>
              <a:gd name="connsiteX0" fmla="*/ 1516283 w 1516283"/>
              <a:gd name="connsiteY0" fmla="*/ 1979270 h 1979270"/>
              <a:gd name="connsiteX1" fmla="*/ 636607 w 1516283"/>
              <a:gd name="connsiteY1" fmla="*/ 1226916 h 1979270"/>
              <a:gd name="connsiteX2" fmla="*/ 0 w 1516283"/>
              <a:gd name="connsiteY2" fmla="*/ 0 h 19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283" h="1979270">
                <a:moveTo>
                  <a:pt x="1516283" y="1979270"/>
                </a:moveTo>
                <a:cubicBezTo>
                  <a:pt x="1202802" y="1768032"/>
                  <a:pt x="889321" y="1556794"/>
                  <a:pt x="636607" y="1226916"/>
                </a:cubicBezTo>
                <a:cubicBezTo>
                  <a:pt x="383893" y="897038"/>
                  <a:pt x="191946" y="4485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E0BF59D1-F584-4EE7-A2C5-34E369CD7058}"/>
              </a:ext>
            </a:extLst>
          </p:cNvPr>
          <p:cNvSpPr/>
          <p:nvPr/>
        </p:nvSpPr>
        <p:spPr>
          <a:xfrm>
            <a:off x="8431384" y="4122586"/>
            <a:ext cx="2860569" cy="1110753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F720BB53-EBF3-4C41-AF67-E2134AE22CFB}"/>
              </a:ext>
            </a:extLst>
          </p:cNvPr>
          <p:cNvSpPr/>
          <p:nvPr/>
        </p:nvSpPr>
        <p:spPr>
          <a:xfrm>
            <a:off x="9311617" y="1534956"/>
            <a:ext cx="1563517" cy="2768639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FB451196-1169-4988-9C92-1CC73BE6FF90}"/>
              </a:ext>
            </a:extLst>
          </p:cNvPr>
          <p:cNvSpPr/>
          <p:nvPr/>
        </p:nvSpPr>
        <p:spPr>
          <a:xfrm>
            <a:off x="8393960" y="4290693"/>
            <a:ext cx="932876" cy="1809942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A9D692D2-8B30-4AEC-9426-59EF41946975}"/>
              </a:ext>
            </a:extLst>
          </p:cNvPr>
          <p:cNvSpPr/>
          <p:nvPr/>
        </p:nvSpPr>
        <p:spPr>
          <a:xfrm>
            <a:off x="10833109" y="1474541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0C0199E1-C812-410E-9347-00F391DFE32F}"/>
              </a:ext>
            </a:extLst>
          </p:cNvPr>
          <p:cNvSpPr/>
          <p:nvPr/>
        </p:nvSpPr>
        <p:spPr>
          <a:xfrm>
            <a:off x="5595004" y="2158804"/>
            <a:ext cx="5432036" cy="3910459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4049DACE-A4A3-4F06-BD17-BF9A7D15FA05}"/>
              </a:ext>
            </a:extLst>
          </p:cNvPr>
          <p:cNvSpPr/>
          <p:nvPr/>
        </p:nvSpPr>
        <p:spPr>
          <a:xfrm>
            <a:off x="7237025" y="1622362"/>
            <a:ext cx="1198935" cy="2510944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1FB275CC-E039-4A72-BC8C-87B56ACBBA7C}"/>
              </a:ext>
            </a:extLst>
          </p:cNvPr>
          <p:cNvSpPr/>
          <p:nvPr/>
        </p:nvSpPr>
        <p:spPr>
          <a:xfrm>
            <a:off x="7742230" y="1578328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71C93F1E-5B6B-422A-9B8F-A737A82A5137}"/>
              </a:ext>
            </a:extLst>
          </p:cNvPr>
          <p:cNvSpPr/>
          <p:nvPr/>
        </p:nvSpPr>
        <p:spPr>
          <a:xfrm>
            <a:off x="6036262" y="652439"/>
            <a:ext cx="861585" cy="427563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D164926E-E3B3-4EAA-8327-3DF1994378CF}"/>
              </a:ext>
            </a:extLst>
          </p:cNvPr>
          <p:cNvSpPr/>
          <p:nvPr/>
        </p:nvSpPr>
        <p:spPr>
          <a:xfrm>
            <a:off x="6888346" y="576361"/>
            <a:ext cx="2617117" cy="411479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9E27B4DC-54C1-42C8-AC68-8E021C24BB2D}"/>
              </a:ext>
            </a:extLst>
          </p:cNvPr>
          <p:cNvSpPr/>
          <p:nvPr/>
        </p:nvSpPr>
        <p:spPr>
          <a:xfrm>
            <a:off x="8866398" y="485067"/>
            <a:ext cx="3073590" cy="1886757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BF90425E-F051-40BB-9103-6B0635F19400}"/>
              </a:ext>
            </a:extLst>
          </p:cNvPr>
          <p:cNvSpPr/>
          <p:nvPr/>
        </p:nvSpPr>
        <p:spPr>
          <a:xfrm>
            <a:off x="9170714" y="1428445"/>
            <a:ext cx="2632332" cy="4716896"/>
          </a:xfrm>
          <a:custGeom>
            <a:avLst/>
            <a:gdLst>
              <a:gd name="connsiteX0" fmla="*/ 2002420 w 2002420"/>
              <a:gd name="connsiteY0" fmla="*/ 0 h 3588152"/>
              <a:gd name="connsiteX1" fmla="*/ 590308 w 2002420"/>
              <a:gd name="connsiteY1" fmla="*/ 2407534 h 3588152"/>
              <a:gd name="connsiteX2" fmla="*/ 0 w 2002420"/>
              <a:gd name="connsiteY2" fmla="*/ 3588152 h 3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0" h="3588152">
                <a:moveTo>
                  <a:pt x="2002420" y="0"/>
                </a:moveTo>
                <a:cubicBezTo>
                  <a:pt x="1463232" y="904754"/>
                  <a:pt x="924045" y="1809509"/>
                  <a:pt x="590308" y="2407534"/>
                </a:cubicBezTo>
                <a:cubicBezTo>
                  <a:pt x="256571" y="3005559"/>
                  <a:pt x="128285" y="3296855"/>
                  <a:pt x="0" y="3588152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E48AFAE0-8BC1-4E6B-8875-B85956BDFCD5}"/>
              </a:ext>
            </a:extLst>
          </p:cNvPr>
          <p:cNvSpPr/>
          <p:nvPr/>
        </p:nvSpPr>
        <p:spPr>
          <a:xfrm>
            <a:off x="10565499" y="1968351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AFA27436-F648-405D-8159-C4FF8FC94187}"/>
              </a:ext>
            </a:extLst>
          </p:cNvPr>
          <p:cNvSpPr/>
          <p:nvPr/>
        </p:nvSpPr>
        <p:spPr>
          <a:xfrm>
            <a:off x="11273096" y="2225062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D1F8EB8-BC7F-4A5A-8D7A-B8E4ADFB2CA9}"/>
              </a:ext>
            </a:extLst>
          </p:cNvPr>
          <p:cNvSpPr/>
          <p:nvPr/>
        </p:nvSpPr>
        <p:spPr>
          <a:xfrm>
            <a:off x="6394065" y="1499200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十边形 177">
            <a:extLst>
              <a:ext uri="{FF2B5EF4-FFF2-40B4-BE49-F238E27FC236}">
                <a16:creationId xmlns:a16="http://schemas.microsoft.com/office/drawing/2014/main" id="{0148E95D-3C77-46C4-92BA-A27025C3B98D}"/>
              </a:ext>
            </a:extLst>
          </p:cNvPr>
          <p:cNvSpPr/>
          <p:nvPr/>
        </p:nvSpPr>
        <p:spPr>
          <a:xfrm>
            <a:off x="8416286" y="4554063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5310B1E-5226-4DCA-B51B-0AFB0F20EF27}"/>
                  </a:ext>
                </a:extLst>
              </p:cNvPr>
              <p:cNvSpPr txBox="1"/>
              <p:nvPr/>
            </p:nvSpPr>
            <p:spPr>
              <a:xfrm>
                <a:off x="7707196" y="4458481"/>
                <a:ext cx="705093" cy="364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5310B1E-5226-4DCA-B51B-0AFB0F20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96" y="4458481"/>
                <a:ext cx="705093" cy="364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64755B25-9EB8-43CC-A287-72EFC5045324}"/>
              </a:ext>
            </a:extLst>
          </p:cNvPr>
          <p:cNvCxnSpPr>
            <a:cxnSpLocks/>
          </p:cNvCxnSpPr>
          <p:nvPr/>
        </p:nvCxnSpPr>
        <p:spPr>
          <a:xfrm flipV="1">
            <a:off x="8461384" y="4313345"/>
            <a:ext cx="141562" cy="2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D6036889-EE29-4E92-95F3-EB14A107A528}"/>
              </a:ext>
            </a:extLst>
          </p:cNvPr>
          <p:cNvSpPr/>
          <p:nvPr/>
        </p:nvSpPr>
        <p:spPr>
          <a:xfrm>
            <a:off x="8378745" y="4084976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8B38F523-4711-475A-B3C8-5CF35D5D6DFE}"/>
              </a:ext>
            </a:extLst>
          </p:cNvPr>
          <p:cNvSpPr/>
          <p:nvPr/>
        </p:nvSpPr>
        <p:spPr>
          <a:xfrm>
            <a:off x="11220245" y="5173182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2F53B7E-E519-4EC4-B13C-646539BD5F7C}"/>
              </a:ext>
            </a:extLst>
          </p:cNvPr>
          <p:cNvSpPr/>
          <p:nvPr/>
        </p:nvSpPr>
        <p:spPr>
          <a:xfrm>
            <a:off x="9272602" y="4238055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013880AE-BB8A-4433-B0DA-5C8324B3A44E}"/>
                  </a:ext>
                </a:extLst>
              </p:cNvPr>
              <p:cNvSpPr txBox="1"/>
              <p:nvPr/>
            </p:nvSpPr>
            <p:spPr>
              <a:xfrm>
                <a:off x="8755953" y="4049980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013880AE-BB8A-4433-B0DA-5C8324B3A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953" y="4049980"/>
                <a:ext cx="238527" cy="276999"/>
              </a:xfrm>
              <a:prstGeom prst="rect">
                <a:avLst/>
              </a:prstGeom>
              <a:blipFill>
                <a:blip r:embed="rId12"/>
                <a:stretch>
                  <a:fillRect l="-15385" r="-1025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8331149-D514-45EA-9960-AF00EB64510A}"/>
                  </a:ext>
                </a:extLst>
              </p:cNvPr>
              <p:cNvSpPr txBox="1"/>
              <p:nvPr/>
            </p:nvSpPr>
            <p:spPr>
              <a:xfrm>
                <a:off x="7410759" y="3475681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8331149-D514-45EA-9960-AF00EB6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759" y="3475681"/>
                <a:ext cx="243848" cy="276999"/>
              </a:xfrm>
              <a:prstGeom prst="rect">
                <a:avLst/>
              </a:prstGeom>
              <a:blipFill>
                <a:blip r:embed="rId13"/>
                <a:stretch>
                  <a:fillRect l="-15000" r="-75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90DB4C7B-516D-48CE-A69C-BC59CCF170B9}"/>
                  </a:ext>
                </a:extLst>
              </p:cNvPr>
              <p:cNvSpPr txBox="1"/>
              <p:nvPr/>
            </p:nvSpPr>
            <p:spPr>
              <a:xfrm>
                <a:off x="7145791" y="465107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90DB4C7B-516D-48CE-A69C-BC59CCF1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91" y="4651078"/>
                <a:ext cx="243848" cy="276999"/>
              </a:xfrm>
              <a:prstGeom prst="rect">
                <a:avLst/>
              </a:prstGeom>
              <a:blipFill>
                <a:blip r:embed="rId14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CB8A9E5-3245-4902-9CC3-66072AE98CFD}"/>
                  </a:ext>
                </a:extLst>
              </p:cNvPr>
              <p:cNvSpPr txBox="1"/>
              <p:nvPr/>
            </p:nvSpPr>
            <p:spPr>
              <a:xfrm>
                <a:off x="7544649" y="1738108"/>
                <a:ext cx="233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196C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196CA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196CA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196CA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CB8A9E5-3245-4902-9CC3-66072AE9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49" y="1738108"/>
                <a:ext cx="233975" cy="276999"/>
              </a:xfrm>
              <a:prstGeom prst="rect">
                <a:avLst/>
              </a:prstGeom>
              <a:blipFill>
                <a:blip r:embed="rId15"/>
                <a:stretch>
                  <a:fillRect l="-15789" r="-789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342D2546-DC2E-4F60-954C-5D2A99433596}"/>
                  </a:ext>
                </a:extLst>
              </p:cNvPr>
              <p:cNvSpPr txBox="1"/>
              <p:nvPr/>
            </p:nvSpPr>
            <p:spPr>
              <a:xfrm>
                <a:off x="8552136" y="1491932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342D2546-DC2E-4F60-954C-5D2A9943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136" y="1491932"/>
                <a:ext cx="243848" cy="276999"/>
              </a:xfrm>
              <a:prstGeom prst="rect">
                <a:avLst/>
              </a:prstGeom>
              <a:blipFill>
                <a:blip r:embed="rId16"/>
                <a:stretch>
                  <a:fillRect l="-15000" r="-1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C0B9911-E005-433C-AA49-3F99FF5FA50E}"/>
                  </a:ext>
                </a:extLst>
              </p:cNvPr>
              <p:cNvSpPr txBox="1"/>
              <p:nvPr/>
            </p:nvSpPr>
            <p:spPr>
              <a:xfrm>
                <a:off x="6916185" y="1491932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C0B9911-E005-433C-AA49-3F99FF5F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85" y="1491932"/>
                <a:ext cx="243848" cy="276999"/>
              </a:xfrm>
              <a:prstGeom prst="rect">
                <a:avLst/>
              </a:prstGeom>
              <a:blipFill>
                <a:blip r:embed="rId17"/>
                <a:stretch>
                  <a:fillRect l="-15000" r="-75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2C23A513-BBD7-4765-8791-1109B23FF2D7}"/>
                  </a:ext>
                </a:extLst>
              </p:cNvPr>
              <p:cNvSpPr txBox="1"/>
              <p:nvPr/>
            </p:nvSpPr>
            <p:spPr>
              <a:xfrm>
                <a:off x="7969376" y="604566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2C23A513-BBD7-4765-8791-1109B23F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376" y="604566"/>
                <a:ext cx="243848" cy="276999"/>
              </a:xfrm>
              <a:prstGeom prst="rect">
                <a:avLst/>
              </a:prstGeom>
              <a:blipFill>
                <a:blip r:embed="rId18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5B19BC41-5081-48A8-B7B2-EFFC60A4FBB6}"/>
                  </a:ext>
                </a:extLst>
              </p:cNvPr>
              <p:cNvSpPr txBox="1"/>
              <p:nvPr/>
            </p:nvSpPr>
            <p:spPr>
              <a:xfrm>
                <a:off x="9566900" y="1021725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5B19BC41-5081-48A8-B7B2-EFFC60A4F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900" y="1021725"/>
                <a:ext cx="243848" cy="276999"/>
              </a:xfrm>
              <a:prstGeom prst="rect">
                <a:avLst/>
              </a:prstGeom>
              <a:blipFill>
                <a:blip r:embed="rId19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9AFA99A2-03E6-4EF7-B827-44B968668BB8}"/>
                  </a:ext>
                </a:extLst>
              </p:cNvPr>
              <p:cNvSpPr txBox="1"/>
              <p:nvPr/>
            </p:nvSpPr>
            <p:spPr>
              <a:xfrm>
                <a:off x="8981833" y="4949712"/>
                <a:ext cx="237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9AFA99A2-03E6-4EF7-B827-44B96866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33" y="4949712"/>
                <a:ext cx="237437" cy="276999"/>
              </a:xfrm>
              <a:prstGeom prst="rect">
                <a:avLst/>
              </a:prstGeom>
              <a:blipFill>
                <a:blip r:embed="rId20"/>
                <a:stretch>
                  <a:fillRect l="-15385" r="-1025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BE927B8-6202-451C-9A2A-241A90A9F6E5}"/>
                  </a:ext>
                </a:extLst>
              </p:cNvPr>
              <p:cNvSpPr txBox="1"/>
              <p:nvPr/>
            </p:nvSpPr>
            <p:spPr>
              <a:xfrm>
                <a:off x="8759554" y="4049739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BE927B8-6202-451C-9A2A-241A90A9F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554" y="4049739"/>
                <a:ext cx="238527" cy="276999"/>
              </a:xfrm>
              <a:prstGeom prst="rect">
                <a:avLst/>
              </a:prstGeom>
              <a:blipFill>
                <a:blip r:embed="rId21"/>
                <a:stretch>
                  <a:fillRect l="-15385" r="-769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十边形 205">
            <a:extLst>
              <a:ext uri="{FF2B5EF4-FFF2-40B4-BE49-F238E27FC236}">
                <a16:creationId xmlns:a16="http://schemas.microsoft.com/office/drawing/2014/main" id="{0E6ECC28-E343-415F-A4FC-D8C9D0D0A693}"/>
              </a:ext>
            </a:extLst>
          </p:cNvPr>
          <p:cNvSpPr/>
          <p:nvPr/>
        </p:nvSpPr>
        <p:spPr>
          <a:xfrm>
            <a:off x="7063198" y="1870357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85C6073-2401-45A0-9186-6CD4D7349509}"/>
              </a:ext>
            </a:extLst>
          </p:cNvPr>
          <p:cNvCxnSpPr>
            <a:cxnSpLocks/>
          </p:cNvCxnSpPr>
          <p:nvPr/>
        </p:nvCxnSpPr>
        <p:spPr>
          <a:xfrm>
            <a:off x="7117538" y="1910753"/>
            <a:ext cx="169250" cy="9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1482D40-D544-4715-9081-90F4AB134D2B}"/>
                  </a:ext>
                </a:extLst>
              </p:cNvPr>
              <p:cNvSpPr txBox="1"/>
              <p:nvPr/>
            </p:nvSpPr>
            <p:spPr>
              <a:xfrm>
                <a:off x="7057108" y="1542167"/>
                <a:ext cx="539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1482D40-D544-4715-9081-90F4AB13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108" y="1542167"/>
                <a:ext cx="53995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十边形 208">
            <a:extLst>
              <a:ext uri="{FF2B5EF4-FFF2-40B4-BE49-F238E27FC236}">
                <a16:creationId xmlns:a16="http://schemas.microsoft.com/office/drawing/2014/main" id="{EF4938FD-6900-481B-8A8C-899D8215E696}"/>
              </a:ext>
            </a:extLst>
          </p:cNvPr>
          <p:cNvSpPr/>
          <p:nvPr/>
        </p:nvSpPr>
        <p:spPr>
          <a:xfrm>
            <a:off x="8621421" y="4248779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十边形 209">
            <a:extLst>
              <a:ext uri="{FF2B5EF4-FFF2-40B4-BE49-F238E27FC236}">
                <a16:creationId xmlns:a16="http://schemas.microsoft.com/office/drawing/2014/main" id="{4F035640-AEED-463E-B955-14FCF8F0B94E}"/>
              </a:ext>
            </a:extLst>
          </p:cNvPr>
          <p:cNvSpPr/>
          <p:nvPr/>
        </p:nvSpPr>
        <p:spPr>
          <a:xfrm>
            <a:off x="7302185" y="1999326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ACF10A7-B721-4B25-ABA2-A3AE07A3AB5A}"/>
              </a:ext>
            </a:extLst>
          </p:cNvPr>
          <p:cNvSpPr/>
          <p:nvPr/>
        </p:nvSpPr>
        <p:spPr>
          <a:xfrm>
            <a:off x="7365620" y="2067607"/>
            <a:ext cx="1264996" cy="2097024"/>
          </a:xfrm>
          <a:custGeom>
            <a:avLst/>
            <a:gdLst>
              <a:gd name="connsiteX0" fmla="*/ 1264996 w 1264996"/>
              <a:gd name="connsiteY0" fmla="*/ 2097024 h 2097024"/>
              <a:gd name="connsiteX1" fmla="*/ 570052 w 1264996"/>
              <a:gd name="connsiteY1" fmla="*/ 1316736 h 2097024"/>
              <a:gd name="connsiteX2" fmla="*/ 51892 w 1264996"/>
              <a:gd name="connsiteY2" fmla="*/ 487680 h 2097024"/>
              <a:gd name="connsiteX3" fmla="*/ 45796 w 1264996"/>
              <a:gd name="connsiteY3" fmla="*/ 0 h 209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996" h="2097024">
                <a:moveTo>
                  <a:pt x="1264996" y="2097024"/>
                </a:moveTo>
                <a:cubicBezTo>
                  <a:pt x="1018616" y="1840992"/>
                  <a:pt x="772236" y="1584960"/>
                  <a:pt x="570052" y="1316736"/>
                </a:cubicBezTo>
                <a:cubicBezTo>
                  <a:pt x="367868" y="1048512"/>
                  <a:pt x="139268" y="707136"/>
                  <a:pt x="51892" y="487680"/>
                </a:cubicBezTo>
                <a:cubicBezTo>
                  <a:pt x="-35484" y="268224"/>
                  <a:pt x="5156" y="134112"/>
                  <a:pt x="45796" y="0"/>
                </a:cubicBezTo>
              </a:path>
            </a:pathLst>
          </a:custGeom>
          <a:noFill/>
          <a:ln>
            <a:solidFill>
              <a:srgbClr val="FFFF00"/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DC847B-6046-4A00-8DCD-E6240BAB3D19}"/>
              </a:ext>
            </a:extLst>
          </p:cNvPr>
          <p:cNvCxnSpPr>
            <a:cxnSpLocks/>
          </p:cNvCxnSpPr>
          <p:nvPr/>
        </p:nvCxnSpPr>
        <p:spPr>
          <a:xfrm>
            <a:off x="7106792" y="1960552"/>
            <a:ext cx="1300200" cy="2556332"/>
          </a:xfrm>
          <a:prstGeom prst="lin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3" name="时间轴左上角">
            <a:extLst>
              <a:ext uri="{FF2B5EF4-FFF2-40B4-BE49-F238E27FC236}">
                <a16:creationId xmlns:a16="http://schemas.microsoft.com/office/drawing/2014/main" id="{57F2D2D7-F437-4DA5-934F-7AEBC4F3677E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CDF25DC-377C-4B58-BF42-D58C03B0539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B3A2F9D-3A4A-4C56-BAAE-F9487C1B7375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8655E26-8FA0-42AC-9EA4-39D383F0D12E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92CF081-4FBF-4AB9-B77B-7F8E4F342B4E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4E35E90-6044-409A-9285-5CFC31EB7166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2B6C973-A5E2-40AA-8EF4-1D3D874312D9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7CA0195-240E-4738-9FBA-FA209F2B8124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1263146-8F59-4AF9-ABFE-F913BEC8C55E}"/>
              </a:ext>
            </a:extLst>
          </p:cNvPr>
          <p:cNvSpPr/>
          <p:nvPr/>
        </p:nvSpPr>
        <p:spPr>
          <a:xfrm>
            <a:off x="338352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BC42A428-A24A-499A-ABB7-563A185CB274}"/>
              </a:ext>
            </a:extLst>
          </p:cNvPr>
          <p:cNvSpPr/>
          <p:nvPr/>
        </p:nvSpPr>
        <p:spPr>
          <a:xfrm rot="10626874" flipV="1">
            <a:off x="527593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B2F492D-9FA1-44B4-9FAE-66FECE5B8C90}"/>
                  </a:ext>
                </a:extLst>
              </p:cNvPr>
              <p:cNvSpPr txBox="1"/>
              <p:nvPr/>
            </p:nvSpPr>
            <p:spPr>
              <a:xfrm>
                <a:off x="7866422" y="3923404"/>
                <a:ext cx="227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BBFE8"/>
                  </a:solidFill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B2F492D-9FA1-44B4-9FAE-66FECE5B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422" y="3923404"/>
                <a:ext cx="227049" cy="276999"/>
              </a:xfrm>
              <a:prstGeom prst="rect">
                <a:avLst/>
              </a:prstGeom>
              <a:blipFill>
                <a:blip r:embed="rId23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5F0488F-FF7A-436E-884B-DB447E6AAFFF}"/>
                  </a:ext>
                </a:extLst>
              </p:cNvPr>
              <p:cNvSpPr txBox="1"/>
              <p:nvPr/>
            </p:nvSpPr>
            <p:spPr>
              <a:xfrm>
                <a:off x="8248728" y="3399011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5F0488F-FF7A-436E-884B-DB447E6A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728" y="3399011"/>
                <a:ext cx="232371" cy="276999"/>
              </a:xfrm>
              <a:prstGeom prst="rect">
                <a:avLst/>
              </a:prstGeom>
              <a:blipFill>
                <a:blip r:embed="rId24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516B65E-8D07-49BD-B74B-F5BE637A147D}"/>
              </a:ext>
            </a:extLst>
          </p:cNvPr>
          <p:cNvSpPr txBox="1"/>
          <p:nvPr/>
        </p:nvSpPr>
        <p:spPr>
          <a:xfrm>
            <a:off x="5306982" y="5446465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两个投影点连通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82BFE54-8C6D-4CE3-A82A-A83AE5B4D595}"/>
              </a:ext>
            </a:extLst>
          </p:cNvPr>
          <p:cNvSpPr txBox="1"/>
          <p:nvPr/>
        </p:nvSpPr>
        <p:spPr>
          <a:xfrm>
            <a:off x="5338165" y="5810594"/>
            <a:ext cx="24622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所以带入公式计算转移概率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C1AF1D2-CFA6-4FFD-8D31-02E758B614A1}"/>
                  </a:ext>
                </a:extLst>
              </p:cNvPr>
              <p:cNvSpPr txBox="1"/>
              <p:nvPr/>
            </p:nvSpPr>
            <p:spPr>
              <a:xfrm>
                <a:off x="490782" y="3860987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C1AF1D2-CFA6-4FFD-8D31-02E758B61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2" y="3860987"/>
                <a:ext cx="501163" cy="461665"/>
              </a:xfrm>
              <a:prstGeom prst="rect">
                <a:avLst/>
              </a:prstGeom>
              <a:blipFill>
                <a:blip r:embed="rId2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6BEC55E-B158-4E98-A330-3EFB4843E374}"/>
                  </a:ext>
                </a:extLst>
              </p:cNvPr>
              <p:cNvSpPr txBox="1"/>
              <p:nvPr/>
            </p:nvSpPr>
            <p:spPr>
              <a:xfrm>
                <a:off x="490782" y="438644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6BEC55E-B158-4E98-A330-3EFB4843E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2" y="4386446"/>
                <a:ext cx="508280" cy="461665"/>
              </a:xfrm>
              <a:prstGeom prst="rect">
                <a:avLst/>
              </a:prstGeom>
              <a:blipFill>
                <a:blip r:embed="rId2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8A8A26EF-C78E-4001-AD49-D4EB951EA141}"/>
                  </a:ext>
                </a:extLst>
              </p:cNvPr>
              <p:cNvSpPr txBox="1"/>
              <p:nvPr/>
            </p:nvSpPr>
            <p:spPr>
              <a:xfrm>
                <a:off x="490782" y="4898018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8A8A26EF-C78E-4001-AD49-D4EB951EA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2" y="4898018"/>
                <a:ext cx="501868" cy="461665"/>
              </a:xfrm>
              <a:prstGeom prst="rect">
                <a:avLst/>
              </a:prstGeom>
              <a:blipFill>
                <a:blip r:embed="rId2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CA80BD5D-E43C-4233-8057-27A3403C1DD9}"/>
                  </a:ext>
                </a:extLst>
              </p:cNvPr>
              <p:cNvSpPr txBox="1"/>
              <p:nvPr/>
            </p:nvSpPr>
            <p:spPr>
              <a:xfrm>
                <a:off x="3675081" y="3841103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CA80BD5D-E43C-4233-8057-27A3403C1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81" y="3841103"/>
                <a:ext cx="348339" cy="461665"/>
              </a:xfrm>
              <a:prstGeom prst="rect">
                <a:avLst/>
              </a:prstGeom>
              <a:blipFill>
                <a:blip r:embed="rId28"/>
                <a:stretch>
                  <a:fillRect r="-1754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50848EBC-107C-4D5E-B171-67DC2464BFCF}"/>
                  </a:ext>
                </a:extLst>
              </p:cNvPr>
              <p:cNvSpPr txBox="1"/>
              <p:nvPr/>
            </p:nvSpPr>
            <p:spPr>
              <a:xfrm>
                <a:off x="3667882" y="4386446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50848EBC-107C-4D5E-B171-67DC2464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82" y="4386446"/>
                <a:ext cx="495136" cy="461665"/>
              </a:xfrm>
              <a:prstGeom prst="rect">
                <a:avLst/>
              </a:prstGeom>
              <a:blipFill>
                <a:blip r:embed="rId2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7F76301-A647-4D67-8E24-BB58D524358D}"/>
                  </a:ext>
                </a:extLst>
              </p:cNvPr>
              <p:cNvSpPr txBox="1"/>
              <p:nvPr/>
            </p:nvSpPr>
            <p:spPr>
              <a:xfrm>
                <a:off x="3667882" y="4898018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7F76301-A647-4D67-8E24-BB58D524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82" y="4898018"/>
                <a:ext cx="508280" cy="461665"/>
              </a:xfrm>
              <a:prstGeom prst="rect">
                <a:avLst/>
              </a:prstGeom>
              <a:blipFill>
                <a:blip r:embed="rId3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A1E027C0-4E2C-4A2C-AC2E-B6C7A990B59E}"/>
              </a:ext>
            </a:extLst>
          </p:cNvPr>
          <p:cNvSpPr txBox="1"/>
          <p:nvPr/>
        </p:nvSpPr>
        <p:spPr>
          <a:xfrm>
            <a:off x="4838298" y="2027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状态转移概率计算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80" grpId="0"/>
      <p:bldP spid="206" grpId="0" animBg="1"/>
      <p:bldP spid="208" grpId="0"/>
      <p:bldP spid="209" grpId="0" animBg="1"/>
      <p:bldP spid="210" grpId="0" animBg="1"/>
      <p:bldP spid="10" grpId="0" animBg="1"/>
      <p:bldP spid="83" grpId="0"/>
      <p:bldP spid="84" grpId="0"/>
      <p:bldP spid="85" grpId="0"/>
      <p:bldP spid="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79A0B0E-A42C-4D86-9B6B-FE3EFBA9707F}"/>
              </a:ext>
            </a:extLst>
          </p:cNvPr>
          <p:cNvSpPr/>
          <p:nvPr/>
        </p:nvSpPr>
        <p:spPr>
          <a:xfrm>
            <a:off x="1134163" y="3184964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/>
              <p:nvPr/>
            </p:nvSpPr>
            <p:spPr>
              <a:xfrm>
                <a:off x="715840" y="2666871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E2A7271-FBAB-4491-A4CF-0100BD83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40" y="2666871"/>
                <a:ext cx="10016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/>
              <p:nvPr/>
            </p:nvSpPr>
            <p:spPr>
              <a:xfrm>
                <a:off x="3853220" y="2666871"/>
                <a:ext cx="1001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09BDD4-5250-4288-BCC5-3DD106E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20" y="2666871"/>
                <a:ext cx="10016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19D85A14-3195-4102-81A0-47544EB576FF}"/>
              </a:ext>
            </a:extLst>
          </p:cNvPr>
          <p:cNvSpPr/>
          <p:nvPr/>
        </p:nvSpPr>
        <p:spPr>
          <a:xfrm>
            <a:off x="4285589" y="3184964"/>
            <a:ext cx="128245" cy="1282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95046DB-545B-4B32-8215-CAD9E3EBE5B1}"/>
              </a:ext>
            </a:extLst>
          </p:cNvPr>
          <p:cNvSpPr/>
          <p:nvPr/>
        </p:nvSpPr>
        <p:spPr>
          <a:xfrm>
            <a:off x="891554" y="3713410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35C6C89-9076-4AB3-9F5D-9BB71685A61F}"/>
              </a:ext>
            </a:extLst>
          </p:cNvPr>
          <p:cNvSpPr/>
          <p:nvPr/>
        </p:nvSpPr>
        <p:spPr>
          <a:xfrm>
            <a:off x="4068206" y="3713410"/>
            <a:ext cx="613459" cy="1891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BAAA0B-F18F-442D-9A67-58F48B0082AF}"/>
              </a:ext>
            </a:extLst>
          </p:cNvPr>
          <p:cNvSpPr txBox="1"/>
          <p:nvPr/>
        </p:nvSpPr>
        <p:spPr>
          <a:xfrm>
            <a:off x="919262" y="3441234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43C611E-10A6-455D-890F-FA34207C4F4A}"/>
              </a:ext>
            </a:extLst>
          </p:cNvPr>
          <p:cNvSpPr txBox="1"/>
          <p:nvPr/>
        </p:nvSpPr>
        <p:spPr>
          <a:xfrm>
            <a:off x="4093704" y="3441234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50C0336-FB8F-4CB7-A079-C5D66AA60507}"/>
              </a:ext>
            </a:extLst>
          </p:cNvPr>
          <p:cNvSpPr/>
          <p:nvPr/>
        </p:nvSpPr>
        <p:spPr>
          <a:xfrm>
            <a:off x="1093255" y="4016307"/>
            <a:ext cx="198796" cy="77192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8612FB2D-345A-4B6E-957B-4B6FE8735D10}"/>
              </a:ext>
            </a:extLst>
          </p:cNvPr>
          <p:cNvSpPr/>
          <p:nvPr/>
        </p:nvSpPr>
        <p:spPr>
          <a:xfrm>
            <a:off x="1052042" y="4510098"/>
            <a:ext cx="281222" cy="109198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46CBBC4-B5DD-44AB-A7AD-C9E5F0E0C371}"/>
              </a:ext>
            </a:extLst>
          </p:cNvPr>
          <p:cNvSpPr/>
          <p:nvPr/>
        </p:nvSpPr>
        <p:spPr>
          <a:xfrm flipH="1">
            <a:off x="1128168" y="5031461"/>
            <a:ext cx="145116" cy="276999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A1CEF93-247D-49FC-8E45-74697F7E16DE}"/>
              </a:ext>
            </a:extLst>
          </p:cNvPr>
          <p:cNvSpPr/>
          <p:nvPr/>
        </p:nvSpPr>
        <p:spPr>
          <a:xfrm>
            <a:off x="4252888" y="4400970"/>
            <a:ext cx="193646" cy="40555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34803CE-9065-4A1E-8A1D-6FEBB3556414}"/>
              </a:ext>
            </a:extLst>
          </p:cNvPr>
          <p:cNvSpPr/>
          <p:nvPr/>
        </p:nvSpPr>
        <p:spPr>
          <a:xfrm>
            <a:off x="4285581" y="3882120"/>
            <a:ext cx="79923" cy="39661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3A1A85F-B5D1-4E63-886B-D42AC14801E4}"/>
              </a:ext>
            </a:extLst>
          </p:cNvPr>
          <p:cNvSpPr/>
          <p:nvPr/>
        </p:nvSpPr>
        <p:spPr>
          <a:xfrm>
            <a:off x="4144974" y="5131732"/>
            <a:ext cx="410207" cy="73952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F457F51-1B2E-4318-8A7D-880450221C17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1812611" y="4129319"/>
            <a:ext cx="1855271" cy="9995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3F7BA21-3D3F-4875-8CB0-8398AB66B679}"/>
              </a:ext>
            </a:extLst>
          </p:cNvPr>
          <p:cNvSpPr txBox="1"/>
          <p:nvPr/>
        </p:nvSpPr>
        <p:spPr>
          <a:xfrm>
            <a:off x="2351561" y="35749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1B8065"/>
                </a:solidFill>
              </a:defRPr>
            </a:lvl1pPr>
          </a:lstStyle>
          <a:p>
            <a:r>
              <a:rPr lang="zh-CN" altLang="en-US" sz="1200" dirty="0"/>
              <a:t>状态转移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/>
              <p:nvPr/>
            </p:nvSpPr>
            <p:spPr>
              <a:xfrm rot="1702199">
                <a:off x="2152174" y="4112500"/>
                <a:ext cx="1252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58305C3-D193-4E83-BBDF-611A0B1D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02199">
                <a:off x="2152174" y="4112500"/>
                <a:ext cx="1252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文本框 157">
            <a:extLst>
              <a:ext uri="{FF2B5EF4-FFF2-40B4-BE49-F238E27FC236}">
                <a16:creationId xmlns:a16="http://schemas.microsoft.com/office/drawing/2014/main" id="{4E8B432A-835C-40BF-BC23-6A6EB8789A77}"/>
              </a:ext>
            </a:extLst>
          </p:cNvPr>
          <p:cNvSpPr txBox="1"/>
          <p:nvPr/>
        </p:nvSpPr>
        <p:spPr>
          <a:xfrm>
            <a:off x="726992" y="5724108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413BAF1-3ED6-4BFE-B876-CDB77923AE83}"/>
              </a:ext>
            </a:extLst>
          </p:cNvPr>
          <p:cNvSpPr txBox="1"/>
          <p:nvPr/>
        </p:nvSpPr>
        <p:spPr>
          <a:xfrm>
            <a:off x="3800445" y="5724108"/>
            <a:ext cx="1130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观测时间点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D9EEFB7-E0D0-4F5F-95F3-8ED6577364F6}"/>
              </a:ext>
            </a:extLst>
          </p:cNvPr>
          <p:cNvSpPr txBox="1"/>
          <p:nvPr/>
        </p:nvSpPr>
        <p:spPr>
          <a:xfrm>
            <a:off x="1192653" y="1705729"/>
            <a:ext cx="3510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“初始观测”   向   “观测时间点</a:t>
            </a:r>
            <a:r>
              <a:rPr lang="en-US" altLang="zh-CN" sz="1600" dirty="0"/>
              <a:t>2 </a:t>
            </a:r>
            <a:r>
              <a:rPr lang="zh-CN" altLang="en-US" sz="1600" dirty="0"/>
              <a:t>” </a:t>
            </a:r>
            <a:r>
              <a:rPr lang="en-US" altLang="zh-CN" sz="1600" dirty="0"/>
              <a:t> </a:t>
            </a:r>
            <a:r>
              <a:rPr lang="zh-CN" altLang="en-US" sz="1600" dirty="0"/>
              <a:t>转移</a:t>
            </a:r>
            <a:r>
              <a:rPr lang="en-US" altLang="zh-CN" sz="1600" dirty="0"/>
              <a:t> </a:t>
            </a:r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07CDCA3C-6BCA-4C26-BA2A-912FF2D0522D}"/>
              </a:ext>
            </a:extLst>
          </p:cNvPr>
          <p:cNvSpPr/>
          <p:nvPr/>
        </p:nvSpPr>
        <p:spPr>
          <a:xfrm>
            <a:off x="7794869" y="1471484"/>
            <a:ext cx="1584153" cy="2800727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43455237-592D-407A-8561-8EFE502B0057}"/>
              </a:ext>
            </a:extLst>
          </p:cNvPr>
          <p:cNvSpPr/>
          <p:nvPr/>
        </p:nvSpPr>
        <p:spPr>
          <a:xfrm>
            <a:off x="6431873" y="1534956"/>
            <a:ext cx="1993268" cy="2601900"/>
          </a:xfrm>
          <a:custGeom>
            <a:avLst/>
            <a:gdLst>
              <a:gd name="connsiteX0" fmla="*/ 1516283 w 1516283"/>
              <a:gd name="connsiteY0" fmla="*/ 1979270 h 1979270"/>
              <a:gd name="connsiteX1" fmla="*/ 636607 w 1516283"/>
              <a:gd name="connsiteY1" fmla="*/ 1226916 h 1979270"/>
              <a:gd name="connsiteX2" fmla="*/ 0 w 1516283"/>
              <a:gd name="connsiteY2" fmla="*/ 0 h 19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283" h="1979270">
                <a:moveTo>
                  <a:pt x="1516283" y="1979270"/>
                </a:moveTo>
                <a:cubicBezTo>
                  <a:pt x="1202802" y="1768032"/>
                  <a:pt x="889321" y="1556794"/>
                  <a:pt x="636607" y="1226916"/>
                </a:cubicBezTo>
                <a:cubicBezTo>
                  <a:pt x="383893" y="897038"/>
                  <a:pt x="191946" y="4485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E0BF59D1-F584-4EE7-A2C5-34E369CD7058}"/>
              </a:ext>
            </a:extLst>
          </p:cNvPr>
          <p:cNvSpPr/>
          <p:nvPr/>
        </p:nvSpPr>
        <p:spPr>
          <a:xfrm>
            <a:off x="8431384" y="4122586"/>
            <a:ext cx="2860569" cy="1110753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F720BB53-EBF3-4C41-AF67-E2134AE22CFB}"/>
              </a:ext>
            </a:extLst>
          </p:cNvPr>
          <p:cNvSpPr/>
          <p:nvPr/>
        </p:nvSpPr>
        <p:spPr>
          <a:xfrm>
            <a:off x="9311617" y="1534956"/>
            <a:ext cx="1563517" cy="2768639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FB451196-1169-4988-9C92-1CC73BE6FF90}"/>
              </a:ext>
            </a:extLst>
          </p:cNvPr>
          <p:cNvSpPr/>
          <p:nvPr/>
        </p:nvSpPr>
        <p:spPr>
          <a:xfrm>
            <a:off x="8393960" y="4290693"/>
            <a:ext cx="932876" cy="1809942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A9D692D2-8B30-4AEC-9426-59EF41946975}"/>
              </a:ext>
            </a:extLst>
          </p:cNvPr>
          <p:cNvSpPr/>
          <p:nvPr/>
        </p:nvSpPr>
        <p:spPr>
          <a:xfrm>
            <a:off x="10833109" y="1474541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0C0199E1-C812-410E-9347-00F391DFE32F}"/>
              </a:ext>
            </a:extLst>
          </p:cNvPr>
          <p:cNvSpPr/>
          <p:nvPr/>
        </p:nvSpPr>
        <p:spPr>
          <a:xfrm>
            <a:off x="5595004" y="2158804"/>
            <a:ext cx="5432036" cy="3910459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4049DACE-A4A3-4F06-BD17-BF9A7D15FA05}"/>
              </a:ext>
            </a:extLst>
          </p:cNvPr>
          <p:cNvSpPr/>
          <p:nvPr/>
        </p:nvSpPr>
        <p:spPr>
          <a:xfrm>
            <a:off x="7237025" y="1622362"/>
            <a:ext cx="1198935" cy="2510944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1FB275CC-E039-4A72-BC8C-87B56ACBBA7C}"/>
              </a:ext>
            </a:extLst>
          </p:cNvPr>
          <p:cNvSpPr/>
          <p:nvPr/>
        </p:nvSpPr>
        <p:spPr>
          <a:xfrm>
            <a:off x="7742230" y="1578328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71C93F1E-5B6B-422A-9B8F-A737A82A5137}"/>
              </a:ext>
            </a:extLst>
          </p:cNvPr>
          <p:cNvSpPr/>
          <p:nvPr/>
        </p:nvSpPr>
        <p:spPr>
          <a:xfrm>
            <a:off x="6036262" y="652439"/>
            <a:ext cx="861585" cy="4275638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D164926E-E3B3-4EAA-8327-3DF1994378CF}"/>
              </a:ext>
            </a:extLst>
          </p:cNvPr>
          <p:cNvSpPr/>
          <p:nvPr/>
        </p:nvSpPr>
        <p:spPr>
          <a:xfrm>
            <a:off x="6888346" y="576361"/>
            <a:ext cx="2617117" cy="411479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9E27B4DC-54C1-42C8-AC68-8E021C24BB2D}"/>
              </a:ext>
            </a:extLst>
          </p:cNvPr>
          <p:cNvSpPr/>
          <p:nvPr/>
        </p:nvSpPr>
        <p:spPr>
          <a:xfrm>
            <a:off x="8866398" y="485067"/>
            <a:ext cx="3073590" cy="1886757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BF90425E-F051-40BB-9103-6B0635F19400}"/>
              </a:ext>
            </a:extLst>
          </p:cNvPr>
          <p:cNvSpPr/>
          <p:nvPr/>
        </p:nvSpPr>
        <p:spPr>
          <a:xfrm>
            <a:off x="9170714" y="1428445"/>
            <a:ext cx="2632332" cy="4716896"/>
          </a:xfrm>
          <a:custGeom>
            <a:avLst/>
            <a:gdLst>
              <a:gd name="connsiteX0" fmla="*/ 2002420 w 2002420"/>
              <a:gd name="connsiteY0" fmla="*/ 0 h 3588152"/>
              <a:gd name="connsiteX1" fmla="*/ 590308 w 2002420"/>
              <a:gd name="connsiteY1" fmla="*/ 2407534 h 3588152"/>
              <a:gd name="connsiteX2" fmla="*/ 0 w 2002420"/>
              <a:gd name="connsiteY2" fmla="*/ 3588152 h 3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0" h="3588152">
                <a:moveTo>
                  <a:pt x="2002420" y="0"/>
                </a:moveTo>
                <a:cubicBezTo>
                  <a:pt x="1463232" y="904754"/>
                  <a:pt x="924045" y="1809509"/>
                  <a:pt x="590308" y="2407534"/>
                </a:cubicBezTo>
                <a:cubicBezTo>
                  <a:pt x="256571" y="3005559"/>
                  <a:pt x="128285" y="3296855"/>
                  <a:pt x="0" y="3588152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E48AFAE0-8BC1-4E6B-8875-B85956BDFCD5}"/>
              </a:ext>
            </a:extLst>
          </p:cNvPr>
          <p:cNvSpPr/>
          <p:nvPr/>
        </p:nvSpPr>
        <p:spPr>
          <a:xfrm>
            <a:off x="10565499" y="1968351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AFA27436-F648-405D-8159-C4FF8FC94187}"/>
              </a:ext>
            </a:extLst>
          </p:cNvPr>
          <p:cNvSpPr/>
          <p:nvPr/>
        </p:nvSpPr>
        <p:spPr>
          <a:xfrm>
            <a:off x="11273096" y="2225062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D1F8EB8-BC7F-4A5A-8D7A-B8E4ADFB2CA9}"/>
              </a:ext>
            </a:extLst>
          </p:cNvPr>
          <p:cNvSpPr/>
          <p:nvPr/>
        </p:nvSpPr>
        <p:spPr>
          <a:xfrm>
            <a:off x="6394065" y="1499200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十边形 177">
            <a:extLst>
              <a:ext uri="{FF2B5EF4-FFF2-40B4-BE49-F238E27FC236}">
                <a16:creationId xmlns:a16="http://schemas.microsoft.com/office/drawing/2014/main" id="{0148E95D-3C77-46C4-92BA-A27025C3B98D}"/>
              </a:ext>
            </a:extLst>
          </p:cNvPr>
          <p:cNvSpPr/>
          <p:nvPr/>
        </p:nvSpPr>
        <p:spPr>
          <a:xfrm>
            <a:off x="8416286" y="4554063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5310B1E-5226-4DCA-B51B-0AFB0F20EF27}"/>
                  </a:ext>
                </a:extLst>
              </p:cNvPr>
              <p:cNvSpPr txBox="1"/>
              <p:nvPr/>
            </p:nvSpPr>
            <p:spPr>
              <a:xfrm>
                <a:off x="7707196" y="4458481"/>
                <a:ext cx="705093" cy="364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5310B1E-5226-4DCA-B51B-0AFB0F20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96" y="4458481"/>
                <a:ext cx="705093" cy="364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64755B25-9EB8-43CC-A287-72EFC5045324}"/>
              </a:ext>
            </a:extLst>
          </p:cNvPr>
          <p:cNvCxnSpPr>
            <a:cxnSpLocks/>
          </p:cNvCxnSpPr>
          <p:nvPr/>
        </p:nvCxnSpPr>
        <p:spPr>
          <a:xfrm flipV="1">
            <a:off x="8461384" y="4313345"/>
            <a:ext cx="141562" cy="2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D6036889-EE29-4E92-95F3-EB14A107A528}"/>
              </a:ext>
            </a:extLst>
          </p:cNvPr>
          <p:cNvSpPr/>
          <p:nvPr/>
        </p:nvSpPr>
        <p:spPr>
          <a:xfrm>
            <a:off x="8378745" y="4084976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8B38F523-4711-475A-B3C8-5CF35D5D6DFE}"/>
              </a:ext>
            </a:extLst>
          </p:cNvPr>
          <p:cNvSpPr/>
          <p:nvPr/>
        </p:nvSpPr>
        <p:spPr>
          <a:xfrm>
            <a:off x="11220245" y="5173182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2F53B7E-E519-4EC4-B13C-646539BD5F7C}"/>
              </a:ext>
            </a:extLst>
          </p:cNvPr>
          <p:cNvSpPr/>
          <p:nvPr/>
        </p:nvSpPr>
        <p:spPr>
          <a:xfrm>
            <a:off x="9272602" y="4238055"/>
            <a:ext cx="105277" cy="10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013880AE-BB8A-4433-B0DA-5C8324B3A44E}"/>
                  </a:ext>
                </a:extLst>
              </p:cNvPr>
              <p:cNvSpPr txBox="1"/>
              <p:nvPr/>
            </p:nvSpPr>
            <p:spPr>
              <a:xfrm>
                <a:off x="8755953" y="4049980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013880AE-BB8A-4433-B0DA-5C8324B3A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953" y="4049980"/>
                <a:ext cx="238527" cy="276999"/>
              </a:xfrm>
              <a:prstGeom prst="rect">
                <a:avLst/>
              </a:prstGeom>
              <a:blipFill>
                <a:blip r:embed="rId12"/>
                <a:stretch>
                  <a:fillRect l="-15385" r="-1025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8331149-D514-45EA-9960-AF00EB64510A}"/>
                  </a:ext>
                </a:extLst>
              </p:cNvPr>
              <p:cNvSpPr txBox="1"/>
              <p:nvPr/>
            </p:nvSpPr>
            <p:spPr>
              <a:xfrm>
                <a:off x="7410759" y="3475681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8331149-D514-45EA-9960-AF00EB64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759" y="3475681"/>
                <a:ext cx="243848" cy="276999"/>
              </a:xfrm>
              <a:prstGeom prst="rect">
                <a:avLst/>
              </a:prstGeom>
              <a:blipFill>
                <a:blip r:embed="rId13"/>
                <a:stretch>
                  <a:fillRect l="-15000" r="-75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90DB4C7B-516D-48CE-A69C-BC59CCF170B9}"/>
                  </a:ext>
                </a:extLst>
              </p:cNvPr>
              <p:cNvSpPr txBox="1"/>
              <p:nvPr/>
            </p:nvSpPr>
            <p:spPr>
              <a:xfrm>
                <a:off x="7145791" y="465107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90DB4C7B-516D-48CE-A69C-BC59CCF1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91" y="4651078"/>
                <a:ext cx="243848" cy="276999"/>
              </a:xfrm>
              <a:prstGeom prst="rect">
                <a:avLst/>
              </a:prstGeom>
              <a:blipFill>
                <a:blip r:embed="rId14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CB8A9E5-3245-4902-9CC3-66072AE98CFD}"/>
                  </a:ext>
                </a:extLst>
              </p:cNvPr>
              <p:cNvSpPr txBox="1"/>
              <p:nvPr/>
            </p:nvSpPr>
            <p:spPr>
              <a:xfrm>
                <a:off x="7544649" y="1738108"/>
                <a:ext cx="233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CB8A9E5-3245-4902-9CC3-66072AE9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49" y="1738108"/>
                <a:ext cx="233975" cy="276999"/>
              </a:xfrm>
              <a:prstGeom prst="rect">
                <a:avLst/>
              </a:prstGeom>
              <a:blipFill>
                <a:blip r:embed="rId15"/>
                <a:stretch>
                  <a:fillRect l="-15789" r="-789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342D2546-DC2E-4F60-954C-5D2A99433596}"/>
                  </a:ext>
                </a:extLst>
              </p:cNvPr>
              <p:cNvSpPr txBox="1"/>
              <p:nvPr/>
            </p:nvSpPr>
            <p:spPr>
              <a:xfrm>
                <a:off x="8552136" y="1491932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342D2546-DC2E-4F60-954C-5D2A9943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136" y="1491932"/>
                <a:ext cx="243848" cy="276999"/>
              </a:xfrm>
              <a:prstGeom prst="rect">
                <a:avLst/>
              </a:prstGeom>
              <a:blipFill>
                <a:blip r:embed="rId16"/>
                <a:stretch>
                  <a:fillRect l="-15000" r="-1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C0B9911-E005-433C-AA49-3F99FF5FA50E}"/>
                  </a:ext>
                </a:extLst>
              </p:cNvPr>
              <p:cNvSpPr txBox="1"/>
              <p:nvPr/>
            </p:nvSpPr>
            <p:spPr>
              <a:xfrm>
                <a:off x="6916185" y="1491932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C0B9911-E005-433C-AA49-3F99FF5F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85" y="1491932"/>
                <a:ext cx="243848" cy="276999"/>
              </a:xfrm>
              <a:prstGeom prst="rect">
                <a:avLst/>
              </a:prstGeom>
              <a:blipFill>
                <a:blip r:embed="rId17"/>
                <a:stretch>
                  <a:fillRect l="-15000" r="-75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2C23A513-BBD7-4765-8791-1109B23FF2D7}"/>
                  </a:ext>
                </a:extLst>
              </p:cNvPr>
              <p:cNvSpPr txBox="1"/>
              <p:nvPr/>
            </p:nvSpPr>
            <p:spPr>
              <a:xfrm>
                <a:off x="7969376" y="604566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196C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196CA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196CA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196CA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2C23A513-BBD7-4765-8791-1109B23F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376" y="604566"/>
                <a:ext cx="243848" cy="276999"/>
              </a:xfrm>
              <a:prstGeom prst="rect">
                <a:avLst/>
              </a:prstGeom>
              <a:blipFill>
                <a:blip r:embed="rId18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5B19BC41-5081-48A8-B7B2-EFFC60A4FBB6}"/>
                  </a:ext>
                </a:extLst>
              </p:cNvPr>
              <p:cNvSpPr txBox="1"/>
              <p:nvPr/>
            </p:nvSpPr>
            <p:spPr>
              <a:xfrm>
                <a:off x="9566900" y="1021725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5B19BC41-5081-48A8-B7B2-EFFC60A4F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900" y="1021725"/>
                <a:ext cx="243848" cy="276999"/>
              </a:xfrm>
              <a:prstGeom prst="rect">
                <a:avLst/>
              </a:prstGeom>
              <a:blipFill>
                <a:blip r:embed="rId19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9AFA99A2-03E6-4EF7-B827-44B968668BB8}"/>
                  </a:ext>
                </a:extLst>
              </p:cNvPr>
              <p:cNvSpPr txBox="1"/>
              <p:nvPr/>
            </p:nvSpPr>
            <p:spPr>
              <a:xfrm>
                <a:off x="8981833" y="4949712"/>
                <a:ext cx="237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B806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1B806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9AFA99A2-03E6-4EF7-B827-44B96866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33" y="4949712"/>
                <a:ext cx="237437" cy="276999"/>
              </a:xfrm>
              <a:prstGeom prst="rect">
                <a:avLst/>
              </a:prstGeom>
              <a:blipFill>
                <a:blip r:embed="rId20"/>
                <a:stretch>
                  <a:fillRect l="-15385" r="-1025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BE927B8-6202-451C-9A2A-241A90A9F6E5}"/>
                  </a:ext>
                </a:extLst>
              </p:cNvPr>
              <p:cNvSpPr txBox="1"/>
              <p:nvPr/>
            </p:nvSpPr>
            <p:spPr>
              <a:xfrm>
                <a:off x="8759554" y="4049739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B8065"/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BE927B8-6202-451C-9A2A-241A90A9F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554" y="4049739"/>
                <a:ext cx="238527" cy="276999"/>
              </a:xfrm>
              <a:prstGeom prst="rect">
                <a:avLst/>
              </a:prstGeom>
              <a:blipFill>
                <a:blip r:embed="rId21"/>
                <a:stretch>
                  <a:fillRect l="-15385" r="-769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十边形 205">
            <a:extLst>
              <a:ext uri="{FF2B5EF4-FFF2-40B4-BE49-F238E27FC236}">
                <a16:creationId xmlns:a16="http://schemas.microsoft.com/office/drawing/2014/main" id="{0E6ECC28-E343-415F-A4FC-D8C9D0D0A693}"/>
              </a:ext>
            </a:extLst>
          </p:cNvPr>
          <p:cNvSpPr/>
          <p:nvPr/>
        </p:nvSpPr>
        <p:spPr>
          <a:xfrm>
            <a:off x="8760389" y="1010889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85C6073-2401-45A0-9186-6CD4D7349509}"/>
              </a:ext>
            </a:extLst>
          </p:cNvPr>
          <p:cNvCxnSpPr>
            <a:cxnSpLocks/>
          </p:cNvCxnSpPr>
          <p:nvPr/>
        </p:nvCxnSpPr>
        <p:spPr>
          <a:xfrm>
            <a:off x="8723871" y="894166"/>
            <a:ext cx="49273" cy="11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1482D40-D544-4715-9081-90F4AB134D2B}"/>
                  </a:ext>
                </a:extLst>
              </p:cNvPr>
              <p:cNvSpPr txBox="1"/>
              <p:nvPr/>
            </p:nvSpPr>
            <p:spPr>
              <a:xfrm>
                <a:off x="8778031" y="803976"/>
                <a:ext cx="539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1482D40-D544-4715-9081-90F4AB13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031" y="803976"/>
                <a:ext cx="53995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十边形 208">
            <a:extLst>
              <a:ext uri="{FF2B5EF4-FFF2-40B4-BE49-F238E27FC236}">
                <a16:creationId xmlns:a16="http://schemas.microsoft.com/office/drawing/2014/main" id="{EF4938FD-6900-481B-8A8C-899D8215E696}"/>
              </a:ext>
            </a:extLst>
          </p:cNvPr>
          <p:cNvSpPr/>
          <p:nvPr/>
        </p:nvSpPr>
        <p:spPr>
          <a:xfrm>
            <a:off x="8621421" y="4248779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十边形 209">
            <a:extLst>
              <a:ext uri="{FF2B5EF4-FFF2-40B4-BE49-F238E27FC236}">
                <a16:creationId xmlns:a16="http://schemas.microsoft.com/office/drawing/2014/main" id="{4F035640-AEED-463E-B955-14FCF8F0B94E}"/>
              </a:ext>
            </a:extLst>
          </p:cNvPr>
          <p:cNvSpPr/>
          <p:nvPr/>
        </p:nvSpPr>
        <p:spPr>
          <a:xfrm>
            <a:off x="8671220" y="825944"/>
            <a:ext cx="49799" cy="49799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DC847B-6046-4A00-8DCD-E6240BAB3D19}"/>
              </a:ext>
            </a:extLst>
          </p:cNvPr>
          <p:cNvCxnSpPr>
            <a:cxnSpLocks/>
          </p:cNvCxnSpPr>
          <p:nvPr/>
        </p:nvCxnSpPr>
        <p:spPr>
          <a:xfrm flipH="1">
            <a:off x="8467893" y="1100838"/>
            <a:ext cx="324450" cy="3409260"/>
          </a:xfrm>
          <a:prstGeom prst="lin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3" name="时间轴左上角">
            <a:extLst>
              <a:ext uri="{FF2B5EF4-FFF2-40B4-BE49-F238E27FC236}">
                <a16:creationId xmlns:a16="http://schemas.microsoft.com/office/drawing/2014/main" id="{57F2D2D7-F437-4DA5-934F-7AEBC4F3677E}"/>
              </a:ext>
            </a:extLst>
          </p:cNvPr>
          <p:cNvGrpSpPr/>
          <p:nvPr/>
        </p:nvGrpSpPr>
        <p:grpSpPr>
          <a:xfrm>
            <a:off x="213065" y="239275"/>
            <a:ext cx="1685806" cy="303505"/>
            <a:chOff x="1037260" y="377775"/>
            <a:chExt cx="1685806" cy="303505"/>
          </a:xfrm>
        </p:grpSpPr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CDF25DC-377C-4B58-BF42-D58C03B0539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60" y="423641"/>
              <a:ext cx="1685806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B3A2F9D-3A4A-4C56-BAAE-F9487C1B7375}"/>
                </a:ext>
              </a:extLst>
            </p:cNvPr>
            <p:cNvSpPr txBox="1"/>
            <p:nvPr/>
          </p:nvSpPr>
          <p:spPr>
            <a:xfrm>
              <a:off x="1222246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8655E26-8FA0-42AC-9EA4-39D383F0D12E}"/>
                </a:ext>
              </a:extLst>
            </p:cNvPr>
            <p:cNvSpPr/>
            <p:nvPr/>
          </p:nvSpPr>
          <p:spPr>
            <a:xfrm>
              <a:off x="131218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92CF081-4FBF-4AB9-B77B-7F8E4F342B4E}"/>
                </a:ext>
              </a:extLst>
            </p:cNvPr>
            <p:cNvSpPr txBox="1"/>
            <p:nvPr/>
          </p:nvSpPr>
          <p:spPr>
            <a:xfrm>
              <a:off x="1706978" y="542780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4E35E90-6044-409A-9285-5CFC31EB7166}"/>
                </a:ext>
              </a:extLst>
            </p:cNvPr>
            <p:cNvSpPr txBox="1"/>
            <p:nvPr/>
          </p:nvSpPr>
          <p:spPr>
            <a:xfrm>
              <a:off x="2205247" y="542781"/>
              <a:ext cx="29815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2B6C973-A5E2-40AA-8EF4-1D3D874312D9}"/>
                </a:ext>
              </a:extLst>
            </p:cNvPr>
            <p:cNvSpPr/>
            <p:nvPr/>
          </p:nvSpPr>
          <p:spPr>
            <a:xfrm>
              <a:off x="1788431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7CA0195-240E-4738-9FBA-FA209F2B8124}"/>
                </a:ext>
              </a:extLst>
            </p:cNvPr>
            <p:cNvSpPr/>
            <p:nvPr/>
          </p:nvSpPr>
          <p:spPr>
            <a:xfrm>
              <a:off x="2289450" y="377775"/>
              <a:ext cx="91732" cy="9173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1263146-8F59-4AF9-ABFE-F913BEC8C55E}"/>
              </a:ext>
            </a:extLst>
          </p:cNvPr>
          <p:cNvSpPr/>
          <p:nvPr/>
        </p:nvSpPr>
        <p:spPr>
          <a:xfrm>
            <a:off x="338352" y="88811"/>
            <a:ext cx="860777" cy="507251"/>
          </a:xfrm>
          <a:prstGeom prst="roundRect">
            <a:avLst>
              <a:gd name="adj" fmla="val 10891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BC42A428-A24A-499A-ABB7-563A185CB274}"/>
              </a:ext>
            </a:extLst>
          </p:cNvPr>
          <p:cNvSpPr/>
          <p:nvPr/>
        </p:nvSpPr>
        <p:spPr>
          <a:xfrm rot="10626874" flipV="1">
            <a:off x="527593" y="633063"/>
            <a:ext cx="514741" cy="156015"/>
          </a:xfrm>
          <a:custGeom>
            <a:avLst/>
            <a:gdLst>
              <a:gd name="connsiteX0" fmla="*/ 1152144 w 1152144"/>
              <a:gd name="connsiteY0" fmla="*/ 0 h 219609"/>
              <a:gd name="connsiteX1" fmla="*/ 576072 w 1152144"/>
              <a:gd name="connsiteY1" fmla="*/ 219456 h 219609"/>
              <a:gd name="connsiteX2" fmla="*/ 0 w 1152144"/>
              <a:gd name="connsiteY2" fmla="*/ 27432 h 2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219609">
                <a:moveTo>
                  <a:pt x="1152144" y="0"/>
                </a:moveTo>
                <a:cubicBezTo>
                  <a:pt x="960120" y="107442"/>
                  <a:pt x="768096" y="214884"/>
                  <a:pt x="576072" y="219456"/>
                </a:cubicBezTo>
                <a:cubicBezTo>
                  <a:pt x="384048" y="224028"/>
                  <a:pt x="192024" y="125730"/>
                  <a:pt x="0" y="27432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B2F492D-9FA1-44B4-9FAE-66FECE5B8C90}"/>
                  </a:ext>
                </a:extLst>
              </p:cNvPr>
              <p:cNvSpPr txBox="1"/>
              <p:nvPr/>
            </p:nvSpPr>
            <p:spPr>
              <a:xfrm>
                <a:off x="8743824" y="2528469"/>
                <a:ext cx="227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BBFE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BBFE8"/>
                  </a:solidFill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B2F492D-9FA1-44B4-9FAE-66FECE5B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24" y="2528469"/>
                <a:ext cx="227049" cy="276999"/>
              </a:xfrm>
              <a:prstGeom prst="rect">
                <a:avLst/>
              </a:prstGeom>
              <a:blipFill>
                <a:blip r:embed="rId23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737FB30-86F6-4533-A8BB-7E7FF81A92DA}"/>
                  </a:ext>
                </a:extLst>
              </p:cNvPr>
              <p:cNvSpPr txBox="1"/>
              <p:nvPr/>
            </p:nvSpPr>
            <p:spPr>
              <a:xfrm>
                <a:off x="490782" y="3860987"/>
                <a:ext cx="501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737FB30-86F6-4533-A8BB-7E7FF81A9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2" y="3860987"/>
                <a:ext cx="501163" cy="461665"/>
              </a:xfrm>
              <a:prstGeom prst="rect">
                <a:avLst/>
              </a:prstGeom>
              <a:blipFill>
                <a:blip r:embed="rId2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7FC1131-CE12-4858-8BE1-8DE54C182B7C}"/>
                  </a:ext>
                </a:extLst>
              </p:cNvPr>
              <p:cNvSpPr txBox="1"/>
              <p:nvPr/>
            </p:nvSpPr>
            <p:spPr>
              <a:xfrm>
                <a:off x="490782" y="4386446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7FC1131-CE12-4858-8BE1-8DE54C182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2" y="4386446"/>
                <a:ext cx="508280" cy="461665"/>
              </a:xfrm>
              <a:prstGeom prst="rect">
                <a:avLst/>
              </a:prstGeom>
              <a:blipFill>
                <a:blip r:embed="rId2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BEA1A95-F953-4521-8443-0012DCE9F91D}"/>
                  </a:ext>
                </a:extLst>
              </p:cNvPr>
              <p:cNvSpPr txBox="1"/>
              <p:nvPr/>
            </p:nvSpPr>
            <p:spPr>
              <a:xfrm>
                <a:off x="490782" y="4898018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BEA1A95-F953-4521-8443-0012DCE9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2" y="4898018"/>
                <a:ext cx="501868" cy="461665"/>
              </a:xfrm>
              <a:prstGeom prst="rect">
                <a:avLst/>
              </a:prstGeom>
              <a:blipFill>
                <a:blip r:embed="rId2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B6E2B41-CF5B-4688-9889-36FBEFCFEB92}"/>
                  </a:ext>
                </a:extLst>
              </p:cNvPr>
              <p:cNvSpPr txBox="1"/>
              <p:nvPr/>
            </p:nvSpPr>
            <p:spPr>
              <a:xfrm>
                <a:off x="3675081" y="3841103"/>
                <a:ext cx="348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B6E2B41-CF5B-4688-9889-36FBEFCFE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81" y="3841103"/>
                <a:ext cx="348339" cy="461665"/>
              </a:xfrm>
              <a:prstGeom prst="rect">
                <a:avLst/>
              </a:prstGeom>
              <a:blipFill>
                <a:blip r:embed="rId27"/>
                <a:stretch>
                  <a:fillRect r="-1754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82D05B0-FA01-477C-923D-423EDAFEAC68}"/>
                  </a:ext>
                </a:extLst>
              </p:cNvPr>
              <p:cNvSpPr txBox="1"/>
              <p:nvPr/>
            </p:nvSpPr>
            <p:spPr>
              <a:xfrm>
                <a:off x="3667882" y="4386446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82D05B0-FA01-477C-923D-423EDAFE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82" y="4386446"/>
                <a:ext cx="495136" cy="461665"/>
              </a:xfrm>
              <a:prstGeom prst="rect">
                <a:avLst/>
              </a:prstGeom>
              <a:blipFill>
                <a:blip r:embed="rId2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FAF1324-534D-4F4A-B5FB-EB79D0A20F27}"/>
                  </a:ext>
                </a:extLst>
              </p:cNvPr>
              <p:cNvSpPr txBox="1"/>
              <p:nvPr/>
            </p:nvSpPr>
            <p:spPr>
              <a:xfrm>
                <a:off x="3667882" y="4898018"/>
                <a:ext cx="508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FAF1324-534D-4F4A-B5FB-EB79D0A2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82" y="4898018"/>
                <a:ext cx="508280" cy="461665"/>
              </a:xfrm>
              <a:prstGeom prst="rect">
                <a:avLst/>
              </a:prstGeom>
              <a:blipFill>
                <a:blip r:embed="rId2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38B2CB70-CE9B-4DE6-971A-9614AA35B1AA}"/>
              </a:ext>
            </a:extLst>
          </p:cNvPr>
          <p:cNvSpPr txBox="1"/>
          <p:nvPr/>
        </p:nvSpPr>
        <p:spPr>
          <a:xfrm>
            <a:off x="5306982" y="5446465"/>
            <a:ext cx="26722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两个投影点看起来是不连通的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36B299E-994D-465A-9AAA-7F89AEE8A073}"/>
                  </a:ext>
                </a:extLst>
              </p:cNvPr>
              <p:cNvSpPr txBox="1"/>
              <p:nvPr/>
            </p:nvSpPr>
            <p:spPr>
              <a:xfrm>
                <a:off x="5338165" y="5703382"/>
                <a:ext cx="10747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36B299E-994D-465A-9AAA-7F89AEE8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165" y="5703382"/>
                <a:ext cx="1074718" cy="246221"/>
              </a:xfrm>
              <a:prstGeom prst="rect">
                <a:avLst/>
              </a:prstGeom>
              <a:blipFill>
                <a:blip r:embed="rId30"/>
                <a:stretch>
                  <a:fillRect l="-11932" t="-27500" r="-284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BB8DBEC1-D5C4-4AB7-A0EB-1A759DF1F3AE}"/>
                  </a:ext>
                </a:extLst>
              </p:cNvPr>
              <p:cNvSpPr txBox="1"/>
              <p:nvPr/>
            </p:nvSpPr>
            <p:spPr>
              <a:xfrm>
                <a:off x="5338165" y="5985615"/>
                <a:ext cx="17467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/>
                  <a:t>所以转移概率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BB8DBEC1-D5C4-4AB7-A0EB-1A759DF1F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165" y="5985615"/>
                <a:ext cx="1746760" cy="246221"/>
              </a:xfrm>
              <a:prstGeom prst="rect">
                <a:avLst/>
              </a:prstGeom>
              <a:blipFill>
                <a:blip r:embed="rId31"/>
                <a:stretch>
                  <a:fillRect l="-7343" t="-27500" r="-209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F0772F9F-7744-409C-B56D-FFCBAEFB93EF}"/>
              </a:ext>
            </a:extLst>
          </p:cNvPr>
          <p:cNvSpPr txBox="1"/>
          <p:nvPr/>
        </p:nvSpPr>
        <p:spPr>
          <a:xfrm>
            <a:off x="4838298" y="2027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状态转移概率计算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80" grpId="0"/>
      <p:bldP spid="206" grpId="0" animBg="1"/>
      <p:bldP spid="208" grpId="0"/>
      <p:bldP spid="209" grpId="0" animBg="1"/>
      <p:bldP spid="210" grpId="0" animBg="1"/>
      <p:bldP spid="83" grpId="0"/>
      <p:bldP spid="99" grpId="0"/>
      <p:bldP spid="110" grpId="0"/>
      <p:bldP spid="1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id="{29A1FFD0-BCEF-46EF-B957-F178195C07D3}"/>
              </a:ext>
            </a:extLst>
          </p:cNvPr>
          <p:cNvSpPr txBox="1"/>
          <p:nvPr/>
        </p:nvSpPr>
        <p:spPr>
          <a:xfrm>
            <a:off x="5009630" y="2353612"/>
            <a:ext cx="27699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其他转移计算同理！</a:t>
            </a:r>
            <a:endParaRPr lang="zh-CN" altLang="en-US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778789-4A2A-4788-831E-B20D044D9CA4}"/>
              </a:ext>
            </a:extLst>
          </p:cNvPr>
          <p:cNvSpPr txBox="1"/>
          <p:nvPr/>
        </p:nvSpPr>
        <p:spPr>
          <a:xfrm>
            <a:off x="4838298" y="2027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状态转移概率计算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E715CA-2468-43D2-AEDF-810FC0B0792C}"/>
              </a:ext>
            </a:extLst>
          </p:cNvPr>
          <p:cNvSpPr txBox="1"/>
          <p:nvPr/>
        </p:nvSpPr>
        <p:spPr>
          <a:xfrm>
            <a:off x="1990950" y="3673442"/>
            <a:ext cx="880734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状态转移概率的计算也可以改进：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比如考虑：前后观测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点所形成的方位角 与 路段方位角的偏离</a:t>
            </a:r>
          </a:p>
        </p:txBody>
      </p:sp>
    </p:spTree>
    <p:extLst>
      <p:ext uri="{BB962C8B-B14F-4D97-AF65-F5344CB8AC3E}">
        <p14:creationId xmlns:p14="http://schemas.microsoft.com/office/powerpoint/2010/main" val="18593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814546F-C493-4CC2-8D68-18B4A2C2CD2B}"/>
              </a:ext>
            </a:extLst>
          </p:cNvPr>
          <p:cNvSpPr txBox="1"/>
          <p:nvPr/>
        </p:nvSpPr>
        <p:spPr>
          <a:xfrm>
            <a:off x="1678387" y="950840"/>
            <a:ext cx="92332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可以总结得到：计算相邻观测态之间路段的转移概率，伪代码如下：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DEE32B-B9EE-4933-BD71-8670A59EF087}"/>
                  </a:ext>
                </a:extLst>
              </p:cNvPr>
              <p:cNvSpPr txBox="1"/>
              <p:nvPr/>
            </p:nvSpPr>
            <p:spPr>
              <a:xfrm>
                <a:off x="3240150" y="2652983"/>
                <a:ext cx="4618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：当前观测点的候选路段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DEE32B-B9EE-4933-BD71-8670A59EF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50" y="2652983"/>
                <a:ext cx="4618637" cy="307777"/>
              </a:xfrm>
              <a:prstGeom prst="rect">
                <a:avLst/>
              </a:prstGeom>
              <a:blipFill>
                <a:blip r:embed="rId2"/>
                <a:stretch>
                  <a:fillRect l="-3435" t="-25490" r="-925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3943D5-7EF5-476E-9768-D85430A75762}"/>
                  </a:ext>
                </a:extLst>
              </p:cNvPr>
              <p:cNvSpPr txBox="1"/>
              <p:nvPr/>
            </p:nvSpPr>
            <p:spPr>
              <a:xfrm>
                <a:off x="4096676" y="3266009"/>
                <a:ext cx="519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：下一观测点的候选路段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3943D5-7EF5-476E-9768-D85430A7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676" y="3266009"/>
                <a:ext cx="5197320" cy="307777"/>
              </a:xfrm>
              <a:prstGeom prst="rect">
                <a:avLst/>
              </a:prstGeom>
              <a:blipFill>
                <a:blip r:embed="rId3"/>
                <a:stretch>
                  <a:fillRect l="-2931" t="-28000" r="-1524" b="-4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EC9217-15FE-4782-B7C0-C127852098CA}"/>
                  </a:ext>
                </a:extLst>
              </p:cNvPr>
              <p:cNvSpPr txBox="1"/>
              <p:nvPr/>
            </p:nvSpPr>
            <p:spPr>
              <a:xfrm>
                <a:off x="4953203" y="3879035"/>
                <a:ext cx="4740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计算当前观测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𝐺𝑃𝑆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点在路段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上的投影点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EC9217-15FE-4782-B7C0-C1278520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203" y="3879035"/>
                <a:ext cx="4740208" cy="307777"/>
              </a:xfrm>
              <a:prstGeom prst="rect">
                <a:avLst/>
              </a:prstGeom>
              <a:blipFill>
                <a:blip r:embed="rId4"/>
                <a:stretch>
                  <a:fillRect l="-3346" t="-25490" r="-515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39281-95F8-454B-A706-F918171639D6}"/>
                  </a:ext>
                </a:extLst>
              </p:cNvPr>
              <p:cNvSpPr txBox="1"/>
              <p:nvPr/>
            </p:nvSpPr>
            <p:spPr>
              <a:xfrm>
                <a:off x="3240150" y="2154403"/>
                <a:ext cx="6134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当前观测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𝐺𝑃𝑆</m:t>
                    </m:r>
                  </m:oMath>
                </a14:m>
                <a:r>
                  <a:rPr lang="zh-CN" altLang="en-US" sz="20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 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下一观测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𝐺𝑃𝑆</m:t>
                    </m:r>
                  </m:oMath>
                </a14:m>
                <a:r>
                  <a:rPr lang="zh-CN" altLang="en-US" sz="20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的直线距离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39281-95F8-454B-A706-F9181716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50" y="2154403"/>
                <a:ext cx="6134949" cy="307777"/>
              </a:xfrm>
              <a:prstGeom prst="rect">
                <a:avLst/>
              </a:prstGeom>
              <a:blipFill>
                <a:blip r:embed="rId5"/>
                <a:stretch>
                  <a:fillRect l="-2584" t="-25490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EADA0C-C340-47A2-837C-658EC714B936}"/>
                  </a:ext>
                </a:extLst>
              </p:cNvPr>
              <p:cNvSpPr txBox="1"/>
              <p:nvPr/>
            </p:nvSpPr>
            <p:spPr>
              <a:xfrm>
                <a:off x="4953203" y="4377615"/>
                <a:ext cx="48155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计算下一观测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𝐺𝑃𝑆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上的投影点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EADA0C-C340-47A2-837C-658EC714B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203" y="4377615"/>
                <a:ext cx="4815549" cy="307777"/>
              </a:xfrm>
              <a:prstGeom prst="rect">
                <a:avLst/>
              </a:prstGeom>
              <a:blipFill>
                <a:blip r:embed="rId6"/>
                <a:stretch>
                  <a:fillRect l="-3295" t="-25490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45D3D9-40D6-4ED2-A1E8-E3D18DEFABE5}"/>
                  </a:ext>
                </a:extLst>
              </p:cNvPr>
              <p:cNvSpPr txBox="1"/>
              <p:nvPr/>
            </p:nvSpPr>
            <p:spPr>
              <a:xfrm>
                <a:off x="4953203" y="4812637"/>
                <a:ext cx="31570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的路径距离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45D3D9-40D6-4ED2-A1E8-E3D18DEF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203" y="4812637"/>
                <a:ext cx="3157018" cy="307777"/>
              </a:xfrm>
              <a:prstGeom prst="rect">
                <a:avLst/>
              </a:prstGeom>
              <a:blipFill>
                <a:blip r:embed="rId7"/>
                <a:stretch>
                  <a:fillRect l="-5029" t="-25490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379F535-A599-4C9A-9FDA-7E6E7E44AF46}"/>
                  </a:ext>
                </a:extLst>
              </p:cNvPr>
              <p:cNvSpPr txBox="1"/>
              <p:nvPr/>
            </p:nvSpPr>
            <p:spPr>
              <a:xfrm>
                <a:off x="4953203" y="5287686"/>
                <a:ext cx="15222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379F535-A599-4C9A-9FDA-7E6E7E44A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203" y="5287686"/>
                <a:ext cx="1522212" cy="307777"/>
              </a:xfrm>
              <a:prstGeom prst="rect">
                <a:avLst/>
              </a:prstGeom>
              <a:blipFill>
                <a:blip r:embed="rId8"/>
                <a:stretch>
                  <a:fillRect l="-6024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2B009DA-17F8-45D8-A44C-3970D498A1F2}"/>
                  </a:ext>
                </a:extLst>
              </p:cNvPr>
              <p:cNvSpPr txBox="1"/>
              <p:nvPr/>
            </p:nvSpPr>
            <p:spPr>
              <a:xfrm>
                <a:off x="4953203" y="5579552"/>
                <a:ext cx="2645404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0" dirty="0"/>
                  <a:t>状态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转移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概率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2B009DA-17F8-45D8-A44C-3970D498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203" y="5579552"/>
                <a:ext cx="2645404" cy="583365"/>
              </a:xfrm>
              <a:prstGeom prst="rect">
                <a:avLst/>
              </a:prstGeom>
              <a:blipFill>
                <a:blip r:embed="rId9"/>
                <a:stretch>
                  <a:fillRect l="-600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CA58A3AC-6389-4DAD-B3D3-A92962C240DB}"/>
              </a:ext>
            </a:extLst>
          </p:cNvPr>
          <p:cNvSpPr txBox="1"/>
          <p:nvPr/>
        </p:nvSpPr>
        <p:spPr>
          <a:xfrm>
            <a:off x="4838298" y="2027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状态转移概率计算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44F1F3-3545-42DD-991C-7D26EE124A41}"/>
                  </a:ext>
                </a:extLst>
              </p:cNvPr>
              <p:cNvSpPr txBox="1"/>
              <p:nvPr/>
            </p:nvSpPr>
            <p:spPr>
              <a:xfrm>
                <a:off x="2395199" y="1592016"/>
                <a:ext cx="4062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：时段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44F1F3-3545-42DD-991C-7D26EE12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199" y="1592016"/>
                <a:ext cx="4062331" cy="307777"/>
              </a:xfrm>
              <a:prstGeom prst="rect">
                <a:avLst/>
              </a:prstGeom>
              <a:blipFill>
                <a:blip r:embed="rId10"/>
                <a:stretch>
                  <a:fillRect l="-3904" t="-25490" r="-901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1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CE88205-E311-49AA-B1E1-6108764F21DF}"/>
              </a:ext>
            </a:extLst>
          </p:cNvPr>
          <p:cNvCxnSpPr/>
          <p:nvPr/>
        </p:nvCxnSpPr>
        <p:spPr>
          <a:xfrm>
            <a:off x="138896" y="3640855"/>
            <a:ext cx="11956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B80D98B-7245-4549-85FB-03C0F6ACB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" y="0"/>
            <a:ext cx="12192000" cy="80200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EE8EB8-12A0-4C49-BA0A-66FCB3DF1E11}"/>
              </a:ext>
            </a:extLst>
          </p:cNvPr>
          <p:cNvSpPr/>
          <p:nvPr/>
        </p:nvSpPr>
        <p:spPr>
          <a:xfrm>
            <a:off x="-590969" y="2516504"/>
            <a:ext cx="14947049" cy="2651761"/>
          </a:xfrm>
          <a:prstGeom prst="rect">
            <a:avLst/>
          </a:prstGeom>
          <a:solidFill>
            <a:srgbClr val="2E344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AA46CA-310D-4F9C-A050-7A825EDA7501}"/>
              </a:ext>
            </a:extLst>
          </p:cNvPr>
          <p:cNvSpPr txBox="1"/>
          <p:nvPr/>
        </p:nvSpPr>
        <p:spPr>
          <a:xfrm>
            <a:off x="718822" y="3862939"/>
            <a:ext cx="8524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Helvetica" panose="020B0604020202020204" pitchFamily="34" charset="0"/>
              </a:rPr>
              <a:t>refer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800" b="1" dirty="0" err="1">
                <a:latin typeface="Helvetica" panose="020B0604020202020204" pitchFamily="34" charset="0"/>
              </a:rPr>
              <a:t>to</a:t>
            </a:r>
            <a:r>
              <a:rPr lang="en-US" altLang="zh-CN" b="1" dirty="0" err="1">
                <a:latin typeface="Helvetica" panose="020B0604020202020204" pitchFamily="34" charset="0"/>
              </a:rPr>
              <a:t>《Hidden</a:t>
            </a:r>
            <a:r>
              <a:rPr lang="en-US" altLang="zh-CN" b="1" dirty="0">
                <a:latin typeface="Helvetica" panose="020B0604020202020204" pitchFamily="34" charset="0"/>
              </a:rPr>
              <a:t> Markov Map Matching Through Noise and Sparseness》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A80CCC-C7E0-4E99-9705-EF0C78BC0558}"/>
              </a:ext>
            </a:extLst>
          </p:cNvPr>
          <p:cNvSpPr txBox="1"/>
          <p:nvPr/>
        </p:nvSpPr>
        <p:spPr>
          <a:xfrm>
            <a:off x="718822" y="4232271"/>
            <a:ext cx="4848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Helvetica" panose="020B0604020202020204" pitchFamily="34" charset="0"/>
              </a:defRPr>
            </a:lvl1pPr>
          </a:lstStyle>
          <a:p>
            <a:r>
              <a:rPr lang="en-US" altLang="zh-CN" sz="1400"/>
              <a:t>paper </a:t>
            </a:r>
            <a:r>
              <a:rPr lang="en-US" altLang="zh-CN" sz="1400" dirty="0"/>
              <a:t>a</a:t>
            </a:r>
            <a:r>
              <a:rPr lang="en-US" altLang="zh-CN" sz="1400"/>
              <a:t>uthor</a:t>
            </a:r>
            <a:r>
              <a:rPr lang="en-US" altLang="zh-CN" sz="1400" dirty="0"/>
              <a:t>: Paul Newson and John Krumm 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DD96371-25CA-43E2-9C9E-B4B3DF50BAAA}"/>
              </a:ext>
            </a:extLst>
          </p:cNvPr>
          <p:cNvSpPr txBox="1"/>
          <p:nvPr/>
        </p:nvSpPr>
        <p:spPr>
          <a:xfrm>
            <a:off x="718822" y="3302157"/>
            <a:ext cx="10975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Helvetica" panose="020B0604020202020204" pitchFamily="34" charset="0"/>
              </a:rPr>
              <a:t>基于隐马尔可夫模型</a:t>
            </a:r>
            <a:r>
              <a:rPr lang="en-US" altLang="zh-CN" sz="2800" dirty="0">
                <a:latin typeface="Helvetica" panose="020B0604020202020204" pitchFamily="34" charset="0"/>
              </a:rPr>
              <a:t>(HMM)</a:t>
            </a:r>
            <a:r>
              <a:rPr lang="zh-CN" altLang="en-US" sz="2800" dirty="0">
                <a:latin typeface="Helvetica" panose="020B0604020202020204" pitchFamily="34" charset="0"/>
              </a:rPr>
              <a:t>的地图匹配</a:t>
            </a:r>
            <a:r>
              <a:rPr lang="zh-CN" altLang="en-US" sz="2800" b="1" dirty="0">
                <a:solidFill>
                  <a:srgbClr val="CBBFE8"/>
                </a:solidFill>
                <a:latin typeface="Helvetica" panose="020B0604020202020204" pitchFamily="34" charset="0"/>
              </a:rPr>
              <a:t>算法动画演示</a:t>
            </a:r>
            <a:r>
              <a:rPr lang="zh-CN" altLang="en-US" sz="2800" dirty="0">
                <a:latin typeface="Helvetica" panose="020B0604020202020204" pitchFamily="34" charset="0"/>
              </a:rPr>
              <a:t>与代码实现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50653E-5F70-410F-A673-51C65176D4C9}"/>
              </a:ext>
            </a:extLst>
          </p:cNvPr>
          <p:cNvSpPr txBox="1"/>
          <p:nvPr/>
        </p:nvSpPr>
        <p:spPr>
          <a:xfrm>
            <a:off x="5309871" y="6477138"/>
            <a:ext cx="1511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Helvetica" panose="020B0604020202020204" pitchFamily="34" charset="0"/>
              </a:defRPr>
            </a:lvl1pPr>
          </a:lstStyle>
          <a:p>
            <a:pPr algn="ctr"/>
            <a:r>
              <a:rPr lang="en-US" altLang="zh-CN" sz="1400" dirty="0" err="1">
                <a:latin typeface="Viner Hand ITC" panose="03070502030502020203" pitchFamily="66" charset="0"/>
              </a:rPr>
              <a:t>TangKai</a:t>
            </a:r>
            <a:endParaRPr lang="zh-CN" altLang="en-US" sz="1400" dirty="0">
              <a:latin typeface="Viner Hand ITC" panose="03070502030502020203" pitchFamily="66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F61E934-E649-4FD2-ADBD-ED0C4B05D621}"/>
              </a:ext>
            </a:extLst>
          </p:cNvPr>
          <p:cNvCxnSpPr/>
          <p:nvPr/>
        </p:nvCxnSpPr>
        <p:spPr>
          <a:xfrm>
            <a:off x="138896" y="3825377"/>
            <a:ext cx="12246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50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>
            <a:extLst>
              <a:ext uri="{FF2B5EF4-FFF2-40B4-BE49-F238E27FC236}">
                <a16:creationId xmlns:a16="http://schemas.microsoft.com/office/drawing/2014/main" id="{39182FCD-C1CB-4DD1-8AB9-522439494A96}"/>
              </a:ext>
            </a:extLst>
          </p:cNvPr>
          <p:cNvSpPr txBox="1"/>
          <p:nvPr/>
        </p:nvSpPr>
        <p:spPr>
          <a:xfrm>
            <a:off x="1693352" y="1249953"/>
            <a:ext cx="910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以上内容的</a:t>
            </a:r>
            <a:r>
              <a:rPr lang="en-US" altLang="zh-CN" sz="2000" dirty="0"/>
              <a:t>python</a:t>
            </a:r>
            <a:r>
              <a:rPr lang="zh-CN" altLang="en-US" sz="2000" dirty="0"/>
              <a:t>实现，可参考我的</a:t>
            </a:r>
            <a:r>
              <a:rPr lang="en-US" altLang="zh-CN" sz="2000" dirty="0"/>
              <a:t>GitHub</a:t>
            </a:r>
            <a:r>
              <a:rPr lang="zh-CN" altLang="en-US" sz="2000" dirty="0"/>
              <a:t>：https://github.com/zdsjjtTLG/TrackIt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D39789-0365-4989-A38F-0DD0B861440A}"/>
              </a:ext>
            </a:extLst>
          </p:cNvPr>
          <p:cNvSpPr txBox="1"/>
          <p:nvPr/>
        </p:nvSpPr>
        <p:spPr>
          <a:xfrm>
            <a:off x="4781694" y="1858033"/>
            <a:ext cx="326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除开</a:t>
            </a:r>
            <a:r>
              <a:rPr lang="en-US" altLang="zh-CN" sz="2000" dirty="0"/>
              <a:t>HMM</a:t>
            </a:r>
            <a:r>
              <a:rPr lang="zh-CN" altLang="en-US" sz="2000" dirty="0"/>
              <a:t>的基本实现外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43D7C99-6979-410F-914A-66CD1D281330}"/>
              </a:ext>
            </a:extLst>
          </p:cNvPr>
          <p:cNvSpPr txBox="1"/>
          <p:nvPr/>
        </p:nvSpPr>
        <p:spPr>
          <a:xfrm>
            <a:off x="2420132" y="2466113"/>
            <a:ext cx="765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还开发了一个基于路网文件模拟车辆行驶并且生成</a:t>
            </a:r>
            <a:r>
              <a:rPr lang="en-US" altLang="zh-CN" sz="2000" dirty="0"/>
              <a:t>GPS</a:t>
            </a:r>
            <a:r>
              <a:rPr lang="zh-CN" altLang="en-US" sz="2000" dirty="0"/>
              <a:t>数据的模块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A06FA45-EACC-4B53-AA8D-B8547D33CF10}"/>
              </a:ext>
            </a:extLst>
          </p:cNvPr>
          <p:cNvSpPr txBox="1"/>
          <p:nvPr/>
        </p:nvSpPr>
        <p:spPr>
          <a:xfrm>
            <a:off x="3859306" y="3649887"/>
            <a:ext cx="447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帮助没有数据的同学解决</a:t>
            </a:r>
            <a:r>
              <a:rPr lang="en-US" altLang="zh-CN" sz="2000" dirty="0"/>
              <a:t>GPS</a:t>
            </a:r>
            <a:r>
              <a:rPr lang="zh-CN" altLang="en-US" sz="2000" dirty="0"/>
              <a:t>数据问题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415C1D5-D99E-4913-AB19-C086F92F440F}"/>
              </a:ext>
            </a:extLst>
          </p:cNvPr>
          <p:cNvSpPr txBox="1"/>
          <p:nvPr/>
        </p:nvSpPr>
        <p:spPr>
          <a:xfrm>
            <a:off x="4142215" y="3074193"/>
            <a:ext cx="390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通过使用</a:t>
            </a:r>
            <a:r>
              <a:rPr lang="en-US" altLang="zh-CN" sz="2000" dirty="0"/>
              <a:t>Kepler</a:t>
            </a:r>
            <a:r>
              <a:rPr lang="zh-CN" altLang="en-US" sz="2000" dirty="0"/>
              <a:t>进行数据可视化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EA23080-0EEB-425E-8A2B-E5291EC71FA1}"/>
              </a:ext>
            </a:extLst>
          </p:cNvPr>
          <p:cNvSpPr txBox="1"/>
          <p:nvPr/>
        </p:nvSpPr>
        <p:spPr>
          <a:xfrm>
            <a:off x="3364674" y="4313857"/>
            <a:ext cx="5462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欢迎交流：唐铠 </a:t>
            </a:r>
            <a:endParaRPr lang="en-US" altLang="zh-CN" sz="2000" dirty="0"/>
          </a:p>
          <a:p>
            <a:pPr algn="ctr"/>
            <a:r>
              <a:rPr lang="en-US" altLang="zh-CN" sz="2000" dirty="0" err="1">
                <a:hlinkClick r:id="rId2"/>
              </a:rPr>
              <a:t>794568794@qq.com</a:t>
            </a:r>
            <a:r>
              <a:rPr lang="en-US" altLang="zh-CN" sz="2000" dirty="0"/>
              <a:t> </a:t>
            </a:r>
          </a:p>
          <a:p>
            <a:pPr algn="ctr"/>
            <a:r>
              <a:rPr lang="en-US" altLang="zh-CN" sz="2000" dirty="0" err="1">
                <a:hlinkClick r:id="rId3"/>
              </a:rPr>
              <a:t>tangkai@</a:t>
            </a:r>
            <a:r>
              <a:rPr lang="en-US" altLang="zh-CN" sz="2000" dirty="0" err="1">
                <a:hlinkClick r:id="rId4"/>
              </a:rPr>
              <a:t>zhechengdata</a:t>
            </a:r>
            <a:r>
              <a:rPr lang="en-US" altLang="zh-CN" sz="2000" dirty="0" err="1">
                <a:hlinkClick r:id="rId5"/>
              </a:rPr>
              <a:t>.com</a:t>
            </a:r>
            <a:r>
              <a:rPr lang="en-US" altLang="zh-CN" sz="2000" dirty="0"/>
              <a:t>  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2AF033-04DA-4675-8693-8AFC284C3FD9}"/>
              </a:ext>
            </a:extLst>
          </p:cNvPr>
          <p:cNvSpPr txBox="1"/>
          <p:nvPr/>
        </p:nvSpPr>
        <p:spPr>
          <a:xfrm>
            <a:off x="3430411" y="5497631"/>
            <a:ext cx="546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谢谢观看！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9E9A40-B725-4B7E-A9EB-74FE33EBA6B8}"/>
              </a:ext>
            </a:extLst>
          </p:cNvPr>
          <p:cNvSpPr txBox="1"/>
          <p:nvPr/>
        </p:nvSpPr>
        <p:spPr>
          <a:xfrm>
            <a:off x="5761628" y="2027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结语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1" grpId="0"/>
      <p:bldP spid="75" grpId="0"/>
      <p:bldP spid="78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C0AD804-0EEE-480F-B347-80F9309E072E}"/>
              </a:ext>
            </a:extLst>
          </p:cNvPr>
          <p:cNvSpPr txBox="1"/>
          <p:nvPr/>
        </p:nvSpPr>
        <p:spPr>
          <a:xfrm>
            <a:off x="5453852" y="2027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观看指引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4540C2-42DA-4A81-872D-E4254C4C2182}"/>
              </a:ext>
            </a:extLst>
          </p:cNvPr>
          <p:cNvSpPr txBox="1"/>
          <p:nvPr/>
        </p:nvSpPr>
        <p:spPr>
          <a:xfrm>
            <a:off x="3336773" y="1854638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背景介绍 </a:t>
            </a:r>
            <a:r>
              <a:rPr lang="en-US" altLang="zh-CN" sz="2400" dirty="0"/>
              <a:t>-------------------------------- 00:21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E401DF-669A-439D-964C-801A78FF2866}"/>
              </a:ext>
            </a:extLst>
          </p:cNvPr>
          <p:cNvSpPr txBox="1"/>
          <p:nvPr/>
        </p:nvSpPr>
        <p:spPr>
          <a:xfrm>
            <a:off x="3336773" y="2461498"/>
            <a:ext cx="5598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地图匹配问题的引出 </a:t>
            </a:r>
            <a:r>
              <a:rPr lang="en-US" altLang="zh-CN" sz="2400" dirty="0"/>
              <a:t>---------------- 00:45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672D4A-89B2-4E97-A086-4E81C28F2DE4}"/>
              </a:ext>
            </a:extLst>
          </p:cNvPr>
          <p:cNvSpPr txBox="1"/>
          <p:nvPr/>
        </p:nvSpPr>
        <p:spPr>
          <a:xfrm>
            <a:off x="3336773" y="3068358"/>
            <a:ext cx="5644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构建算法的思路 </a:t>
            </a:r>
            <a:r>
              <a:rPr lang="en-US" altLang="zh-CN" sz="2400" dirty="0"/>
              <a:t>----------------------- 01:53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DDC617-94D7-4721-B5F9-0B16BCD95D51}"/>
              </a:ext>
            </a:extLst>
          </p:cNvPr>
          <p:cNvSpPr txBox="1"/>
          <p:nvPr/>
        </p:nvSpPr>
        <p:spPr>
          <a:xfrm>
            <a:off x="3336773" y="3675218"/>
            <a:ext cx="5644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维特比算法求解 </a:t>
            </a:r>
            <a:r>
              <a:rPr lang="en-US" altLang="zh-CN" sz="2400" dirty="0"/>
              <a:t>----------------------- 04:20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23DCFA-3BDA-4BA4-80FD-918B57FCCB5E}"/>
              </a:ext>
            </a:extLst>
          </p:cNvPr>
          <p:cNvSpPr txBox="1"/>
          <p:nvPr/>
        </p:nvSpPr>
        <p:spPr>
          <a:xfrm>
            <a:off x="3336773" y="4282078"/>
            <a:ext cx="5620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概率参数计算 </a:t>
            </a:r>
            <a:r>
              <a:rPr lang="en-US" altLang="zh-CN" sz="2400" dirty="0"/>
              <a:t>-------------------------- 08:26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1897B5-A839-433E-9BFE-2E7731E880CA}"/>
              </a:ext>
            </a:extLst>
          </p:cNvPr>
          <p:cNvSpPr txBox="1"/>
          <p:nvPr/>
        </p:nvSpPr>
        <p:spPr>
          <a:xfrm>
            <a:off x="3336773" y="4888937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结语 </a:t>
            </a:r>
            <a:r>
              <a:rPr lang="en-US" altLang="zh-CN" sz="2400" dirty="0"/>
              <a:t>--------------------------------------- 10:43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333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>
            <a:extLst>
              <a:ext uri="{FF2B5EF4-FFF2-40B4-BE49-F238E27FC236}">
                <a16:creationId xmlns:a16="http://schemas.microsoft.com/office/drawing/2014/main" id="{39182FCD-C1CB-4DD1-8AB9-522439494A96}"/>
              </a:ext>
            </a:extLst>
          </p:cNvPr>
          <p:cNvSpPr txBox="1"/>
          <p:nvPr/>
        </p:nvSpPr>
        <p:spPr>
          <a:xfrm>
            <a:off x="5258807" y="857957"/>
            <a:ext cx="6942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HMM</a:t>
            </a:r>
            <a:r>
              <a:rPr lang="zh-CN" altLang="en-US" sz="2000" dirty="0"/>
              <a:t>的地图匹配算法早已经有了很成熟的开源框架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D39789-0365-4989-A38F-0DD0B861440A}"/>
              </a:ext>
            </a:extLst>
          </p:cNvPr>
          <p:cNvSpPr txBox="1"/>
          <p:nvPr/>
        </p:nvSpPr>
        <p:spPr>
          <a:xfrm>
            <a:off x="5303030" y="1457683"/>
            <a:ext cx="397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包：</a:t>
            </a:r>
            <a:r>
              <a:rPr lang="en-US" altLang="zh-CN" sz="2000" dirty="0" err="1"/>
              <a:t>BareFoot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GraphHopper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993F63-3BC2-4D60-9224-97BE358079E8}"/>
              </a:ext>
            </a:extLst>
          </p:cNvPr>
          <p:cNvSpPr txBox="1"/>
          <p:nvPr/>
        </p:nvSpPr>
        <p:spPr>
          <a:xfrm>
            <a:off x="5303029" y="1933672"/>
            <a:ext cx="397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Python</a:t>
            </a:r>
            <a:r>
              <a:rPr lang="zh-CN" altLang="en-US" sz="2000" dirty="0"/>
              <a:t>包：</a:t>
            </a:r>
            <a:r>
              <a:rPr lang="en-US" altLang="zh-CN" sz="2000" dirty="0" err="1"/>
              <a:t>LeuvenMapMatching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221F1D-9F20-4D65-ADCE-1088D41A2F8D}"/>
              </a:ext>
            </a:extLst>
          </p:cNvPr>
          <p:cNvSpPr txBox="1"/>
          <p:nvPr/>
        </p:nvSpPr>
        <p:spPr>
          <a:xfrm>
            <a:off x="9454256" y="1451574"/>
            <a:ext cx="194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C++</a:t>
            </a:r>
            <a:r>
              <a:rPr lang="zh-CN" altLang="en-US" sz="2000" dirty="0"/>
              <a:t>包：</a:t>
            </a:r>
            <a:r>
              <a:rPr lang="en-US" altLang="zh-CN" sz="2000" dirty="0"/>
              <a:t>Valhalla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034B8E-6C8A-40EB-9B11-2A02F5FEB42A}"/>
              </a:ext>
            </a:extLst>
          </p:cNvPr>
          <p:cNvSpPr txBox="1"/>
          <p:nvPr/>
        </p:nvSpPr>
        <p:spPr>
          <a:xfrm>
            <a:off x="5388114" y="5299975"/>
            <a:ext cx="5567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因此基于自身需求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FFFF00"/>
                </a:solidFill>
              </a:rPr>
              <a:t>自建路网、离线匹配、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algn="ctr"/>
            <a:r>
              <a:rPr lang="en-US" altLang="zh-CN" sz="2000" dirty="0">
                <a:solidFill>
                  <a:srgbClr val="FFFF00"/>
                </a:solidFill>
              </a:rPr>
              <a:t>DIY</a:t>
            </a:r>
            <a:r>
              <a:rPr lang="zh-CN" altLang="en-US" sz="2000" dirty="0">
                <a:solidFill>
                  <a:srgbClr val="FFFF00"/>
                </a:solidFill>
              </a:rPr>
              <a:t>概率计算、灵活的路径优化</a:t>
            </a:r>
            <a:r>
              <a:rPr lang="en-US" altLang="zh-CN" sz="2000" dirty="0"/>
              <a:t>)</a:t>
            </a:r>
            <a:r>
              <a:rPr lang="zh-CN" altLang="en-US" sz="2000" dirty="0"/>
              <a:t>做了简单的实现</a:t>
            </a:r>
            <a:endParaRPr lang="en-US" altLang="zh-CN" sz="2000" dirty="0"/>
          </a:p>
          <a:p>
            <a:pPr algn="ctr"/>
            <a:r>
              <a:rPr lang="zh-CN" altLang="en-US" sz="2000" dirty="0"/>
              <a:t>我的实现可参考我的</a:t>
            </a:r>
            <a:r>
              <a:rPr lang="en-US" altLang="zh-CN" sz="2000" dirty="0"/>
              <a:t>GitHub</a:t>
            </a:r>
            <a:r>
              <a:rPr lang="zh-CN" altLang="en-US" sz="2000" dirty="0"/>
              <a:t>：https://github.com/zdsjjtTLG/TrackIt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1D29E1-6F64-4CA0-95E6-5932F2B0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1" y="975471"/>
            <a:ext cx="1903301" cy="2453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E07D39-10B4-4771-8273-53618E1D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875" y="975472"/>
            <a:ext cx="1884446" cy="2453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8AE716-DE60-4CF0-8BAC-1EC360F8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1" y="3541027"/>
            <a:ext cx="1903300" cy="26787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EE02F9-80E2-40A1-AE73-EE2F07FD6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875" y="3541027"/>
            <a:ext cx="1867663" cy="26787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00BA086-4FB6-4CFB-A3BC-CD98E4EB7B3E}"/>
              </a:ext>
            </a:extLst>
          </p:cNvPr>
          <p:cNvSpPr txBox="1"/>
          <p:nvPr/>
        </p:nvSpPr>
        <p:spPr>
          <a:xfrm>
            <a:off x="668693" y="6307840"/>
            <a:ext cx="351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关注</a:t>
            </a:r>
            <a:r>
              <a:rPr lang="en-US" altLang="zh-CN" sz="2000" dirty="0"/>
              <a:t>UP</a:t>
            </a:r>
            <a:r>
              <a:rPr lang="zh-CN" altLang="en-US" sz="2000" dirty="0"/>
              <a:t>即可获取论文链接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BD6C27-36AD-4ADA-89D8-7C811CF00E24}"/>
              </a:ext>
            </a:extLst>
          </p:cNvPr>
          <p:cNvSpPr txBox="1"/>
          <p:nvPr/>
        </p:nvSpPr>
        <p:spPr>
          <a:xfrm>
            <a:off x="5303029" y="2787559"/>
            <a:ext cx="635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常见互联网</a:t>
            </a:r>
            <a:r>
              <a:rPr lang="en-US" altLang="zh-CN" sz="2000" dirty="0"/>
              <a:t>APP</a:t>
            </a:r>
            <a:r>
              <a:rPr lang="zh-CN" altLang="en-US" sz="2000" dirty="0"/>
              <a:t>导航中的地图匹配也是基于</a:t>
            </a:r>
            <a:r>
              <a:rPr lang="en-US" altLang="zh-CN" sz="2000" dirty="0"/>
              <a:t>HMM</a:t>
            </a: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096EB3-3493-433B-A50A-BBDC0FA6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80" y="3435176"/>
            <a:ext cx="3016176" cy="153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468B1FC-7C30-4747-AE48-4AB2B5BE1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6" t="15237" r="34419" b="26667"/>
          <a:stretch/>
        </p:blipFill>
        <p:spPr bwMode="auto">
          <a:xfrm>
            <a:off x="5498064" y="4277910"/>
            <a:ext cx="717045" cy="694300"/>
          </a:xfrm>
          <a:custGeom>
            <a:avLst/>
            <a:gdLst>
              <a:gd name="connsiteX0" fmla="*/ 94804 w 658264"/>
              <a:gd name="connsiteY0" fmla="*/ 0 h 637383"/>
              <a:gd name="connsiteX1" fmla="*/ 563461 w 658264"/>
              <a:gd name="connsiteY1" fmla="*/ 0 h 637383"/>
              <a:gd name="connsiteX2" fmla="*/ 650815 w 658264"/>
              <a:gd name="connsiteY2" fmla="*/ 57902 h 637383"/>
              <a:gd name="connsiteX3" fmla="*/ 658264 w 658264"/>
              <a:gd name="connsiteY3" fmla="*/ 94799 h 637383"/>
              <a:gd name="connsiteX4" fmla="*/ 658264 w 658264"/>
              <a:gd name="connsiteY4" fmla="*/ 542584 h 637383"/>
              <a:gd name="connsiteX5" fmla="*/ 650815 w 658264"/>
              <a:gd name="connsiteY5" fmla="*/ 579481 h 637383"/>
              <a:gd name="connsiteX6" fmla="*/ 563461 w 658264"/>
              <a:gd name="connsiteY6" fmla="*/ 637383 h 637383"/>
              <a:gd name="connsiteX7" fmla="*/ 94804 w 658264"/>
              <a:gd name="connsiteY7" fmla="*/ 637383 h 637383"/>
              <a:gd name="connsiteX8" fmla="*/ 0 w 658264"/>
              <a:gd name="connsiteY8" fmla="*/ 542579 h 637383"/>
              <a:gd name="connsiteX9" fmla="*/ 0 w 658264"/>
              <a:gd name="connsiteY9" fmla="*/ 94804 h 637383"/>
              <a:gd name="connsiteX10" fmla="*/ 94804 w 658264"/>
              <a:gd name="connsiteY10" fmla="*/ 0 h 63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264" h="637383">
                <a:moveTo>
                  <a:pt x="94804" y="0"/>
                </a:moveTo>
                <a:lnTo>
                  <a:pt x="563461" y="0"/>
                </a:lnTo>
                <a:cubicBezTo>
                  <a:pt x="602730" y="0"/>
                  <a:pt x="636423" y="23875"/>
                  <a:pt x="650815" y="57902"/>
                </a:cubicBezTo>
                <a:lnTo>
                  <a:pt x="658264" y="94799"/>
                </a:lnTo>
                <a:lnTo>
                  <a:pt x="658264" y="542584"/>
                </a:lnTo>
                <a:lnTo>
                  <a:pt x="650815" y="579481"/>
                </a:lnTo>
                <a:cubicBezTo>
                  <a:pt x="636423" y="613508"/>
                  <a:pt x="602730" y="637383"/>
                  <a:pt x="563461" y="637383"/>
                </a:cubicBezTo>
                <a:lnTo>
                  <a:pt x="94804" y="637383"/>
                </a:lnTo>
                <a:cubicBezTo>
                  <a:pt x="42445" y="637383"/>
                  <a:pt x="0" y="594938"/>
                  <a:pt x="0" y="542579"/>
                </a:cubicBezTo>
                <a:lnTo>
                  <a:pt x="0" y="94804"/>
                </a:lnTo>
                <a:cubicBezTo>
                  <a:pt x="0" y="42445"/>
                  <a:pt x="42445" y="0"/>
                  <a:pt x="948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2B5082-D734-4828-A7BF-75EA24D56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0" t="59472" r="36673"/>
          <a:stretch/>
        </p:blipFill>
        <p:spPr bwMode="auto">
          <a:xfrm>
            <a:off x="9644293" y="3435176"/>
            <a:ext cx="874153" cy="153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2ECBBFF-A9DA-4A20-BB44-ABA72A9C5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0" t="3107" r="20151" b="3882"/>
          <a:stretch/>
        </p:blipFill>
        <p:spPr bwMode="auto">
          <a:xfrm>
            <a:off x="5488011" y="3410913"/>
            <a:ext cx="735001" cy="707886"/>
          </a:xfrm>
          <a:custGeom>
            <a:avLst/>
            <a:gdLst>
              <a:gd name="connsiteX0" fmla="*/ 208579 w 1958707"/>
              <a:gd name="connsiteY0" fmla="*/ 0 h 1886448"/>
              <a:gd name="connsiteX1" fmla="*/ 1750128 w 1958707"/>
              <a:gd name="connsiteY1" fmla="*/ 0 h 1886448"/>
              <a:gd name="connsiteX2" fmla="*/ 1764200 w 1958707"/>
              <a:gd name="connsiteY2" fmla="*/ 4368 h 1886448"/>
              <a:gd name="connsiteX3" fmla="*/ 1958707 w 1958707"/>
              <a:gd name="connsiteY3" fmla="*/ 297812 h 1886448"/>
              <a:gd name="connsiteX4" fmla="*/ 1958707 w 1958707"/>
              <a:gd name="connsiteY4" fmla="*/ 1571655 h 1886448"/>
              <a:gd name="connsiteX5" fmla="*/ 1704419 w 1958707"/>
              <a:gd name="connsiteY5" fmla="*/ 1883656 h 1886448"/>
              <a:gd name="connsiteX6" fmla="*/ 1676721 w 1958707"/>
              <a:gd name="connsiteY6" fmla="*/ 1886448 h 1886448"/>
              <a:gd name="connsiteX7" fmla="*/ 281986 w 1958707"/>
              <a:gd name="connsiteY7" fmla="*/ 1886448 h 1886448"/>
              <a:gd name="connsiteX8" fmla="*/ 254288 w 1958707"/>
              <a:gd name="connsiteY8" fmla="*/ 1883656 h 1886448"/>
              <a:gd name="connsiteX9" fmla="*/ 0 w 1958707"/>
              <a:gd name="connsiteY9" fmla="*/ 1571655 h 1886448"/>
              <a:gd name="connsiteX10" fmla="*/ 0 w 1958707"/>
              <a:gd name="connsiteY10" fmla="*/ 297812 h 1886448"/>
              <a:gd name="connsiteX11" fmla="*/ 194508 w 1958707"/>
              <a:gd name="connsiteY11" fmla="*/ 4368 h 188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58707" h="1886448">
                <a:moveTo>
                  <a:pt x="208579" y="0"/>
                </a:moveTo>
                <a:lnTo>
                  <a:pt x="1750128" y="0"/>
                </a:lnTo>
                <a:lnTo>
                  <a:pt x="1764200" y="4368"/>
                </a:lnTo>
                <a:cubicBezTo>
                  <a:pt x="1878504" y="52715"/>
                  <a:pt x="1958707" y="165897"/>
                  <a:pt x="1958707" y="297812"/>
                </a:cubicBezTo>
                <a:lnTo>
                  <a:pt x="1958707" y="1571655"/>
                </a:lnTo>
                <a:cubicBezTo>
                  <a:pt x="1958707" y="1725556"/>
                  <a:pt x="1849541" y="1853960"/>
                  <a:pt x="1704419" y="1883656"/>
                </a:cubicBezTo>
                <a:lnTo>
                  <a:pt x="1676721" y="1886448"/>
                </a:lnTo>
                <a:lnTo>
                  <a:pt x="281986" y="1886448"/>
                </a:lnTo>
                <a:lnTo>
                  <a:pt x="254288" y="1883656"/>
                </a:lnTo>
                <a:cubicBezTo>
                  <a:pt x="109166" y="1853960"/>
                  <a:pt x="0" y="1725556"/>
                  <a:pt x="0" y="1571655"/>
                </a:cubicBezTo>
                <a:lnTo>
                  <a:pt x="0" y="297812"/>
                </a:lnTo>
                <a:cubicBezTo>
                  <a:pt x="0" y="165897"/>
                  <a:pt x="80204" y="52715"/>
                  <a:pt x="194508" y="4368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8939915-B189-4354-9DF7-217A7AC76026}"/>
              </a:ext>
            </a:extLst>
          </p:cNvPr>
          <p:cNvSpPr txBox="1"/>
          <p:nvPr/>
        </p:nvSpPr>
        <p:spPr>
          <a:xfrm>
            <a:off x="9075343" y="1961134"/>
            <a:ext cx="24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</a:rPr>
              <a:t>引擎、太重、离线不友好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CCCD783-1DE7-4CEA-945F-244346EA6C7D}"/>
              </a:ext>
            </a:extLst>
          </p:cNvPr>
          <p:cNvSpPr txBox="1"/>
          <p:nvPr/>
        </p:nvSpPr>
        <p:spPr>
          <a:xfrm>
            <a:off x="5453852" y="2027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背景介绍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67" grpId="0"/>
      <p:bldP spid="8" grpId="0"/>
      <p:bldP spid="12" grpId="0"/>
      <p:bldP spid="16" grpId="0"/>
      <p:bldP spid="19" grpId="0"/>
      <p:bldP spid="2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F43F9D0-BF26-48AA-B6C0-F15748E0105B}"/>
              </a:ext>
            </a:extLst>
          </p:cNvPr>
          <p:cNvSpPr/>
          <p:nvPr/>
        </p:nvSpPr>
        <p:spPr>
          <a:xfrm>
            <a:off x="1615597" y="1798495"/>
            <a:ext cx="1572768" cy="737616"/>
          </a:xfrm>
          <a:custGeom>
            <a:avLst/>
            <a:gdLst>
              <a:gd name="connsiteX0" fmla="*/ 1572768 w 1572768"/>
              <a:gd name="connsiteY0" fmla="*/ 737616 h 737616"/>
              <a:gd name="connsiteX1" fmla="*/ 633984 w 1572768"/>
              <a:gd name="connsiteY1" fmla="*/ 438912 h 737616"/>
              <a:gd name="connsiteX2" fmla="*/ 0 w 1572768"/>
              <a:gd name="connsiteY2" fmla="*/ 0 h 73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2768" h="737616">
                <a:moveTo>
                  <a:pt x="1572768" y="737616"/>
                </a:moveTo>
                <a:cubicBezTo>
                  <a:pt x="1234440" y="649732"/>
                  <a:pt x="896112" y="561848"/>
                  <a:pt x="633984" y="438912"/>
                </a:cubicBezTo>
                <a:cubicBezTo>
                  <a:pt x="371856" y="315976"/>
                  <a:pt x="185928" y="157988"/>
                  <a:pt x="0" y="0"/>
                </a:cubicBezTo>
              </a:path>
            </a:pathLst>
          </a:custGeom>
          <a:noFill/>
          <a:ln w="9525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70E248A-C779-4CF1-9D0B-FA5AB397B9D6}"/>
              </a:ext>
            </a:extLst>
          </p:cNvPr>
          <p:cNvSpPr txBox="1"/>
          <p:nvPr/>
        </p:nvSpPr>
        <p:spPr>
          <a:xfrm>
            <a:off x="1174741" y="36216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440" name="组合 439">
            <a:extLst>
              <a:ext uri="{FF2B5EF4-FFF2-40B4-BE49-F238E27FC236}">
                <a16:creationId xmlns:a16="http://schemas.microsoft.com/office/drawing/2014/main" id="{8F3469F1-9194-4D0D-A092-35B5B0D8F4AC}"/>
              </a:ext>
            </a:extLst>
          </p:cNvPr>
          <p:cNvGrpSpPr/>
          <p:nvPr/>
        </p:nvGrpSpPr>
        <p:grpSpPr>
          <a:xfrm>
            <a:off x="56781" y="150472"/>
            <a:ext cx="3569206" cy="3184040"/>
            <a:chOff x="56781" y="150472"/>
            <a:chExt cx="3569206" cy="3184040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E243985A-212F-4C5C-9238-10D67848EBE5}"/>
                </a:ext>
              </a:extLst>
            </p:cNvPr>
            <p:cNvSpPr/>
            <p:nvPr/>
          </p:nvSpPr>
          <p:spPr>
            <a:xfrm>
              <a:off x="1294258" y="705355"/>
              <a:ext cx="891124" cy="1575476"/>
            </a:xfrm>
            <a:custGeom>
              <a:avLst/>
              <a:gdLst>
                <a:gd name="connsiteX0" fmla="*/ 0 w 1205069"/>
                <a:gd name="connsiteY0" fmla="*/ 118838 h 2130518"/>
                <a:gd name="connsiteX1" fmla="*/ 711200 w 1205069"/>
                <a:gd name="connsiteY1" fmla="*/ 17238 h 2130518"/>
                <a:gd name="connsiteX2" fmla="*/ 1178560 w 1205069"/>
                <a:gd name="connsiteY2" fmla="*/ 433798 h 2130518"/>
                <a:gd name="connsiteX3" fmla="*/ 1148080 w 1205069"/>
                <a:gd name="connsiteY3" fmla="*/ 1307558 h 2130518"/>
                <a:gd name="connsiteX4" fmla="*/ 1158240 w 1205069"/>
                <a:gd name="connsiteY4" fmla="*/ 2130518 h 2130518"/>
                <a:gd name="connsiteX5" fmla="*/ 1158240 w 1205069"/>
                <a:gd name="connsiteY5" fmla="*/ 2130518 h 213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5069" h="2130518">
                  <a:moveTo>
                    <a:pt x="0" y="118838"/>
                  </a:moveTo>
                  <a:cubicBezTo>
                    <a:pt x="257386" y="41791"/>
                    <a:pt x="514773" y="-35255"/>
                    <a:pt x="711200" y="17238"/>
                  </a:cubicBezTo>
                  <a:cubicBezTo>
                    <a:pt x="907627" y="69731"/>
                    <a:pt x="1105747" y="218745"/>
                    <a:pt x="1178560" y="433798"/>
                  </a:cubicBezTo>
                  <a:cubicBezTo>
                    <a:pt x="1251373" y="648851"/>
                    <a:pt x="1151467" y="1024771"/>
                    <a:pt x="1148080" y="1307558"/>
                  </a:cubicBezTo>
                  <a:cubicBezTo>
                    <a:pt x="1144693" y="1590345"/>
                    <a:pt x="1158240" y="2130518"/>
                    <a:pt x="1158240" y="2130518"/>
                  </a:cubicBezTo>
                  <a:lnTo>
                    <a:pt x="1158240" y="2130518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4E6FD8A8-B5FA-4F2F-8A95-6D1A13E12FB3}"/>
                </a:ext>
              </a:extLst>
            </p:cNvPr>
            <p:cNvSpPr/>
            <p:nvPr/>
          </p:nvSpPr>
          <p:spPr>
            <a:xfrm>
              <a:off x="527540" y="741060"/>
              <a:ext cx="1121261" cy="1463631"/>
            </a:xfrm>
            <a:custGeom>
              <a:avLst/>
              <a:gdLst>
                <a:gd name="connsiteX0" fmla="*/ 1516283 w 1516283"/>
                <a:gd name="connsiteY0" fmla="*/ 1979270 h 1979270"/>
                <a:gd name="connsiteX1" fmla="*/ 636607 w 1516283"/>
                <a:gd name="connsiteY1" fmla="*/ 1226916 h 1979270"/>
                <a:gd name="connsiteX2" fmla="*/ 0 w 1516283"/>
                <a:gd name="connsiteY2" fmla="*/ 0 h 197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6283" h="1979270">
                  <a:moveTo>
                    <a:pt x="1516283" y="1979270"/>
                  </a:moveTo>
                  <a:cubicBezTo>
                    <a:pt x="1202802" y="1768032"/>
                    <a:pt x="889321" y="1556794"/>
                    <a:pt x="636607" y="1226916"/>
                  </a:cubicBezTo>
                  <a:cubicBezTo>
                    <a:pt x="383893" y="897038"/>
                    <a:pt x="191946" y="448519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7919FA6-9F3D-4C71-8E78-7E026174C700}"/>
                </a:ext>
              </a:extLst>
            </p:cNvPr>
            <p:cNvSpPr/>
            <p:nvPr/>
          </p:nvSpPr>
          <p:spPr>
            <a:xfrm>
              <a:off x="1652313" y="2196664"/>
              <a:ext cx="1609139" cy="624825"/>
            </a:xfrm>
            <a:custGeom>
              <a:avLst/>
              <a:gdLst>
                <a:gd name="connsiteX0" fmla="*/ 2176041 w 2176041"/>
                <a:gd name="connsiteY0" fmla="*/ 844952 h 844952"/>
                <a:gd name="connsiteX1" fmla="*/ 763930 w 2176041"/>
                <a:gd name="connsiteY1" fmla="*/ 428263 h 844952"/>
                <a:gd name="connsiteX2" fmla="*/ 0 w 2176041"/>
                <a:gd name="connsiteY2" fmla="*/ 0 h 8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6041" h="844952">
                  <a:moveTo>
                    <a:pt x="2176041" y="844952"/>
                  </a:moveTo>
                  <a:cubicBezTo>
                    <a:pt x="1651322" y="707020"/>
                    <a:pt x="1126603" y="569088"/>
                    <a:pt x="763930" y="428263"/>
                  </a:cubicBezTo>
                  <a:cubicBezTo>
                    <a:pt x="401256" y="287438"/>
                    <a:pt x="200628" y="143719"/>
                    <a:pt x="0" y="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0682D0F-06D5-4BA3-A037-A5AD780F4DFE}"/>
                </a:ext>
              </a:extLst>
            </p:cNvPr>
            <p:cNvSpPr/>
            <p:nvPr/>
          </p:nvSpPr>
          <p:spPr>
            <a:xfrm>
              <a:off x="2147465" y="741060"/>
              <a:ext cx="879516" cy="1557426"/>
            </a:xfrm>
            <a:custGeom>
              <a:avLst/>
              <a:gdLst>
                <a:gd name="connsiteX0" fmla="*/ 533400 w 533400"/>
                <a:gd name="connsiteY0" fmla="*/ 0 h 952500"/>
                <a:gd name="connsiteX1" fmla="*/ 0 w 533400"/>
                <a:gd name="connsiteY1" fmla="*/ 952500 h 952500"/>
                <a:gd name="connsiteX2" fmla="*/ 0 w 5334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952500">
                  <a:moveTo>
                    <a:pt x="533400" y="0"/>
                  </a:moveTo>
                  <a:lnTo>
                    <a:pt x="0" y="952500"/>
                  </a:lnTo>
                  <a:lnTo>
                    <a:pt x="0" y="952500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3820C893-8717-4844-9609-6D581442562D}"/>
                </a:ext>
              </a:extLst>
            </p:cNvPr>
            <p:cNvSpPr/>
            <p:nvPr/>
          </p:nvSpPr>
          <p:spPr>
            <a:xfrm>
              <a:off x="1631261" y="2291228"/>
              <a:ext cx="524765" cy="1018136"/>
            </a:xfrm>
            <a:custGeom>
              <a:avLst/>
              <a:gdLst>
                <a:gd name="connsiteX0" fmla="*/ 533400 w 533400"/>
                <a:gd name="connsiteY0" fmla="*/ 0 h 952500"/>
                <a:gd name="connsiteX1" fmla="*/ 0 w 533400"/>
                <a:gd name="connsiteY1" fmla="*/ 952500 h 952500"/>
                <a:gd name="connsiteX2" fmla="*/ 0 w 5334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952500">
                  <a:moveTo>
                    <a:pt x="533400" y="0"/>
                  </a:moveTo>
                  <a:lnTo>
                    <a:pt x="0" y="952500"/>
                  </a:lnTo>
                  <a:lnTo>
                    <a:pt x="0" y="952500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006FEDB-05A2-4B77-8B71-E93867731DA0}"/>
                </a:ext>
              </a:extLst>
            </p:cNvPr>
            <p:cNvSpPr/>
            <p:nvPr/>
          </p:nvSpPr>
          <p:spPr>
            <a:xfrm>
              <a:off x="2125518" y="2261618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2E05FD2-7759-4923-8BC8-9A568B9403C6}"/>
                </a:ext>
              </a:extLst>
            </p:cNvPr>
            <p:cNvSpPr/>
            <p:nvPr/>
          </p:nvSpPr>
          <p:spPr>
            <a:xfrm>
              <a:off x="3003341" y="707075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AFA3F44-E1C6-4FC4-8C47-A4787958BC4F}"/>
                </a:ext>
              </a:extLst>
            </p:cNvPr>
            <p:cNvSpPr/>
            <p:nvPr/>
          </p:nvSpPr>
          <p:spPr>
            <a:xfrm>
              <a:off x="56781" y="1091989"/>
              <a:ext cx="3055651" cy="2199727"/>
            </a:xfrm>
            <a:custGeom>
              <a:avLst/>
              <a:gdLst>
                <a:gd name="connsiteX0" fmla="*/ 4132162 w 4132162"/>
                <a:gd name="connsiteY0" fmla="*/ 2974694 h 2974694"/>
                <a:gd name="connsiteX1" fmla="*/ 2326511 w 4132162"/>
                <a:gd name="connsiteY1" fmla="*/ 2476982 h 2974694"/>
                <a:gd name="connsiteX2" fmla="*/ 937549 w 4132162"/>
                <a:gd name="connsiteY2" fmla="*/ 1516283 h 2974694"/>
                <a:gd name="connsiteX3" fmla="*/ 0 w 4132162"/>
                <a:gd name="connsiteY3" fmla="*/ 0 h 297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2162" h="2974694">
                  <a:moveTo>
                    <a:pt x="4132162" y="2974694"/>
                  </a:moveTo>
                  <a:cubicBezTo>
                    <a:pt x="3495554" y="2847372"/>
                    <a:pt x="2858946" y="2720050"/>
                    <a:pt x="2326511" y="2476982"/>
                  </a:cubicBezTo>
                  <a:cubicBezTo>
                    <a:pt x="1794075" y="2233913"/>
                    <a:pt x="1325301" y="1929113"/>
                    <a:pt x="937549" y="1516283"/>
                  </a:cubicBezTo>
                  <a:cubicBezTo>
                    <a:pt x="549797" y="1103453"/>
                    <a:pt x="274898" y="551726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145D38C-1061-43DB-9B04-E28BCD677CC8}"/>
                </a:ext>
              </a:extLst>
            </p:cNvPr>
            <p:cNvSpPr/>
            <p:nvPr/>
          </p:nvSpPr>
          <p:spPr>
            <a:xfrm>
              <a:off x="980457" y="790228"/>
              <a:ext cx="674430" cy="1412466"/>
            </a:xfrm>
            <a:custGeom>
              <a:avLst/>
              <a:gdLst>
                <a:gd name="connsiteX0" fmla="*/ 912033 w 912033"/>
                <a:gd name="connsiteY0" fmla="*/ 1910080 h 1910080"/>
                <a:gd name="connsiteX1" fmla="*/ 434513 w 912033"/>
                <a:gd name="connsiteY1" fmla="*/ 1381760 h 1910080"/>
                <a:gd name="connsiteX2" fmla="*/ 17953 w 912033"/>
                <a:gd name="connsiteY2" fmla="*/ 701040 h 1910080"/>
                <a:gd name="connsiteX3" fmla="*/ 109393 w 912033"/>
                <a:gd name="connsiteY3" fmla="*/ 213360 h 1910080"/>
                <a:gd name="connsiteX4" fmla="*/ 414193 w 912033"/>
                <a:gd name="connsiteY4" fmla="*/ 0 h 191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033" h="1910080">
                  <a:moveTo>
                    <a:pt x="912033" y="1910080"/>
                  </a:moveTo>
                  <a:cubicBezTo>
                    <a:pt x="747779" y="1746673"/>
                    <a:pt x="583526" y="1583267"/>
                    <a:pt x="434513" y="1381760"/>
                  </a:cubicBezTo>
                  <a:cubicBezTo>
                    <a:pt x="285500" y="1180253"/>
                    <a:pt x="72140" y="895773"/>
                    <a:pt x="17953" y="701040"/>
                  </a:cubicBezTo>
                  <a:cubicBezTo>
                    <a:pt x="-36234" y="506307"/>
                    <a:pt x="43353" y="330200"/>
                    <a:pt x="109393" y="213360"/>
                  </a:cubicBezTo>
                  <a:cubicBezTo>
                    <a:pt x="175433" y="96520"/>
                    <a:pt x="294813" y="48260"/>
                    <a:pt x="414193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3790881-88A9-48F3-89E1-C5B851C80447}"/>
                </a:ext>
              </a:extLst>
            </p:cNvPr>
            <p:cNvSpPr/>
            <p:nvPr/>
          </p:nvSpPr>
          <p:spPr>
            <a:xfrm>
              <a:off x="1622702" y="2173602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2BB0C3A-56B3-4E79-AEDE-C31C6B538653}"/>
                </a:ext>
              </a:extLst>
            </p:cNvPr>
            <p:cNvSpPr/>
            <p:nvPr/>
          </p:nvSpPr>
          <p:spPr>
            <a:xfrm>
              <a:off x="1264647" y="766172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C8F1F97E-B2C0-4A3F-8F23-41DF9EFE0803}"/>
                </a:ext>
              </a:extLst>
            </p:cNvPr>
            <p:cNvSpPr/>
            <p:nvPr/>
          </p:nvSpPr>
          <p:spPr>
            <a:xfrm>
              <a:off x="304999" y="244623"/>
              <a:ext cx="484662" cy="2405149"/>
            </a:xfrm>
            <a:custGeom>
              <a:avLst/>
              <a:gdLst>
                <a:gd name="connsiteX0" fmla="*/ 393539 w 655409"/>
                <a:gd name="connsiteY0" fmla="*/ 0 h 3252486"/>
                <a:gd name="connsiteX1" fmla="*/ 648182 w 655409"/>
                <a:gd name="connsiteY1" fmla="*/ 567160 h 3252486"/>
                <a:gd name="connsiteX2" fmla="*/ 532435 w 655409"/>
                <a:gd name="connsiteY2" fmla="*/ 2071869 h 3252486"/>
                <a:gd name="connsiteX3" fmla="*/ 0 w 655409"/>
                <a:gd name="connsiteY3" fmla="*/ 3252486 h 325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09" h="3252486">
                  <a:moveTo>
                    <a:pt x="393539" y="0"/>
                  </a:moveTo>
                  <a:cubicBezTo>
                    <a:pt x="509286" y="110924"/>
                    <a:pt x="625033" y="221849"/>
                    <a:pt x="648182" y="567160"/>
                  </a:cubicBezTo>
                  <a:cubicBezTo>
                    <a:pt x="671331" y="912471"/>
                    <a:pt x="640465" y="1624315"/>
                    <a:pt x="532435" y="2071869"/>
                  </a:cubicBezTo>
                  <a:cubicBezTo>
                    <a:pt x="424405" y="2519423"/>
                    <a:pt x="212202" y="2885954"/>
                    <a:pt x="0" y="3252486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4E9C6EF3-5396-4128-833B-9602DB363B6A}"/>
                </a:ext>
              </a:extLst>
            </p:cNvPr>
            <p:cNvSpPr/>
            <p:nvPr/>
          </p:nvSpPr>
          <p:spPr>
            <a:xfrm>
              <a:off x="784317" y="201827"/>
              <a:ext cx="1472191" cy="231467"/>
            </a:xfrm>
            <a:custGeom>
              <a:avLst/>
              <a:gdLst>
                <a:gd name="connsiteX0" fmla="*/ 0 w 1990846"/>
                <a:gd name="connsiteY0" fmla="*/ 57873 h 313013"/>
                <a:gd name="connsiteX1" fmla="*/ 833377 w 1990846"/>
                <a:gd name="connsiteY1" fmla="*/ 312516 h 313013"/>
                <a:gd name="connsiteX2" fmla="*/ 1990846 w 1990846"/>
                <a:gd name="connsiteY2" fmla="*/ 0 h 31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846" h="313013">
                  <a:moveTo>
                    <a:pt x="0" y="57873"/>
                  </a:moveTo>
                  <a:cubicBezTo>
                    <a:pt x="250784" y="190017"/>
                    <a:pt x="501569" y="322161"/>
                    <a:pt x="833377" y="312516"/>
                  </a:cubicBezTo>
                  <a:cubicBezTo>
                    <a:pt x="1165185" y="302871"/>
                    <a:pt x="1578015" y="151435"/>
                    <a:pt x="1990846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E3C0DA84-9924-456E-9C9F-FAC006046731}"/>
                </a:ext>
              </a:extLst>
            </p:cNvPr>
            <p:cNvSpPr/>
            <p:nvPr/>
          </p:nvSpPr>
          <p:spPr>
            <a:xfrm>
              <a:off x="1897019" y="150472"/>
              <a:ext cx="1728968" cy="1061346"/>
            </a:xfrm>
            <a:custGeom>
              <a:avLst/>
              <a:gdLst>
                <a:gd name="connsiteX0" fmla="*/ 0 w 2338086"/>
                <a:gd name="connsiteY0" fmla="*/ 0 h 1435260"/>
                <a:gd name="connsiteX1" fmla="*/ 763929 w 2338086"/>
                <a:gd name="connsiteY1" fmla="*/ 833377 h 1435260"/>
                <a:gd name="connsiteX2" fmla="*/ 1620456 w 2338086"/>
                <a:gd name="connsiteY2" fmla="*/ 1273215 h 1435260"/>
                <a:gd name="connsiteX3" fmla="*/ 2338086 w 2338086"/>
                <a:gd name="connsiteY3" fmla="*/ 1435260 h 143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086" h="1435260">
                  <a:moveTo>
                    <a:pt x="0" y="0"/>
                  </a:moveTo>
                  <a:cubicBezTo>
                    <a:pt x="246926" y="310587"/>
                    <a:pt x="493853" y="621175"/>
                    <a:pt x="763929" y="833377"/>
                  </a:cubicBezTo>
                  <a:cubicBezTo>
                    <a:pt x="1034005" y="1045579"/>
                    <a:pt x="1358096" y="1172901"/>
                    <a:pt x="1620456" y="1273215"/>
                  </a:cubicBezTo>
                  <a:cubicBezTo>
                    <a:pt x="1882816" y="1373529"/>
                    <a:pt x="2110451" y="1404394"/>
                    <a:pt x="2338086" y="143526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C813B45A-C812-4CF0-BD9B-5C1B9C7FFD5A}"/>
                </a:ext>
              </a:extLst>
            </p:cNvPr>
            <p:cNvSpPr/>
            <p:nvPr/>
          </p:nvSpPr>
          <p:spPr>
            <a:xfrm>
              <a:off x="2068204" y="681145"/>
              <a:ext cx="1480750" cy="2653367"/>
            </a:xfrm>
            <a:custGeom>
              <a:avLst/>
              <a:gdLst>
                <a:gd name="connsiteX0" fmla="*/ 2002420 w 2002420"/>
                <a:gd name="connsiteY0" fmla="*/ 0 h 3588152"/>
                <a:gd name="connsiteX1" fmla="*/ 590308 w 2002420"/>
                <a:gd name="connsiteY1" fmla="*/ 2407534 h 3588152"/>
                <a:gd name="connsiteX2" fmla="*/ 0 w 2002420"/>
                <a:gd name="connsiteY2" fmla="*/ 3588152 h 3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2420" h="3588152">
                  <a:moveTo>
                    <a:pt x="2002420" y="0"/>
                  </a:moveTo>
                  <a:cubicBezTo>
                    <a:pt x="1463232" y="904754"/>
                    <a:pt x="924045" y="1809509"/>
                    <a:pt x="590308" y="2407534"/>
                  </a:cubicBezTo>
                  <a:cubicBezTo>
                    <a:pt x="256571" y="3005559"/>
                    <a:pt x="128285" y="3296855"/>
                    <a:pt x="0" y="3588152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9A7D237-A66A-44A7-AA99-CB842F56AE73}"/>
                </a:ext>
              </a:extLst>
            </p:cNvPr>
            <p:cNvSpPr/>
            <p:nvPr/>
          </p:nvSpPr>
          <p:spPr>
            <a:xfrm>
              <a:off x="2852804" y="984855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7D60F2E-CD40-420F-BE65-25020132AC84}"/>
                </a:ext>
              </a:extLst>
            </p:cNvPr>
            <p:cNvSpPr/>
            <p:nvPr/>
          </p:nvSpPr>
          <p:spPr>
            <a:xfrm>
              <a:off x="3250844" y="1129261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6F486B9-398B-4A9C-B2C3-A52257AD4EE1}"/>
                </a:ext>
              </a:extLst>
            </p:cNvPr>
            <p:cNvSpPr/>
            <p:nvPr/>
          </p:nvSpPr>
          <p:spPr>
            <a:xfrm>
              <a:off x="506272" y="720946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B987A69-40B4-40C5-AB27-4AB1444400EC}"/>
                </a:ext>
              </a:extLst>
            </p:cNvPr>
            <p:cNvSpPr/>
            <p:nvPr/>
          </p:nvSpPr>
          <p:spPr>
            <a:xfrm>
              <a:off x="1904848" y="2357090"/>
              <a:ext cx="47860" cy="47860"/>
            </a:xfrm>
            <a:prstGeom prst="ellipse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60EC283-A604-47C6-B323-9520BB6D1AF6}"/>
                </a:ext>
              </a:extLst>
            </p:cNvPr>
            <p:cNvGrpSpPr/>
            <p:nvPr/>
          </p:nvGrpSpPr>
          <p:grpSpPr>
            <a:xfrm rot="13287144">
              <a:off x="1787140" y="2312333"/>
              <a:ext cx="180758" cy="180758"/>
              <a:chOff x="4479686" y="1268940"/>
              <a:chExt cx="244439" cy="244439"/>
            </a:xfrm>
          </p:grpSpPr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021865CF-1B23-4107-9016-B87587D44D2F}"/>
                  </a:ext>
                </a:extLst>
              </p:cNvPr>
              <p:cNvSpPr/>
              <p:nvPr/>
            </p:nvSpPr>
            <p:spPr>
              <a:xfrm>
                <a:off x="4479686" y="1268940"/>
                <a:ext cx="244439" cy="244439"/>
              </a:xfrm>
              <a:prstGeom prst="arc">
                <a:avLst>
                  <a:gd name="adj1" fmla="val 16200000"/>
                  <a:gd name="adj2" fmla="val 19850752"/>
                </a:avLst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弧形 72">
                <a:extLst>
                  <a:ext uri="{FF2B5EF4-FFF2-40B4-BE49-F238E27FC236}">
                    <a16:creationId xmlns:a16="http://schemas.microsoft.com/office/drawing/2014/main" id="{20517164-787E-489D-815F-2EDCFE40CD8B}"/>
                  </a:ext>
                </a:extLst>
              </p:cNvPr>
              <p:cNvSpPr/>
              <p:nvPr/>
            </p:nvSpPr>
            <p:spPr>
              <a:xfrm>
                <a:off x="4549095" y="1300758"/>
                <a:ext cx="133099" cy="133099"/>
              </a:xfrm>
              <a:prstGeom prst="arc">
                <a:avLst>
                  <a:gd name="adj1" fmla="val 16200000"/>
                  <a:gd name="adj2" fmla="val 19850752"/>
                </a:avLst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C1D1CAED-488F-47FE-AC38-5DA2F56B8182}"/>
                  </a:ext>
                </a:extLst>
              </p:cNvPr>
              <p:cNvSpPr/>
              <p:nvPr/>
            </p:nvSpPr>
            <p:spPr>
              <a:xfrm>
                <a:off x="4565439" y="1331938"/>
                <a:ext cx="86399" cy="86399"/>
              </a:xfrm>
              <a:prstGeom prst="arc">
                <a:avLst>
                  <a:gd name="adj1" fmla="val 16200000"/>
                  <a:gd name="adj2" fmla="val 19850752"/>
                </a:avLst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C1483CDF-E3C4-458B-8C64-B1D23684BB35}"/>
                    </a:ext>
                  </a:extLst>
                </p:cNvPr>
                <p:cNvSpPr txBox="1"/>
                <p:nvPr/>
              </p:nvSpPr>
              <p:spPr>
                <a:xfrm>
                  <a:off x="1733710" y="2109459"/>
                  <a:ext cx="350069" cy="20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𝑎𝑟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C1483CDF-E3C4-458B-8C64-B1D23684B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710" y="2109459"/>
                  <a:ext cx="350069" cy="204835"/>
                </a:xfrm>
                <a:prstGeom prst="rect">
                  <a:avLst/>
                </a:prstGeom>
                <a:blipFill>
                  <a:blip r:embed="rId3"/>
                  <a:stretch>
                    <a:fillRect r="-8621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B65FEAD-B5FA-462F-BDF5-FD9EAB8532FD}"/>
                </a:ext>
              </a:extLst>
            </p:cNvPr>
            <p:cNvSpPr/>
            <p:nvPr/>
          </p:nvSpPr>
          <p:spPr>
            <a:xfrm>
              <a:off x="3221114" y="2787649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EF6E4B11-3608-4157-9FBF-2920A7A534BD}"/>
              </a:ext>
            </a:extLst>
          </p:cNvPr>
          <p:cNvGrpSpPr/>
          <p:nvPr/>
        </p:nvGrpSpPr>
        <p:grpSpPr>
          <a:xfrm>
            <a:off x="3928874" y="150472"/>
            <a:ext cx="3569206" cy="3840529"/>
            <a:chOff x="3928874" y="150472"/>
            <a:chExt cx="3569206" cy="3840529"/>
          </a:xfrm>
        </p:grpSpPr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8C92256D-DB74-4AE2-AE16-F4540D99171F}"/>
                </a:ext>
              </a:extLst>
            </p:cNvPr>
            <p:cNvGrpSpPr/>
            <p:nvPr/>
          </p:nvGrpSpPr>
          <p:grpSpPr>
            <a:xfrm>
              <a:off x="3928874" y="150472"/>
              <a:ext cx="3569206" cy="3184040"/>
              <a:chOff x="3928874" y="150472"/>
              <a:chExt cx="3569206" cy="3184040"/>
            </a:xfrm>
          </p:grpSpPr>
          <p:sp>
            <p:nvSpPr>
              <p:cNvPr id="376" name="任意多边形: 形状 375">
                <a:extLst>
                  <a:ext uri="{FF2B5EF4-FFF2-40B4-BE49-F238E27FC236}">
                    <a16:creationId xmlns:a16="http://schemas.microsoft.com/office/drawing/2014/main" id="{B22D9925-2970-4663-AD20-8AFD0140047C}"/>
                  </a:ext>
                </a:extLst>
              </p:cNvPr>
              <p:cNvSpPr/>
              <p:nvPr/>
            </p:nvSpPr>
            <p:spPr>
              <a:xfrm>
                <a:off x="5166351" y="705355"/>
                <a:ext cx="891124" cy="1575476"/>
              </a:xfrm>
              <a:custGeom>
                <a:avLst/>
                <a:gdLst>
                  <a:gd name="connsiteX0" fmla="*/ 0 w 1205069"/>
                  <a:gd name="connsiteY0" fmla="*/ 118838 h 2130518"/>
                  <a:gd name="connsiteX1" fmla="*/ 711200 w 1205069"/>
                  <a:gd name="connsiteY1" fmla="*/ 17238 h 2130518"/>
                  <a:gd name="connsiteX2" fmla="*/ 1178560 w 1205069"/>
                  <a:gd name="connsiteY2" fmla="*/ 433798 h 2130518"/>
                  <a:gd name="connsiteX3" fmla="*/ 1148080 w 1205069"/>
                  <a:gd name="connsiteY3" fmla="*/ 1307558 h 2130518"/>
                  <a:gd name="connsiteX4" fmla="*/ 1158240 w 1205069"/>
                  <a:gd name="connsiteY4" fmla="*/ 2130518 h 2130518"/>
                  <a:gd name="connsiteX5" fmla="*/ 1158240 w 1205069"/>
                  <a:gd name="connsiteY5" fmla="*/ 2130518 h 21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5069" h="2130518">
                    <a:moveTo>
                      <a:pt x="0" y="118838"/>
                    </a:moveTo>
                    <a:cubicBezTo>
                      <a:pt x="257386" y="41791"/>
                      <a:pt x="514773" y="-35255"/>
                      <a:pt x="711200" y="17238"/>
                    </a:cubicBezTo>
                    <a:cubicBezTo>
                      <a:pt x="907627" y="69731"/>
                      <a:pt x="1105747" y="218745"/>
                      <a:pt x="1178560" y="433798"/>
                    </a:cubicBezTo>
                    <a:cubicBezTo>
                      <a:pt x="1251373" y="648851"/>
                      <a:pt x="1151467" y="1024771"/>
                      <a:pt x="1148080" y="1307558"/>
                    </a:cubicBezTo>
                    <a:cubicBezTo>
                      <a:pt x="1144693" y="1590345"/>
                      <a:pt x="1158240" y="2130518"/>
                      <a:pt x="1158240" y="2130518"/>
                    </a:cubicBezTo>
                    <a:lnTo>
                      <a:pt x="1158240" y="2130518"/>
                    </a:ln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任意多边形: 形状 376">
                <a:extLst>
                  <a:ext uri="{FF2B5EF4-FFF2-40B4-BE49-F238E27FC236}">
                    <a16:creationId xmlns:a16="http://schemas.microsoft.com/office/drawing/2014/main" id="{39518080-361F-436B-A95A-B2ED3E6E7738}"/>
                  </a:ext>
                </a:extLst>
              </p:cNvPr>
              <p:cNvSpPr/>
              <p:nvPr/>
            </p:nvSpPr>
            <p:spPr>
              <a:xfrm>
                <a:off x="4399633" y="741060"/>
                <a:ext cx="1121261" cy="1463631"/>
              </a:xfrm>
              <a:custGeom>
                <a:avLst/>
                <a:gdLst>
                  <a:gd name="connsiteX0" fmla="*/ 1516283 w 1516283"/>
                  <a:gd name="connsiteY0" fmla="*/ 1979270 h 1979270"/>
                  <a:gd name="connsiteX1" fmla="*/ 636607 w 1516283"/>
                  <a:gd name="connsiteY1" fmla="*/ 1226916 h 1979270"/>
                  <a:gd name="connsiteX2" fmla="*/ 0 w 1516283"/>
                  <a:gd name="connsiteY2" fmla="*/ 0 h 197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6283" h="1979270">
                    <a:moveTo>
                      <a:pt x="1516283" y="1979270"/>
                    </a:moveTo>
                    <a:cubicBezTo>
                      <a:pt x="1202802" y="1768032"/>
                      <a:pt x="889321" y="1556794"/>
                      <a:pt x="636607" y="1226916"/>
                    </a:cubicBezTo>
                    <a:cubicBezTo>
                      <a:pt x="383893" y="897038"/>
                      <a:pt x="191946" y="448519"/>
                      <a:pt x="0" y="0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任意多边形: 形状 377">
                <a:extLst>
                  <a:ext uri="{FF2B5EF4-FFF2-40B4-BE49-F238E27FC236}">
                    <a16:creationId xmlns:a16="http://schemas.microsoft.com/office/drawing/2014/main" id="{F523B99B-AE61-4F0D-A40C-855045C75059}"/>
                  </a:ext>
                </a:extLst>
              </p:cNvPr>
              <p:cNvSpPr/>
              <p:nvPr/>
            </p:nvSpPr>
            <p:spPr>
              <a:xfrm>
                <a:off x="5524406" y="2196664"/>
                <a:ext cx="1609139" cy="624825"/>
              </a:xfrm>
              <a:custGeom>
                <a:avLst/>
                <a:gdLst>
                  <a:gd name="connsiteX0" fmla="*/ 2176041 w 2176041"/>
                  <a:gd name="connsiteY0" fmla="*/ 844952 h 844952"/>
                  <a:gd name="connsiteX1" fmla="*/ 763930 w 2176041"/>
                  <a:gd name="connsiteY1" fmla="*/ 428263 h 844952"/>
                  <a:gd name="connsiteX2" fmla="*/ 0 w 2176041"/>
                  <a:gd name="connsiteY2" fmla="*/ 0 h 84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6041" h="844952">
                    <a:moveTo>
                      <a:pt x="2176041" y="844952"/>
                    </a:moveTo>
                    <a:cubicBezTo>
                      <a:pt x="1651322" y="707020"/>
                      <a:pt x="1126603" y="569088"/>
                      <a:pt x="763930" y="428263"/>
                    </a:cubicBezTo>
                    <a:cubicBezTo>
                      <a:pt x="401256" y="287438"/>
                      <a:pt x="200628" y="143719"/>
                      <a:pt x="0" y="0"/>
                    </a:cubicBezTo>
                  </a:path>
                </a:pathLst>
              </a:custGeom>
              <a:noFill/>
              <a:ln w="50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DA0B450A-3BA5-4FEE-8427-097A7D1253B2}"/>
                  </a:ext>
                </a:extLst>
              </p:cNvPr>
              <p:cNvSpPr/>
              <p:nvPr/>
            </p:nvSpPr>
            <p:spPr>
              <a:xfrm>
                <a:off x="6019558" y="741060"/>
                <a:ext cx="879516" cy="1557426"/>
              </a:xfrm>
              <a:custGeom>
                <a:avLst/>
                <a:gdLst>
                  <a:gd name="connsiteX0" fmla="*/ 533400 w 533400"/>
                  <a:gd name="connsiteY0" fmla="*/ 0 h 952500"/>
                  <a:gd name="connsiteX1" fmla="*/ 0 w 533400"/>
                  <a:gd name="connsiteY1" fmla="*/ 952500 h 952500"/>
                  <a:gd name="connsiteX2" fmla="*/ 0 w 533400"/>
                  <a:gd name="connsiteY2" fmla="*/ 95250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952500">
                    <a:moveTo>
                      <a:pt x="533400" y="0"/>
                    </a:moveTo>
                    <a:lnTo>
                      <a:pt x="0" y="952500"/>
                    </a:lnTo>
                    <a:lnTo>
                      <a:pt x="0" y="952500"/>
                    </a:ln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任意多边形: 形状 379">
                <a:extLst>
                  <a:ext uri="{FF2B5EF4-FFF2-40B4-BE49-F238E27FC236}">
                    <a16:creationId xmlns:a16="http://schemas.microsoft.com/office/drawing/2014/main" id="{771FFC30-C5AD-470D-834C-283B4AF3EF1A}"/>
                  </a:ext>
                </a:extLst>
              </p:cNvPr>
              <p:cNvSpPr/>
              <p:nvPr/>
            </p:nvSpPr>
            <p:spPr>
              <a:xfrm>
                <a:off x="5503354" y="2291228"/>
                <a:ext cx="524765" cy="1018136"/>
              </a:xfrm>
              <a:custGeom>
                <a:avLst/>
                <a:gdLst>
                  <a:gd name="connsiteX0" fmla="*/ 533400 w 533400"/>
                  <a:gd name="connsiteY0" fmla="*/ 0 h 952500"/>
                  <a:gd name="connsiteX1" fmla="*/ 0 w 533400"/>
                  <a:gd name="connsiteY1" fmla="*/ 952500 h 952500"/>
                  <a:gd name="connsiteX2" fmla="*/ 0 w 533400"/>
                  <a:gd name="connsiteY2" fmla="*/ 95250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952500">
                    <a:moveTo>
                      <a:pt x="533400" y="0"/>
                    </a:moveTo>
                    <a:lnTo>
                      <a:pt x="0" y="952500"/>
                    </a:lnTo>
                    <a:lnTo>
                      <a:pt x="0" y="952500"/>
                    </a:ln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B28BB26-3EF2-4A47-B4A5-405092311216}"/>
                  </a:ext>
                </a:extLst>
              </p:cNvPr>
              <p:cNvSpPr/>
              <p:nvPr/>
            </p:nvSpPr>
            <p:spPr>
              <a:xfrm>
                <a:off x="5997611" y="2261618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F38B60F1-6BB4-4891-9C64-E50D3B7FBEB5}"/>
                  </a:ext>
                </a:extLst>
              </p:cNvPr>
              <p:cNvSpPr/>
              <p:nvPr/>
            </p:nvSpPr>
            <p:spPr>
              <a:xfrm>
                <a:off x="6875434" y="707075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任意多边形: 形状 382">
                <a:extLst>
                  <a:ext uri="{FF2B5EF4-FFF2-40B4-BE49-F238E27FC236}">
                    <a16:creationId xmlns:a16="http://schemas.microsoft.com/office/drawing/2014/main" id="{09A15C0E-8959-4C93-B618-E5076EBFFB0B}"/>
                  </a:ext>
                </a:extLst>
              </p:cNvPr>
              <p:cNvSpPr/>
              <p:nvPr/>
            </p:nvSpPr>
            <p:spPr>
              <a:xfrm>
                <a:off x="3928874" y="1091989"/>
                <a:ext cx="3055651" cy="2199727"/>
              </a:xfrm>
              <a:custGeom>
                <a:avLst/>
                <a:gdLst>
                  <a:gd name="connsiteX0" fmla="*/ 4132162 w 4132162"/>
                  <a:gd name="connsiteY0" fmla="*/ 2974694 h 2974694"/>
                  <a:gd name="connsiteX1" fmla="*/ 2326511 w 4132162"/>
                  <a:gd name="connsiteY1" fmla="*/ 2476982 h 2974694"/>
                  <a:gd name="connsiteX2" fmla="*/ 937549 w 4132162"/>
                  <a:gd name="connsiteY2" fmla="*/ 1516283 h 2974694"/>
                  <a:gd name="connsiteX3" fmla="*/ 0 w 4132162"/>
                  <a:gd name="connsiteY3" fmla="*/ 0 h 2974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32162" h="2974694">
                    <a:moveTo>
                      <a:pt x="4132162" y="2974694"/>
                    </a:moveTo>
                    <a:cubicBezTo>
                      <a:pt x="3495554" y="2847372"/>
                      <a:pt x="2858946" y="2720050"/>
                      <a:pt x="2326511" y="2476982"/>
                    </a:cubicBezTo>
                    <a:cubicBezTo>
                      <a:pt x="1794075" y="2233913"/>
                      <a:pt x="1325301" y="1929113"/>
                      <a:pt x="937549" y="1516283"/>
                    </a:cubicBezTo>
                    <a:cubicBezTo>
                      <a:pt x="549797" y="1103453"/>
                      <a:pt x="274898" y="551726"/>
                      <a:pt x="0" y="0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任意多边形: 形状 383">
                <a:extLst>
                  <a:ext uri="{FF2B5EF4-FFF2-40B4-BE49-F238E27FC236}">
                    <a16:creationId xmlns:a16="http://schemas.microsoft.com/office/drawing/2014/main" id="{B2D0DBF6-3A9B-4BCC-8A01-F4BA23F1B7A9}"/>
                  </a:ext>
                </a:extLst>
              </p:cNvPr>
              <p:cNvSpPr/>
              <p:nvPr/>
            </p:nvSpPr>
            <p:spPr>
              <a:xfrm>
                <a:off x="4852550" y="790228"/>
                <a:ext cx="674430" cy="1412466"/>
              </a:xfrm>
              <a:custGeom>
                <a:avLst/>
                <a:gdLst>
                  <a:gd name="connsiteX0" fmla="*/ 912033 w 912033"/>
                  <a:gd name="connsiteY0" fmla="*/ 1910080 h 1910080"/>
                  <a:gd name="connsiteX1" fmla="*/ 434513 w 912033"/>
                  <a:gd name="connsiteY1" fmla="*/ 1381760 h 1910080"/>
                  <a:gd name="connsiteX2" fmla="*/ 17953 w 912033"/>
                  <a:gd name="connsiteY2" fmla="*/ 701040 h 1910080"/>
                  <a:gd name="connsiteX3" fmla="*/ 109393 w 912033"/>
                  <a:gd name="connsiteY3" fmla="*/ 213360 h 1910080"/>
                  <a:gd name="connsiteX4" fmla="*/ 414193 w 912033"/>
                  <a:gd name="connsiteY4" fmla="*/ 0 h 191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2033" h="1910080">
                    <a:moveTo>
                      <a:pt x="912033" y="1910080"/>
                    </a:moveTo>
                    <a:cubicBezTo>
                      <a:pt x="747779" y="1746673"/>
                      <a:pt x="583526" y="1583267"/>
                      <a:pt x="434513" y="1381760"/>
                    </a:cubicBezTo>
                    <a:cubicBezTo>
                      <a:pt x="285500" y="1180253"/>
                      <a:pt x="72140" y="895773"/>
                      <a:pt x="17953" y="701040"/>
                    </a:cubicBezTo>
                    <a:cubicBezTo>
                      <a:pt x="-36234" y="506307"/>
                      <a:pt x="43353" y="330200"/>
                      <a:pt x="109393" y="213360"/>
                    </a:cubicBezTo>
                    <a:cubicBezTo>
                      <a:pt x="175433" y="96520"/>
                      <a:pt x="294813" y="48260"/>
                      <a:pt x="414193" y="0"/>
                    </a:cubicBezTo>
                  </a:path>
                </a:pathLst>
              </a:custGeom>
              <a:noFill/>
              <a:ln w="50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2F5215F0-B197-4B35-B2BF-73BA343625B4}"/>
                  </a:ext>
                </a:extLst>
              </p:cNvPr>
              <p:cNvSpPr/>
              <p:nvPr/>
            </p:nvSpPr>
            <p:spPr>
              <a:xfrm>
                <a:off x="5494795" y="2175507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C1FE6DB3-412B-4EF6-9E7B-620069F43364}"/>
                  </a:ext>
                </a:extLst>
              </p:cNvPr>
              <p:cNvSpPr/>
              <p:nvPr/>
            </p:nvSpPr>
            <p:spPr>
              <a:xfrm>
                <a:off x="5136740" y="766172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任意多边形: 形状 386">
                <a:extLst>
                  <a:ext uri="{FF2B5EF4-FFF2-40B4-BE49-F238E27FC236}">
                    <a16:creationId xmlns:a16="http://schemas.microsoft.com/office/drawing/2014/main" id="{AB7AFB27-4A52-4EC2-B3B7-38344ADE0A64}"/>
                  </a:ext>
                </a:extLst>
              </p:cNvPr>
              <p:cNvSpPr/>
              <p:nvPr/>
            </p:nvSpPr>
            <p:spPr>
              <a:xfrm>
                <a:off x="4177092" y="244623"/>
                <a:ext cx="484662" cy="2405149"/>
              </a:xfrm>
              <a:custGeom>
                <a:avLst/>
                <a:gdLst>
                  <a:gd name="connsiteX0" fmla="*/ 393539 w 655409"/>
                  <a:gd name="connsiteY0" fmla="*/ 0 h 3252486"/>
                  <a:gd name="connsiteX1" fmla="*/ 648182 w 655409"/>
                  <a:gd name="connsiteY1" fmla="*/ 567160 h 3252486"/>
                  <a:gd name="connsiteX2" fmla="*/ 532435 w 655409"/>
                  <a:gd name="connsiteY2" fmla="*/ 2071869 h 3252486"/>
                  <a:gd name="connsiteX3" fmla="*/ 0 w 655409"/>
                  <a:gd name="connsiteY3" fmla="*/ 3252486 h 325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09" h="3252486">
                    <a:moveTo>
                      <a:pt x="393539" y="0"/>
                    </a:moveTo>
                    <a:cubicBezTo>
                      <a:pt x="509286" y="110924"/>
                      <a:pt x="625033" y="221849"/>
                      <a:pt x="648182" y="567160"/>
                    </a:cubicBezTo>
                    <a:cubicBezTo>
                      <a:pt x="671331" y="912471"/>
                      <a:pt x="640465" y="1624315"/>
                      <a:pt x="532435" y="2071869"/>
                    </a:cubicBezTo>
                    <a:cubicBezTo>
                      <a:pt x="424405" y="2519423"/>
                      <a:pt x="212202" y="2885954"/>
                      <a:pt x="0" y="3252486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任意多边形: 形状 387">
                <a:extLst>
                  <a:ext uri="{FF2B5EF4-FFF2-40B4-BE49-F238E27FC236}">
                    <a16:creationId xmlns:a16="http://schemas.microsoft.com/office/drawing/2014/main" id="{3A8AE370-5B16-4195-B1CD-BB0B8E4AE393}"/>
                  </a:ext>
                </a:extLst>
              </p:cNvPr>
              <p:cNvSpPr/>
              <p:nvPr/>
            </p:nvSpPr>
            <p:spPr>
              <a:xfrm>
                <a:off x="4656410" y="201827"/>
                <a:ext cx="1472191" cy="231467"/>
              </a:xfrm>
              <a:custGeom>
                <a:avLst/>
                <a:gdLst>
                  <a:gd name="connsiteX0" fmla="*/ 0 w 1990846"/>
                  <a:gd name="connsiteY0" fmla="*/ 57873 h 313013"/>
                  <a:gd name="connsiteX1" fmla="*/ 833377 w 1990846"/>
                  <a:gd name="connsiteY1" fmla="*/ 312516 h 313013"/>
                  <a:gd name="connsiteX2" fmla="*/ 1990846 w 1990846"/>
                  <a:gd name="connsiteY2" fmla="*/ 0 h 31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0846" h="313013">
                    <a:moveTo>
                      <a:pt x="0" y="57873"/>
                    </a:moveTo>
                    <a:cubicBezTo>
                      <a:pt x="250784" y="190017"/>
                      <a:pt x="501569" y="322161"/>
                      <a:pt x="833377" y="312516"/>
                    </a:cubicBezTo>
                    <a:cubicBezTo>
                      <a:pt x="1165185" y="302871"/>
                      <a:pt x="1578015" y="151435"/>
                      <a:pt x="1990846" y="0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任意多边形: 形状 388">
                <a:extLst>
                  <a:ext uri="{FF2B5EF4-FFF2-40B4-BE49-F238E27FC236}">
                    <a16:creationId xmlns:a16="http://schemas.microsoft.com/office/drawing/2014/main" id="{7A1C0BF6-7497-4F4F-99E1-5FD8FFD73E2E}"/>
                  </a:ext>
                </a:extLst>
              </p:cNvPr>
              <p:cNvSpPr/>
              <p:nvPr/>
            </p:nvSpPr>
            <p:spPr>
              <a:xfrm>
                <a:off x="5769112" y="150472"/>
                <a:ext cx="1728968" cy="1061346"/>
              </a:xfrm>
              <a:custGeom>
                <a:avLst/>
                <a:gdLst>
                  <a:gd name="connsiteX0" fmla="*/ 0 w 2338086"/>
                  <a:gd name="connsiteY0" fmla="*/ 0 h 1435260"/>
                  <a:gd name="connsiteX1" fmla="*/ 763929 w 2338086"/>
                  <a:gd name="connsiteY1" fmla="*/ 833377 h 1435260"/>
                  <a:gd name="connsiteX2" fmla="*/ 1620456 w 2338086"/>
                  <a:gd name="connsiteY2" fmla="*/ 1273215 h 1435260"/>
                  <a:gd name="connsiteX3" fmla="*/ 2338086 w 2338086"/>
                  <a:gd name="connsiteY3" fmla="*/ 1435260 h 143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086" h="1435260">
                    <a:moveTo>
                      <a:pt x="0" y="0"/>
                    </a:moveTo>
                    <a:cubicBezTo>
                      <a:pt x="246926" y="310587"/>
                      <a:pt x="493853" y="621175"/>
                      <a:pt x="763929" y="833377"/>
                    </a:cubicBezTo>
                    <a:cubicBezTo>
                      <a:pt x="1034005" y="1045579"/>
                      <a:pt x="1358096" y="1172901"/>
                      <a:pt x="1620456" y="1273215"/>
                    </a:cubicBezTo>
                    <a:cubicBezTo>
                      <a:pt x="1882816" y="1373529"/>
                      <a:pt x="2110451" y="1404394"/>
                      <a:pt x="2338086" y="1435260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任意多边形: 形状 389">
                <a:extLst>
                  <a:ext uri="{FF2B5EF4-FFF2-40B4-BE49-F238E27FC236}">
                    <a16:creationId xmlns:a16="http://schemas.microsoft.com/office/drawing/2014/main" id="{3034CFF8-E1F3-4B8F-A729-6DEC87ABCECE}"/>
                  </a:ext>
                </a:extLst>
              </p:cNvPr>
              <p:cNvSpPr/>
              <p:nvPr/>
            </p:nvSpPr>
            <p:spPr>
              <a:xfrm>
                <a:off x="5940297" y="681145"/>
                <a:ext cx="1480750" cy="2653367"/>
              </a:xfrm>
              <a:custGeom>
                <a:avLst/>
                <a:gdLst>
                  <a:gd name="connsiteX0" fmla="*/ 2002420 w 2002420"/>
                  <a:gd name="connsiteY0" fmla="*/ 0 h 3588152"/>
                  <a:gd name="connsiteX1" fmla="*/ 590308 w 2002420"/>
                  <a:gd name="connsiteY1" fmla="*/ 2407534 h 3588152"/>
                  <a:gd name="connsiteX2" fmla="*/ 0 w 2002420"/>
                  <a:gd name="connsiteY2" fmla="*/ 3588152 h 3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2420" h="3588152">
                    <a:moveTo>
                      <a:pt x="2002420" y="0"/>
                    </a:moveTo>
                    <a:cubicBezTo>
                      <a:pt x="1463232" y="904754"/>
                      <a:pt x="924045" y="1809509"/>
                      <a:pt x="590308" y="2407534"/>
                    </a:cubicBezTo>
                    <a:cubicBezTo>
                      <a:pt x="256571" y="3005559"/>
                      <a:pt x="128285" y="3296855"/>
                      <a:pt x="0" y="3588152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椭圆 390">
                <a:extLst>
                  <a:ext uri="{FF2B5EF4-FFF2-40B4-BE49-F238E27FC236}">
                    <a16:creationId xmlns:a16="http://schemas.microsoft.com/office/drawing/2014/main" id="{69F8DDF2-75F1-4C76-B0C6-C88EE12C7FF0}"/>
                  </a:ext>
                </a:extLst>
              </p:cNvPr>
              <p:cNvSpPr/>
              <p:nvPr/>
            </p:nvSpPr>
            <p:spPr>
              <a:xfrm>
                <a:off x="6724897" y="984855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椭圆 391">
                <a:extLst>
                  <a:ext uri="{FF2B5EF4-FFF2-40B4-BE49-F238E27FC236}">
                    <a16:creationId xmlns:a16="http://schemas.microsoft.com/office/drawing/2014/main" id="{3AE9A5A6-BEBD-45CD-98A4-8A73404C1599}"/>
                  </a:ext>
                </a:extLst>
              </p:cNvPr>
              <p:cNvSpPr/>
              <p:nvPr/>
            </p:nvSpPr>
            <p:spPr>
              <a:xfrm>
                <a:off x="7122937" y="1129261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F18749BF-F4BC-41F8-B2FD-7FC401DD7A16}"/>
                  </a:ext>
                </a:extLst>
              </p:cNvPr>
              <p:cNvSpPr/>
              <p:nvPr/>
            </p:nvSpPr>
            <p:spPr>
              <a:xfrm>
                <a:off x="4378365" y="720946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椭圆 397">
                <a:extLst>
                  <a:ext uri="{FF2B5EF4-FFF2-40B4-BE49-F238E27FC236}">
                    <a16:creationId xmlns:a16="http://schemas.microsoft.com/office/drawing/2014/main" id="{E1B0E136-974D-41C8-A505-49DFC202D61C}"/>
                  </a:ext>
                </a:extLst>
              </p:cNvPr>
              <p:cNvSpPr/>
              <p:nvPr/>
            </p:nvSpPr>
            <p:spPr>
              <a:xfrm>
                <a:off x="4856085" y="1026481"/>
                <a:ext cx="47860" cy="47860"/>
              </a:xfrm>
              <a:prstGeom prst="ellipse">
                <a:avLst/>
              </a:prstGeom>
              <a:solidFill>
                <a:srgbClr val="FFFF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1" name="组合 400">
                <a:extLst>
                  <a:ext uri="{FF2B5EF4-FFF2-40B4-BE49-F238E27FC236}">
                    <a16:creationId xmlns:a16="http://schemas.microsoft.com/office/drawing/2014/main" id="{307B24CC-2DF4-4E19-9A01-61CE26EB221F}"/>
                  </a:ext>
                </a:extLst>
              </p:cNvPr>
              <p:cNvGrpSpPr/>
              <p:nvPr/>
            </p:nvGrpSpPr>
            <p:grpSpPr>
              <a:xfrm rot="17565288">
                <a:off x="4772146" y="947158"/>
                <a:ext cx="180758" cy="180758"/>
                <a:chOff x="4479686" y="1268940"/>
                <a:chExt cx="244439" cy="244439"/>
              </a:xfrm>
            </p:grpSpPr>
            <p:sp>
              <p:nvSpPr>
                <p:cNvPr id="402" name="弧形 401">
                  <a:extLst>
                    <a:ext uri="{FF2B5EF4-FFF2-40B4-BE49-F238E27FC236}">
                      <a16:creationId xmlns:a16="http://schemas.microsoft.com/office/drawing/2014/main" id="{BD25EC30-8B93-43C8-9B37-2F0D6802BE38}"/>
                    </a:ext>
                  </a:extLst>
                </p:cNvPr>
                <p:cNvSpPr/>
                <p:nvPr/>
              </p:nvSpPr>
              <p:spPr>
                <a:xfrm>
                  <a:off x="4479686" y="1268940"/>
                  <a:ext cx="244439" cy="244439"/>
                </a:xfrm>
                <a:prstGeom prst="arc">
                  <a:avLst>
                    <a:gd name="adj1" fmla="val 16200000"/>
                    <a:gd name="adj2" fmla="val 19850752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3" name="弧形 402">
                  <a:extLst>
                    <a:ext uri="{FF2B5EF4-FFF2-40B4-BE49-F238E27FC236}">
                      <a16:creationId xmlns:a16="http://schemas.microsoft.com/office/drawing/2014/main" id="{2E9D993C-E7D4-4431-93FE-EE109C3964F8}"/>
                    </a:ext>
                  </a:extLst>
                </p:cNvPr>
                <p:cNvSpPr/>
                <p:nvPr/>
              </p:nvSpPr>
              <p:spPr>
                <a:xfrm>
                  <a:off x="4549095" y="1300758"/>
                  <a:ext cx="133099" cy="133099"/>
                </a:xfrm>
                <a:prstGeom prst="arc">
                  <a:avLst>
                    <a:gd name="adj1" fmla="val 16200000"/>
                    <a:gd name="adj2" fmla="val 19850752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弧形 403">
                  <a:extLst>
                    <a:ext uri="{FF2B5EF4-FFF2-40B4-BE49-F238E27FC236}">
                      <a16:creationId xmlns:a16="http://schemas.microsoft.com/office/drawing/2014/main" id="{450AA4A3-14A8-44BE-8F07-2EB28D15B743}"/>
                    </a:ext>
                  </a:extLst>
                </p:cNvPr>
                <p:cNvSpPr/>
                <p:nvPr/>
              </p:nvSpPr>
              <p:spPr>
                <a:xfrm>
                  <a:off x="4565439" y="1331938"/>
                  <a:ext cx="86399" cy="86399"/>
                </a:xfrm>
                <a:prstGeom prst="arc">
                  <a:avLst>
                    <a:gd name="adj1" fmla="val 16200000"/>
                    <a:gd name="adj2" fmla="val 19850752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文本框 404">
                    <a:extLst>
                      <a:ext uri="{FF2B5EF4-FFF2-40B4-BE49-F238E27FC236}">
                        <a16:creationId xmlns:a16="http://schemas.microsoft.com/office/drawing/2014/main" id="{D5B6928D-88DA-45D6-9998-8D1CB24C953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2904" y="941658"/>
                    <a:ext cx="350069" cy="2048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𝑎𝑟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5" name="文本框 404">
                    <a:extLst>
                      <a:ext uri="{FF2B5EF4-FFF2-40B4-BE49-F238E27FC236}">
                        <a16:creationId xmlns:a16="http://schemas.microsoft.com/office/drawing/2014/main" id="{D5B6928D-88DA-45D6-9998-8D1CB24C95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2904" y="941658"/>
                    <a:ext cx="350069" cy="2048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621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6" name="椭圆 405">
                <a:extLst>
                  <a:ext uri="{FF2B5EF4-FFF2-40B4-BE49-F238E27FC236}">
                    <a16:creationId xmlns:a16="http://schemas.microsoft.com/office/drawing/2014/main" id="{B2256A32-8A1C-48AB-869E-C1E60595C352}"/>
                  </a:ext>
                </a:extLst>
              </p:cNvPr>
              <p:cNvSpPr/>
              <p:nvPr/>
            </p:nvSpPr>
            <p:spPr>
              <a:xfrm>
                <a:off x="7093207" y="2787649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3" name="文本框 442">
              <a:extLst>
                <a:ext uri="{FF2B5EF4-FFF2-40B4-BE49-F238E27FC236}">
                  <a16:creationId xmlns:a16="http://schemas.microsoft.com/office/drawing/2014/main" id="{9D861468-BDDE-42A9-A512-2E8DE0BF1BAE}"/>
                </a:ext>
              </a:extLst>
            </p:cNvPr>
            <p:cNvSpPr txBox="1"/>
            <p:nvPr/>
          </p:nvSpPr>
          <p:spPr>
            <a:xfrm>
              <a:off x="5560295" y="362166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时间点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457" name="组合 456">
            <a:extLst>
              <a:ext uri="{FF2B5EF4-FFF2-40B4-BE49-F238E27FC236}">
                <a16:creationId xmlns:a16="http://schemas.microsoft.com/office/drawing/2014/main" id="{0D1AEE51-915C-4F10-BC1F-94B1B4225AED}"/>
              </a:ext>
            </a:extLst>
          </p:cNvPr>
          <p:cNvGrpSpPr/>
          <p:nvPr/>
        </p:nvGrpSpPr>
        <p:grpSpPr>
          <a:xfrm>
            <a:off x="8083001" y="150472"/>
            <a:ext cx="3569206" cy="3840529"/>
            <a:chOff x="8083001" y="150472"/>
            <a:chExt cx="3569206" cy="3840529"/>
          </a:xfrm>
        </p:grpSpPr>
        <p:grpSp>
          <p:nvGrpSpPr>
            <p:cNvPr id="442" name="组合 441">
              <a:extLst>
                <a:ext uri="{FF2B5EF4-FFF2-40B4-BE49-F238E27FC236}">
                  <a16:creationId xmlns:a16="http://schemas.microsoft.com/office/drawing/2014/main" id="{514BB3D7-1FE3-4DC7-8DB8-B0E01ADD5F9E}"/>
                </a:ext>
              </a:extLst>
            </p:cNvPr>
            <p:cNvGrpSpPr/>
            <p:nvPr/>
          </p:nvGrpSpPr>
          <p:grpSpPr>
            <a:xfrm>
              <a:off x="8083001" y="150472"/>
              <a:ext cx="3569206" cy="3184040"/>
              <a:chOff x="8083001" y="150472"/>
              <a:chExt cx="3569206" cy="3184040"/>
            </a:xfrm>
          </p:grpSpPr>
          <p:sp>
            <p:nvSpPr>
              <p:cNvPr id="408" name="任意多边形: 形状 407">
                <a:extLst>
                  <a:ext uri="{FF2B5EF4-FFF2-40B4-BE49-F238E27FC236}">
                    <a16:creationId xmlns:a16="http://schemas.microsoft.com/office/drawing/2014/main" id="{720D4558-ED0C-4B03-B1D7-A6F3DBDE3E23}"/>
                  </a:ext>
                </a:extLst>
              </p:cNvPr>
              <p:cNvSpPr/>
              <p:nvPr/>
            </p:nvSpPr>
            <p:spPr>
              <a:xfrm>
                <a:off x="9320478" y="705355"/>
                <a:ext cx="891124" cy="1575476"/>
              </a:xfrm>
              <a:custGeom>
                <a:avLst/>
                <a:gdLst>
                  <a:gd name="connsiteX0" fmla="*/ 0 w 1205069"/>
                  <a:gd name="connsiteY0" fmla="*/ 118838 h 2130518"/>
                  <a:gd name="connsiteX1" fmla="*/ 711200 w 1205069"/>
                  <a:gd name="connsiteY1" fmla="*/ 17238 h 2130518"/>
                  <a:gd name="connsiteX2" fmla="*/ 1178560 w 1205069"/>
                  <a:gd name="connsiteY2" fmla="*/ 433798 h 2130518"/>
                  <a:gd name="connsiteX3" fmla="*/ 1148080 w 1205069"/>
                  <a:gd name="connsiteY3" fmla="*/ 1307558 h 2130518"/>
                  <a:gd name="connsiteX4" fmla="*/ 1158240 w 1205069"/>
                  <a:gd name="connsiteY4" fmla="*/ 2130518 h 2130518"/>
                  <a:gd name="connsiteX5" fmla="*/ 1158240 w 1205069"/>
                  <a:gd name="connsiteY5" fmla="*/ 2130518 h 21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5069" h="2130518">
                    <a:moveTo>
                      <a:pt x="0" y="118838"/>
                    </a:moveTo>
                    <a:cubicBezTo>
                      <a:pt x="257386" y="41791"/>
                      <a:pt x="514773" y="-35255"/>
                      <a:pt x="711200" y="17238"/>
                    </a:cubicBezTo>
                    <a:cubicBezTo>
                      <a:pt x="907627" y="69731"/>
                      <a:pt x="1105747" y="218745"/>
                      <a:pt x="1178560" y="433798"/>
                    </a:cubicBezTo>
                    <a:cubicBezTo>
                      <a:pt x="1251373" y="648851"/>
                      <a:pt x="1151467" y="1024771"/>
                      <a:pt x="1148080" y="1307558"/>
                    </a:cubicBezTo>
                    <a:cubicBezTo>
                      <a:pt x="1144693" y="1590345"/>
                      <a:pt x="1158240" y="2130518"/>
                      <a:pt x="1158240" y="2130518"/>
                    </a:cubicBezTo>
                    <a:lnTo>
                      <a:pt x="1158240" y="2130518"/>
                    </a:lnTo>
                  </a:path>
                </a:pathLst>
              </a:custGeom>
              <a:noFill/>
              <a:ln w="50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任意多边形: 形状 408">
                <a:extLst>
                  <a:ext uri="{FF2B5EF4-FFF2-40B4-BE49-F238E27FC236}">
                    <a16:creationId xmlns:a16="http://schemas.microsoft.com/office/drawing/2014/main" id="{E748A265-2219-4FF9-9C49-E69E7BE76C7C}"/>
                  </a:ext>
                </a:extLst>
              </p:cNvPr>
              <p:cNvSpPr/>
              <p:nvPr/>
            </p:nvSpPr>
            <p:spPr>
              <a:xfrm>
                <a:off x="8553760" y="741060"/>
                <a:ext cx="1121261" cy="1463631"/>
              </a:xfrm>
              <a:custGeom>
                <a:avLst/>
                <a:gdLst>
                  <a:gd name="connsiteX0" fmla="*/ 1516283 w 1516283"/>
                  <a:gd name="connsiteY0" fmla="*/ 1979270 h 1979270"/>
                  <a:gd name="connsiteX1" fmla="*/ 636607 w 1516283"/>
                  <a:gd name="connsiteY1" fmla="*/ 1226916 h 1979270"/>
                  <a:gd name="connsiteX2" fmla="*/ 0 w 1516283"/>
                  <a:gd name="connsiteY2" fmla="*/ 0 h 197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6283" h="1979270">
                    <a:moveTo>
                      <a:pt x="1516283" y="1979270"/>
                    </a:moveTo>
                    <a:cubicBezTo>
                      <a:pt x="1202802" y="1768032"/>
                      <a:pt x="889321" y="1556794"/>
                      <a:pt x="636607" y="1226916"/>
                    </a:cubicBezTo>
                    <a:cubicBezTo>
                      <a:pt x="383893" y="897038"/>
                      <a:pt x="191946" y="448519"/>
                      <a:pt x="0" y="0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任意多边形: 形状 409">
                <a:extLst>
                  <a:ext uri="{FF2B5EF4-FFF2-40B4-BE49-F238E27FC236}">
                    <a16:creationId xmlns:a16="http://schemas.microsoft.com/office/drawing/2014/main" id="{EF8BED81-9FC9-4924-9791-189460B145FD}"/>
                  </a:ext>
                </a:extLst>
              </p:cNvPr>
              <p:cNvSpPr/>
              <p:nvPr/>
            </p:nvSpPr>
            <p:spPr>
              <a:xfrm>
                <a:off x="9678533" y="2196664"/>
                <a:ext cx="1609139" cy="624825"/>
              </a:xfrm>
              <a:custGeom>
                <a:avLst/>
                <a:gdLst>
                  <a:gd name="connsiteX0" fmla="*/ 2176041 w 2176041"/>
                  <a:gd name="connsiteY0" fmla="*/ 844952 h 844952"/>
                  <a:gd name="connsiteX1" fmla="*/ 763930 w 2176041"/>
                  <a:gd name="connsiteY1" fmla="*/ 428263 h 844952"/>
                  <a:gd name="connsiteX2" fmla="*/ 0 w 2176041"/>
                  <a:gd name="connsiteY2" fmla="*/ 0 h 84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6041" h="844952">
                    <a:moveTo>
                      <a:pt x="2176041" y="844952"/>
                    </a:moveTo>
                    <a:cubicBezTo>
                      <a:pt x="1651322" y="707020"/>
                      <a:pt x="1126603" y="569088"/>
                      <a:pt x="763930" y="428263"/>
                    </a:cubicBezTo>
                    <a:cubicBezTo>
                      <a:pt x="401256" y="287438"/>
                      <a:pt x="200628" y="143719"/>
                      <a:pt x="0" y="0"/>
                    </a:cubicBezTo>
                  </a:path>
                </a:pathLst>
              </a:custGeom>
              <a:noFill/>
              <a:ln w="50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1" name="任意多边形: 形状 410">
                <a:extLst>
                  <a:ext uri="{FF2B5EF4-FFF2-40B4-BE49-F238E27FC236}">
                    <a16:creationId xmlns:a16="http://schemas.microsoft.com/office/drawing/2014/main" id="{68666309-597D-4E89-89DC-E43D7562433D}"/>
                  </a:ext>
                </a:extLst>
              </p:cNvPr>
              <p:cNvSpPr/>
              <p:nvPr/>
            </p:nvSpPr>
            <p:spPr>
              <a:xfrm>
                <a:off x="10173685" y="741060"/>
                <a:ext cx="879516" cy="1557426"/>
              </a:xfrm>
              <a:custGeom>
                <a:avLst/>
                <a:gdLst>
                  <a:gd name="connsiteX0" fmla="*/ 533400 w 533400"/>
                  <a:gd name="connsiteY0" fmla="*/ 0 h 952500"/>
                  <a:gd name="connsiteX1" fmla="*/ 0 w 533400"/>
                  <a:gd name="connsiteY1" fmla="*/ 952500 h 952500"/>
                  <a:gd name="connsiteX2" fmla="*/ 0 w 533400"/>
                  <a:gd name="connsiteY2" fmla="*/ 95250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952500">
                    <a:moveTo>
                      <a:pt x="533400" y="0"/>
                    </a:moveTo>
                    <a:lnTo>
                      <a:pt x="0" y="952500"/>
                    </a:lnTo>
                    <a:lnTo>
                      <a:pt x="0" y="952500"/>
                    </a:ln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任意多边形: 形状 411">
                <a:extLst>
                  <a:ext uri="{FF2B5EF4-FFF2-40B4-BE49-F238E27FC236}">
                    <a16:creationId xmlns:a16="http://schemas.microsoft.com/office/drawing/2014/main" id="{B8B6B620-58CC-4C24-81E6-6B60CE5DCE83}"/>
                  </a:ext>
                </a:extLst>
              </p:cNvPr>
              <p:cNvSpPr/>
              <p:nvPr/>
            </p:nvSpPr>
            <p:spPr>
              <a:xfrm>
                <a:off x="9657481" y="2291228"/>
                <a:ext cx="524765" cy="1018136"/>
              </a:xfrm>
              <a:custGeom>
                <a:avLst/>
                <a:gdLst>
                  <a:gd name="connsiteX0" fmla="*/ 533400 w 533400"/>
                  <a:gd name="connsiteY0" fmla="*/ 0 h 952500"/>
                  <a:gd name="connsiteX1" fmla="*/ 0 w 533400"/>
                  <a:gd name="connsiteY1" fmla="*/ 952500 h 952500"/>
                  <a:gd name="connsiteX2" fmla="*/ 0 w 533400"/>
                  <a:gd name="connsiteY2" fmla="*/ 95250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952500">
                    <a:moveTo>
                      <a:pt x="533400" y="0"/>
                    </a:moveTo>
                    <a:lnTo>
                      <a:pt x="0" y="952500"/>
                    </a:lnTo>
                    <a:lnTo>
                      <a:pt x="0" y="952500"/>
                    </a:ln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12">
                <a:extLst>
                  <a:ext uri="{FF2B5EF4-FFF2-40B4-BE49-F238E27FC236}">
                    <a16:creationId xmlns:a16="http://schemas.microsoft.com/office/drawing/2014/main" id="{0408F539-78D2-4A65-AB75-E9701B39C465}"/>
                  </a:ext>
                </a:extLst>
              </p:cNvPr>
              <p:cNvSpPr/>
              <p:nvPr/>
            </p:nvSpPr>
            <p:spPr>
              <a:xfrm>
                <a:off x="10151738" y="2261618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>
                <a:extLst>
                  <a:ext uri="{FF2B5EF4-FFF2-40B4-BE49-F238E27FC236}">
                    <a16:creationId xmlns:a16="http://schemas.microsoft.com/office/drawing/2014/main" id="{9B6268DE-7D09-4350-BE35-B62223B4D01F}"/>
                  </a:ext>
                </a:extLst>
              </p:cNvPr>
              <p:cNvSpPr/>
              <p:nvPr/>
            </p:nvSpPr>
            <p:spPr>
              <a:xfrm>
                <a:off x="11029561" y="707075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任意多边形: 形状 414">
                <a:extLst>
                  <a:ext uri="{FF2B5EF4-FFF2-40B4-BE49-F238E27FC236}">
                    <a16:creationId xmlns:a16="http://schemas.microsoft.com/office/drawing/2014/main" id="{ECF62683-E652-4D09-A772-75690E5D0091}"/>
                  </a:ext>
                </a:extLst>
              </p:cNvPr>
              <p:cNvSpPr/>
              <p:nvPr/>
            </p:nvSpPr>
            <p:spPr>
              <a:xfrm>
                <a:off x="8083001" y="1091989"/>
                <a:ext cx="3055651" cy="2199727"/>
              </a:xfrm>
              <a:custGeom>
                <a:avLst/>
                <a:gdLst>
                  <a:gd name="connsiteX0" fmla="*/ 4132162 w 4132162"/>
                  <a:gd name="connsiteY0" fmla="*/ 2974694 h 2974694"/>
                  <a:gd name="connsiteX1" fmla="*/ 2326511 w 4132162"/>
                  <a:gd name="connsiteY1" fmla="*/ 2476982 h 2974694"/>
                  <a:gd name="connsiteX2" fmla="*/ 937549 w 4132162"/>
                  <a:gd name="connsiteY2" fmla="*/ 1516283 h 2974694"/>
                  <a:gd name="connsiteX3" fmla="*/ 0 w 4132162"/>
                  <a:gd name="connsiteY3" fmla="*/ 0 h 2974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32162" h="2974694">
                    <a:moveTo>
                      <a:pt x="4132162" y="2974694"/>
                    </a:moveTo>
                    <a:cubicBezTo>
                      <a:pt x="3495554" y="2847372"/>
                      <a:pt x="2858946" y="2720050"/>
                      <a:pt x="2326511" y="2476982"/>
                    </a:cubicBezTo>
                    <a:cubicBezTo>
                      <a:pt x="1794075" y="2233913"/>
                      <a:pt x="1325301" y="1929113"/>
                      <a:pt x="937549" y="1516283"/>
                    </a:cubicBezTo>
                    <a:cubicBezTo>
                      <a:pt x="549797" y="1103453"/>
                      <a:pt x="274898" y="551726"/>
                      <a:pt x="0" y="0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任意多边形: 形状 415">
                <a:extLst>
                  <a:ext uri="{FF2B5EF4-FFF2-40B4-BE49-F238E27FC236}">
                    <a16:creationId xmlns:a16="http://schemas.microsoft.com/office/drawing/2014/main" id="{4ECECABF-2711-473D-86CB-06C59EC60C01}"/>
                  </a:ext>
                </a:extLst>
              </p:cNvPr>
              <p:cNvSpPr/>
              <p:nvPr/>
            </p:nvSpPr>
            <p:spPr>
              <a:xfrm>
                <a:off x="9006677" y="790228"/>
                <a:ext cx="674430" cy="1412466"/>
              </a:xfrm>
              <a:custGeom>
                <a:avLst/>
                <a:gdLst>
                  <a:gd name="connsiteX0" fmla="*/ 912033 w 912033"/>
                  <a:gd name="connsiteY0" fmla="*/ 1910080 h 1910080"/>
                  <a:gd name="connsiteX1" fmla="*/ 434513 w 912033"/>
                  <a:gd name="connsiteY1" fmla="*/ 1381760 h 1910080"/>
                  <a:gd name="connsiteX2" fmla="*/ 17953 w 912033"/>
                  <a:gd name="connsiteY2" fmla="*/ 701040 h 1910080"/>
                  <a:gd name="connsiteX3" fmla="*/ 109393 w 912033"/>
                  <a:gd name="connsiteY3" fmla="*/ 213360 h 1910080"/>
                  <a:gd name="connsiteX4" fmla="*/ 414193 w 912033"/>
                  <a:gd name="connsiteY4" fmla="*/ 0 h 191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2033" h="1910080">
                    <a:moveTo>
                      <a:pt x="912033" y="1910080"/>
                    </a:moveTo>
                    <a:cubicBezTo>
                      <a:pt x="747779" y="1746673"/>
                      <a:pt x="583526" y="1583267"/>
                      <a:pt x="434513" y="1381760"/>
                    </a:cubicBezTo>
                    <a:cubicBezTo>
                      <a:pt x="285500" y="1180253"/>
                      <a:pt x="72140" y="895773"/>
                      <a:pt x="17953" y="701040"/>
                    </a:cubicBezTo>
                    <a:cubicBezTo>
                      <a:pt x="-36234" y="506307"/>
                      <a:pt x="43353" y="330200"/>
                      <a:pt x="109393" y="213360"/>
                    </a:cubicBezTo>
                    <a:cubicBezTo>
                      <a:pt x="175433" y="96520"/>
                      <a:pt x="294813" y="48260"/>
                      <a:pt x="414193" y="0"/>
                    </a:cubicBezTo>
                  </a:path>
                </a:pathLst>
              </a:custGeom>
              <a:noFill/>
              <a:ln w="50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C8F32425-CB81-45F6-9415-C0B7C81A949A}"/>
                  </a:ext>
                </a:extLst>
              </p:cNvPr>
              <p:cNvSpPr/>
              <p:nvPr/>
            </p:nvSpPr>
            <p:spPr>
              <a:xfrm>
                <a:off x="9648922" y="2175507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084D1080-C7EB-4109-AA30-600F2221560F}"/>
                  </a:ext>
                </a:extLst>
              </p:cNvPr>
              <p:cNvSpPr/>
              <p:nvPr/>
            </p:nvSpPr>
            <p:spPr>
              <a:xfrm>
                <a:off x="9290867" y="766172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任意多边形: 形状 418">
                <a:extLst>
                  <a:ext uri="{FF2B5EF4-FFF2-40B4-BE49-F238E27FC236}">
                    <a16:creationId xmlns:a16="http://schemas.microsoft.com/office/drawing/2014/main" id="{D967B944-2B35-4DA6-A252-64AFD713568A}"/>
                  </a:ext>
                </a:extLst>
              </p:cNvPr>
              <p:cNvSpPr/>
              <p:nvPr/>
            </p:nvSpPr>
            <p:spPr>
              <a:xfrm>
                <a:off x="8331219" y="244623"/>
                <a:ext cx="484662" cy="2405149"/>
              </a:xfrm>
              <a:custGeom>
                <a:avLst/>
                <a:gdLst>
                  <a:gd name="connsiteX0" fmla="*/ 393539 w 655409"/>
                  <a:gd name="connsiteY0" fmla="*/ 0 h 3252486"/>
                  <a:gd name="connsiteX1" fmla="*/ 648182 w 655409"/>
                  <a:gd name="connsiteY1" fmla="*/ 567160 h 3252486"/>
                  <a:gd name="connsiteX2" fmla="*/ 532435 w 655409"/>
                  <a:gd name="connsiteY2" fmla="*/ 2071869 h 3252486"/>
                  <a:gd name="connsiteX3" fmla="*/ 0 w 655409"/>
                  <a:gd name="connsiteY3" fmla="*/ 3252486 h 325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09" h="3252486">
                    <a:moveTo>
                      <a:pt x="393539" y="0"/>
                    </a:moveTo>
                    <a:cubicBezTo>
                      <a:pt x="509286" y="110924"/>
                      <a:pt x="625033" y="221849"/>
                      <a:pt x="648182" y="567160"/>
                    </a:cubicBezTo>
                    <a:cubicBezTo>
                      <a:pt x="671331" y="912471"/>
                      <a:pt x="640465" y="1624315"/>
                      <a:pt x="532435" y="2071869"/>
                    </a:cubicBezTo>
                    <a:cubicBezTo>
                      <a:pt x="424405" y="2519423"/>
                      <a:pt x="212202" y="2885954"/>
                      <a:pt x="0" y="3252486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任意多边形: 形状 419">
                <a:extLst>
                  <a:ext uri="{FF2B5EF4-FFF2-40B4-BE49-F238E27FC236}">
                    <a16:creationId xmlns:a16="http://schemas.microsoft.com/office/drawing/2014/main" id="{C3FD019D-5936-49D8-BA50-828BF9D43C26}"/>
                  </a:ext>
                </a:extLst>
              </p:cNvPr>
              <p:cNvSpPr/>
              <p:nvPr/>
            </p:nvSpPr>
            <p:spPr>
              <a:xfrm>
                <a:off x="8810537" y="201827"/>
                <a:ext cx="1472191" cy="231467"/>
              </a:xfrm>
              <a:custGeom>
                <a:avLst/>
                <a:gdLst>
                  <a:gd name="connsiteX0" fmla="*/ 0 w 1990846"/>
                  <a:gd name="connsiteY0" fmla="*/ 57873 h 313013"/>
                  <a:gd name="connsiteX1" fmla="*/ 833377 w 1990846"/>
                  <a:gd name="connsiteY1" fmla="*/ 312516 h 313013"/>
                  <a:gd name="connsiteX2" fmla="*/ 1990846 w 1990846"/>
                  <a:gd name="connsiteY2" fmla="*/ 0 h 31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0846" h="313013">
                    <a:moveTo>
                      <a:pt x="0" y="57873"/>
                    </a:moveTo>
                    <a:cubicBezTo>
                      <a:pt x="250784" y="190017"/>
                      <a:pt x="501569" y="322161"/>
                      <a:pt x="833377" y="312516"/>
                    </a:cubicBezTo>
                    <a:cubicBezTo>
                      <a:pt x="1165185" y="302871"/>
                      <a:pt x="1578015" y="151435"/>
                      <a:pt x="1990846" y="0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任意多边形: 形状 420">
                <a:extLst>
                  <a:ext uri="{FF2B5EF4-FFF2-40B4-BE49-F238E27FC236}">
                    <a16:creationId xmlns:a16="http://schemas.microsoft.com/office/drawing/2014/main" id="{D9782750-0113-45B2-9423-FF61E5DA3A8F}"/>
                  </a:ext>
                </a:extLst>
              </p:cNvPr>
              <p:cNvSpPr/>
              <p:nvPr/>
            </p:nvSpPr>
            <p:spPr>
              <a:xfrm>
                <a:off x="9923239" y="150472"/>
                <a:ext cx="1728968" cy="1061346"/>
              </a:xfrm>
              <a:custGeom>
                <a:avLst/>
                <a:gdLst>
                  <a:gd name="connsiteX0" fmla="*/ 0 w 2338086"/>
                  <a:gd name="connsiteY0" fmla="*/ 0 h 1435260"/>
                  <a:gd name="connsiteX1" fmla="*/ 763929 w 2338086"/>
                  <a:gd name="connsiteY1" fmla="*/ 833377 h 1435260"/>
                  <a:gd name="connsiteX2" fmla="*/ 1620456 w 2338086"/>
                  <a:gd name="connsiteY2" fmla="*/ 1273215 h 1435260"/>
                  <a:gd name="connsiteX3" fmla="*/ 2338086 w 2338086"/>
                  <a:gd name="connsiteY3" fmla="*/ 1435260 h 143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086" h="1435260">
                    <a:moveTo>
                      <a:pt x="0" y="0"/>
                    </a:moveTo>
                    <a:cubicBezTo>
                      <a:pt x="246926" y="310587"/>
                      <a:pt x="493853" y="621175"/>
                      <a:pt x="763929" y="833377"/>
                    </a:cubicBezTo>
                    <a:cubicBezTo>
                      <a:pt x="1034005" y="1045579"/>
                      <a:pt x="1358096" y="1172901"/>
                      <a:pt x="1620456" y="1273215"/>
                    </a:cubicBezTo>
                    <a:cubicBezTo>
                      <a:pt x="1882816" y="1373529"/>
                      <a:pt x="2110451" y="1404394"/>
                      <a:pt x="2338086" y="1435260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任意多边形: 形状 421">
                <a:extLst>
                  <a:ext uri="{FF2B5EF4-FFF2-40B4-BE49-F238E27FC236}">
                    <a16:creationId xmlns:a16="http://schemas.microsoft.com/office/drawing/2014/main" id="{65799AD8-A347-4C57-80C5-157BA0AB67B1}"/>
                  </a:ext>
                </a:extLst>
              </p:cNvPr>
              <p:cNvSpPr/>
              <p:nvPr/>
            </p:nvSpPr>
            <p:spPr>
              <a:xfrm>
                <a:off x="10094424" y="681145"/>
                <a:ext cx="1480750" cy="2653367"/>
              </a:xfrm>
              <a:custGeom>
                <a:avLst/>
                <a:gdLst>
                  <a:gd name="connsiteX0" fmla="*/ 2002420 w 2002420"/>
                  <a:gd name="connsiteY0" fmla="*/ 0 h 3588152"/>
                  <a:gd name="connsiteX1" fmla="*/ 590308 w 2002420"/>
                  <a:gd name="connsiteY1" fmla="*/ 2407534 h 3588152"/>
                  <a:gd name="connsiteX2" fmla="*/ 0 w 2002420"/>
                  <a:gd name="connsiteY2" fmla="*/ 3588152 h 3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2420" h="3588152">
                    <a:moveTo>
                      <a:pt x="2002420" y="0"/>
                    </a:moveTo>
                    <a:cubicBezTo>
                      <a:pt x="1463232" y="904754"/>
                      <a:pt x="924045" y="1809509"/>
                      <a:pt x="590308" y="2407534"/>
                    </a:cubicBezTo>
                    <a:cubicBezTo>
                      <a:pt x="256571" y="3005559"/>
                      <a:pt x="128285" y="3296855"/>
                      <a:pt x="0" y="3588152"/>
                    </a:cubicBezTo>
                  </a:path>
                </a:pathLst>
              </a:custGeom>
              <a:noFill/>
              <a:ln w="508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08B5567F-849D-42C3-984E-72DACB4DE769}"/>
                  </a:ext>
                </a:extLst>
              </p:cNvPr>
              <p:cNvSpPr/>
              <p:nvPr/>
            </p:nvSpPr>
            <p:spPr>
              <a:xfrm>
                <a:off x="10879024" y="984855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椭圆 423">
                <a:extLst>
                  <a:ext uri="{FF2B5EF4-FFF2-40B4-BE49-F238E27FC236}">
                    <a16:creationId xmlns:a16="http://schemas.microsoft.com/office/drawing/2014/main" id="{F7640C12-3243-4486-94FA-7F2A4B22603A}"/>
                  </a:ext>
                </a:extLst>
              </p:cNvPr>
              <p:cNvSpPr/>
              <p:nvPr/>
            </p:nvSpPr>
            <p:spPr>
              <a:xfrm>
                <a:off x="11277064" y="1129261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>
                <a:extLst>
                  <a:ext uri="{FF2B5EF4-FFF2-40B4-BE49-F238E27FC236}">
                    <a16:creationId xmlns:a16="http://schemas.microsoft.com/office/drawing/2014/main" id="{C4557DA2-A843-48FA-931A-B4D7DDF1D741}"/>
                  </a:ext>
                </a:extLst>
              </p:cNvPr>
              <p:cNvSpPr/>
              <p:nvPr/>
            </p:nvSpPr>
            <p:spPr>
              <a:xfrm>
                <a:off x="8532492" y="720946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>
                <a:extLst>
                  <a:ext uri="{FF2B5EF4-FFF2-40B4-BE49-F238E27FC236}">
                    <a16:creationId xmlns:a16="http://schemas.microsoft.com/office/drawing/2014/main" id="{1708043C-4382-49AE-B562-82FB72CFD468}"/>
                  </a:ext>
                </a:extLst>
              </p:cNvPr>
              <p:cNvSpPr/>
              <p:nvPr/>
            </p:nvSpPr>
            <p:spPr>
              <a:xfrm>
                <a:off x="9768238" y="682079"/>
                <a:ext cx="47860" cy="47860"/>
              </a:xfrm>
              <a:prstGeom prst="ellipse">
                <a:avLst/>
              </a:prstGeom>
              <a:solidFill>
                <a:srgbClr val="FFFF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AFB2A293-4CC6-4BB5-BA52-A9559C5775F7}"/>
                  </a:ext>
                </a:extLst>
              </p:cNvPr>
              <p:cNvGrpSpPr/>
              <p:nvPr/>
            </p:nvGrpSpPr>
            <p:grpSpPr>
              <a:xfrm rot="20041361">
                <a:off x="9709821" y="590913"/>
                <a:ext cx="180758" cy="180758"/>
                <a:chOff x="4479686" y="1268940"/>
                <a:chExt cx="244439" cy="244439"/>
              </a:xfrm>
            </p:grpSpPr>
            <p:sp>
              <p:nvSpPr>
                <p:cNvPr id="434" name="弧形 433">
                  <a:extLst>
                    <a:ext uri="{FF2B5EF4-FFF2-40B4-BE49-F238E27FC236}">
                      <a16:creationId xmlns:a16="http://schemas.microsoft.com/office/drawing/2014/main" id="{C21E3FD5-B22D-4885-B464-F1368ABB82D6}"/>
                    </a:ext>
                  </a:extLst>
                </p:cNvPr>
                <p:cNvSpPr/>
                <p:nvPr/>
              </p:nvSpPr>
              <p:spPr>
                <a:xfrm>
                  <a:off x="4479686" y="1268940"/>
                  <a:ext cx="244439" cy="244439"/>
                </a:xfrm>
                <a:prstGeom prst="arc">
                  <a:avLst>
                    <a:gd name="adj1" fmla="val 16200000"/>
                    <a:gd name="adj2" fmla="val 19850752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弧形 434">
                  <a:extLst>
                    <a:ext uri="{FF2B5EF4-FFF2-40B4-BE49-F238E27FC236}">
                      <a16:creationId xmlns:a16="http://schemas.microsoft.com/office/drawing/2014/main" id="{79B18A87-F066-4D63-88A4-4C9A2D7E999C}"/>
                    </a:ext>
                  </a:extLst>
                </p:cNvPr>
                <p:cNvSpPr/>
                <p:nvPr/>
              </p:nvSpPr>
              <p:spPr>
                <a:xfrm>
                  <a:off x="4549095" y="1300758"/>
                  <a:ext cx="133099" cy="133099"/>
                </a:xfrm>
                <a:prstGeom prst="arc">
                  <a:avLst>
                    <a:gd name="adj1" fmla="val 16200000"/>
                    <a:gd name="adj2" fmla="val 19850752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6" name="弧形 435">
                  <a:extLst>
                    <a:ext uri="{FF2B5EF4-FFF2-40B4-BE49-F238E27FC236}">
                      <a16:creationId xmlns:a16="http://schemas.microsoft.com/office/drawing/2014/main" id="{1D17DBF5-9CF3-436B-9052-82DA3660DF8A}"/>
                    </a:ext>
                  </a:extLst>
                </p:cNvPr>
                <p:cNvSpPr/>
                <p:nvPr/>
              </p:nvSpPr>
              <p:spPr>
                <a:xfrm>
                  <a:off x="4565439" y="1331938"/>
                  <a:ext cx="86399" cy="86399"/>
                </a:xfrm>
                <a:prstGeom prst="arc">
                  <a:avLst>
                    <a:gd name="adj1" fmla="val 16200000"/>
                    <a:gd name="adj2" fmla="val 19850752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文本框 436">
                    <a:extLst>
                      <a:ext uri="{FF2B5EF4-FFF2-40B4-BE49-F238E27FC236}">
                        <a16:creationId xmlns:a16="http://schemas.microsoft.com/office/drawing/2014/main" id="{5D6A2883-33AF-4F3E-804F-7636372B0ABB}"/>
                      </a:ext>
                    </a:extLst>
                  </p:cNvPr>
                  <p:cNvSpPr txBox="1"/>
                  <p:nvPr/>
                </p:nvSpPr>
                <p:spPr>
                  <a:xfrm>
                    <a:off x="9658662" y="745613"/>
                    <a:ext cx="350069" cy="2048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𝑎𝑟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7" name="文本框 436">
                    <a:extLst>
                      <a:ext uri="{FF2B5EF4-FFF2-40B4-BE49-F238E27FC236}">
                        <a16:creationId xmlns:a16="http://schemas.microsoft.com/office/drawing/2014/main" id="{5D6A2883-33AF-4F3E-804F-7636372B0A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8662" y="745613"/>
                    <a:ext cx="350069" cy="2048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621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ACD1E687-78CA-4948-94B8-1983E6CA7B55}"/>
                  </a:ext>
                </a:extLst>
              </p:cNvPr>
              <p:cNvSpPr/>
              <p:nvPr/>
            </p:nvSpPr>
            <p:spPr>
              <a:xfrm>
                <a:off x="11247334" y="2787649"/>
                <a:ext cx="59221" cy="592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4" name="文本框 443">
              <a:extLst>
                <a:ext uri="{FF2B5EF4-FFF2-40B4-BE49-F238E27FC236}">
                  <a16:creationId xmlns:a16="http://schemas.microsoft.com/office/drawing/2014/main" id="{5FDFD9BE-09D7-4AB7-8A2D-36F83E2078C4}"/>
                </a:ext>
              </a:extLst>
            </p:cNvPr>
            <p:cNvSpPr txBox="1"/>
            <p:nvPr/>
          </p:nvSpPr>
          <p:spPr>
            <a:xfrm>
              <a:off x="9677897" y="362166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时间点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445" name="箭头: 右 444">
            <a:extLst>
              <a:ext uri="{FF2B5EF4-FFF2-40B4-BE49-F238E27FC236}">
                <a16:creationId xmlns:a16="http://schemas.microsoft.com/office/drawing/2014/main" id="{5BC13D29-54F1-4DD4-9C4C-A4E8F0FCCD46}"/>
              </a:ext>
            </a:extLst>
          </p:cNvPr>
          <p:cNvSpPr/>
          <p:nvPr/>
        </p:nvSpPr>
        <p:spPr>
          <a:xfrm>
            <a:off x="3221114" y="3686856"/>
            <a:ext cx="1216472" cy="259856"/>
          </a:xfrm>
          <a:prstGeom prst="rightArrow">
            <a:avLst>
              <a:gd name="adj1" fmla="val 38054"/>
              <a:gd name="adj2" fmla="val 99145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箭头: 右 445">
            <a:extLst>
              <a:ext uri="{FF2B5EF4-FFF2-40B4-BE49-F238E27FC236}">
                <a16:creationId xmlns:a16="http://schemas.microsoft.com/office/drawing/2014/main" id="{479C11A8-BD5A-4DFB-95DC-AF1A46646E04}"/>
              </a:ext>
            </a:extLst>
          </p:cNvPr>
          <p:cNvSpPr/>
          <p:nvPr/>
        </p:nvSpPr>
        <p:spPr>
          <a:xfrm>
            <a:off x="7428161" y="3686856"/>
            <a:ext cx="1216472" cy="259856"/>
          </a:xfrm>
          <a:prstGeom prst="rightArrow">
            <a:avLst>
              <a:gd name="adj1" fmla="val 38054"/>
              <a:gd name="adj2" fmla="val 99145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25A6E9B6-1B4A-4916-8A43-65A43EAFCDE7}"/>
              </a:ext>
            </a:extLst>
          </p:cNvPr>
          <p:cNvSpPr txBox="1"/>
          <p:nvPr/>
        </p:nvSpPr>
        <p:spPr>
          <a:xfrm>
            <a:off x="3975615" y="4171000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想象某辆装载</a:t>
            </a:r>
            <a:r>
              <a:rPr lang="en-US" altLang="zh-CN" dirty="0"/>
              <a:t>GPS</a:t>
            </a:r>
            <a:r>
              <a:rPr lang="zh-CN" altLang="en-US" dirty="0"/>
              <a:t>设备的车辆在路段上行驶</a:t>
            </a:r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A3B638A0-DC3E-4C62-AFA6-9B1CD974D530}"/>
              </a:ext>
            </a:extLst>
          </p:cNvPr>
          <p:cNvSpPr txBox="1"/>
          <p:nvPr/>
        </p:nvSpPr>
        <p:spPr>
          <a:xfrm>
            <a:off x="3764820" y="4543103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在连续的三个定位时间点产生了三个定位数据</a:t>
            </a:r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9E17C604-655E-4362-8627-AB43AA7C8F68}"/>
              </a:ext>
            </a:extLst>
          </p:cNvPr>
          <p:cNvSpPr txBox="1"/>
          <p:nvPr/>
        </p:nvSpPr>
        <p:spPr>
          <a:xfrm>
            <a:off x="3290254" y="490948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由于定位误差，我们得到了偏离真实车辆位置的定位点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0C84FE28-8CF7-408E-A2EA-CA0E5C2AC9A8}"/>
                  </a:ext>
                </a:extLst>
              </p:cNvPr>
              <p:cNvSpPr txBox="1"/>
              <p:nvPr/>
            </p:nvSpPr>
            <p:spPr>
              <a:xfrm>
                <a:off x="5053653" y="5322985"/>
                <a:ext cx="525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0C84FE28-8CF7-408E-A2EA-CA0E5C2A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53" y="5322985"/>
                <a:ext cx="525978" cy="276999"/>
              </a:xfrm>
              <a:prstGeom prst="rect">
                <a:avLst/>
              </a:prstGeom>
              <a:blipFill>
                <a:blip r:embed="rId6"/>
                <a:stretch>
                  <a:fillRect l="-10465" r="-581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文本框 451">
                <a:extLst>
                  <a:ext uri="{FF2B5EF4-FFF2-40B4-BE49-F238E27FC236}">
                    <a16:creationId xmlns:a16="http://schemas.microsoft.com/office/drawing/2014/main" id="{EB68BDB0-1A3A-439C-B007-E0C921E34B2C}"/>
                  </a:ext>
                </a:extLst>
              </p:cNvPr>
              <p:cNvSpPr txBox="1"/>
              <p:nvPr/>
            </p:nvSpPr>
            <p:spPr>
              <a:xfrm>
                <a:off x="5805120" y="5311152"/>
                <a:ext cx="531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52" name="文本框 451">
                <a:extLst>
                  <a:ext uri="{FF2B5EF4-FFF2-40B4-BE49-F238E27FC236}">
                    <a16:creationId xmlns:a16="http://schemas.microsoft.com/office/drawing/2014/main" id="{EB68BDB0-1A3A-439C-B007-E0C921E34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20" y="5311152"/>
                <a:ext cx="531299" cy="276999"/>
              </a:xfrm>
              <a:prstGeom prst="rect">
                <a:avLst/>
              </a:prstGeom>
              <a:blipFill>
                <a:blip r:embed="rId7"/>
                <a:stretch>
                  <a:fillRect l="-10345" r="-5747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9287E61D-701A-4614-A90C-2E6F37D1DBB0}"/>
                  </a:ext>
                </a:extLst>
              </p:cNvPr>
              <p:cNvSpPr txBox="1"/>
              <p:nvPr/>
            </p:nvSpPr>
            <p:spPr>
              <a:xfrm>
                <a:off x="6561908" y="5322985"/>
                <a:ext cx="531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9287E61D-701A-4614-A90C-2E6F37D1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08" y="5322985"/>
                <a:ext cx="531299" cy="276999"/>
              </a:xfrm>
              <a:prstGeom prst="rect">
                <a:avLst/>
              </a:prstGeom>
              <a:blipFill>
                <a:blip r:embed="rId8"/>
                <a:stretch>
                  <a:fillRect l="-10227" r="-4545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文本框 453">
            <a:extLst>
              <a:ext uri="{FF2B5EF4-FFF2-40B4-BE49-F238E27FC236}">
                <a16:creationId xmlns:a16="http://schemas.microsoft.com/office/drawing/2014/main" id="{08D58CAF-CDB8-48EE-B424-A687E5F9C060}"/>
              </a:ext>
            </a:extLst>
          </p:cNvPr>
          <p:cNvSpPr txBox="1"/>
          <p:nvPr/>
        </p:nvSpPr>
        <p:spPr>
          <a:xfrm>
            <a:off x="2522538" y="5665519"/>
            <a:ext cx="777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但是，我们常常没有上帝视角，我们能够获取的数据就只有</a:t>
            </a:r>
            <a:r>
              <a:rPr lang="en-US" altLang="zh-CN" b="1" dirty="0">
                <a:solidFill>
                  <a:srgbClr val="FFFF00"/>
                </a:solidFill>
              </a:rPr>
              <a:t>GPS</a:t>
            </a:r>
            <a:r>
              <a:rPr lang="zh-CN" altLang="en-US" b="1" dirty="0">
                <a:solidFill>
                  <a:srgbClr val="FFFF00"/>
                </a:solidFill>
              </a:rPr>
              <a:t>定位数据</a:t>
            </a:r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C1B7A108-5F42-46EB-AA6B-175858C4D60F}"/>
              </a:ext>
            </a:extLst>
          </p:cNvPr>
          <p:cNvSpPr txBox="1"/>
          <p:nvPr/>
        </p:nvSpPr>
        <p:spPr>
          <a:xfrm>
            <a:off x="4369145" y="605222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车辆实际行驶的路段我们也无从得知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DA2825A-1314-4E77-BA4C-4C249C667395}"/>
              </a:ext>
            </a:extLst>
          </p:cNvPr>
          <p:cNvSpPr/>
          <p:nvPr/>
        </p:nvSpPr>
        <p:spPr>
          <a:xfrm>
            <a:off x="5202969" y="1247141"/>
            <a:ext cx="2029968" cy="1399032"/>
          </a:xfrm>
          <a:custGeom>
            <a:avLst/>
            <a:gdLst>
              <a:gd name="connsiteX0" fmla="*/ 2029968 w 2029968"/>
              <a:gd name="connsiteY0" fmla="*/ 1399032 h 1399032"/>
              <a:gd name="connsiteX1" fmla="*/ 1005840 w 2029968"/>
              <a:gd name="connsiteY1" fmla="*/ 1060704 h 1399032"/>
              <a:gd name="connsiteX2" fmla="*/ 320040 w 2029968"/>
              <a:gd name="connsiteY2" fmla="*/ 530352 h 1399032"/>
              <a:gd name="connsiteX3" fmla="*/ 0 w 2029968"/>
              <a:gd name="connsiteY3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1399032">
                <a:moveTo>
                  <a:pt x="2029968" y="1399032"/>
                </a:moveTo>
                <a:cubicBezTo>
                  <a:pt x="1660398" y="1302258"/>
                  <a:pt x="1290828" y="1205484"/>
                  <a:pt x="1005840" y="1060704"/>
                </a:cubicBezTo>
                <a:cubicBezTo>
                  <a:pt x="720852" y="915924"/>
                  <a:pt x="487680" y="707136"/>
                  <a:pt x="320040" y="530352"/>
                </a:cubicBezTo>
                <a:cubicBezTo>
                  <a:pt x="152400" y="353568"/>
                  <a:pt x="47244" y="120396"/>
                  <a:pt x="0" y="0"/>
                </a:cubicBezTo>
              </a:path>
            </a:pathLst>
          </a:custGeom>
          <a:noFill/>
          <a:ln w="9525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0A7DAF2-8912-47BA-B756-47996DEDDF51}"/>
              </a:ext>
            </a:extLst>
          </p:cNvPr>
          <p:cNvSpPr/>
          <p:nvPr/>
        </p:nvSpPr>
        <p:spPr>
          <a:xfrm>
            <a:off x="9175065" y="875057"/>
            <a:ext cx="2117775" cy="1804135"/>
          </a:xfrm>
          <a:custGeom>
            <a:avLst/>
            <a:gdLst>
              <a:gd name="connsiteX0" fmla="*/ 2117775 w 2117775"/>
              <a:gd name="connsiteY0" fmla="*/ 1804135 h 1804135"/>
              <a:gd name="connsiteX1" fmla="*/ 1157655 w 2117775"/>
              <a:gd name="connsiteY1" fmla="*/ 1548103 h 1804135"/>
              <a:gd name="connsiteX2" fmla="*/ 517575 w 2117775"/>
              <a:gd name="connsiteY2" fmla="*/ 1127479 h 1804135"/>
              <a:gd name="connsiteX3" fmla="*/ 14655 w 2117775"/>
              <a:gd name="connsiteY3" fmla="*/ 286231 h 1804135"/>
              <a:gd name="connsiteX4" fmla="*/ 179247 w 2117775"/>
              <a:gd name="connsiteY4" fmla="*/ 121639 h 1804135"/>
              <a:gd name="connsiteX5" fmla="*/ 636447 w 2117775"/>
              <a:gd name="connsiteY5" fmla="*/ 2767 h 1804135"/>
              <a:gd name="connsiteX6" fmla="*/ 782751 w 2117775"/>
              <a:gd name="connsiteY6" fmla="*/ 240511 h 180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775" h="1804135">
                <a:moveTo>
                  <a:pt x="2117775" y="1804135"/>
                </a:moveTo>
                <a:cubicBezTo>
                  <a:pt x="1771065" y="1732507"/>
                  <a:pt x="1424355" y="1660879"/>
                  <a:pt x="1157655" y="1548103"/>
                </a:cubicBezTo>
                <a:cubicBezTo>
                  <a:pt x="890955" y="1435327"/>
                  <a:pt x="708075" y="1337791"/>
                  <a:pt x="517575" y="1127479"/>
                </a:cubicBezTo>
                <a:cubicBezTo>
                  <a:pt x="327075" y="917167"/>
                  <a:pt x="71043" y="453871"/>
                  <a:pt x="14655" y="286231"/>
                </a:cubicBezTo>
                <a:cubicBezTo>
                  <a:pt x="-41733" y="118591"/>
                  <a:pt x="75615" y="168883"/>
                  <a:pt x="179247" y="121639"/>
                </a:cubicBezTo>
                <a:cubicBezTo>
                  <a:pt x="282879" y="74395"/>
                  <a:pt x="535863" y="-17045"/>
                  <a:pt x="636447" y="2767"/>
                </a:cubicBezTo>
                <a:cubicBezTo>
                  <a:pt x="737031" y="22579"/>
                  <a:pt x="762939" y="168883"/>
                  <a:pt x="782751" y="240511"/>
                </a:cubicBezTo>
              </a:path>
            </a:pathLst>
          </a:custGeom>
          <a:noFill/>
          <a:ln w="9525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十边形 121">
            <a:extLst>
              <a:ext uri="{FF2B5EF4-FFF2-40B4-BE49-F238E27FC236}">
                <a16:creationId xmlns:a16="http://schemas.microsoft.com/office/drawing/2014/main" id="{0752EBEA-5C95-4DAA-9292-178B4727A336}"/>
              </a:ext>
            </a:extLst>
          </p:cNvPr>
          <p:cNvSpPr/>
          <p:nvPr/>
        </p:nvSpPr>
        <p:spPr>
          <a:xfrm>
            <a:off x="1577881" y="2411364"/>
            <a:ext cx="80656" cy="80656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62B1FDF-8FB7-4327-8317-E0734A8D34FE}"/>
                  </a:ext>
                </a:extLst>
              </p:cNvPr>
              <p:cNvSpPr txBox="1"/>
              <p:nvPr/>
            </p:nvSpPr>
            <p:spPr>
              <a:xfrm>
                <a:off x="1102099" y="2282166"/>
                <a:ext cx="4652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62B1FDF-8FB7-4327-8317-E0734A8D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99" y="2282166"/>
                <a:ext cx="465256" cy="246221"/>
              </a:xfrm>
              <a:prstGeom prst="rect">
                <a:avLst/>
              </a:prstGeom>
              <a:blipFill>
                <a:blip r:embed="rId9"/>
                <a:stretch>
                  <a:fillRect l="-10526" r="-2632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283BE6B-F715-4222-A2D2-AEA6F9D37006}"/>
                  </a:ext>
                </a:extLst>
              </p:cNvPr>
              <p:cNvSpPr txBox="1"/>
              <p:nvPr/>
            </p:nvSpPr>
            <p:spPr>
              <a:xfrm>
                <a:off x="4469318" y="539526"/>
                <a:ext cx="4700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283BE6B-F715-4222-A2D2-AEA6F9D3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18" y="539526"/>
                <a:ext cx="470000" cy="246221"/>
              </a:xfrm>
              <a:prstGeom prst="rect">
                <a:avLst/>
              </a:prstGeom>
              <a:blipFill>
                <a:blip r:embed="rId10"/>
                <a:stretch>
                  <a:fillRect l="-10390" r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十边形 127">
            <a:extLst>
              <a:ext uri="{FF2B5EF4-FFF2-40B4-BE49-F238E27FC236}">
                <a16:creationId xmlns:a16="http://schemas.microsoft.com/office/drawing/2014/main" id="{2FBC0206-F524-4B1F-B292-D25291992AF9}"/>
              </a:ext>
            </a:extLst>
          </p:cNvPr>
          <p:cNvSpPr/>
          <p:nvPr/>
        </p:nvSpPr>
        <p:spPr>
          <a:xfrm>
            <a:off x="4720305" y="785509"/>
            <a:ext cx="80656" cy="80656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十边形 128">
            <a:extLst>
              <a:ext uri="{FF2B5EF4-FFF2-40B4-BE49-F238E27FC236}">
                <a16:creationId xmlns:a16="http://schemas.microsoft.com/office/drawing/2014/main" id="{39E589B0-4687-4D91-83A2-2FE6BE984A6C}"/>
              </a:ext>
            </a:extLst>
          </p:cNvPr>
          <p:cNvSpPr/>
          <p:nvPr/>
        </p:nvSpPr>
        <p:spPr>
          <a:xfrm>
            <a:off x="9812577" y="444446"/>
            <a:ext cx="80656" cy="80656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9FFEA9F-5DDE-4459-85A0-8EA81E6073A2}"/>
                  </a:ext>
                </a:extLst>
              </p:cNvPr>
              <p:cNvSpPr txBox="1"/>
              <p:nvPr/>
            </p:nvSpPr>
            <p:spPr>
              <a:xfrm>
                <a:off x="9681107" y="153866"/>
                <a:ext cx="4700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9FFEA9F-5DDE-4459-85A0-8EA81E60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107" y="153866"/>
                <a:ext cx="470000" cy="246221"/>
              </a:xfrm>
              <a:prstGeom prst="rect">
                <a:avLst/>
              </a:prstGeom>
              <a:blipFill>
                <a:blip r:embed="rId11"/>
                <a:stretch>
                  <a:fillRect l="-10390" r="-2597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22F3D6-75BA-4618-A093-C2F7D4338A0A}"/>
              </a:ext>
            </a:extLst>
          </p:cNvPr>
          <p:cNvGrpSpPr/>
          <p:nvPr/>
        </p:nvGrpSpPr>
        <p:grpSpPr>
          <a:xfrm>
            <a:off x="111716" y="6070220"/>
            <a:ext cx="1638232" cy="681230"/>
            <a:chOff x="71188" y="4278722"/>
            <a:chExt cx="1638232" cy="681230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A89C6F96-A594-471A-ABB7-1AA2D7F10605}"/>
                </a:ext>
              </a:extLst>
            </p:cNvPr>
            <p:cNvSpPr/>
            <p:nvPr/>
          </p:nvSpPr>
          <p:spPr>
            <a:xfrm>
              <a:off x="210053" y="4795733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F0C8A91-74A5-458B-8E35-74C7D50E2EE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8" y="4411980"/>
              <a:ext cx="325052" cy="0"/>
            </a:xfrm>
            <a:prstGeom prst="line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3A33E31D-D374-42D4-A47C-320E655A05A0}"/>
                </a:ext>
              </a:extLst>
            </p:cNvPr>
            <p:cNvCxnSpPr>
              <a:cxnSpLocks/>
            </p:cNvCxnSpPr>
            <p:nvPr/>
          </p:nvCxnSpPr>
          <p:spPr>
            <a:xfrm>
              <a:off x="77169" y="4635064"/>
              <a:ext cx="316531" cy="0"/>
            </a:xfrm>
            <a:prstGeom prst="line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B5E1C8-4D3F-47DB-AA81-616B8E99ECA9}"/>
                </a:ext>
              </a:extLst>
            </p:cNvPr>
            <p:cNvSpPr txBox="1"/>
            <p:nvPr/>
          </p:nvSpPr>
          <p:spPr>
            <a:xfrm>
              <a:off x="396240" y="427872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道路路段</a:t>
              </a: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52ED99E-B9B3-4450-A11A-8DF40593AC1A}"/>
                </a:ext>
              </a:extLst>
            </p:cNvPr>
            <p:cNvSpPr txBox="1"/>
            <p:nvPr/>
          </p:nvSpPr>
          <p:spPr>
            <a:xfrm>
              <a:off x="396240" y="4502019"/>
              <a:ext cx="13131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车辆所在道路路段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FF45BA37-B3D6-42CE-86CC-3878048D661B}"/>
                </a:ext>
              </a:extLst>
            </p:cNvPr>
            <p:cNvSpPr txBox="1"/>
            <p:nvPr/>
          </p:nvSpPr>
          <p:spPr>
            <a:xfrm>
              <a:off x="396240" y="469834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路段节点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2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45" grpId="0" animBg="1"/>
      <p:bldP spid="446" grpId="0" animBg="1"/>
      <p:bldP spid="447" grpId="0"/>
      <p:bldP spid="448" grpId="0"/>
      <p:bldP spid="449" grpId="0"/>
      <p:bldP spid="451" grpId="0"/>
      <p:bldP spid="452" grpId="0"/>
      <p:bldP spid="453" grpId="0"/>
      <p:bldP spid="454" grpId="0"/>
      <p:bldP spid="459" grpId="0"/>
      <p:bldP spid="7" grpId="0" animBg="1"/>
      <p:bldP spid="8" grpId="0" animBg="1"/>
      <p:bldP spid="122" grpId="0" animBg="1"/>
      <p:bldP spid="4" grpId="0"/>
      <p:bldP spid="127" grpId="0"/>
      <p:bldP spid="128" grpId="0" animBg="1"/>
      <p:bldP spid="129" grpId="0" animBg="1"/>
      <p:bldP spid="1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组合 439">
            <a:extLst>
              <a:ext uri="{FF2B5EF4-FFF2-40B4-BE49-F238E27FC236}">
                <a16:creationId xmlns:a16="http://schemas.microsoft.com/office/drawing/2014/main" id="{8F3469F1-9194-4D0D-A092-35B5B0D8F4AC}"/>
              </a:ext>
            </a:extLst>
          </p:cNvPr>
          <p:cNvGrpSpPr/>
          <p:nvPr/>
        </p:nvGrpSpPr>
        <p:grpSpPr>
          <a:xfrm>
            <a:off x="56781" y="150472"/>
            <a:ext cx="3569206" cy="3184040"/>
            <a:chOff x="56781" y="150472"/>
            <a:chExt cx="3569206" cy="3184040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E243985A-212F-4C5C-9238-10D67848EBE5}"/>
                </a:ext>
              </a:extLst>
            </p:cNvPr>
            <p:cNvSpPr/>
            <p:nvPr/>
          </p:nvSpPr>
          <p:spPr>
            <a:xfrm>
              <a:off x="1294258" y="705355"/>
              <a:ext cx="891124" cy="1575476"/>
            </a:xfrm>
            <a:custGeom>
              <a:avLst/>
              <a:gdLst>
                <a:gd name="connsiteX0" fmla="*/ 0 w 1205069"/>
                <a:gd name="connsiteY0" fmla="*/ 118838 h 2130518"/>
                <a:gd name="connsiteX1" fmla="*/ 711200 w 1205069"/>
                <a:gd name="connsiteY1" fmla="*/ 17238 h 2130518"/>
                <a:gd name="connsiteX2" fmla="*/ 1178560 w 1205069"/>
                <a:gd name="connsiteY2" fmla="*/ 433798 h 2130518"/>
                <a:gd name="connsiteX3" fmla="*/ 1148080 w 1205069"/>
                <a:gd name="connsiteY3" fmla="*/ 1307558 h 2130518"/>
                <a:gd name="connsiteX4" fmla="*/ 1158240 w 1205069"/>
                <a:gd name="connsiteY4" fmla="*/ 2130518 h 2130518"/>
                <a:gd name="connsiteX5" fmla="*/ 1158240 w 1205069"/>
                <a:gd name="connsiteY5" fmla="*/ 2130518 h 213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5069" h="2130518">
                  <a:moveTo>
                    <a:pt x="0" y="118838"/>
                  </a:moveTo>
                  <a:cubicBezTo>
                    <a:pt x="257386" y="41791"/>
                    <a:pt x="514773" y="-35255"/>
                    <a:pt x="711200" y="17238"/>
                  </a:cubicBezTo>
                  <a:cubicBezTo>
                    <a:pt x="907627" y="69731"/>
                    <a:pt x="1105747" y="218745"/>
                    <a:pt x="1178560" y="433798"/>
                  </a:cubicBezTo>
                  <a:cubicBezTo>
                    <a:pt x="1251373" y="648851"/>
                    <a:pt x="1151467" y="1024771"/>
                    <a:pt x="1148080" y="1307558"/>
                  </a:cubicBezTo>
                  <a:cubicBezTo>
                    <a:pt x="1144693" y="1590345"/>
                    <a:pt x="1158240" y="2130518"/>
                    <a:pt x="1158240" y="2130518"/>
                  </a:cubicBezTo>
                  <a:lnTo>
                    <a:pt x="1158240" y="2130518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4E6FD8A8-B5FA-4F2F-8A95-6D1A13E12FB3}"/>
                </a:ext>
              </a:extLst>
            </p:cNvPr>
            <p:cNvSpPr/>
            <p:nvPr/>
          </p:nvSpPr>
          <p:spPr>
            <a:xfrm>
              <a:off x="527540" y="741060"/>
              <a:ext cx="1121261" cy="1463631"/>
            </a:xfrm>
            <a:custGeom>
              <a:avLst/>
              <a:gdLst>
                <a:gd name="connsiteX0" fmla="*/ 1516283 w 1516283"/>
                <a:gd name="connsiteY0" fmla="*/ 1979270 h 1979270"/>
                <a:gd name="connsiteX1" fmla="*/ 636607 w 1516283"/>
                <a:gd name="connsiteY1" fmla="*/ 1226916 h 1979270"/>
                <a:gd name="connsiteX2" fmla="*/ 0 w 1516283"/>
                <a:gd name="connsiteY2" fmla="*/ 0 h 197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6283" h="1979270">
                  <a:moveTo>
                    <a:pt x="1516283" y="1979270"/>
                  </a:moveTo>
                  <a:cubicBezTo>
                    <a:pt x="1202802" y="1768032"/>
                    <a:pt x="889321" y="1556794"/>
                    <a:pt x="636607" y="1226916"/>
                  </a:cubicBezTo>
                  <a:cubicBezTo>
                    <a:pt x="383893" y="897038"/>
                    <a:pt x="191946" y="448519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7919FA6-9F3D-4C71-8E78-7E026174C700}"/>
                </a:ext>
              </a:extLst>
            </p:cNvPr>
            <p:cNvSpPr/>
            <p:nvPr/>
          </p:nvSpPr>
          <p:spPr>
            <a:xfrm>
              <a:off x="1652313" y="2196664"/>
              <a:ext cx="1609139" cy="624825"/>
            </a:xfrm>
            <a:custGeom>
              <a:avLst/>
              <a:gdLst>
                <a:gd name="connsiteX0" fmla="*/ 2176041 w 2176041"/>
                <a:gd name="connsiteY0" fmla="*/ 844952 h 844952"/>
                <a:gd name="connsiteX1" fmla="*/ 763930 w 2176041"/>
                <a:gd name="connsiteY1" fmla="*/ 428263 h 844952"/>
                <a:gd name="connsiteX2" fmla="*/ 0 w 2176041"/>
                <a:gd name="connsiteY2" fmla="*/ 0 h 8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6041" h="844952">
                  <a:moveTo>
                    <a:pt x="2176041" y="844952"/>
                  </a:moveTo>
                  <a:cubicBezTo>
                    <a:pt x="1651322" y="707020"/>
                    <a:pt x="1126603" y="569088"/>
                    <a:pt x="763930" y="428263"/>
                  </a:cubicBezTo>
                  <a:cubicBezTo>
                    <a:pt x="401256" y="287438"/>
                    <a:pt x="200628" y="143719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0682D0F-06D5-4BA3-A037-A5AD780F4DFE}"/>
                </a:ext>
              </a:extLst>
            </p:cNvPr>
            <p:cNvSpPr/>
            <p:nvPr/>
          </p:nvSpPr>
          <p:spPr>
            <a:xfrm>
              <a:off x="2147465" y="741060"/>
              <a:ext cx="879516" cy="1557426"/>
            </a:xfrm>
            <a:custGeom>
              <a:avLst/>
              <a:gdLst>
                <a:gd name="connsiteX0" fmla="*/ 533400 w 533400"/>
                <a:gd name="connsiteY0" fmla="*/ 0 h 952500"/>
                <a:gd name="connsiteX1" fmla="*/ 0 w 533400"/>
                <a:gd name="connsiteY1" fmla="*/ 952500 h 952500"/>
                <a:gd name="connsiteX2" fmla="*/ 0 w 5334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952500">
                  <a:moveTo>
                    <a:pt x="533400" y="0"/>
                  </a:moveTo>
                  <a:lnTo>
                    <a:pt x="0" y="952500"/>
                  </a:lnTo>
                  <a:lnTo>
                    <a:pt x="0" y="952500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3820C893-8717-4844-9609-6D581442562D}"/>
                </a:ext>
              </a:extLst>
            </p:cNvPr>
            <p:cNvSpPr/>
            <p:nvPr/>
          </p:nvSpPr>
          <p:spPr>
            <a:xfrm>
              <a:off x="1631261" y="2291228"/>
              <a:ext cx="524765" cy="1018136"/>
            </a:xfrm>
            <a:custGeom>
              <a:avLst/>
              <a:gdLst>
                <a:gd name="connsiteX0" fmla="*/ 533400 w 533400"/>
                <a:gd name="connsiteY0" fmla="*/ 0 h 952500"/>
                <a:gd name="connsiteX1" fmla="*/ 0 w 533400"/>
                <a:gd name="connsiteY1" fmla="*/ 952500 h 952500"/>
                <a:gd name="connsiteX2" fmla="*/ 0 w 5334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952500">
                  <a:moveTo>
                    <a:pt x="533400" y="0"/>
                  </a:moveTo>
                  <a:lnTo>
                    <a:pt x="0" y="952500"/>
                  </a:lnTo>
                  <a:lnTo>
                    <a:pt x="0" y="952500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006FEDB-05A2-4B77-8B71-E93867731DA0}"/>
                </a:ext>
              </a:extLst>
            </p:cNvPr>
            <p:cNvSpPr/>
            <p:nvPr/>
          </p:nvSpPr>
          <p:spPr>
            <a:xfrm>
              <a:off x="2125518" y="2261618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2E05FD2-7759-4923-8BC8-9A568B9403C6}"/>
                </a:ext>
              </a:extLst>
            </p:cNvPr>
            <p:cNvSpPr/>
            <p:nvPr/>
          </p:nvSpPr>
          <p:spPr>
            <a:xfrm>
              <a:off x="3003341" y="707075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AFA3F44-E1C6-4FC4-8C47-A4787958BC4F}"/>
                </a:ext>
              </a:extLst>
            </p:cNvPr>
            <p:cNvSpPr/>
            <p:nvPr/>
          </p:nvSpPr>
          <p:spPr>
            <a:xfrm>
              <a:off x="56781" y="1091989"/>
              <a:ext cx="3055651" cy="2199727"/>
            </a:xfrm>
            <a:custGeom>
              <a:avLst/>
              <a:gdLst>
                <a:gd name="connsiteX0" fmla="*/ 4132162 w 4132162"/>
                <a:gd name="connsiteY0" fmla="*/ 2974694 h 2974694"/>
                <a:gd name="connsiteX1" fmla="*/ 2326511 w 4132162"/>
                <a:gd name="connsiteY1" fmla="*/ 2476982 h 2974694"/>
                <a:gd name="connsiteX2" fmla="*/ 937549 w 4132162"/>
                <a:gd name="connsiteY2" fmla="*/ 1516283 h 2974694"/>
                <a:gd name="connsiteX3" fmla="*/ 0 w 4132162"/>
                <a:gd name="connsiteY3" fmla="*/ 0 h 297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2162" h="2974694">
                  <a:moveTo>
                    <a:pt x="4132162" y="2974694"/>
                  </a:moveTo>
                  <a:cubicBezTo>
                    <a:pt x="3495554" y="2847372"/>
                    <a:pt x="2858946" y="2720050"/>
                    <a:pt x="2326511" y="2476982"/>
                  </a:cubicBezTo>
                  <a:cubicBezTo>
                    <a:pt x="1794075" y="2233913"/>
                    <a:pt x="1325301" y="1929113"/>
                    <a:pt x="937549" y="1516283"/>
                  </a:cubicBezTo>
                  <a:cubicBezTo>
                    <a:pt x="549797" y="1103453"/>
                    <a:pt x="274898" y="551726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145D38C-1061-43DB-9B04-E28BCD677CC8}"/>
                </a:ext>
              </a:extLst>
            </p:cNvPr>
            <p:cNvSpPr/>
            <p:nvPr/>
          </p:nvSpPr>
          <p:spPr>
            <a:xfrm>
              <a:off x="980457" y="790228"/>
              <a:ext cx="674430" cy="1412466"/>
            </a:xfrm>
            <a:custGeom>
              <a:avLst/>
              <a:gdLst>
                <a:gd name="connsiteX0" fmla="*/ 912033 w 912033"/>
                <a:gd name="connsiteY0" fmla="*/ 1910080 h 1910080"/>
                <a:gd name="connsiteX1" fmla="*/ 434513 w 912033"/>
                <a:gd name="connsiteY1" fmla="*/ 1381760 h 1910080"/>
                <a:gd name="connsiteX2" fmla="*/ 17953 w 912033"/>
                <a:gd name="connsiteY2" fmla="*/ 701040 h 1910080"/>
                <a:gd name="connsiteX3" fmla="*/ 109393 w 912033"/>
                <a:gd name="connsiteY3" fmla="*/ 213360 h 1910080"/>
                <a:gd name="connsiteX4" fmla="*/ 414193 w 912033"/>
                <a:gd name="connsiteY4" fmla="*/ 0 h 191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033" h="1910080">
                  <a:moveTo>
                    <a:pt x="912033" y="1910080"/>
                  </a:moveTo>
                  <a:cubicBezTo>
                    <a:pt x="747779" y="1746673"/>
                    <a:pt x="583526" y="1583267"/>
                    <a:pt x="434513" y="1381760"/>
                  </a:cubicBezTo>
                  <a:cubicBezTo>
                    <a:pt x="285500" y="1180253"/>
                    <a:pt x="72140" y="895773"/>
                    <a:pt x="17953" y="701040"/>
                  </a:cubicBezTo>
                  <a:cubicBezTo>
                    <a:pt x="-36234" y="506307"/>
                    <a:pt x="43353" y="330200"/>
                    <a:pt x="109393" y="213360"/>
                  </a:cubicBezTo>
                  <a:cubicBezTo>
                    <a:pt x="175433" y="96520"/>
                    <a:pt x="294813" y="48260"/>
                    <a:pt x="414193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3790881-88A9-48F3-89E1-C5B851C80447}"/>
                </a:ext>
              </a:extLst>
            </p:cNvPr>
            <p:cNvSpPr/>
            <p:nvPr/>
          </p:nvSpPr>
          <p:spPr>
            <a:xfrm>
              <a:off x="1622702" y="2175507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2BB0C3A-56B3-4E79-AEDE-C31C6B538653}"/>
                </a:ext>
              </a:extLst>
            </p:cNvPr>
            <p:cNvSpPr/>
            <p:nvPr/>
          </p:nvSpPr>
          <p:spPr>
            <a:xfrm>
              <a:off x="1264647" y="761727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C8F1F97E-B2C0-4A3F-8F23-41DF9EFE0803}"/>
                </a:ext>
              </a:extLst>
            </p:cNvPr>
            <p:cNvSpPr/>
            <p:nvPr/>
          </p:nvSpPr>
          <p:spPr>
            <a:xfrm>
              <a:off x="304999" y="244623"/>
              <a:ext cx="484662" cy="2405149"/>
            </a:xfrm>
            <a:custGeom>
              <a:avLst/>
              <a:gdLst>
                <a:gd name="connsiteX0" fmla="*/ 393539 w 655409"/>
                <a:gd name="connsiteY0" fmla="*/ 0 h 3252486"/>
                <a:gd name="connsiteX1" fmla="*/ 648182 w 655409"/>
                <a:gd name="connsiteY1" fmla="*/ 567160 h 3252486"/>
                <a:gd name="connsiteX2" fmla="*/ 532435 w 655409"/>
                <a:gd name="connsiteY2" fmla="*/ 2071869 h 3252486"/>
                <a:gd name="connsiteX3" fmla="*/ 0 w 655409"/>
                <a:gd name="connsiteY3" fmla="*/ 3252486 h 325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09" h="3252486">
                  <a:moveTo>
                    <a:pt x="393539" y="0"/>
                  </a:moveTo>
                  <a:cubicBezTo>
                    <a:pt x="509286" y="110924"/>
                    <a:pt x="625033" y="221849"/>
                    <a:pt x="648182" y="567160"/>
                  </a:cubicBezTo>
                  <a:cubicBezTo>
                    <a:pt x="671331" y="912471"/>
                    <a:pt x="640465" y="1624315"/>
                    <a:pt x="532435" y="2071869"/>
                  </a:cubicBezTo>
                  <a:cubicBezTo>
                    <a:pt x="424405" y="2519423"/>
                    <a:pt x="212202" y="2885954"/>
                    <a:pt x="0" y="3252486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4E9C6EF3-5396-4128-833B-9602DB363B6A}"/>
                </a:ext>
              </a:extLst>
            </p:cNvPr>
            <p:cNvSpPr/>
            <p:nvPr/>
          </p:nvSpPr>
          <p:spPr>
            <a:xfrm>
              <a:off x="784317" y="201827"/>
              <a:ext cx="1472191" cy="231467"/>
            </a:xfrm>
            <a:custGeom>
              <a:avLst/>
              <a:gdLst>
                <a:gd name="connsiteX0" fmla="*/ 0 w 1990846"/>
                <a:gd name="connsiteY0" fmla="*/ 57873 h 313013"/>
                <a:gd name="connsiteX1" fmla="*/ 833377 w 1990846"/>
                <a:gd name="connsiteY1" fmla="*/ 312516 h 313013"/>
                <a:gd name="connsiteX2" fmla="*/ 1990846 w 1990846"/>
                <a:gd name="connsiteY2" fmla="*/ 0 h 31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846" h="313013">
                  <a:moveTo>
                    <a:pt x="0" y="57873"/>
                  </a:moveTo>
                  <a:cubicBezTo>
                    <a:pt x="250784" y="190017"/>
                    <a:pt x="501569" y="322161"/>
                    <a:pt x="833377" y="312516"/>
                  </a:cubicBezTo>
                  <a:cubicBezTo>
                    <a:pt x="1165185" y="302871"/>
                    <a:pt x="1578015" y="151435"/>
                    <a:pt x="1990846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E3C0DA84-9924-456E-9C9F-FAC006046731}"/>
                </a:ext>
              </a:extLst>
            </p:cNvPr>
            <p:cNvSpPr/>
            <p:nvPr/>
          </p:nvSpPr>
          <p:spPr>
            <a:xfrm>
              <a:off x="1897019" y="150472"/>
              <a:ext cx="1728968" cy="1061346"/>
            </a:xfrm>
            <a:custGeom>
              <a:avLst/>
              <a:gdLst>
                <a:gd name="connsiteX0" fmla="*/ 0 w 2338086"/>
                <a:gd name="connsiteY0" fmla="*/ 0 h 1435260"/>
                <a:gd name="connsiteX1" fmla="*/ 763929 w 2338086"/>
                <a:gd name="connsiteY1" fmla="*/ 833377 h 1435260"/>
                <a:gd name="connsiteX2" fmla="*/ 1620456 w 2338086"/>
                <a:gd name="connsiteY2" fmla="*/ 1273215 h 1435260"/>
                <a:gd name="connsiteX3" fmla="*/ 2338086 w 2338086"/>
                <a:gd name="connsiteY3" fmla="*/ 1435260 h 143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086" h="1435260">
                  <a:moveTo>
                    <a:pt x="0" y="0"/>
                  </a:moveTo>
                  <a:cubicBezTo>
                    <a:pt x="246926" y="310587"/>
                    <a:pt x="493853" y="621175"/>
                    <a:pt x="763929" y="833377"/>
                  </a:cubicBezTo>
                  <a:cubicBezTo>
                    <a:pt x="1034005" y="1045579"/>
                    <a:pt x="1358096" y="1172901"/>
                    <a:pt x="1620456" y="1273215"/>
                  </a:cubicBezTo>
                  <a:cubicBezTo>
                    <a:pt x="1882816" y="1373529"/>
                    <a:pt x="2110451" y="1404394"/>
                    <a:pt x="2338086" y="143526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C813B45A-C812-4CF0-BD9B-5C1B9C7FFD5A}"/>
                </a:ext>
              </a:extLst>
            </p:cNvPr>
            <p:cNvSpPr/>
            <p:nvPr/>
          </p:nvSpPr>
          <p:spPr>
            <a:xfrm>
              <a:off x="2068204" y="681145"/>
              <a:ext cx="1480750" cy="2653367"/>
            </a:xfrm>
            <a:custGeom>
              <a:avLst/>
              <a:gdLst>
                <a:gd name="connsiteX0" fmla="*/ 2002420 w 2002420"/>
                <a:gd name="connsiteY0" fmla="*/ 0 h 3588152"/>
                <a:gd name="connsiteX1" fmla="*/ 590308 w 2002420"/>
                <a:gd name="connsiteY1" fmla="*/ 2407534 h 3588152"/>
                <a:gd name="connsiteX2" fmla="*/ 0 w 2002420"/>
                <a:gd name="connsiteY2" fmla="*/ 3588152 h 3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2420" h="3588152">
                  <a:moveTo>
                    <a:pt x="2002420" y="0"/>
                  </a:moveTo>
                  <a:cubicBezTo>
                    <a:pt x="1463232" y="904754"/>
                    <a:pt x="924045" y="1809509"/>
                    <a:pt x="590308" y="2407534"/>
                  </a:cubicBezTo>
                  <a:cubicBezTo>
                    <a:pt x="256571" y="3005559"/>
                    <a:pt x="128285" y="3296855"/>
                    <a:pt x="0" y="3588152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9A7D237-A66A-44A7-AA99-CB842F56AE73}"/>
                </a:ext>
              </a:extLst>
            </p:cNvPr>
            <p:cNvSpPr/>
            <p:nvPr/>
          </p:nvSpPr>
          <p:spPr>
            <a:xfrm>
              <a:off x="2852804" y="984855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7D60F2E-CD40-420F-BE65-25020132AC84}"/>
                </a:ext>
              </a:extLst>
            </p:cNvPr>
            <p:cNvSpPr/>
            <p:nvPr/>
          </p:nvSpPr>
          <p:spPr>
            <a:xfrm>
              <a:off x="3250844" y="1129261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6F486B9-398B-4A9C-B2C3-A52257AD4EE1}"/>
                </a:ext>
              </a:extLst>
            </p:cNvPr>
            <p:cNvSpPr/>
            <p:nvPr/>
          </p:nvSpPr>
          <p:spPr>
            <a:xfrm>
              <a:off x="506272" y="720946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十边形 67">
              <a:extLst>
                <a:ext uri="{FF2B5EF4-FFF2-40B4-BE49-F238E27FC236}">
                  <a16:creationId xmlns:a16="http://schemas.microsoft.com/office/drawing/2014/main" id="{18229CE1-54CA-4728-A870-9FB418CC651F}"/>
                </a:ext>
              </a:extLst>
            </p:cNvPr>
            <p:cNvSpPr/>
            <p:nvPr/>
          </p:nvSpPr>
          <p:spPr>
            <a:xfrm>
              <a:off x="1643820" y="2439380"/>
              <a:ext cx="28013" cy="28013"/>
            </a:xfrm>
            <a:prstGeom prst="decagon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EA8D629-2047-4512-A8E6-107AE2ECE3D5}"/>
                    </a:ext>
                  </a:extLst>
                </p:cNvPr>
                <p:cNvSpPr txBox="1"/>
                <p:nvPr/>
              </p:nvSpPr>
              <p:spPr>
                <a:xfrm>
                  <a:off x="1197018" y="2221945"/>
                  <a:ext cx="396632" cy="20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𝑔𝑝𝑠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EA8D629-2047-4512-A8E6-107AE2ECE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018" y="2221945"/>
                  <a:ext cx="396632" cy="204835"/>
                </a:xfrm>
                <a:prstGeom prst="rect">
                  <a:avLst/>
                </a:prstGeom>
                <a:blipFill>
                  <a:blip r:embed="rId2"/>
                  <a:stretch>
                    <a:fillRect r="-7692" b="-3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B65FEAD-B5FA-462F-BDF5-FD9EAB8532FD}"/>
                </a:ext>
              </a:extLst>
            </p:cNvPr>
            <p:cNvSpPr/>
            <p:nvPr/>
          </p:nvSpPr>
          <p:spPr>
            <a:xfrm>
              <a:off x="3221114" y="2787649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8C92256D-DB74-4AE2-AE16-F4540D99171F}"/>
              </a:ext>
            </a:extLst>
          </p:cNvPr>
          <p:cNvGrpSpPr/>
          <p:nvPr/>
        </p:nvGrpSpPr>
        <p:grpSpPr>
          <a:xfrm>
            <a:off x="3928874" y="150472"/>
            <a:ext cx="3569206" cy="3184040"/>
            <a:chOff x="3928874" y="150472"/>
            <a:chExt cx="3569206" cy="3184040"/>
          </a:xfrm>
        </p:grpSpPr>
        <p:sp>
          <p:nvSpPr>
            <p:cNvPr id="376" name="任意多边形: 形状 375">
              <a:extLst>
                <a:ext uri="{FF2B5EF4-FFF2-40B4-BE49-F238E27FC236}">
                  <a16:creationId xmlns:a16="http://schemas.microsoft.com/office/drawing/2014/main" id="{B22D9925-2970-4663-AD20-8AFD0140047C}"/>
                </a:ext>
              </a:extLst>
            </p:cNvPr>
            <p:cNvSpPr/>
            <p:nvPr/>
          </p:nvSpPr>
          <p:spPr>
            <a:xfrm>
              <a:off x="5166351" y="705355"/>
              <a:ext cx="891124" cy="1575476"/>
            </a:xfrm>
            <a:custGeom>
              <a:avLst/>
              <a:gdLst>
                <a:gd name="connsiteX0" fmla="*/ 0 w 1205069"/>
                <a:gd name="connsiteY0" fmla="*/ 118838 h 2130518"/>
                <a:gd name="connsiteX1" fmla="*/ 711200 w 1205069"/>
                <a:gd name="connsiteY1" fmla="*/ 17238 h 2130518"/>
                <a:gd name="connsiteX2" fmla="*/ 1178560 w 1205069"/>
                <a:gd name="connsiteY2" fmla="*/ 433798 h 2130518"/>
                <a:gd name="connsiteX3" fmla="*/ 1148080 w 1205069"/>
                <a:gd name="connsiteY3" fmla="*/ 1307558 h 2130518"/>
                <a:gd name="connsiteX4" fmla="*/ 1158240 w 1205069"/>
                <a:gd name="connsiteY4" fmla="*/ 2130518 h 2130518"/>
                <a:gd name="connsiteX5" fmla="*/ 1158240 w 1205069"/>
                <a:gd name="connsiteY5" fmla="*/ 2130518 h 213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5069" h="2130518">
                  <a:moveTo>
                    <a:pt x="0" y="118838"/>
                  </a:moveTo>
                  <a:cubicBezTo>
                    <a:pt x="257386" y="41791"/>
                    <a:pt x="514773" y="-35255"/>
                    <a:pt x="711200" y="17238"/>
                  </a:cubicBezTo>
                  <a:cubicBezTo>
                    <a:pt x="907627" y="69731"/>
                    <a:pt x="1105747" y="218745"/>
                    <a:pt x="1178560" y="433798"/>
                  </a:cubicBezTo>
                  <a:cubicBezTo>
                    <a:pt x="1251373" y="648851"/>
                    <a:pt x="1151467" y="1024771"/>
                    <a:pt x="1148080" y="1307558"/>
                  </a:cubicBezTo>
                  <a:cubicBezTo>
                    <a:pt x="1144693" y="1590345"/>
                    <a:pt x="1158240" y="2130518"/>
                    <a:pt x="1158240" y="2130518"/>
                  </a:cubicBezTo>
                  <a:lnTo>
                    <a:pt x="1158240" y="2130518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任意多边形: 形状 376">
              <a:extLst>
                <a:ext uri="{FF2B5EF4-FFF2-40B4-BE49-F238E27FC236}">
                  <a16:creationId xmlns:a16="http://schemas.microsoft.com/office/drawing/2014/main" id="{39518080-361F-436B-A95A-B2ED3E6E7738}"/>
                </a:ext>
              </a:extLst>
            </p:cNvPr>
            <p:cNvSpPr/>
            <p:nvPr/>
          </p:nvSpPr>
          <p:spPr>
            <a:xfrm>
              <a:off x="4399633" y="741060"/>
              <a:ext cx="1121261" cy="1463631"/>
            </a:xfrm>
            <a:custGeom>
              <a:avLst/>
              <a:gdLst>
                <a:gd name="connsiteX0" fmla="*/ 1516283 w 1516283"/>
                <a:gd name="connsiteY0" fmla="*/ 1979270 h 1979270"/>
                <a:gd name="connsiteX1" fmla="*/ 636607 w 1516283"/>
                <a:gd name="connsiteY1" fmla="*/ 1226916 h 1979270"/>
                <a:gd name="connsiteX2" fmla="*/ 0 w 1516283"/>
                <a:gd name="connsiteY2" fmla="*/ 0 h 197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6283" h="1979270">
                  <a:moveTo>
                    <a:pt x="1516283" y="1979270"/>
                  </a:moveTo>
                  <a:cubicBezTo>
                    <a:pt x="1202802" y="1768032"/>
                    <a:pt x="889321" y="1556794"/>
                    <a:pt x="636607" y="1226916"/>
                  </a:cubicBezTo>
                  <a:cubicBezTo>
                    <a:pt x="383893" y="897038"/>
                    <a:pt x="191946" y="448519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任意多边形: 形状 377">
              <a:extLst>
                <a:ext uri="{FF2B5EF4-FFF2-40B4-BE49-F238E27FC236}">
                  <a16:creationId xmlns:a16="http://schemas.microsoft.com/office/drawing/2014/main" id="{F523B99B-AE61-4F0D-A40C-855045C75059}"/>
                </a:ext>
              </a:extLst>
            </p:cNvPr>
            <p:cNvSpPr/>
            <p:nvPr/>
          </p:nvSpPr>
          <p:spPr>
            <a:xfrm>
              <a:off x="5524406" y="2196664"/>
              <a:ext cx="1609139" cy="624825"/>
            </a:xfrm>
            <a:custGeom>
              <a:avLst/>
              <a:gdLst>
                <a:gd name="connsiteX0" fmla="*/ 2176041 w 2176041"/>
                <a:gd name="connsiteY0" fmla="*/ 844952 h 844952"/>
                <a:gd name="connsiteX1" fmla="*/ 763930 w 2176041"/>
                <a:gd name="connsiteY1" fmla="*/ 428263 h 844952"/>
                <a:gd name="connsiteX2" fmla="*/ 0 w 2176041"/>
                <a:gd name="connsiteY2" fmla="*/ 0 h 8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6041" h="844952">
                  <a:moveTo>
                    <a:pt x="2176041" y="844952"/>
                  </a:moveTo>
                  <a:cubicBezTo>
                    <a:pt x="1651322" y="707020"/>
                    <a:pt x="1126603" y="569088"/>
                    <a:pt x="763930" y="428263"/>
                  </a:cubicBezTo>
                  <a:cubicBezTo>
                    <a:pt x="401256" y="287438"/>
                    <a:pt x="200628" y="143719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任意多边形: 形状 378">
              <a:extLst>
                <a:ext uri="{FF2B5EF4-FFF2-40B4-BE49-F238E27FC236}">
                  <a16:creationId xmlns:a16="http://schemas.microsoft.com/office/drawing/2014/main" id="{DA0B450A-3BA5-4FEE-8427-097A7D1253B2}"/>
                </a:ext>
              </a:extLst>
            </p:cNvPr>
            <p:cNvSpPr/>
            <p:nvPr/>
          </p:nvSpPr>
          <p:spPr>
            <a:xfrm>
              <a:off x="6019558" y="741060"/>
              <a:ext cx="879516" cy="1557426"/>
            </a:xfrm>
            <a:custGeom>
              <a:avLst/>
              <a:gdLst>
                <a:gd name="connsiteX0" fmla="*/ 533400 w 533400"/>
                <a:gd name="connsiteY0" fmla="*/ 0 h 952500"/>
                <a:gd name="connsiteX1" fmla="*/ 0 w 533400"/>
                <a:gd name="connsiteY1" fmla="*/ 952500 h 952500"/>
                <a:gd name="connsiteX2" fmla="*/ 0 w 5334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952500">
                  <a:moveTo>
                    <a:pt x="533400" y="0"/>
                  </a:moveTo>
                  <a:lnTo>
                    <a:pt x="0" y="952500"/>
                  </a:lnTo>
                  <a:lnTo>
                    <a:pt x="0" y="952500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任意多边形: 形状 379">
              <a:extLst>
                <a:ext uri="{FF2B5EF4-FFF2-40B4-BE49-F238E27FC236}">
                  <a16:creationId xmlns:a16="http://schemas.microsoft.com/office/drawing/2014/main" id="{771FFC30-C5AD-470D-834C-283B4AF3EF1A}"/>
                </a:ext>
              </a:extLst>
            </p:cNvPr>
            <p:cNvSpPr/>
            <p:nvPr/>
          </p:nvSpPr>
          <p:spPr>
            <a:xfrm>
              <a:off x="5503354" y="2291228"/>
              <a:ext cx="524765" cy="1018136"/>
            </a:xfrm>
            <a:custGeom>
              <a:avLst/>
              <a:gdLst>
                <a:gd name="connsiteX0" fmla="*/ 533400 w 533400"/>
                <a:gd name="connsiteY0" fmla="*/ 0 h 952500"/>
                <a:gd name="connsiteX1" fmla="*/ 0 w 533400"/>
                <a:gd name="connsiteY1" fmla="*/ 952500 h 952500"/>
                <a:gd name="connsiteX2" fmla="*/ 0 w 5334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952500">
                  <a:moveTo>
                    <a:pt x="533400" y="0"/>
                  </a:moveTo>
                  <a:lnTo>
                    <a:pt x="0" y="952500"/>
                  </a:lnTo>
                  <a:lnTo>
                    <a:pt x="0" y="952500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>
              <a:extLst>
                <a:ext uri="{FF2B5EF4-FFF2-40B4-BE49-F238E27FC236}">
                  <a16:creationId xmlns:a16="http://schemas.microsoft.com/office/drawing/2014/main" id="{4B28BB26-3EF2-4A47-B4A5-405092311216}"/>
                </a:ext>
              </a:extLst>
            </p:cNvPr>
            <p:cNvSpPr/>
            <p:nvPr/>
          </p:nvSpPr>
          <p:spPr>
            <a:xfrm>
              <a:off x="5997611" y="2261618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>
              <a:extLst>
                <a:ext uri="{FF2B5EF4-FFF2-40B4-BE49-F238E27FC236}">
                  <a16:creationId xmlns:a16="http://schemas.microsoft.com/office/drawing/2014/main" id="{F38B60F1-6BB4-4891-9C64-E50D3B7FBEB5}"/>
                </a:ext>
              </a:extLst>
            </p:cNvPr>
            <p:cNvSpPr/>
            <p:nvPr/>
          </p:nvSpPr>
          <p:spPr>
            <a:xfrm>
              <a:off x="6875434" y="707075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09A15C0E-8959-4C93-B618-E5076EBFFB0B}"/>
                </a:ext>
              </a:extLst>
            </p:cNvPr>
            <p:cNvSpPr/>
            <p:nvPr/>
          </p:nvSpPr>
          <p:spPr>
            <a:xfrm>
              <a:off x="3928874" y="1091989"/>
              <a:ext cx="3055651" cy="2199727"/>
            </a:xfrm>
            <a:custGeom>
              <a:avLst/>
              <a:gdLst>
                <a:gd name="connsiteX0" fmla="*/ 4132162 w 4132162"/>
                <a:gd name="connsiteY0" fmla="*/ 2974694 h 2974694"/>
                <a:gd name="connsiteX1" fmla="*/ 2326511 w 4132162"/>
                <a:gd name="connsiteY1" fmla="*/ 2476982 h 2974694"/>
                <a:gd name="connsiteX2" fmla="*/ 937549 w 4132162"/>
                <a:gd name="connsiteY2" fmla="*/ 1516283 h 2974694"/>
                <a:gd name="connsiteX3" fmla="*/ 0 w 4132162"/>
                <a:gd name="connsiteY3" fmla="*/ 0 h 297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2162" h="2974694">
                  <a:moveTo>
                    <a:pt x="4132162" y="2974694"/>
                  </a:moveTo>
                  <a:cubicBezTo>
                    <a:pt x="3495554" y="2847372"/>
                    <a:pt x="2858946" y="2720050"/>
                    <a:pt x="2326511" y="2476982"/>
                  </a:cubicBezTo>
                  <a:cubicBezTo>
                    <a:pt x="1794075" y="2233913"/>
                    <a:pt x="1325301" y="1929113"/>
                    <a:pt x="937549" y="1516283"/>
                  </a:cubicBezTo>
                  <a:cubicBezTo>
                    <a:pt x="549797" y="1103453"/>
                    <a:pt x="274898" y="551726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任意多边形: 形状 383">
              <a:extLst>
                <a:ext uri="{FF2B5EF4-FFF2-40B4-BE49-F238E27FC236}">
                  <a16:creationId xmlns:a16="http://schemas.microsoft.com/office/drawing/2014/main" id="{B2D0DBF6-3A9B-4BCC-8A01-F4BA23F1B7A9}"/>
                </a:ext>
              </a:extLst>
            </p:cNvPr>
            <p:cNvSpPr/>
            <p:nvPr/>
          </p:nvSpPr>
          <p:spPr>
            <a:xfrm>
              <a:off x="4852550" y="790228"/>
              <a:ext cx="674430" cy="1412466"/>
            </a:xfrm>
            <a:custGeom>
              <a:avLst/>
              <a:gdLst>
                <a:gd name="connsiteX0" fmla="*/ 912033 w 912033"/>
                <a:gd name="connsiteY0" fmla="*/ 1910080 h 1910080"/>
                <a:gd name="connsiteX1" fmla="*/ 434513 w 912033"/>
                <a:gd name="connsiteY1" fmla="*/ 1381760 h 1910080"/>
                <a:gd name="connsiteX2" fmla="*/ 17953 w 912033"/>
                <a:gd name="connsiteY2" fmla="*/ 701040 h 1910080"/>
                <a:gd name="connsiteX3" fmla="*/ 109393 w 912033"/>
                <a:gd name="connsiteY3" fmla="*/ 213360 h 1910080"/>
                <a:gd name="connsiteX4" fmla="*/ 414193 w 912033"/>
                <a:gd name="connsiteY4" fmla="*/ 0 h 191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033" h="1910080">
                  <a:moveTo>
                    <a:pt x="912033" y="1910080"/>
                  </a:moveTo>
                  <a:cubicBezTo>
                    <a:pt x="747779" y="1746673"/>
                    <a:pt x="583526" y="1583267"/>
                    <a:pt x="434513" y="1381760"/>
                  </a:cubicBezTo>
                  <a:cubicBezTo>
                    <a:pt x="285500" y="1180253"/>
                    <a:pt x="72140" y="895773"/>
                    <a:pt x="17953" y="701040"/>
                  </a:cubicBezTo>
                  <a:cubicBezTo>
                    <a:pt x="-36234" y="506307"/>
                    <a:pt x="43353" y="330200"/>
                    <a:pt x="109393" y="213360"/>
                  </a:cubicBezTo>
                  <a:cubicBezTo>
                    <a:pt x="175433" y="96520"/>
                    <a:pt x="294813" y="48260"/>
                    <a:pt x="414193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2F5215F0-B197-4B35-B2BF-73BA343625B4}"/>
                </a:ext>
              </a:extLst>
            </p:cNvPr>
            <p:cNvSpPr/>
            <p:nvPr/>
          </p:nvSpPr>
          <p:spPr>
            <a:xfrm>
              <a:off x="5494795" y="2175507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>
              <a:extLst>
                <a:ext uri="{FF2B5EF4-FFF2-40B4-BE49-F238E27FC236}">
                  <a16:creationId xmlns:a16="http://schemas.microsoft.com/office/drawing/2014/main" id="{C1FE6DB3-412B-4EF6-9E7B-620069F43364}"/>
                </a:ext>
              </a:extLst>
            </p:cNvPr>
            <p:cNvSpPr/>
            <p:nvPr/>
          </p:nvSpPr>
          <p:spPr>
            <a:xfrm>
              <a:off x="5136740" y="764267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任意多边形: 形状 386">
              <a:extLst>
                <a:ext uri="{FF2B5EF4-FFF2-40B4-BE49-F238E27FC236}">
                  <a16:creationId xmlns:a16="http://schemas.microsoft.com/office/drawing/2014/main" id="{AB7AFB27-4A52-4EC2-B3B7-38344ADE0A64}"/>
                </a:ext>
              </a:extLst>
            </p:cNvPr>
            <p:cNvSpPr/>
            <p:nvPr/>
          </p:nvSpPr>
          <p:spPr>
            <a:xfrm>
              <a:off x="4177092" y="244623"/>
              <a:ext cx="484662" cy="2405149"/>
            </a:xfrm>
            <a:custGeom>
              <a:avLst/>
              <a:gdLst>
                <a:gd name="connsiteX0" fmla="*/ 393539 w 655409"/>
                <a:gd name="connsiteY0" fmla="*/ 0 h 3252486"/>
                <a:gd name="connsiteX1" fmla="*/ 648182 w 655409"/>
                <a:gd name="connsiteY1" fmla="*/ 567160 h 3252486"/>
                <a:gd name="connsiteX2" fmla="*/ 532435 w 655409"/>
                <a:gd name="connsiteY2" fmla="*/ 2071869 h 3252486"/>
                <a:gd name="connsiteX3" fmla="*/ 0 w 655409"/>
                <a:gd name="connsiteY3" fmla="*/ 3252486 h 325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09" h="3252486">
                  <a:moveTo>
                    <a:pt x="393539" y="0"/>
                  </a:moveTo>
                  <a:cubicBezTo>
                    <a:pt x="509286" y="110924"/>
                    <a:pt x="625033" y="221849"/>
                    <a:pt x="648182" y="567160"/>
                  </a:cubicBezTo>
                  <a:cubicBezTo>
                    <a:pt x="671331" y="912471"/>
                    <a:pt x="640465" y="1624315"/>
                    <a:pt x="532435" y="2071869"/>
                  </a:cubicBezTo>
                  <a:cubicBezTo>
                    <a:pt x="424405" y="2519423"/>
                    <a:pt x="212202" y="2885954"/>
                    <a:pt x="0" y="3252486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任意多边形: 形状 387">
              <a:extLst>
                <a:ext uri="{FF2B5EF4-FFF2-40B4-BE49-F238E27FC236}">
                  <a16:creationId xmlns:a16="http://schemas.microsoft.com/office/drawing/2014/main" id="{3A8AE370-5B16-4195-B1CD-BB0B8E4AE393}"/>
                </a:ext>
              </a:extLst>
            </p:cNvPr>
            <p:cNvSpPr/>
            <p:nvPr/>
          </p:nvSpPr>
          <p:spPr>
            <a:xfrm>
              <a:off x="4656410" y="201827"/>
              <a:ext cx="1472191" cy="231467"/>
            </a:xfrm>
            <a:custGeom>
              <a:avLst/>
              <a:gdLst>
                <a:gd name="connsiteX0" fmla="*/ 0 w 1990846"/>
                <a:gd name="connsiteY0" fmla="*/ 57873 h 313013"/>
                <a:gd name="connsiteX1" fmla="*/ 833377 w 1990846"/>
                <a:gd name="connsiteY1" fmla="*/ 312516 h 313013"/>
                <a:gd name="connsiteX2" fmla="*/ 1990846 w 1990846"/>
                <a:gd name="connsiteY2" fmla="*/ 0 h 31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846" h="313013">
                  <a:moveTo>
                    <a:pt x="0" y="57873"/>
                  </a:moveTo>
                  <a:cubicBezTo>
                    <a:pt x="250784" y="190017"/>
                    <a:pt x="501569" y="322161"/>
                    <a:pt x="833377" y="312516"/>
                  </a:cubicBezTo>
                  <a:cubicBezTo>
                    <a:pt x="1165185" y="302871"/>
                    <a:pt x="1578015" y="151435"/>
                    <a:pt x="1990846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任意多边形: 形状 388">
              <a:extLst>
                <a:ext uri="{FF2B5EF4-FFF2-40B4-BE49-F238E27FC236}">
                  <a16:creationId xmlns:a16="http://schemas.microsoft.com/office/drawing/2014/main" id="{7A1C0BF6-7497-4F4F-99E1-5FD8FFD73E2E}"/>
                </a:ext>
              </a:extLst>
            </p:cNvPr>
            <p:cNvSpPr/>
            <p:nvPr/>
          </p:nvSpPr>
          <p:spPr>
            <a:xfrm>
              <a:off x="5769112" y="150472"/>
              <a:ext cx="1728968" cy="1061346"/>
            </a:xfrm>
            <a:custGeom>
              <a:avLst/>
              <a:gdLst>
                <a:gd name="connsiteX0" fmla="*/ 0 w 2338086"/>
                <a:gd name="connsiteY0" fmla="*/ 0 h 1435260"/>
                <a:gd name="connsiteX1" fmla="*/ 763929 w 2338086"/>
                <a:gd name="connsiteY1" fmla="*/ 833377 h 1435260"/>
                <a:gd name="connsiteX2" fmla="*/ 1620456 w 2338086"/>
                <a:gd name="connsiteY2" fmla="*/ 1273215 h 1435260"/>
                <a:gd name="connsiteX3" fmla="*/ 2338086 w 2338086"/>
                <a:gd name="connsiteY3" fmla="*/ 1435260 h 143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086" h="1435260">
                  <a:moveTo>
                    <a:pt x="0" y="0"/>
                  </a:moveTo>
                  <a:cubicBezTo>
                    <a:pt x="246926" y="310587"/>
                    <a:pt x="493853" y="621175"/>
                    <a:pt x="763929" y="833377"/>
                  </a:cubicBezTo>
                  <a:cubicBezTo>
                    <a:pt x="1034005" y="1045579"/>
                    <a:pt x="1358096" y="1172901"/>
                    <a:pt x="1620456" y="1273215"/>
                  </a:cubicBezTo>
                  <a:cubicBezTo>
                    <a:pt x="1882816" y="1373529"/>
                    <a:pt x="2110451" y="1404394"/>
                    <a:pt x="2338086" y="143526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任意多边形: 形状 389">
              <a:extLst>
                <a:ext uri="{FF2B5EF4-FFF2-40B4-BE49-F238E27FC236}">
                  <a16:creationId xmlns:a16="http://schemas.microsoft.com/office/drawing/2014/main" id="{3034CFF8-E1F3-4B8F-A729-6DEC87ABCECE}"/>
                </a:ext>
              </a:extLst>
            </p:cNvPr>
            <p:cNvSpPr/>
            <p:nvPr/>
          </p:nvSpPr>
          <p:spPr>
            <a:xfrm>
              <a:off x="5940297" y="681145"/>
              <a:ext cx="1480750" cy="2653367"/>
            </a:xfrm>
            <a:custGeom>
              <a:avLst/>
              <a:gdLst>
                <a:gd name="connsiteX0" fmla="*/ 2002420 w 2002420"/>
                <a:gd name="connsiteY0" fmla="*/ 0 h 3588152"/>
                <a:gd name="connsiteX1" fmla="*/ 590308 w 2002420"/>
                <a:gd name="connsiteY1" fmla="*/ 2407534 h 3588152"/>
                <a:gd name="connsiteX2" fmla="*/ 0 w 2002420"/>
                <a:gd name="connsiteY2" fmla="*/ 3588152 h 3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2420" h="3588152">
                  <a:moveTo>
                    <a:pt x="2002420" y="0"/>
                  </a:moveTo>
                  <a:cubicBezTo>
                    <a:pt x="1463232" y="904754"/>
                    <a:pt x="924045" y="1809509"/>
                    <a:pt x="590308" y="2407534"/>
                  </a:cubicBezTo>
                  <a:cubicBezTo>
                    <a:pt x="256571" y="3005559"/>
                    <a:pt x="128285" y="3296855"/>
                    <a:pt x="0" y="3588152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69F8DDF2-75F1-4C76-B0C6-C88EE12C7FF0}"/>
                </a:ext>
              </a:extLst>
            </p:cNvPr>
            <p:cNvSpPr/>
            <p:nvPr/>
          </p:nvSpPr>
          <p:spPr>
            <a:xfrm>
              <a:off x="6724897" y="984855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>
              <a:extLst>
                <a:ext uri="{FF2B5EF4-FFF2-40B4-BE49-F238E27FC236}">
                  <a16:creationId xmlns:a16="http://schemas.microsoft.com/office/drawing/2014/main" id="{3AE9A5A6-BEBD-45CD-98A4-8A73404C1599}"/>
                </a:ext>
              </a:extLst>
            </p:cNvPr>
            <p:cNvSpPr/>
            <p:nvPr/>
          </p:nvSpPr>
          <p:spPr>
            <a:xfrm>
              <a:off x="7122937" y="1129261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F18749BF-F4BC-41F8-B2FD-7FC401DD7A16}"/>
                </a:ext>
              </a:extLst>
            </p:cNvPr>
            <p:cNvSpPr/>
            <p:nvPr/>
          </p:nvSpPr>
          <p:spPr>
            <a:xfrm>
              <a:off x="4378365" y="720946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十边形 398">
              <a:extLst>
                <a:ext uri="{FF2B5EF4-FFF2-40B4-BE49-F238E27FC236}">
                  <a16:creationId xmlns:a16="http://schemas.microsoft.com/office/drawing/2014/main" id="{DC853EA1-D650-4FC8-BF9A-7E546CEFC549}"/>
                </a:ext>
              </a:extLst>
            </p:cNvPr>
            <p:cNvSpPr/>
            <p:nvPr/>
          </p:nvSpPr>
          <p:spPr>
            <a:xfrm>
              <a:off x="4743843" y="866104"/>
              <a:ext cx="28013" cy="28013"/>
            </a:xfrm>
            <a:prstGeom prst="decagon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文本框 399">
                  <a:extLst>
                    <a:ext uri="{FF2B5EF4-FFF2-40B4-BE49-F238E27FC236}">
                      <a16:creationId xmlns:a16="http://schemas.microsoft.com/office/drawing/2014/main" id="{1CB7C0B6-E2A9-4B70-9F75-1D8EB841CB39}"/>
                    </a:ext>
                  </a:extLst>
                </p:cNvPr>
                <p:cNvSpPr txBox="1"/>
                <p:nvPr/>
              </p:nvSpPr>
              <p:spPr>
                <a:xfrm>
                  <a:off x="4418904" y="573845"/>
                  <a:ext cx="5399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𝑔𝑝𝑠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400" name="文本框 399">
                  <a:extLst>
                    <a:ext uri="{FF2B5EF4-FFF2-40B4-BE49-F238E27FC236}">
                      <a16:creationId xmlns:a16="http://schemas.microsoft.com/office/drawing/2014/main" id="{1CB7C0B6-E2A9-4B70-9F75-1D8EB841C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904" y="573845"/>
                  <a:ext cx="53995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6" name="椭圆 405">
              <a:extLst>
                <a:ext uri="{FF2B5EF4-FFF2-40B4-BE49-F238E27FC236}">
                  <a16:creationId xmlns:a16="http://schemas.microsoft.com/office/drawing/2014/main" id="{B2256A32-8A1C-48AB-869E-C1E60595C352}"/>
                </a:ext>
              </a:extLst>
            </p:cNvPr>
            <p:cNvSpPr/>
            <p:nvPr/>
          </p:nvSpPr>
          <p:spPr>
            <a:xfrm>
              <a:off x="7093207" y="2787649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2" name="组合 441">
            <a:extLst>
              <a:ext uri="{FF2B5EF4-FFF2-40B4-BE49-F238E27FC236}">
                <a16:creationId xmlns:a16="http://schemas.microsoft.com/office/drawing/2014/main" id="{514BB3D7-1FE3-4DC7-8DB8-B0E01ADD5F9E}"/>
              </a:ext>
            </a:extLst>
          </p:cNvPr>
          <p:cNvGrpSpPr/>
          <p:nvPr/>
        </p:nvGrpSpPr>
        <p:grpSpPr>
          <a:xfrm>
            <a:off x="8083001" y="150472"/>
            <a:ext cx="3569206" cy="3184040"/>
            <a:chOff x="8083001" y="150472"/>
            <a:chExt cx="3569206" cy="3184040"/>
          </a:xfrm>
        </p:grpSpPr>
        <p:sp>
          <p:nvSpPr>
            <p:cNvPr id="408" name="任意多边形: 形状 407">
              <a:extLst>
                <a:ext uri="{FF2B5EF4-FFF2-40B4-BE49-F238E27FC236}">
                  <a16:creationId xmlns:a16="http://schemas.microsoft.com/office/drawing/2014/main" id="{720D4558-ED0C-4B03-B1D7-A6F3DBDE3E23}"/>
                </a:ext>
              </a:extLst>
            </p:cNvPr>
            <p:cNvSpPr/>
            <p:nvPr/>
          </p:nvSpPr>
          <p:spPr>
            <a:xfrm>
              <a:off x="9320478" y="705355"/>
              <a:ext cx="891124" cy="1575476"/>
            </a:xfrm>
            <a:custGeom>
              <a:avLst/>
              <a:gdLst>
                <a:gd name="connsiteX0" fmla="*/ 0 w 1205069"/>
                <a:gd name="connsiteY0" fmla="*/ 118838 h 2130518"/>
                <a:gd name="connsiteX1" fmla="*/ 711200 w 1205069"/>
                <a:gd name="connsiteY1" fmla="*/ 17238 h 2130518"/>
                <a:gd name="connsiteX2" fmla="*/ 1178560 w 1205069"/>
                <a:gd name="connsiteY2" fmla="*/ 433798 h 2130518"/>
                <a:gd name="connsiteX3" fmla="*/ 1148080 w 1205069"/>
                <a:gd name="connsiteY3" fmla="*/ 1307558 h 2130518"/>
                <a:gd name="connsiteX4" fmla="*/ 1158240 w 1205069"/>
                <a:gd name="connsiteY4" fmla="*/ 2130518 h 2130518"/>
                <a:gd name="connsiteX5" fmla="*/ 1158240 w 1205069"/>
                <a:gd name="connsiteY5" fmla="*/ 2130518 h 213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5069" h="2130518">
                  <a:moveTo>
                    <a:pt x="0" y="118838"/>
                  </a:moveTo>
                  <a:cubicBezTo>
                    <a:pt x="257386" y="41791"/>
                    <a:pt x="514773" y="-35255"/>
                    <a:pt x="711200" y="17238"/>
                  </a:cubicBezTo>
                  <a:cubicBezTo>
                    <a:pt x="907627" y="69731"/>
                    <a:pt x="1105747" y="218745"/>
                    <a:pt x="1178560" y="433798"/>
                  </a:cubicBezTo>
                  <a:cubicBezTo>
                    <a:pt x="1251373" y="648851"/>
                    <a:pt x="1151467" y="1024771"/>
                    <a:pt x="1148080" y="1307558"/>
                  </a:cubicBezTo>
                  <a:cubicBezTo>
                    <a:pt x="1144693" y="1590345"/>
                    <a:pt x="1158240" y="2130518"/>
                    <a:pt x="1158240" y="2130518"/>
                  </a:cubicBezTo>
                  <a:lnTo>
                    <a:pt x="1158240" y="2130518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任意多边形: 形状 408">
              <a:extLst>
                <a:ext uri="{FF2B5EF4-FFF2-40B4-BE49-F238E27FC236}">
                  <a16:creationId xmlns:a16="http://schemas.microsoft.com/office/drawing/2014/main" id="{E748A265-2219-4FF9-9C49-E69E7BE76C7C}"/>
                </a:ext>
              </a:extLst>
            </p:cNvPr>
            <p:cNvSpPr/>
            <p:nvPr/>
          </p:nvSpPr>
          <p:spPr>
            <a:xfrm>
              <a:off x="8553760" y="741060"/>
              <a:ext cx="1121261" cy="1463631"/>
            </a:xfrm>
            <a:custGeom>
              <a:avLst/>
              <a:gdLst>
                <a:gd name="connsiteX0" fmla="*/ 1516283 w 1516283"/>
                <a:gd name="connsiteY0" fmla="*/ 1979270 h 1979270"/>
                <a:gd name="connsiteX1" fmla="*/ 636607 w 1516283"/>
                <a:gd name="connsiteY1" fmla="*/ 1226916 h 1979270"/>
                <a:gd name="connsiteX2" fmla="*/ 0 w 1516283"/>
                <a:gd name="connsiteY2" fmla="*/ 0 h 197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6283" h="1979270">
                  <a:moveTo>
                    <a:pt x="1516283" y="1979270"/>
                  </a:moveTo>
                  <a:cubicBezTo>
                    <a:pt x="1202802" y="1768032"/>
                    <a:pt x="889321" y="1556794"/>
                    <a:pt x="636607" y="1226916"/>
                  </a:cubicBezTo>
                  <a:cubicBezTo>
                    <a:pt x="383893" y="897038"/>
                    <a:pt x="191946" y="448519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任意多边形: 形状 409">
              <a:extLst>
                <a:ext uri="{FF2B5EF4-FFF2-40B4-BE49-F238E27FC236}">
                  <a16:creationId xmlns:a16="http://schemas.microsoft.com/office/drawing/2014/main" id="{EF8BED81-9FC9-4924-9791-189460B145FD}"/>
                </a:ext>
              </a:extLst>
            </p:cNvPr>
            <p:cNvSpPr/>
            <p:nvPr/>
          </p:nvSpPr>
          <p:spPr>
            <a:xfrm>
              <a:off x="9678533" y="2196664"/>
              <a:ext cx="1609139" cy="624825"/>
            </a:xfrm>
            <a:custGeom>
              <a:avLst/>
              <a:gdLst>
                <a:gd name="connsiteX0" fmla="*/ 2176041 w 2176041"/>
                <a:gd name="connsiteY0" fmla="*/ 844952 h 844952"/>
                <a:gd name="connsiteX1" fmla="*/ 763930 w 2176041"/>
                <a:gd name="connsiteY1" fmla="*/ 428263 h 844952"/>
                <a:gd name="connsiteX2" fmla="*/ 0 w 2176041"/>
                <a:gd name="connsiteY2" fmla="*/ 0 h 8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6041" h="844952">
                  <a:moveTo>
                    <a:pt x="2176041" y="844952"/>
                  </a:moveTo>
                  <a:cubicBezTo>
                    <a:pt x="1651322" y="707020"/>
                    <a:pt x="1126603" y="569088"/>
                    <a:pt x="763930" y="428263"/>
                  </a:cubicBezTo>
                  <a:cubicBezTo>
                    <a:pt x="401256" y="287438"/>
                    <a:pt x="200628" y="143719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1" name="任意多边形: 形状 410">
              <a:extLst>
                <a:ext uri="{FF2B5EF4-FFF2-40B4-BE49-F238E27FC236}">
                  <a16:creationId xmlns:a16="http://schemas.microsoft.com/office/drawing/2014/main" id="{68666309-597D-4E89-89DC-E43D7562433D}"/>
                </a:ext>
              </a:extLst>
            </p:cNvPr>
            <p:cNvSpPr/>
            <p:nvPr/>
          </p:nvSpPr>
          <p:spPr>
            <a:xfrm>
              <a:off x="10173685" y="741060"/>
              <a:ext cx="879516" cy="1557426"/>
            </a:xfrm>
            <a:custGeom>
              <a:avLst/>
              <a:gdLst>
                <a:gd name="connsiteX0" fmla="*/ 533400 w 533400"/>
                <a:gd name="connsiteY0" fmla="*/ 0 h 952500"/>
                <a:gd name="connsiteX1" fmla="*/ 0 w 533400"/>
                <a:gd name="connsiteY1" fmla="*/ 952500 h 952500"/>
                <a:gd name="connsiteX2" fmla="*/ 0 w 5334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952500">
                  <a:moveTo>
                    <a:pt x="533400" y="0"/>
                  </a:moveTo>
                  <a:lnTo>
                    <a:pt x="0" y="952500"/>
                  </a:lnTo>
                  <a:lnTo>
                    <a:pt x="0" y="952500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任意多边形: 形状 411">
              <a:extLst>
                <a:ext uri="{FF2B5EF4-FFF2-40B4-BE49-F238E27FC236}">
                  <a16:creationId xmlns:a16="http://schemas.microsoft.com/office/drawing/2014/main" id="{B8B6B620-58CC-4C24-81E6-6B60CE5DCE83}"/>
                </a:ext>
              </a:extLst>
            </p:cNvPr>
            <p:cNvSpPr/>
            <p:nvPr/>
          </p:nvSpPr>
          <p:spPr>
            <a:xfrm>
              <a:off x="9657481" y="2291228"/>
              <a:ext cx="524765" cy="1018136"/>
            </a:xfrm>
            <a:custGeom>
              <a:avLst/>
              <a:gdLst>
                <a:gd name="connsiteX0" fmla="*/ 533400 w 533400"/>
                <a:gd name="connsiteY0" fmla="*/ 0 h 952500"/>
                <a:gd name="connsiteX1" fmla="*/ 0 w 533400"/>
                <a:gd name="connsiteY1" fmla="*/ 952500 h 952500"/>
                <a:gd name="connsiteX2" fmla="*/ 0 w 5334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952500">
                  <a:moveTo>
                    <a:pt x="533400" y="0"/>
                  </a:moveTo>
                  <a:lnTo>
                    <a:pt x="0" y="952500"/>
                  </a:lnTo>
                  <a:lnTo>
                    <a:pt x="0" y="952500"/>
                  </a:ln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>
              <a:extLst>
                <a:ext uri="{FF2B5EF4-FFF2-40B4-BE49-F238E27FC236}">
                  <a16:creationId xmlns:a16="http://schemas.microsoft.com/office/drawing/2014/main" id="{0408F539-78D2-4A65-AB75-E9701B39C465}"/>
                </a:ext>
              </a:extLst>
            </p:cNvPr>
            <p:cNvSpPr/>
            <p:nvPr/>
          </p:nvSpPr>
          <p:spPr>
            <a:xfrm>
              <a:off x="10151738" y="2261618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>
              <a:extLst>
                <a:ext uri="{FF2B5EF4-FFF2-40B4-BE49-F238E27FC236}">
                  <a16:creationId xmlns:a16="http://schemas.microsoft.com/office/drawing/2014/main" id="{9B6268DE-7D09-4350-BE35-B62223B4D01F}"/>
                </a:ext>
              </a:extLst>
            </p:cNvPr>
            <p:cNvSpPr/>
            <p:nvPr/>
          </p:nvSpPr>
          <p:spPr>
            <a:xfrm>
              <a:off x="11029561" y="707075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任意多边形: 形状 414">
              <a:extLst>
                <a:ext uri="{FF2B5EF4-FFF2-40B4-BE49-F238E27FC236}">
                  <a16:creationId xmlns:a16="http://schemas.microsoft.com/office/drawing/2014/main" id="{ECF62683-E652-4D09-A772-75690E5D0091}"/>
                </a:ext>
              </a:extLst>
            </p:cNvPr>
            <p:cNvSpPr/>
            <p:nvPr/>
          </p:nvSpPr>
          <p:spPr>
            <a:xfrm>
              <a:off x="8083001" y="1091989"/>
              <a:ext cx="3055651" cy="2199727"/>
            </a:xfrm>
            <a:custGeom>
              <a:avLst/>
              <a:gdLst>
                <a:gd name="connsiteX0" fmla="*/ 4132162 w 4132162"/>
                <a:gd name="connsiteY0" fmla="*/ 2974694 h 2974694"/>
                <a:gd name="connsiteX1" fmla="*/ 2326511 w 4132162"/>
                <a:gd name="connsiteY1" fmla="*/ 2476982 h 2974694"/>
                <a:gd name="connsiteX2" fmla="*/ 937549 w 4132162"/>
                <a:gd name="connsiteY2" fmla="*/ 1516283 h 2974694"/>
                <a:gd name="connsiteX3" fmla="*/ 0 w 4132162"/>
                <a:gd name="connsiteY3" fmla="*/ 0 h 297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2162" h="2974694">
                  <a:moveTo>
                    <a:pt x="4132162" y="2974694"/>
                  </a:moveTo>
                  <a:cubicBezTo>
                    <a:pt x="3495554" y="2847372"/>
                    <a:pt x="2858946" y="2720050"/>
                    <a:pt x="2326511" y="2476982"/>
                  </a:cubicBezTo>
                  <a:cubicBezTo>
                    <a:pt x="1794075" y="2233913"/>
                    <a:pt x="1325301" y="1929113"/>
                    <a:pt x="937549" y="1516283"/>
                  </a:cubicBezTo>
                  <a:cubicBezTo>
                    <a:pt x="549797" y="1103453"/>
                    <a:pt x="274898" y="551726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4ECECABF-2711-473D-86CB-06C59EC60C01}"/>
                </a:ext>
              </a:extLst>
            </p:cNvPr>
            <p:cNvSpPr/>
            <p:nvPr/>
          </p:nvSpPr>
          <p:spPr>
            <a:xfrm>
              <a:off x="9006677" y="790228"/>
              <a:ext cx="674430" cy="1412466"/>
            </a:xfrm>
            <a:custGeom>
              <a:avLst/>
              <a:gdLst>
                <a:gd name="connsiteX0" fmla="*/ 912033 w 912033"/>
                <a:gd name="connsiteY0" fmla="*/ 1910080 h 1910080"/>
                <a:gd name="connsiteX1" fmla="*/ 434513 w 912033"/>
                <a:gd name="connsiteY1" fmla="*/ 1381760 h 1910080"/>
                <a:gd name="connsiteX2" fmla="*/ 17953 w 912033"/>
                <a:gd name="connsiteY2" fmla="*/ 701040 h 1910080"/>
                <a:gd name="connsiteX3" fmla="*/ 109393 w 912033"/>
                <a:gd name="connsiteY3" fmla="*/ 213360 h 1910080"/>
                <a:gd name="connsiteX4" fmla="*/ 414193 w 912033"/>
                <a:gd name="connsiteY4" fmla="*/ 0 h 191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033" h="1910080">
                  <a:moveTo>
                    <a:pt x="912033" y="1910080"/>
                  </a:moveTo>
                  <a:cubicBezTo>
                    <a:pt x="747779" y="1746673"/>
                    <a:pt x="583526" y="1583267"/>
                    <a:pt x="434513" y="1381760"/>
                  </a:cubicBezTo>
                  <a:cubicBezTo>
                    <a:pt x="285500" y="1180253"/>
                    <a:pt x="72140" y="895773"/>
                    <a:pt x="17953" y="701040"/>
                  </a:cubicBezTo>
                  <a:cubicBezTo>
                    <a:pt x="-36234" y="506307"/>
                    <a:pt x="43353" y="330200"/>
                    <a:pt x="109393" y="213360"/>
                  </a:cubicBezTo>
                  <a:cubicBezTo>
                    <a:pt x="175433" y="96520"/>
                    <a:pt x="294813" y="48260"/>
                    <a:pt x="414193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>
              <a:extLst>
                <a:ext uri="{FF2B5EF4-FFF2-40B4-BE49-F238E27FC236}">
                  <a16:creationId xmlns:a16="http://schemas.microsoft.com/office/drawing/2014/main" id="{C8F32425-CB81-45F6-9415-C0B7C81A949A}"/>
                </a:ext>
              </a:extLst>
            </p:cNvPr>
            <p:cNvSpPr/>
            <p:nvPr/>
          </p:nvSpPr>
          <p:spPr>
            <a:xfrm>
              <a:off x="9648922" y="2175507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>
              <a:extLst>
                <a:ext uri="{FF2B5EF4-FFF2-40B4-BE49-F238E27FC236}">
                  <a16:creationId xmlns:a16="http://schemas.microsoft.com/office/drawing/2014/main" id="{084D1080-C7EB-4109-AA30-600F2221560F}"/>
                </a:ext>
              </a:extLst>
            </p:cNvPr>
            <p:cNvSpPr/>
            <p:nvPr/>
          </p:nvSpPr>
          <p:spPr>
            <a:xfrm>
              <a:off x="9290867" y="766172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任意多边形: 形状 418">
              <a:extLst>
                <a:ext uri="{FF2B5EF4-FFF2-40B4-BE49-F238E27FC236}">
                  <a16:creationId xmlns:a16="http://schemas.microsoft.com/office/drawing/2014/main" id="{D967B944-2B35-4DA6-A252-64AFD713568A}"/>
                </a:ext>
              </a:extLst>
            </p:cNvPr>
            <p:cNvSpPr/>
            <p:nvPr/>
          </p:nvSpPr>
          <p:spPr>
            <a:xfrm>
              <a:off x="8331219" y="244623"/>
              <a:ext cx="484662" cy="2405149"/>
            </a:xfrm>
            <a:custGeom>
              <a:avLst/>
              <a:gdLst>
                <a:gd name="connsiteX0" fmla="*/ 393539 w 655409"/>
                <a:gd name="connsiteY0" fmla="*/ 0 h 3252486"/>
                <a:gd name="connsiteX1" fmla="*/ 648182 w 655409"/>
                <a:gd name="connsiteY1" fmla="*/ 567160 h 3252486"/>
                <a:gd name="connsiteX2" fmla="*/ 532435 w 655409"/>
                <a:gd name="connsiteY2" fmla="*/ 2071869 h 3252486"/>
                <a:gd name="connsiteX3" fmla="*/ 0 w 655409"/>
                <a:gd name="connsiteY3" fmla="*/ 3252486 h 325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09" h="3252486">
                  <a:moveTo>
                    <a:pt x="393539" y="0"/>
                  </a:moveTo>
                  <a:cubicBezTo>
                    <a:pt x="509286" y="110924"/>
                    <a:pt x="625033" y="221849"/>
                    <a:pt x="648182" y="567160"/>
                  </a:cubicBezTo>
                  <a:cubicBezTo>
                    <a:pt x="671331" y="912471"/>
                    <a:pt x="640465" y="1624315"/>
                    <a:pt x="532435" y="2071869"/>
                  </a:cubicBezTo>
                  <a:cubicBezTo>
                    <a:pt x="424405" y="2519423"/>
                    <a:pt x="212202" y="2885954"/>
                    <a:pt x="0" y="3252486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任意多边形: 形状 419">
              <a:extLst>
                <a:ext uri="{FF2B5EF4-FFF2-40B4-BE49-F238E27FC236}">
                  <a16:creationId xmlns:a16="http://schemas.microsoft.com/office/drawing/2014/main" id="{C3FD019D-5936-49D8-BA50-828BF9D43C26}"/>
                </a:ext>
              </a:extLst>
            </p:cNvPr>
            <p:cNvSpPr/>
            <p:nvPr/>
          </p:nvSpPr>
          <p:spPr>
            <a:xfrm>
              <a:off x="8810537" y="201827"/>
              <a:ext cx="1472191" cy="231467"/>
            </a:xfrm>
            <a:custGeom>
              <a:avLst/>
              <a:gdLst>
                <a:gd name="connsiteX0" fmla="*/ 0 w 1990846"/>
                <a:gd name="connsiteY0" fmla="*/ 57873 h 313013"/>
                <a:gd name="connsiteX1" fmla="*/ 833377 w 1990846"/>
                <a:gd name="connsiteY1" fmla="*/ 312516 h 313013"/>
                <a:gd name="connsiteX2" fmla="*/ 1990846 w 1990846"/>
                <a:gd name="connsiteY2" fmla="*/ 0 h 31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846" h="313013">
                  <a:moveTo>
                    <a:pt x="0" y="57873"/>
                  </a:moveTo>
                  <a:cubicBezTo>
                    <a:pt x="250784" y="190017"/>
                    <a:pt x="501569" y="322161"/>
                    <a:pt x="833377" y="312516"/>
                  </a:cubicBezTo>
                  <a:cubicBezTo>
                    <a:pt x="1165185" y="302871"/>
                    <a:pt x="1578015" y="151435"/>
                    <a:pt x="1990846" y="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任意多边形: 形状 420">
              <a:extLst>
                <a:ext uri="{FF2B5EF4-FFF2-40B4-BE49-F238E27FC236}">
                  <a16:creationId xmlns:a16="http://schemas.microsoft.com/office/drawing/2014/main" id="{D9782750-0113-45B2-9423-FF61E5DA3A8F}"/>
                </a:ext>
              </a:extLst>
            </p:cNvPr>
            <p:cNvSpPr/>
            <p:nvPr/>
          </p:nvSpPr>
          <p:spPr>
            <a:xfrm>
              <a:off x="9923239" y="150472"/>
              <a:ext cx="1728968" cy="1061346"/>
            </a:xfrm>
            <a:custGeom>
              <a:avLst/>
              <a:gdLst>
                <a:gd name="connsiteX0" fmla="*/ 0 w 2338086"/>
                <a:gd name="connsiteY0" fmla="*/ 0 h 1435260"/>
                <a:gd name="connsiteX1" fmla="*/ 763929 w 2338086"/>
                <a:gd name="connsiteY1" fmla="*/ 833377 h 1435260"/>
                <a:gd name="connsiteX2" fmla="*/ 1620456 w 2338086"/>
                <a:gd name="connsiteY2" fmla="*/ 1273215 h 1435260"/>
                <a:gd name="connsiteX3" fmla="*/ 2338086 w 2338086"/>
                <a:gd name="connsiteY3" fmla="*/ 1435260 h 143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086" h="1435260">
                  <a:moveTo>
                    <a:pt x="0" y="0"/>
                  </a:moveTo>
                  <a:cubicBezTo>
                    <a:pt x="246926" y="310587"/>
                    <a:pt x="493853" y="621175"/>
                    <a:pt x="763929" y="833377"/>
                  </a:cubicBezTo>
                  <a:cubicBezTo>
                    <a:pt x="1034005" y="1045579"/>
                    <a:pt x="1358096" y="1172901"/>
                    <a:pt x="1620456" y="1273215"/>
                  </a:cubicBezTo>
                  <a:cubicBezTo>
                    <a:pt x="1882816" y="1373529"/>
                    <a:pt x="2110451" y="1404394"/>
                    <a:pt x="2338086" y="1435260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任意多边形: 形状 421">
              <a:extLst>
                <a:ext uri="{FF2B5EF4-FFF2-40B4-BE49-F238E27FC236}">
                  <a16:creationId xmlns:a16="http://schemas.microsoft.com/office/drawing/2014/main" id="{65799AD8-A347-4C57-80C5-157BA0AB67B1}"/>
                </a:ext>
              </a:extLst>
            </p:cNvPr>
            <p:cNvSpPr/>
            <p:nvPr/>
          </p:nvSpPr>
          <p:spPr>
            <a:xfrm>
              <a:off x="10094424" y="681145"/>
              <a:ext cx="1480750" cy="2653367"/>
            </a:xfrm>
            <a:custGeom>
              <a:avLst/>
              <a:gdLst>
                <a:gd name="connsiteX0" fmla="*/ 2002420 w 2002420"/>
                <a:gd name="connsiteY0" fmla="*/ 0 h 3588152"/>
                <a:gd name="connsiteX1" fmla="*/ 590308 w 2002420"/>
                <a:gd name="connsiteY1" fmla="*/ 2407534 h 3588152"/>
                <a:gd name="connsiteX2" fmla="*/ 0 w 2002420"/>
                <a:gd name="connsiteY2" fmla="*/ 3588152 h 3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2420" h="3588152">
                  <a:moveTo>
                    <a:pt x="2002420" y="0"/>
                  </a:moveTo>
                  <a:cubicBezTo>
                    <a:pt x="1463232" y="904754"/>
                    <a:pt x="924045" y="1809509"/>
                    <a:pt x="590308" y="2407534"/>
                  </a:cubicBezTo>
                  <a:cubicBezTo>
                    <a:pt x="256571" y="3005559"/>
                    <a:pt x="128285" y="3296855"/>
                    <a:pt x="0" y="3588152"/>
                  </a:cubicBezTo>
                </a:path>
              </a:pathLst>
            </a:cu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>
              <a:extLst>
                <a:ext uri="{FF2B5EF4-FFF2-40B4-BE49-F238E27FC236}">
                  <a16:creationId xmlns:a16="http://schemas.microsoft.com/office/drawing/2014/main" id="{08B5567F-849D-42C3-984E-72DACB4DE769}"/>
                </a:ext>
              </a:extLst>
            </p:cNvPr>
            <p:cNvSpPr/>
            <p:nvPr/>
          </p:nvSpPr>
          <p:spPr>
            <a:xfrm>
              <a:off x="10879024" y="984855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>
              <a:extLst>
                <a:ext uri="{FF2B5EF4-FFF2-40B4-BE49-F238E27FC236}">
                  <a16:creationId xmlns:a16="http://schemas.microsoft.com/office/drawing/2014/main" id="{F7640C12-3243-4486-94FA-7F2A4B22603A}"/>
                </a:ext>
              </a:extLst>
            </p:cNvPr>
            <p:cNvSpPr/>
            <p:nvPr/>
          </p:nvSpPr>
          <p:spPr>
            <a:xfrm>
              <a:off x="11277064" y="1129261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C4557DA2-A843-48FA-931A-B4D7DDF1D741}"/>
                </a:ext>
              </a:extLst>
            </p:cNvPr>
            <p:cNvSpPr/>
            <p:nvPr/>
          </p:nvSpPr>
          <p:spPr>
            <a:xfrm>
              <a:off x="8532492" y="720946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十边形 430">
              <a:extLst>
                <a:ext uri="{FF2B5EF4-FFF2-40B4-BE49-F238E27FC236}">
                  <a16:creationId xmlns:a16="http://schemas.microsoft.com/office/drawing/2014/main" id="{F44B2CA5-68F1-4391-B506-47B4FB3D04C5}"/>
                </a:ext>
              </a:extLst>
            </p:cNvPr>
            <p:cNvSpPr/>
            <p:nvPr/>
          </p:nvSpPr>
          <p:spPr>
            <a:xfrm>
              <a:off x="9792168" y="497632"/>
              <a:ext cx="28013" cy="28013"/>
            </a:xfrm>
            <a:prstGeom prst="decagon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文本框 431">
                  <a:extLst>
                    <a:ext uri="{FF2B5EF4-FFF2-40B4-BE49-F238E27FC236}">
                      <a16:creationId xmlns:a16="http://schemas.microsoft.com/office/drawing/2014/main" id="{230FDC36-2848-4735-B728-6F99427D4FAD}"/>
                    </a:ext>
                  </a:extLst>
                </p:cNvPr>
                <p:cNvSpPr txBox="1"/>
                <p:nvPr/>
              </p:nvSpPr>
              <p:spPr>
                <a:xfrm>
                  <a:off x="9546632" y="200458"/>
                  <a:ext cx="5399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𝑔𝑝𝑠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432" name="文本框 431">
                  <a:extLst>
                    <a:ext uri="{FF2B5EF4-FFF2-40B4-BE49-F238E27FC236}">
                      <a16:creationId xmlns:a16="http://schemas.microsoft.com/office/drawing/2014/main" id="{230FDC36-2848-4735-B728-6F99427D4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632" y="200458"/>
                  <a:ext cx="53995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ACD1E687-78CA-4948-94B8-1983E6CA7B55}"/>
                </a:ext>
              </a:extLst>
            </p:cNvPr>
            <p:cNvSpPr/>
            <p:nvPr/>
          </p:nvSpPr>
          <p:spPr>
            <a:xfrm>
              <a:off x="11247334" y="2787649"/>
              <a:ext cx="59221" cy="59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3" name="文本框 442">
            <a:extLst>
              <a:ext uri="{FF2B5EF4-FFF2-40B4-BE49-F238E27FC236}">
                <a16:creationId xmlns:a16="http://schemas.microsoft.com/office/drawing/2014/main" id="{9D861468-BDDE-42A9-A512-2E8DE0BF1BAE}"/>
              </a:ext>
            </a:extLst>
          </p:cNvPr>
          <p:cNvSpPr txBox="1"/>
          <p:nvPr/>
        </p:nvSpPr>
        <p:spPr>
          <a:xfrm>
            <a:off x="5560295" y="36216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5FDFD9BE-09D7-4AB7-8A2D-36F83E2078C4}"/>
              </a:ext>
            </a:extLst>
          </p:cNvPr>
          <p:cNvSpPr txBox="1"/>
          <p:nvPr/>
        </p:nvSpPr>
        <p:spPr>
          <a:xfrm>
            <a:off x="9677897" y="36216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5" name="箭头: 右 444">
            <a:extLst>
              <a:ext uri="{FF2B5EF4-FFF2-40B4-BE49-F238E27FC236}">
                <a16:creationId xmlns:a16="http://schemas.microsoft.com/office/drawing/2014/main" id="{5BC13D29-54F1-4DD4-9C4C-A4E8F0FCCD46}"/>
              </a:ext>
            </a:extLst>
          </p:cNvPr>
          <p:cNvSpPr/>
          <p:nvPr/>
        </p:nvSpPr>
        <p:spPr>
          <a:xfrm>
            <a:off x="3221114" y="3686856"/>
            <a:ext cx="1216472" cy="259856"/>
          </a:xfrm>
          <a:prstGeom prst="rightArrow">
            <a:avLst>
              <a:gd name="adj1" fmla="val 38054"/>
              <a:gd name="adj2" fmla="val 99145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箭头: 右 445">
            <a:extLst>
              <a:ext uri="{FF2B5EF4-FFF2-40B4-BE49-F238E27FC236}">
                <a16:creationId xmlns:a16="http://schemas.microsoft.com/office/drawing/2014/main" id="{479C11A8-BD5A-4DFB-95DC-AF1A46646E04}"/>
              </a:ext>
            </a:extLst>
          </p:cNvPr>
          <p:cNvSpPr/>
          <p:nvPr/>
        </p:nvSpPr>
        <p:spPr>
          <a:xfrm>
            <a:off x="7428161" y="3686856"/>
            <a:ext cx="1216472" cy="259856"/>
          </a:xfrm>
          <a:prstGeom prst="rightArrow">
            <a:avLst>
              <a:gd name="adj1" fmla="val 38054"/>
              <a:gd name="adj2" fmla="val 99145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25A6E9B6-1B4A-4916-8A43-65A43EAFCDE7}"/>
              </a:ext>
            </a:extLst>
          </p:cNvPr>
          <p:cNvSpPr txBox="1"/>
          <p:nvPr/>
        </p:nvSpPr>
        <p:spPr>
          <a:xfrm>
            <a:off x="2154059" y="3226681"/>
            <a:ext cx="7883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所以我们获得的数据应该是这样的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图示</a:t>
            </a:r>
            <a:r>
              <a:rPr lang="en-US" altLang="zh-CN" sz="2800" dirty="0">
                <a:solidFill>
                  <a:srgbClr val="FFFF00"/>
                </a:solidFill>
              </a:rPr>
              <a:t>GPS</a:t>
            </a:r>
            <a:r>
              <a:rPr lang="zh-CN" altLang="en-US" sz="2800" dirty="0">
                <a:solidFill>
                  <a:srgbClr val="FFFF00"/>
                </a:solidFill>
              </a:rPr>
              <a:t>黄点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9182FCD-C1CB-4DD1-8AB9-522439494A96}"/>
              </a:ext>
            </a:extLst>
          </p:cNvPr>
          <p:cNvSpPr txBox="1"/>
          <p:nvPr/>
        </p:nvSpPr>
        <p:spPr>
          <a:xfrm>
            <a:off x="1174741" y="36216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145B5CB-2BCE-40D0-8259-3927DC32410D}"/>
              </a:ext>
            </a:extLst>
          </p:cNvPr>
          <p:cNvSpPr txBox="1"/>
          <p:nvPr/>
        </p:nvSpPr>
        <p:spPr>
          <a:xfrm>
            <a:off x="2640596" y="5058281"/>
            <a:ext cx="691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此时，老板给了你一个任务，让你找出这</a:t>
            </a:r>
            <a:r>
              <a:rPr lang="en-US" altLang="zh-CN" dirty="0"/>
              <a:t>10086</a:t>
            </a:r>
            <a:r>
              <a:rPr lang="zh-CN" altLang="en-US" dirty="0"/>
              <a:t>个</a:t>
            </a:r>
            <a:r>
              <a:rPr lang="en-US" altLang="zh-CN" dirty="0"/>
              <a:t>GPS</a:t>
            </a:r>
            <a:r>
              <a:rPr lang="zh-CN" altLang="en-US" dirty="0"/>
              <a:t>点对应的路段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EB8BD53-8DEC-45D4-984B-A8D6B63146F7}"/>
              </a:ext>
            </a:extLst>
          </p:cNvPr>
          <p:cNvSpPr txBox="1"/>
          <p:nvPr/>
        </p:nvSpPr>
        <p:spPr>
          <a:xfrm>
            <a:off x="2751200" y="6017789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emmm</a:t>
            </a:r>
            <a:r>
              <a:rPr lang="en-US" altLang="zh-CN" dirty="0"/>
              <a:t>… </a:t>
            </a:r>
            <a:r>
              <a:rPr lang="zh-CN" altLang="en-US" dirty="0"/>
              <a:t>先暴力一点，让我们试试找到 离每个</a:t>
            </a:r>
            <a:r>
              <a:rPr lang="en-US" altLang="zh-CN" dirty="0"/>
              <a:t>GPS</a:t>
            </a:r>
            <a:r>
              <a:rPr lang="zh-CN" altLang="en-US" dirty="0"/>
              <a:t>点</a:t>
            </a:r>
            <a:r>
              <a:rPr lang="zh-CN" altLang="en-US" b="1" dirty="0">
                <a:solidFill>
                  <a:srgbClr val="FFFF00"/>
                </a:solidFill>
              </a:rPr>
              <a:t>最近</a:t>
            </a:r>
            <a:r>
              <a:rPr lang="zh-CN" altLang="en-US" dirty="0"/>
              <a:t>的路段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C16095-7F02-4707-A64F-7AB9670D3509}"/>
              </a:ext>
            </a:extLst>
          </p:cNvPr>
          <p:cNvSpPr txBox="1"/>
          <p:nvPr/>
        </p:nvSpPr>
        <p:spPr>
          <a:xfrm>
            <a:off x="4157052" y="552688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听起来挺麻烦，实际上确实也不简单</a:t>
            </a:r>
          </a:p>
        </p:txBody>
      </p:sp>
    </p:spTree>
    <p:extLst>
      <p:ext uri="{BB962C8B-B14F-4D97-AF65-F5344CB8AC3E}">
        <p14:creationId xmlns:p14="http://schemas.microsoft.com/office/powerpoint/2010/main" val="99276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6000" decel="16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5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/>
      <p:bldP spid="444" grpId="0"/>
      <p:bldP spid="445" grpId="0" animBg="1"/>
      <p:bldP spid="446" grpId="0" animBg="1"/>
      <p:bldP spid="447" grpId="0"/>
      <p:bldP spid="112" grpId="0"/>
      <p:bldP spid="114" grpId="0"/>
      <p:bldP spid="115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E243985A-212F-4C5C-9238-10D67848EBE5}"/>
              </a:ext>
            </a:extLst>
          </p:cNvPr>
          <p:cNvSpPr/>
          <p:nvPr/>
        </p:nvSpPr>
        <p:spPr>
          <a:xfrm>
            <a:off x="1294258" y="705355"/>
            <a:ext cx="891124" cy="1575476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E6FD8A8-B5FA-4F2F-8A95-6D1A13E12FB3}"/>
              </a:ext>
            </a:extLst>
          </p:cNvPr>
          <p:cNvSpPr/>
          <p:nvPr/>
        </p:nvSpPr>
        <p:spPr>
          <a:xfrm>
            <a:off x="527540" y="741060"/>
            <a:ext cx="1121261" cy="1463631"/>
          </a:xfrm>
          <a:custGeom>
            <a:avLst/>
            <a:gdLst>
              <a:gd name="connsiteX0" fmla="*/ 1516283 w 1516283"/>
              <a:gd name="connsiteY0" fmla="*/ 1979270 h 1979270"/>
              <a:gd name="connsiteX1" fmla="*/ 636607 w 1516283"/>
              <a:gd name="connsiteY1" fmla="*/ 1226916 h 1979270"/>
              <a:gd name="connsiteX2" fmla="*/ 0 w 1516283"/>
              <a:gd name="connsiteY2" fmla="*/ 0 h 19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283" h="1979270">
                <a:moveTo>
                  <a:pt x="1516283" y="1979270"/>
                </a:moveTo>
                <a:cubicBezTo>
                  <a:pt x="1202802" y="1768032"/>
                  <a:pt x="889321" y="1556794"/>
                  <a:pt x="636607" y="1226916"/>
                </a:cubicBezTo>
                <a:cubicBezTo>
                  <a:pt x="383893" y="897038"/>
                  <a:pt x="191946" y="4485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7919FA6-9F3D-4C71-8E78-7E026174C700}"/>
              </a:ext>
            </a:extLst>
          </p:cNvPr>
          <p:cNvSpPr/>
          <p:nvPr/>
        </p:nvSpPr>
        <p:spPr>
          <a:xfrm>
            <a:off x="1652313" y="2196664"/>
            <a:ext cx="1609139" cy="624825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0682D0F-06D5-4BA3-A037-A5AD780F4DFE}"/>
              </a:ext>
            </a:extLst>
          </p:cNvPr>
          <p:cNvSpPr/>
          <p:nvPr/>
        </p:nvSpPr>
        <p:spPr>
          <a:xfrm>
            <a:off x="2147465" y="741060"/>
            <a:ext cx="879516" cy="1557426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3820C893-8717-4844-9609-6D581442562D}"/>
              </a:ext>
            </a:extLst>
          </p:cNvPr>
          <p:cNvSpPr/>
          <p:nvPr/>
        </p:nvSpPr>
        <p:spPr>
          <a:xfrm>
            <a:off x="1631261" y="2291228"/>
            <a:ext cx="524765" cy="1018136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006FEDB-05A2-4B77-8B71-E93867731DA0}"/>
              </a:ext>
            </a:extLst>
          </p:cNvPr>
          <p:cNvSpPr/>
          <p:nvPr/>
        </p:nvSpPr>
        <p:spPr>
          <a:xfrm>
            <a:off x="2125518" y="2261618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2E05FD2-7759-4923-8BC8-9A568B9403C6}"/>
              </a:ext>
            </a:extLst>
          </p:cNvPr>
          <p:cNvSpPr/>
          <p:nvPr/>
        </p:nvSpPr>
        <p:spPr>
          <a:xfrm>
            <a:off x="3003341" y="707075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AFA3F44-E1C6-4FC4-8C47-A4787958BC4F}"/>
              </a:ext>
            </a:extLst>
          </p:cNvPr>
          <p:cNvSpPr/>
          <p:nvPr/>
        </p:nvSpPr>
        <p:spPr>
          <a:xfrm>
            <a:off x="56781" y="1091989"/>
            <a:ext cx="3055651" cy="2199727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3145D38C-1061-43DB-9B04-E28BCD677CC8}"/>
              </a:ext>
            </a:extLst>
          </p:cNvPr>
          <p:cNvSpPr/>
          <p:nvPr/>
        </p:nvSpPr>
        <p:spPr>
          <a:xfrm>
            <a:off x="980457" y="790228"/>
            <a:ext cx="674430" cy="141246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2BB0C3A-56B3-4E79-AEDE-C31C6B538653}"/>
              </a:ext>
            </a:extLst>
          </p:cNvPr>
          <p:cNvSpPr/>
          <p:nvPr/>
        </p:nvSpPr>
        <p:spPr>
          <a:xfrm>
            <a:off x="1264647" y="764267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C8F1F97E-B2C0-4A3F-8F23-41DF9EFE0803}"/>
              </a:ext>
            </a:extLst>
          </p:cNvPr>
          <p:cNvSpPr/>
          <p:nvPr/>
        </p:nvSpPr>
        <p:spPr>
          <a:xfrm>
            <a:off x="304999" y="244623"/>
            <a:ext cx="484662" cy="2405149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4E9C6EF3-5396-4128-833B-9602DB363B6A}"/>
              </a:ext>
            </a:extLst>
          </p:cNvPr>
          <p:cNvSpPr/>
          <p:nvPr/>
        </p:nvSpPr>
        <p:spPr>
          <a:xfrm>
            <a:off x="784317" y="201827"/>
            <a:ext cx="1472191" cy="231467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E3C0DA84-9924-456E-9C9F-FAC006046731}"/>
              </a:ext>
            </a:extLst>
          </p:cNvPr>
          <p:cNvSpPr/>
          <p:nvPr/>
        </p:nvSpPr>
        <p:spPr>
          <a:xfrm>
            <a:off x="1897019" y="150472"/>
            <a:ext cx="1728968" cy="1061346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C813B45A-C812-4CF0-BD9B-5C1B9C7FFD5A}"/>
              </a:ext>
            </a:extLst>
          </p:cNvPr>
          <p:cNvSpPr/>
          <p:nvPr/>
        </p:nvSpPr>
        <p:spPr>
          <a:xfrm>
            <a:off x="2068204" y="681145"/>
            <a:ext cx="1480750" cy="2653367"/>
          </a:xfrm>
          <a:custGeom>
            <a:avLst/>
            <a:gdLst>
              <a:gd name="connsiteX0" fmla="*/ 2002420 w 2002420"/>
              <a:gd name="connsiteY0" fmla="*/ 0 h 3588152"/>
              <a:gd name="connsiteX1" fmla="*/ 590308 w 2002420"/>
              <a:gd name="connsiteY1" fmla="*/ 2407534 h 3588152"/>
              <a:gd name="connsiteX2" fmla="*/ 0 w 2002420"/>
              <a:gd name="connsiteY2" fmla="*/ 3588152 h 3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0" h="3588152">
                <a:moveTo>
                  <a:pt x="2002420" y="0"/>
                </a:moveTo>
                <a:cubicBezTo>
                  <a:pt x="1463232" y="904754"/>
                  <a:pt x="924045" y="1809509"/>
                  <a:pt x="590308" y="2407534"/>
                </a:cubicBezTo>
                <a:cubicBezTo>
                  <a:pt x="256571" y="3005559"/>
                  <a:pt x="128285" y="3296855"/>
                  <a:pt x="0" y="3588152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9A7D237-A66A-44A7-AA99-CB842F56AE73}"/>
              </a:ext>
            </a:extLst>
          </p:cNvPr>
          <p:cNvSpPr/>
          <p:nvPr/>
        </p:nvSpPr>
        <p:spPr>
          <a:xfrm>
            <a:off x="2852804" y="984855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D60F2E-CD40-420F-BE65-25020132AC84}"/>
              </a:ext>
            </a:extLst>
          </p:cNvPr>
          <p:cNvSpPr/>
          <p:nvPr/>
        </p:nvSpPr>
        <p:spPr>
          <a:xfrm>
            <a:off x="3250844" y="1129261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CD561AC-E56A-4243-86C2-30A2D68526D5}"/>
              </a:ext>
            </a:extLst>
          </p:cNvPr>
          <p:cNvSpPr txBox="1"/>
          <p:nvPr/>
        </p:nvSpPr>
        <p:spPr>
          <a:xfrm>
            <a:off x="2223362" y="2199265"/>
            <a:ext cx="50956" cy="120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6F486B9-398B-4A9C-B2C3-A52257AD4EE1}"/>
              </a:ext>
            </a:extLst>
          </p:cNvPr>
          <p:cNvSpPr/>
          <p:nvPr/>
        </p:nvSpPr>
        <p:spPr>
          <a:xfrm>
            <a:off x="506272" y="720946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十边形 67">
            <a:extLst>
              <a:ext uri="{FF2B5EF4-FFF2-40B4-BE49-F238E27FC236}">
                <a16:creationId xmlns:a16="http://schemas.microsoft.com/office/drawing/2014/main" id="{18229CE1-54CA-4728-A870-9FB418CC651F}"/>
              </a:ext>
            </a:extLst>
          </p:cNvPr>
          <p:cNvSpPr/>
          <p:nvPr/>
        </p:nvSpPr>
        <p:spPr>
          <a:xfrm>
            <a:off x="1643820" y="2439380"/>
            <a:ext cx="28013" cy="28013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EA8D629-2047-4512-A8E6-107AE2ECE3D5}"/>
                  </a:ext>
                </a:extLst>
              </p:cNvPr>
              <p:cNvSpPr txBox="1"/>
              <p:nvPr/>
            </p:nvSpPr>
            <p:spPr>
              <a:xfrm>
                <a:off x="1197018" y="2221945"/>
                <a:ext cx="396632" cy="20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EA8D629-2047-4512-A8E6-107AE2ECE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18" y="2221945"/>
                <a:ext cx="396632" cy="204835"/>
              </a:xfrm>
              <a:prstGeom prst="rect">
                <a:avLst/>
              </a:prstGeom>
              <a:blipFill>
                <a:blip r:embed="rId2"/>
                <a:stretch>
                  <a:fillRect r="-7692" b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任意多边形: 形状 375">
            <a:extLst>
              <a:ext uri="{FF2B5EF4-FFF2-40B4-BE49-F238E27FC236}">
                <a16:creationId xmlns:a16="http://schemas.microsoft.com/office/drawing/2014/main" id="{B22D9925-2970-4663-AD20-8AFD0140047C}"/>
              </a:ext>
            </a:extLst>
          </p:cNvPr>
          <p:cNvSpPr/>
          <p:nvPr/>
        </p:nvSpPr>
        <p:spPr>
          <a:xfrm>
            <a:off x="5166351" y="705355"/>
            <a:ext cx="891124" cy="1575476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39518080-361F-436B-A95A-B2ED3E6E7738}"/>
              </a:ext>
            </a:extLst>
          </p:cNvPr>
          <p:cNvSpPr/>
          <p:nvPr/>
        </p:nvSpPr>
        <p:spPr>
          <a:xfrm>
            <a:off x="4399633" y="741060"/>
            <a:ext cx="1121261" cy="1463631"/>
          </a:xfrm>
          <a:custGeom>
            <a:avLst/>
            <a:gdLst>
              <a:gd name="connsiteX0" fmla="*/ 1516283 w 1516283"/>
              <a:gd name="connsiteY0" fmla="*/ 1979270 h 1979270"/>
              <a:gd name="connsiteX1" fmla="*/ 636607 w 1516283"/>
              <a:gd name="connsiteY1" fmla="*/ 1226916 h 1979270"/>
              <a:gd name="connsiteX2" fmla="*/ 0 w 1516283"/>
              <a:gd name="connsiteY2" fmla="*/ 0 h 19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283" h="1979270">
                <a:moveTo>
                  <a:pt x="1516283" y="1979270"/>
                </a:moveTo>
                <a:cubicBezTo>
                  <a:pt x="1202802" y="1768032"/>
                  <a:pt x="889321" y="1556794"/>
                  <a:pt x="636607" y="1226916"/>
                </a:cubicBezTo>
                <a:cubicBezTo>
                  <a:pt x="383893" y="897038"/>
                  <a:pt x="191946" y="4485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任意多边形: 形状 377">
            <a:extLst>
              <a:ext uri="{FF2B5EF4-FFF2-40B4-BE49-F238E27FC236}">
                <a16:creationId xmlns:a16="http://schemas.microsoft.com/office/drawing/2014/main" id="{F523B99B-AE61-4F0D-A40C-855045C75059}"/>
              </a:ext>
            </a:extLst>
          </p:cNvPr>
          <p:cNvSpPr/>
          <p:nvPr/>
        </p:nvSpPr>
        <p:spPr>
          <a:xfrm>
            <a:off x="5524406" y="2196664"/>
            <a:ext cx="1609139" cy="624825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9" name="任意多边形: 形状 378">
            <a:extLst>
              <a:ext uri="{FF2B5EF4-FFF2-40B4-BE49-F238E27FC236}">
                <a16:creationId xmlns:a16="http://schemas.microsoft.com/office/drawing/2014/main" id="{DA0B450A-3BA5-4FEE-8427-097A7D1253B2}"/>
              </a:ext>
            </a:extLst>
          </p:cNvPr>
          <p:cNvSpPr/>
          <p:nvPr/>
        </p:nvSpPr>
        <p:spPr>
          <a:xfrm>
            <a:off x="6019558" y="741060"/>
            <a:ext cx="879516" cy="1557426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771FFC30-C5AD-470D-834C-283B4AF3EF1A}"/>
              </a:ext>
            </a:extLst>
          </p:cNvPr>
          <p:cNvSpPr/>
          <p:nvPr/>
        </p:nvSpPr>
        <p:spPr>
          <a:xfrm>
            <a:off x="5503354" y="2291228"/>
            <a:ext cx="524765" cy="1018136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椭圆 380">
            <a:extLst>
              <a:ext uri="{FF2B5EF4-FFF2-40B4-BE49-F238E27FC236}">
                <a16:creationId xmlns:a16="http://schemas.microsoft.com/office/drawing/2014/main" id="{4B28BB26-3EF2-4A47-B4A5-405092311216}"/>
              </a:ext>
            </a:extLst>
          </p:cNvPr>
          <p:cNvSpPr/>
          <p:nvPr/>
        </p:nvSpPr>
        <p:spPr>
          <a:xfrm>
            <a:off x="5997611" y="2261618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椭圆 381">
            <a:extLst>
              <a:ext uri="{FF2B5EF4-FFF2-40B4-BE49-F238E27FC236}">
                <a16:creationId xmlns:a16="http://schemas.microsoft.com/office/drawing/2014/main" id="{F38B60F1-6BB4-4891-9C64-E50D3B7FBEB5}"/>
              </a:ext>
            </a:extLst>
          </p:cNvPr>
          <p:cNvSpPr/>
          <p:nvPr/>
        </p:nvSpPr>
        <p:spPr>
          <a:xfrm>
            <a:off x="6875434" y="707075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09A15C0E-8959-4C93-B618-E5076EBFFB0B}"/>
              </a:ext>
            </a:extLst>
          </p:cNvPr>
          <p:cNvSpPr/>
          <p:nvPr/>
        </p:nvSpPr>
        <p:spPr>
          <a:xfrm>
            <a:off x="3928874" y="1091989"/>
            <a:ext cx="3055651" cy="2199727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任意多边形: 形状 383">
            <a:extLst>
              <a:ext uri="{FF2B5EF4-FFF2-40B4-BE49-F238E27FC236}">
                <a16:creationId xmlns:a16="http://schemas.microsoft.com/office/drawing/2014/main" id="{B2D0DBF6-3A9B-4BCC-8A01-F4BA23F1B7A9}"/>
              </a:ext>
            </a:extLst>
          </p:cNvPr>
          <p:cNvSpPr/>
          <p:nvPr/>
        </p:nvSpPr>
        <p:spPr>
          <a:xfrm>
            <a:off x="4852550" y="790228"/>
            <a:ext cx="674430" cy="141246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>
            <a:extLst>
              <a:ext uri="{FF2B5EF4-FFF2-40B4-BE49-F238E27FC236}">
                <a16:creationId xmlns:a16="http://schemas.microsoft.com/office/drawing/2014/main" id="{2F5215F0-B197-4B35-B2BF-73BA343625B4}"/>
              </a:ext>
            </a:extLst>
          </p:cNvPr>
          <p:cNvSpPr/>
          <p:nvPr/>
        </p:nvSpPr>
        <p:spPr>
          <a:xfrm>
            <a:off x="5494795" y="2175507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C1FE6DB3-412B-4EF6-9E7B-620069F43364}"/>
              </a:ext>
            </a:extLst>
          </p:cNvPr>
          <p:cNvSpPr/>
          <p:nvPr/>
        </p:nvSpPr>
        <p:spPr>
          <a:xfrm>
            <a:off x="5136740" y="766172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任意多边形: 形状 386">
            <a:extLst>
              <a:ext uri="{FF2B5EF4-FFF2-40B4-BE49-F238E27FC236}">
                <a16:creationId xmlns:a16="http://schemas.microsoft.com/office/drawing/2014/main" id="{AB7AFB27-4A52-4EC2-B3B7-38344ADE0A64}"/>
              </a:ext>
            </a:extLst>
          </p:cNvPr>
          <p:cNvSpPr/>
          <p:nvPr/>
        </p:nvSpPr>
        <p:spPr>
          <a:xfrm>
            <a:off x="4177092" y="244623"/>
            <a:ext cx="484662" cy="2405149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任意多边形: 形状 387">
            <a:extLst>
              <a:ext uri="{FF2B5EF4-FFF2-40B4-BE49-F238E27FC236}">
                <a16:creationId xmlns:a16="http://schemas.microsoft.com/office/drawing/2014/main" id="{3A8AE370-5B16-4195-B1CD-BB0B8E4AE393}"/>
              </a:ext>
            </a:extLst>
          </p:cNvPr>
          <p:cNvSpPr/>
          <p:nvPr/>
        </p:nvSpPr>
        <p:spPr>
          <a:xfrm>
            <a:off x="4656410" y="201827"/>
            <a:ext cx="1472191" cy="231467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7A1C0BF6-7497-4F4F-99E1-5FD8FFD73E2E}"/>
              </a:ext>
            </a:extLst>
          </p:cNvPr>
          <p:cNvSpPr/>
          <p:nvPr/>
        </p:nvSpPr>
        <p:spPr>
          <a:xfrm>
            <a:off x="5769112" y="150472"/>
            <a:ext cx="1728968" cy="1061346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任意多边形: 形状 389">
            <a:extLst>
              <a:ext uri="{FF2B5EF4-FFF2-40B4-BE49-F238E27FC236}">
                <a16:creationId xmlns:a16="http://schemas.microsoft.com/office/drawing/2014/main" id="{3034CFF8-E1F3-4B8F-A729-6DEC87ABCECE}"/>
              </a:ext>
            </a:extLst>
          </p:cNvPr>
          <p:cNvSpPr/>
          <p:nvPr/>
        </p:nvSpPr>
        <p:spPr>
          <a:xfrm>
            <a:off x="5940297" y="681145"/>
            <a:ext cx="1480750" cy="2653367"/>
          </a:xfrm>
          <a:custGeom>
            <a:avLst/>
            <a:gdLst>
              <a:gd name="connsiteX0" fmla="*/ 2002420 w 2002420"/>
              <a:gd name="connsiteY0" fmla="*/ 0 h 3588152"/>
              <a:gd name="connsiteX1" fmla="*/ 590308 w 2002420"/>
              <a:gd name="connsiteY1" fmla="*/ 2407534 h 3588152"/>
              <a:gd name="connsiteX2" fmla="*/ 0 w 2002420"/>
              <a:gd name="connsiteY2" fmla="*/ 3588152 h 3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0" h="3588152">
                <a:moveTo>
                  <a:pt x="2002420" y="0"/>
                </a:moveTo>
                <a:cubicBezTo>
                  <a:pt x="1463232" y="904754"/>
                  <a:pt x="924045" y="1809509"/>
                  <a:pt x="590308" y="2407534"/>
                </a:cubicBezTo>
                <a:cubicBezTo>
                  <a:pt x="256571" y="3005559"/>
                  <a:pt x="128285" y="3296855"/>
                  <a:pt x="0" y="3588152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椭圆 390">
            <a:extLst>
              <a:ext uri="{FF2B5EF4-FFF2-40B4-BE49-F238E27FC236}">
                <a16:creationId xmlns:a16="http://schemas.microsoft.com/office/drawing/2014/main" id="{69F8DDF2-75F1-4C76-B0C6-C88EE12C7FF0}"/>
              </a:ext>
            </a:extLst>
          </p:cNvPr>
          <p:cNvSpPr/>
          <p:nvPr/>
        </p:nvSpPr>
        <p:spPr>
          <a:xfrm>
            <a:off x="6724897" y="984855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>
            <a:extLst>
              <a:ext uri="{FF2B5EF4-FFF2-40B4-BE49-F238E27FC236}">
                <a16:creationId xmlns:a16="http://schemas.microsoft.com/office/drawing/2014/main" id="{3AE9A5A6-BEBD-45CD-98A4-8A73404C1599}"/>
              </a:ext>
            </a:extLst>
          </p:cNvPr>
          <p:cNvSpPr/>
          <p:nvPr/>
        </p:nvSpPr>
        <p:spPr>
          <a:xfrm>
            <a:off x="7122937" y="1129261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椭圆 396">
            <a:extLst>
              <a:ext uri="{FF2B5EF4-FFF2-40B4-BE49-F238E27FC236}">
                <a16:creationId xmlns:a16="http://schemas.microsoft.com/office/drawing/2014/main" id="{F18749BF-F4BC-41F8-B2FD-7FC401DD7A16}"/>
              </a:ext>
            </a:extLst>
          </p:cNvPr>
          <p:cNvSpPr/>
          <p:nvPr/>
        </p:nvSpPr>
        <p:spPr>
          <a:xfrm>
            <a:off x="4378365" y="720946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十边形 398">
            <a:extLst>
              <a:ext uri="{FF2B5EF4-FFF2-40B4-BE49-F238E27FC236}">
                <a16:creationId xmlns:a16="http://schemas.microsoft.com/office/drawing/2014/main" id="{DC853EA1-D650-4FC8-BF9A-7E546CEFC549}"/>
              </a:ext>
            </a:extLst>
          </p:cNvPr>
          <p:cNvSpPr/>
          <p:nvPr/>
        </p:nvSpPr>
        <p:spPr>
          <a:xfrm>
            <a:off x="4743843" y="866104"/>
            <a:ext cx="28013" cy="28013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椭圆 405">
            <a:extLst>
              <a:ext uri="{FF2B5EF4-FFF2-40B4-BE49-F238E27FC236}">
                <a16:creationId xmlns:a16="http://schemas.microsoft.com/office/drawing/2014/main" id="{B2256A32-8A1C-48AB-869E-C1E60595C352}"/>
              </a:ext>
            </a:extLst>
          </p:cNvPr>
          <p:cNvSpPr/>
          <p:nvPr/>
        </p:nvSpPr>
        <p:spPr>
          <a:xfrm>
            <a:off x="7093207" y="2787649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任意多边形: 形状 407">
            <a:extLst>
              <a:ext uri="{FF2B5EF4-FFF2-40B4-BE49-F238E27FC236}">
                <a16:creationId xmlns:a16="http://schemas.microsoft.com/office/drawing/2014/main" id="{720D4558-ED0C-4B03-B1D7-A6F3DBDE3E23}"/>
              </a:ext>
            </a:extLst>
          </p:cNvPr>
          <p:cNvSpPr/>
          <p:nvPr/>
        </p:nvSpPr>
        <p:spPr>
          <a:xfrm>
            <a:off x="9320478" y="702096"/>
            <a:ext cx="891124" cy="1575476"/>
          </a:xfrm>
          <a:custGeom>
            <a:avLst/>
            <a:gdLst>
              <a:gd name="connsiteX0" fmla="*/ 0 w 1205069"/>
              <a:gd name="connsiteY0" fmla="*/ 118838 h 2130518"/>
              <a:gd name="connsiteX1" fmla="*/ 711200 w 1205069"/>
              <a:gd name="connsiteY1" fmla="*/ 17238 h 2130518"/>
              <a:gd name="connsiteX2" fmla="*/ 1178560 w 1205069"/>
              <a:gd name="connsiteY2" fmla="*/ 433798 h 2130518"/>
              <a:gd name="connsiteX3" fmla="*/ 1148080 w 1205069"/>
              <a:gd name="connsiteY3" fmla="*/ 1307558 h 2130518"/>
              <a:gd name="connsiteX4" fmla="*/ 1158240 w 1205069"/>
              <a:gd name="connsiteY4" fmla="*/ 2130518 h 2130518"/>
              <a:gd name="connsiteX5" fmla="*/ 1158240 w 1205069"/>
              <a:gd name="connsiteY5" fmla="*/ 2130518 h 21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69" h="2130518">
                <a:moveTo>
                  <a:pt x="0" y="118838"/>
                </a:moveTo>
                <a:cubicBezTo>
                  <a:pt x="257386" y="41791"/>
                  <a:pt x="514773" y="-35255"/>
                  <a:pt x="711200" y="17238"/>
                </a:cubicBezTo>
                <a:cubicBezTo>
                  <a:pt x="907627" y="69731"/>
                  <a:pt x="1105747" y="218745"/>
                  <a:pt x="1178560" y="433798"/>
                </a:cubicBezTo>
                <a:cubicBezTo>
                  <a:pt x="1251373" y="648851"/>
                  <a:pt x="1151467" y="1024771"/>
                  <a:pt x="1148080" y="1307558"/>
                </a:cubicBezTo>
                <a:cubicBezTo>
                  <a:pt x="1144693" y="1590345"/>
                  <a:pt x="1158240" y="2130518"/>
                  <a:pt x="1158240" y="2130518"/>
                </a:cubicBezTo>
                <a:lnTo>
                  <a:pt x="1158240" y="2130518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任意多边形: 形状 408">
            <a:extLst>
              <a:ext uri="{FF2B5EF4-FFF2-40B4-BE49-F238E27FC236}">
                <a16:creationId xmlns:a16="http://schemas.microsoft.com/office/drawing/2014/main" id="{E748A265-2219-4FF9-9C49-E69E7BE76C7C}"/>
              </a:ext>
            </a:extLst>
          </p:cNvPr>
          <p:cNvSpPr/>
          <p:nvPr/>
        </p:nvSpPr>
        <p:spPr>
          <a:xfrm>
            <a:off x="8553760" y="737801"/>
            <a:ext cx="1121261" cy="1463631"/>
          </a:xfrm>
          <a:custGeom>
            <a:avLst/>
            <a:gdLst>
              <a:gd name="connsiteX0" fmla="*/ 1516283 w 1516283"/>
              <a:gd name="connsiteY0" fmla="*/ 1979270 h 1979270"/>
              <a:gd name="connsiteX1" fmla="*/ 636607 w 1516283"/>
              <a:gd name="connsiteY1" fmla="*/ 1226916 h 1979270"/>
              <a:gd name="connsiteX2" fmla="*/ 0 w 1516283"/>
              <a:gd name="connsiteY2" fmla="*/ 0 h 19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283" h="1979270">
                <a:moveTo>
                  <a:pt x="1516283" y="1979270"/>
                </a:moveTo>
                <a:cubicBezTo>
                  <a:pt x="1202802" y="1768032"/>
                  <a:pt x="889321" y="1556794"/>
                  <a:pt x="636607" y="1226916"/>
                </a:cubicBezTo>
                <a:cubicBezTo>
                  <a:pt x="383893" y="897038"/>
                  <a:pt x="191946" y="4485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任意多边形: 形状 409">
            <a:extLst>
              <a:ext uri="{FF2B5EF4-FFF2-40B4-BE49-F238E27FC236}">
                <a16:creationId xmlns:a16="http://schemas.microsoft.com/office/drawing/2014/main" id="{EF8BED81-9FC9-4924-9791-189460B145FD}"/>
              </a:ext>
            </a:extLst>
          </p:cNvPr>
          <p:cNvSpPr/>
          <p:nvPr/>
        </p:nvSpPr>
        <p:spPr>
          <a:xfrm>
            <a:off x="9678533" y="2193405"/>
            <a:ext cx="1609139" cy="624825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1" name="任意多边形: 形状 410">
            <a:extLst>
              <a:ext uri="{FF2B5EF4-FFF2-40B4-BE49-F238E27FC236}">
                <a16:creationId xmlns:a16="http://schemas.microsoft.com/office/drawing/2014/main" id="{68666309-597D-4E89-89DC-E43D7562433D}"/>
              </a:ext>
            </a:extLst>
          </p:cNvPr>
          <p:cNvSpPr/>
          <p:nvPr/>
        </p:nvSpPr>
        <p:spPr>
          <a:xfrm>
            <a:off x="10173685" y="737801"/>
            <a:ext cx="879516" cy="1557426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任意多边形: 形状 411">
            <a:extLst>
              <a:ext uri="{FF2B5EF4-FFF2-40B4-BE49-F238E27FC236}">
                <a16:creationId xmlns:a16="http://schemas.microsoft.com/office/drawing/2014/main" id="{B8B6B620-58CC-4C24-81E6-6B60CE5DCE83}"/>
              </a:ext>
            </a:extLst>
          </p:cNvPr>
          <p:cNvSpPr/>
          <p:nvPr/>
        </p:nvSpPr>
        <p:spPr>
          <a:xfrm>
            <a:off x="9657481" y="2287969"/>
            <a:ext cx="524765" cy="1018136"/>
          </a:xfrm>
          <a:custGeom>
            <a:avLst/>
            <a:gdLst>
              <a:gd name="connsiteX0" fmla="*/ 533400 w 533400"/>
              <a:gd name="connsiteY0" fmla="*/ 0 h 952500"/>
              <a:gd name="connsiteX1" fmla="*/ 0 w 533400"/>
              <a:gd name="connsiteY1" fmla="*/ 952500 h 952500"/>
              <a:gd name="connsiteX2" fmla="*/ 0 w 5334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952500">
                <a:moveTo>
                  <a:pt x="533400" y="0"/>
                </a:moveTo>
                <a:lnTo>
                  <a:pt x="0" y="952500"/>
                </a:lnTo>
                <a:lnTo>
                  <a:pt x="0" y="952500"/>
                </a:ln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椭圆 412">
            <a:extLst>
              <a:ext uri="{FF2B5EF4-FFF2-40B4-BE49-F238E27FC236}">
                <a16:creationId xmlns:a16="http://schemas.microsoft.com/office/drawing/2014/main" id="{0408F539-78D2-4A65-AB75-E9701B39C465}"/>
              </a:ext>
            </a:extLst>
          </p:cNvPr>
          <p:cNvSpPr/>
          <p:nvPr/>
        </p:nvSpPr>
        <p:spPr>
          <a:xfrm>
            <a:off x="10151738" y="2258359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椭圆 413">
            <a:extLst>
              <a:ext uri="{FF2B5EF4-FFF2-40B4-BE49-F238E27FC236}">
                <a16:creationId xmlns:a16="http://schemas.microsoft.com/office/drawing/2014/main" id="{9B6268DE-7D09-4350-BE35-B62223B4D01F}"/>
              </a:ext>
            </a:extLst>
          </p:cNvPr>
          <p:cNvSpPr/>
          <p:nvPr/>
        </p:nvSpPr>
        <p:spPr>
          <a:xfrm>
            <a:off x="11029561" y="703816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任意多边形: 形状 414">
            <a:extLst>
              <a:ext uri="{FF2B5EF4-FFF2-40B4-BE49-F238E27FC236}">
                <a16:creationId xmlns:a16="http://schemas.microsoft.com/office/drawing/2014/main" id="{ECF62683-E652-4D09-A772-75690E5D0091}"/>
              </a:ext>
            </a:extLst>
          </p:cNvPr>
          <p:cNvSpPr/>
          <p:nvPr/>
        </p:nvSpPr>
        <p:spPr>
          <a:xfrm>
            <a:off x="8083001" y="1088730"/>
            <a:ext cx="3055651" cy="2199727"/>
          </a:xfrm>
          <a:custGeom>
            <a:avLst/>
            <a:gdLst>
              <a:gd name="connsiteX0" fmla="*/ 4132162 w 4132162"/>
              <a:gd name="connsiteY0" fmla="*/ 2974694 h 2974694"/>
              <a:gd name="connsiteX1" fmla="*/ 2326511 w 4132162"/>
              <a:gd name="connsiteY1" fmla="*/ 2476982 h 2974694"/>
              <a:gd name="connsiteX2" fmla="*/ 937549 w 4132162"/>
              <a:gd name="connsiteY2" fmla="*/ 1516283 h 2974694"/>
              <a:gd name="connsiteX3" fmla="*/ 0 w 4132162"/>
              <a:gd name="connsiteY3" fmla="*/ 0 h 297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162" h="2974694">
                <a:moveTo>
                  <a:pt x="4132162" y="2974694"/>
                </a:moveTo>
                <a:cubicBezTo>
                  <a:pt x="3495554" y="2847372"/>
                  <a:pt x="2858946" y="2720050"/>
                  <a:pt x="2326511" y="2476982"/>
                </a:cubicBezTo>
                <a:cubicBezTo>
                  <a:pt x="1794075" y="2233913"/>
                  <a:pt x="1325301" y="1929113"/>
                  <a:pt x="937549" y="1516283"/>
                </a:cubicBezTo>
                <a:cubicBezTo>
                  <a:pt x="549797" y="1103453"/>
                  <a:pt x="274898" y="551726"/>
                  <a:pt x="0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任意多边形: 形状 415">
            <a:extLst>
              <a:ext uri="{FF2B5EF4-FFF2-40B4-BE49-F238E27FC236}">
                <a16:creationId xmlns:a16="http://schemas.microsoft.com/office/drawing/2014/main" id="{4ECECABF-2711-473D-86CB-06C59EC60C01}"/>
              </a:ext>
            </a:extLst>
          </p:cNvPr>
          <p:cNvSpPr/>
          <p:nvPr/>
        </p:nvSpPr>
        <p:spPr>
          <a:xfrm>
            <a:off x="9006677" y="786969"/>
            <a:ext cx="674430" cy="1412466"/>
          </a:xfrm>
          <a:custGeom>
            <a:avLst/>
            <a:gdLst>
              <a:gd name="connsiteX0" fmla="*/ 912033 w 912033"/>
              <a:gd name="connsiteY0" fmla="*/ 1910080 h 1910080"/>
              <a:gd name="connsiteX1" fmla="*/ 434513 w 912033"/>
              <a:gd name="connsiteY1" fmla="*/ 1381760 h 1910080"/>
              <a:gd name="connsiteX2" fmla="*/ 17953 w 912033"/>
              <a:gd name="connsiteY2" fmla="*/ 701040 h 1910080"/>
              <a:gd name="connsiteX3" fmla="*/ 109393 w 912033"/>
              <a:gd name="connsiteY3" fmla="*/ 213360 h 1910080"/>
              <a:gd name="connsiteX4" fmla="*/ 414193 w 912033"/>
              <a:gd name="connsiteY4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33" h="1910080">
                <a:moveTo>
                  <a:pt x="912033" y="1910080"/>
                </a:moveTo>
                <a:cubicBezTo>
                  <a:pt x="747779" y="1746673"/>
                  <a:pt x="583526" y="1583267"/>
                  <a:pt x="434513" y="1381760"/>
                </a:cubicBezTo>
                <a:cubicBezTo>
                  <a:pt x="285500" y="1180253"/>
                  <a:pt x="72140" y="895773"/>
                  <a:pt x="17953" y="701040"/>
                </a:cubicBezTo>
                <a:cubicBezTo>
                  <a:pt x="-36234" y="506307"/>
                  <a:pt x="43353" y="330200"/>
                  <a:pt x="109393" y="213360"/>
                </a:cubicBezTo>
                <a:cubicBezTo>
                  <a:pt x="175433" y="96520"/>
                  <a:pt x="294813" y="48260"/>
                  <a:pt x="414193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椭圆 416">
            <a:extLst>
              <a:ext uri="{FF2B5EF4-FFF2-40B4-BE49-F238E27FC236}">
                <a16:creationId xmlns:a16="http://schemas.microsoft.com/office/drawing/2014/main" id="{C8F32425-CB81-45F6-9415-C0B7C81A949A}"/>
              </a:ext>
            </a:extLst>
          </p:cNvPr>
          <p:cNvSpPr/>
          <p:nvPr/>
        </p:nvSpPr>
        <p:spPr>
          <a:xfrm>
            <a:off x="9648922" y="2172248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椭圆 417">
            <a:extLst>
              <a:ext uri="{FF2B5EF4-FFF2-40B4-BE49-F238E27FC236}">
                <a16:creationId xmlns:a16="http://schemas.microsoft.com/office/drawing/2014/main" id="{084D1080-C7EB-4109-AA30-600F2221560F}"/>
              </a:ext>
            </a:extLst>
          </p:cNvPr>
          <p:cNvSpPr/>
          <p:nvPr/>
        </p:nvSpPr>
        <p:spPr>
          <a:xfrm>
            <a:off x="9290867" y="762913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任意多边形: 形状 418">
            <a:extLst>
              <a:ext uri="{FF2B5EF4-FFF2-40B4-BE49-F238E27FC236}">
                <a16:creationId xmlns:a16="http://schemas.microsoft.com/office/drawing/2014/main" id="{D967B944-2B35-4DA6-A252-64AFD713568A}"/>
              </a:ext>
            </a:extLst>
          </p:cNvPr>
          <p:cNvSpPr/>
          <p:nvPr/>
        </p:nvSpPr>
        <p:spPr>
          <a:xfrm>
            <a:off x="8331219" y="241364"/>
            <a:ext cx="484662" cy="2405149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任意多边形: 形状 419">
            <a:extLst>
              <a:ext uri="{FF2B5EF4-FFF2-40B4-BE49-F238E27FC236}">
                <a16:creationId xmlns:a16="http://schemas.microsoft.com/office/drawing/2014/main" id="{C3FD019D-5936-49D8-BA50-828BF9D43C26}"/>
              </a:ext>
            </a:extLst>
          </p:cNvPr>
          <p:cNvSpPr/>
          <p:nvPr/>
        </p:nvSpPr>
        <p:spPr>
          <a:xfrm>
            <a:off x="8810537" y="198568"/>
            <a:ext cx="1472191" cy="231467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任意多边形: 形状 420">
            <a:extLst>
              <a:ext uri="{FF2B5EF4-FFF2-40B4-BE49-F238E27FC236}">
                <a16:creationId xmlns:a16="http://schemas.microsoft.com/office/drawing/2014/main" id="{D9782750-0113-45B2-9423-FF61E5DA3A8F}"/>
              </a:ext>
            </a:extLst>
          </p:cNvPr>
          <p:cNvSpPr/>
          <p:nvPr/>
        </p:nvSpPr>
        <p:spPr>
          <a:xfrm>
            <a:off x="9923239" y="147213"/>
            <a:ext cx="1728968" cy="1061346"/>
          </a:xfrm>
          <a:custGeom>
            <a:avLst/>
            <a:gdLst>
              <a:gd name="connsiteX0" fmla="*/ 0 w 2338086"/>
              <a:gd name="connsiteY0" fmla="*/ 0 h 1435260"/>
              <a:gd name="connsiteX1" fmla="*/ 763929 w 2338086"/>
              <a:gd name="connsiteY1" fmla="*/ 833377 h 1435260"/>
              <a:gd name="connsiteX2" fmla="*/ 1620456 w 2338086"/>
              <a:gd name="connsiteY2" fmla="*/ 1273215 h 1435260"/>
              <a:gd name="connsiteX3" fmla="*/ 2338086 w 2338086"/>
              <a:gd name="connsiteY3" fmla="*/ 1435260 h 143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1435260">
                <a:moveTo>
                  <a:pt x="0" y="0"/>
                </a:moveTo>
                <a:cubicBezTo>
                  <a:pt x="246926" y="310587"/>
                  <a:pt x="493853" y="621175"/>
                  <a:pt x="763929" y="833377"/>
                </a:cubicBezTo>
                <a:cubicBezTo>
                  <a:pt x="1034005" y="1045579"/>
                  <a:pt x="1358096" y="1172901"/>
                  <a:pt x="1620456" y="1273215"/>
                </a:cubicBezTo>
                <a:cubicBezTo>
                  <a:pt x="1882816" y="1373529"/>
                  <a:pt x="2110451" y="1404394"/>
                  <a:pt x="2338086" y="1435260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任意多边形: 形状 421">
            <a:extLst>
              <a:ext uri="{FF2B5EF4-FFF2-40B4-BE49-F238E27FC236}">
                <a16:creationId xmlns:a16="http://schemas.microsoft.com/office/drawing/2014/main" id="{65799AD8-A347-4C57-80C5-157BA0AB67B1}"/>
              </a:ext>
            </a:extLst>
          </p:cNvPr>
          <p:cNvSpPr/>
          <p:nvPr/>
        </p:nvSpPr>
        <p:spPr>
          <a:xfrm>
            <a:off x="10094424" y="677886"/>
            <a:ext cx="1480750" cy="2653367"/>
          </a:xfrm>
          <a:custGeom>
            <a:avLst/>
            <a:gdLst>
              <a:gd name="connsiteX0" fmla="*/ 2002420 w 2002420"/>
              <a:gd name="connsiteY0" fmla="*/ 0 h 3588152"/>
              <a:gd name="connsiteX1" fmla="*/ 590308 w 2002420"/>
              <a:gd name="connsiteY1" fmla="*/ 2407534 h 3588152"/>
              <a:gd name="connsiteX2" fmla="*/ 0 w 2002420"/>
              <a:gd name="connsiteY2" fmla="*/ 3588152 h 3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0" h="3588152">
                <a:moveTo>
                  <a:pt x="2002420" y="0"/>
                </a:moveTo>
                <a:cubicBezTo>
                  <a:pt x="1463232" y="904754"/>
                  <a:pt x="924045" y="1809509"/>
                  <a:pt x="590308" y="2407534"/>
                </a:cubicBezTo>
                <a:cubicBezTo>
                  <a:pt x="256571" y="3005559"/>
                  <a:pt x="128285" y="3296855"/>
                  <a:pt x="0" y="3588152"/>
                </a:cubicBezTo>
              </a:path>
            </a:pathLst>
          </a:cu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椭圆 422">
            <a:extLst>
              <a:ext uri="{FF2B5EF4-FFF2-40B4-BE49-F238E27FC236}">
                <a16:creationId xmlns:a16="http://schemas.microsoft.com/office/drawing/2014/main" id="{08B5567F-849D-42C3-984E-72DACB4DE769}"/>
              </a:ext>
            </a:extLst>
          </p:cNvPr>
          <p:cNvSpPr/>
          <p:nvPr/>
        </p:nvSpPr>
        <p:spPr>
          <a:xfrm>
            <a:off x="10879024" y="981596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椭圆 423">
            <a:extLst>
              <a:ext uri="{FF2B5EF4-FFF2-40B4-BE49-F238E27FC236}">
                <a16:creationId xmlns:a16="http://schemas.microsoft.com/office/drawing/2014/main" id="{F7640C12-3243-4486-94FA-7F2A4B22603A}"/>
              </a:ext>
            </a:extLst>
          </p:cNvPr>
          <p:cNvSpPr/>
          <p:nvPr/>
        </p:nvSpPr>
        <p:spPr>
          <a:xfrm>
            <a:off x="11277064" y="1126002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椭圆 428">
            <a:extLst>
              <a:ext uri="{FF2B5EF4-FFF2-40B4-BE49-F238E27FC236}">
                <a16:creationId xmlns:a16="http://schemas.microsoft.com/office/drawing/2014/main" id="{C4557DA2-A843-48FA-931A-B4D7DDF1D741}"/>
              </a:ext>
            </a:extLst>
          </p:cNvPr>
          <p:cNvSpPr/>
          <p:nvPr/>
        </p:nvSpPr>
        <p:spPr>
          <a:xfrm>
            <a:off x="8532492" y="717687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十边形 430">
            <a:extLst>
              <a:ext uri="{FF2B5EF4-FFF2-40B4-BE49-F238E27FC236}">
                <a16:creationId xmlns:a16="http://schemas.microsoft.com/office/drawing/2014/main" id="{F44B2CA5-68F1-4391-B506-47B4FB3D04C5}"/>
              </a:ext>
            </a:extLst>
          </p:cNvPr>
          <p:cNvSpPr/>
          <p:nvPr/>
        </p:nvSpPr>
        <p:spPr>
          <a:xfrm>
            <a:off x="9784548" y="482943"/>
            <a:ext cx="28013" cy="28013"/>
          </a:xfrm>
          <a:prstGeom prst="decagon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椭圆 437">
            <a:extLst>
              <a:ext uri="{FF2B5EF4-FFF2-40B4-BE49-F238E27FC236}">
                <a16:creationId xmlns:a16="http://schemas.microsoft.com/office/drawing/2014/main" id="{ACD1E687-78CA-4948-94B8-1983E6CA7B55}"/>
              </a:ext>
            </a:extLst>
          </p:cNvPr>
          <p:cNvSpPr/>
          <p:nvPr/>
        </p:nvSpPr>
        <p:spPr>
          <a:xfrm>
            <a:off x="11247334" y="2784390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9D861468-BDDE-42A9-A512-2E8DE0BF1BAE}"/>
              </a:ext>
            </a:extLst>
          </p:cNvPr>
          <p:cNvSpPr txBox="1"/>
          <p:nvPr/>
        </p:nvSpPr>
        <p:spPr>
          <a:xfrm>
            <a:off x="5560295" y="36216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9182FCD-C1CB-4DD1-8AB9-522439494A96}"/>
              </a:ext>
            </a:extLst>
          </p:cNvPr>
          <p:cNvSpPr txBox="1"/>
          <p:nvPr/>
        </p:nvSpPr>
        <p:spPr>
          <a:xfrm>
            <a:off x="1174741" y="36216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E82E4-0836-4B62-BD2C-830643431856}"/>
              </a:ext>
            </a:extLst>
          </p:cNvPr>
          <p:cNvCxnSpPr>
            <a:cxnSpLocks/>
          </p:cNvCxnSpPr>
          <p:nvPr/>
        </p:nvCxnSpPr>
        <p:spPr>
          <a:xfrm flipV="1">
            <a:off x="1664902" y="2303970"/>
            <a:ext cx="79632" cy="12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0AA0489-5BFF-40FA-BBFA-88AD35C11BFD}"/>
              </a:ext>
            </a:extLst>
          </p:cNvPr>
          <p:cNvCxnSpPr>
            <a:cxnSpLocks/>
          </p:cNvCxnSpPr>
          <p:nvPr/>
        </p:nvCxnSpPr>
        <p:spPr>
          <a:xfrm flipV="1">
            <a:off x="1480122" y="2485213"/>
            <a:ext cx="159145" cy="24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EC4639E-524A-4886-B8FB-CD3CCE3B8381}"/>
              </a:ext>
            </a:extLst>
          </p:cNvPr>
          <p:cNvCxnSpPr>
            <a:cxnSpLocks/>
          </p:cNvCxnSpPr>
          <p:nvPr/>
        </p:nvCxnSpPr>
        <p:spPr>
          <a:xfrm flipH="1" flipV="1">
            <a:off x="1678483" y="2471612"/>
            <a:ext cx="248218" cy="14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8893E34-795B-4210-8FF6-C6DB32B237AC}"/>
              </a:ext>
            </a:extLst>
          </p:cNvPr>
          <p:cNvCxnSpPr>
            <a:cxnSpLocks/>
          </p:cNvCxnSpPr>
          <p:nvPr/>
        </p:nvCxnSpPr>
        <p:spPr>
          <a:xfrm flipH="1" flipV="1">
            <a:off x="4789943" y="894118"/>
            <a:ext cx="90076" cy="5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E6033C4-68AF-4EDA-8048-E8891F53F34A}"/>
              </a:ext>
            </a:extLst>
          </p:cNvPr>
          <p:cNvCxnSpPr>
            <a:cxnSpLocks/>
          </p:cNvCxnSpPr>
          <p:nvPr/>
        </p:nvCxnSpPr>
        <p:spPr>
          <a:xfrm flipH="1">
            <a:off x="4773585" y="437959"/>
            <a:ext cx="114847" cy="40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0D62B16-ABF9-4F99-9B16-1758EDF99CB8}"/>
              </a:ext>
            </a:extLst>
          </p:cNvPr>
          <p:cNvCxnSpPr>
            <a:cxnSpLocks/>
          </p:cNvCxnSpPr>
          <p:nvPr/>
        </p:nvCxnSpPr>
        <p:spPr>
          <a:xfrm flipH="1">
            <a:off x="4669641" y="880110"/>
            <a:ext cx="62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595FC70-CAB9-4CB0-AEA8-9154B7BA74D8}"/>
              </a:ext>
            </a:extLst>
          </p:cNvPr>
          <p:cNvCxnSpPr>
            <a:cxnSpLocks/>
          </p:cNvCxnSpPr>
          <p:nvPr/>
        </p:nvCxnSpPr>
        <p:spPr>
          <a:xfrm flipH="1">
            <a:off x="9790641" y="525553"/>
            <a:ext cx="9816" cy="14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F09564A0-D783-44E7-B2F9-11154BF7B8E1}"/>
              </a:ext>
            </a:extLst>
          </p:cNvPr>
          <p:cNvCxnSpPr>
            <a:cxnSpLocks/>
          </p:cNvCxnSpPr>
          <p:nvPr/>
        </p:nvCxnSpPr>
        <p:spPr>
          <a:xfrm>
            <a:off x="9752787" y="394540"/>
            <a:ext cx="35413" cy="9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22C10A4-80AB-4CB7-AC91-C492247AA0EA}"/>
              </a:ext>
            </a:extLst>
          </p:cNvPr>
          <p:cNvCxnSpPr>
            <a:cxnSpLocks/>
          </p:cNvCxnSpPr>
          <p:nvPr/>
        </p:nvCxnSpPr>
        <p:spPr>
          <a:xfrm flipH="1">
            <a:off x="9827581" y="350737"/>
            <a:ext cx="197503" cy="1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91DDDD68-1B8A-4CF5-B772-29B2200F3ED7}"/>
              </a:ext>
            </a:extLst>
          </p:cNvPr>
          <p:cNvSpPr/>
          <p:nvPr/>
        </p:nvSpPr>
        <p:spPr>
          <a:xfrm>
            <a:off x="1658544" y="2199267"/>
            <a:ext cx="1609139" cy="624825"/>
          </a:xfrm>
          <a:custGeom>
            <a:avLst/>
            <a:gdLst>
              <a:gd name="connsiteX0" fmla="*/ 2176041 w 2176041"/>
              <a:gd name="connsiteY0" fmla="*/ 844952 h 844952"/>
              <a:gd name="connsiteX1" fmla="*/ 763930 w 2176041"/>
              <a:gd name="connsiteY1" fmla="*/ 428263 h 844952"/>
              <a:gd name="connsiteX2" fmla="*/ 0 w 2176041"/>
              <a:gd name="connsiteY2" fmla="*/ 0 h 8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844952">
                <a:moveTo>
                  <a:pt x="2176041" y="844952"/>
                </a:moveTo>
                <a:cubicBezTo>
                  <a:pt x="1651322" y="707020"/>
                  <a:pt x="1126603" y="569088"/>
                  <a:pt x="763930" y="428263"/>
                </a:cubicBezTo>
                <a:cubicBezTo>
                  <a:pt x="401256" y="287438"/>
                  <a:pt x="200628" y="143719"/>
                  <a:pt x="0" y="0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3790881-88A9-48F3-89E1-C5B851C80447}"/>
              </a:ext>
            </a:extLst>
          </p:cNvPr>
          <p:cNvSpPr/>
          <p:nvPr/>
        </p:nvSpPr>
        <p:spPr>
          <a:xfrm>
            <a:off x="1622702" y="2175507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B65FEAD-B5FA-462F-BDF5-FD9EAB8532FD}"/>
              </a:ext>
            </a:extLst>
          </p:cNvPr>
          <p:cNvSpPr/>
          <p:nvPr/>
        </p:nvSpPr>
        <p:spPr>
          <a:xfrm>
            <a:off x="3221114" y="2787649"/>
            <a:ext cx="59221" cy="592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5A735540-1FB0-4B25-9149-957F1216AFA2}"/>
              </a:ext>
            </a:extLst>
          </p:cNvPr>
          <p:cNvSpPr/>
          <p:nvPr/>
        </p:nvSpPr>
        <p:spPr>
          <a:xfrm>
            <a:off x="4172947" y="244623"/>
            <a:ext cx="484662" cy="2405149"/>
          </a:xfrm>
          <a:custGeom>
            <a:avLst/>
            <a:gdLst>
              <a:gd name="connsiteX0" fmla="*/ 393539 w 655409"/>
              <a:gd name="connsiteY0" fmla="*/ 0 h 3252486"/>
              <a:gd name="connsiteX1" fmla="*/ 648182 w 655409"/>
              <a:gd name="connsiteY1" fmla="*/ 567160 h 3252486"/>
              <a:gd name="connsiteX2" fmla="*/ 532435 w 655409"/>
              <a:gd name="connsiteY2" fmla="*/ 2071869 h 3252486"/>
              <a:gd name="connsiteX3" fmla="*/ 0 w 655409"/>
              <a:gd name="connsiteY3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409" h="3252486">
                <a:moveTo>
                  <a:pt x="393539" y="0"/>
                </a:moveTo>
                <a:cubicBezTo>
                  <a:pt x="509286" y="110924"/>
                  <a:pt x="625033" y="221849"/>
                  <a:pt x="648182" y="567160"/>
                </a:cubicBezTo>
                <a:cubicBezTo>
                  <a:pt x="671331" y="912471"/>
                  <a:pt x="640465" y="1624315"/>
                  <a:pt x="532435" y="2071869"/>
                </a:cubicBezTo>
                <a:cubicBezTo>
                  <a:pt x="424405" y="2519423"/>
                  <a:pt x="212202" y="2885954"/>
                  <a:pt x="0" y="325248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文本框 399">
                <a:extLst>
                  <a:ext uri="{FF2B5EF4-FFF2-40B4-BE49-F238E27FC236}">
                    <a16:creationId xmlns:a16="http://schemas.microsoft.com/office/drawing/2014/main" id="{1CB7C0B6-E2A9-4B70-9F75-1D8EB841CB39}"/>
                  </a:ext>
                </a:extLst>
              </p:cNvPr>
              <p:cNvSpPr txBox="1"/>
              <p:nvPr/>
            </p:nvSpPr>
            <p:spPr>
              <a:xfrm>
                <a:off x="4418904" y="573845"/>
                <a:ext cx="539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00" name="文本框 399">
                <a:extLst>
                  <a:ext uri="{FF2B5EF4-FFF2-40B4-BE49-F238E27FC236}">
                    <a16:creationId xmlns:a16="http://schemas.microsoft.com/office/drawing/2014/main" id="{1CB7C0B6-E2A9-4B70-9F75-1D8EB841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904" y="573845"/>
                <a:ext cx="5399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E7AE7F09-79A7-40CF-950C-E685DD46F305}"/>
              </a:ext>
            </a:extLst>
          </p:cNvPr>
          <p:cNvSpPr/>
          <p:nvPr/>
        </p:nvSpPr>
        <p:spPr>
          <a:xfrm>
            <a:off x="886064" y="1689670"/>
            <a:ext cx="1547810" cy="1547810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8FFD6BD7-0221-47BA-B712-0F8C99D2F1C9}"/>
              </a:ext>
            </a:extLst>
          </p:cNvPr>
          <p:cNvSpPr/>
          <p:nvPr/>
        </p:nvSpPr>
        <p:spPr>
          <a:xfrm>
            <a:off x="4049208" y="99116"/>
            <a:ext cx="1547810" cy="1547810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3F28AE85-107C-4FA0-9171-9AEF932BA38B}"/>
              </a:ext>
            </a:extLst>
          </p:cNvPr>
          <p:cNvSpPr/>
          <p:nvPr/>
        </p:nvSpPr>
        <p:spPr>
          <a:xfrm>
            <a:off x="8992473" y="-299707"/>
            <a:ext cx="1547810" cy="1547810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792E7A8A-C767-47AC-BAF8-13DC00420196}"/>
              </a:ext>
            </a:extLst>
          </p:cNvPr>
          <p:cNvSpPr/>
          <p:nvPr/>
        </p:nvSpPr>
        <p:spPr>
          <a:xfrm>
            <a:off x="8810536" y="198567"/>
            <a:ext cx="1472191" cy="231467"/>
          </a:xfrm>
          <a:custGeom>
            <a:avLst/>
            <a:gdLst>
              <a:gd name="connsiteX0" fmla="*/ 0 w 1990846"/>
              <a:gd name="connsiteY0" fmla="*/ 57873 h 313013"/>
              <a:gd name="connsiteX1" fmla="*/ 833377 w 1990846"/>
              <a:gd name="connsiteY1" fmla="*/ 312516 h 313013"/>
              <a:gd name="connsiteX2" fmla="*/ 1990846 w 1990846"/>
              <a:gd name="connsiteY2" fmla="*/ 0 h 3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846" h="313013">
                <a:moveTo>
                  <a:pt x="0" y="57873"/>
                </a:moveTo>
                <a:cubicBezTo>
                  <a:pt x="250784" y="190017"/>
                  <a:pt x="501569" y="322161"/>
                  <a:pt x="833377" y="312516"/>
                </a:cubicBezTo>
                <a:cubicBezTo>
                  <a:pt x="1165185" y="302871"/>
                  <a:pt x="1578015" y="151435"/>
                  <a:pt x="1990846" y="0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230FDC36-2848-4735-B728-6F99427D4FAD}"/>
                  </a:ext>
                </a:extLst>
              </p:cNvPr>
              <p:cNvSpPr txBox="1"/>
              <p:nvPr/>
            </p:nvSpPr>
            <p:spPr>
              <a:xfrm>
                <a:off x="9546632" y="197199"/>
                <a:ext cx="539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𝑔𝑝𝑠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230FDC36-2848-4735-B728-6F99427D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632" y="197199"/>
                <a:ext cx="5399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>
            <a:extLst>
              <a:ext uri="{FF2B5EF4-FFF2-40B4-BE49-F238E27FC236}">
                <a16:creationId xmlns:a16="http://schemas.microsoft.com/office/drawing/2014/main" id="{6CFC66A8-1DA8-40FD-935A-973BFF47C366}"/>
              </a:ext>
            </a:extLst>
          </p:cNvPr>
          <p:cNvSpPr txBox="1"/>
          <p:nvPr/>
        </p:nvSpPr>
        <p:spPr>
          <a:xfrm>
            <a:off x="5675969" y="5212013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/>
              <a:t>?</a:t>
            </a:r>
            <a:endParaRPr lang="zh-CN" alt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0E81CCC-AF72-4786-BED1-3C6A7C42CEF0}"/>
                  </a:ext>
                </a:extLst>
              </p:cNvPr>
              <p:cNvSpPr txBox="1"/>
              <p:nvPr/>
            </p:nvSpPr>
            <p:spPr>
              <a:xfrm>
                <a:off x="5723090" y="4017067"/>
                <a:ext cx="434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0E81CCC-AF72-4786-BED1-3C6A7C42C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090" y="4017067"/>
                <a:ext cx="43441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50D9524-799B-4858-AFBF-E38FC76FF8AF}"/>
                  </a:ext>
                </a:extLst>
              </p:cNvPr>
              <p:cNvSpPr txBox="1"/>
              <p:nvPr/>
            </p:nvSpPr>
            <p:spPr>
              <a:xfrm>
                <a:off x="9800457" y="4017067"/>
                <a:ext cx="434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50D9524-799B-4858-AFBF-E38FC76FF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457" y="4017067"/>
                <a:ext cx="43441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文本框 148">
            <a:extLst>
              <a:ext uri="{FF2B5EF4-FFF2-40B4-BE49-F238E27FC236}">
                <a16:creationId xmlns:a16="http://schemas.microsoft.com/office/drawing/2014/main" id="{86BA03C0-180D-42CC-9F4C-C6F3C8EC47DF}"/>
              </a:ext>
            </a:extLst>
          </p:cNvPr>
          <p:cNvSpPr txBox="1"/>
          <p:nvPr/>
        </p:nvSpPr>
        <p:spPr>
          <a:xfrm>
            <a:off x="1422060" y="4017067"/>
            <a:ext cx="2292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415CB93-CFEF-48B9-8E7E-20F14D60B4DD}"/>
              </a:ext>
            </a:extLst>
          </p:cNvPr>
          <p:cNvSpPr txBox="1"/>
          <p:nvPr/>
        </p:nvSpPr>
        <p:spPr>
          <a:xfrm>
            <a:off x="9594625" y="36216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212771D-F9C8-437B-A7C5-34358C6DC0F8}"/>
              </a:ext>
            </a:extLst>
          </p:cNvPr>
          <p:cNvSpPr txBox="1"/>
          <p:nvPr/>
        </p:nvSpPr>
        <p:spPr>
          <a:xfrm>
            <a:off x="1697304" y="4667195"/>
            <a:ext cx="91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GPS</a:t>
            </a:r>
            <a:r>
              <a:rPr lang="zh-CN" altLang="en-US" dirty="0"/>
              <a:t>点到附近路段的投影距离，最小投影距离对应的路段为发射该</a:t>
            </a:r>
            <a:r>
              <a:rPr lang="en-US" altLang="zh-CN" dirty="0"/>
              <a:t>GPS</a:t>
            </a:r>
            <a:r>
              <a:rPr lang="zh-CN" altLang="en-US" dirty="0"/>
              <a:t>的车所在路段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ABA4BBC-E4B8-406E-B226-B5682BB36FC1}"/>
              </a:ext>
            </a:extLst>
          </p:cNvPr>
          <p:cNvSpPr txBox="1"/>
          <p:nvPr/>
        </p:nvSpPr>
        <p:spPr>
          <a:xfrm>
            <a:off x="2665780" y="23283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right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73B14E1-C45A-4A17-9C0A-01AED7EDD2E9}"/>
              </a:ext>
            </a:extLst>
          </p:cNvPr>
          <p:cNvSpPr txBox="1"/>
          <p:nvPr/>
        </p:nvSpPr>
        <p:spPr>
          <a:xfrm>
            <a:off x="4131688" y="2511679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error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E29B3B7-4F54-4388-B307-78209A5F0196}"/>
              </a:ext>
            </a:extLst>
          </p:cNvPr>
          <p:cNvSpPr txBox="1"/>
          <p:nvPr/>
        </p:nvSpPr>
        <p:spPr>
          <a:xfrm>
            <a:off x="8389848" y="-62239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error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0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27" grpId="0" animBg="1"/>
      <p:bldP spid="128" grpId="0" animBg="1"/>
      <p:bldP spid="129" grpId="0" animBg="1"/>
      <p:bldP spid="130" grpId="0" animBg="1"/>
      <p:bldP spid="131" grpId="0"/>
      <p:bldP spid="147" grpId="0"/>
      <p:bldP spid="148" grpId="0"/>
      <p:bldP spid="149" grpId="0"/>
      <p:bldP spid="102" grpId="0"/>
      <p:bldP spid="103" grpId="0"/>
      <p:bldP spid="105" grpId="0"/>
      <p:bldP spid="106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2107</TotalTime>
  <Words>4142</Words>
  <Application>Microsoft Office PowerPoint</Application>
  <PresentationFormat>宽屏</PresentationFormat>
  <Paragraphs>1194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-apple-system</vt:lpstr>
      <vt:lpstr>微软雅黑</vt:lpstr>
      <vt:lpstr>Arial</vt:lpstr>
      <vt:lpstr>Calibri</vt:lpstr>
      <vt:lpstr>Calibri Light</vt:lpstr>
      <vt:lpstr>Cambria Math</vt:lpstr>
      <vt:lpstr>Helvetica</vt:lpstr>
      <vt:lpstr>Times New Roman</vt:lpstr>
      <vt:lpstr>Viner Hand ITC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239</cp:revision>
  <dcterms:created xsi:type="dcterms:W3CDTF">2024-01-01T08:28:03Z</dcterms:created>
  <dcterms:modified xsi:type="dcterms:W3CDTF">2024-01-14T16:34:12Z</dcterms:modified>
</cp:coreProperties>
</file>