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5034" y="304800"/>
            <a:ext cx="2740660" cy="53212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3765" y="1020825"/>
            <a:ext cx="140970" cy="2353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2294" y="1024889"/>
            <a:ext cx="184022" cy="2317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113528" y="1024889"/>
            <a:ext cx="178435" cy="318135"/>
          </a:xfrm>
          <a:custGeom>
            <a:avLst/>
            <a:gdLst/>
            <a:ahLst/>
            <a:cxnLst/>
            <a:rect l="l" t="t" r="r" b="b"/>
            <a:pathLst>
              <a:path w="178435" h="318134">
                <a:moveTo>
                  <a:pt x="177927" y="56642"/>
                </a:moveTo>
                <a:lnTo>
                  <a:pt x="170688" y="33782"/>
                </a:lnTo>
                <a:lnTo>
                  <a:pt x="163957" y="25781"/>
                </a:lnTo>
                <a:lnTo>
                  <a:pt x="65405" y="25781"/>
                </a:lnTo>
                <a:lnTo>
                  <a:pt x="61976" y="0"/>
                </a:lnTo>
                <a:lnTo>
                  <a:pt x="0" y="0"/>
                </a:lnTo>
                <a:lnTo>
                  <a:pt x="1143" y="36322"/>
                </a:lnTo>
                <a:lnTo>
                  <a:pt x="1651" y="66929"/>
                </a:lnTo>
                <a:lnTo>
                  <a:pt x="1778" y="317627"/>
                </a:lnTo>
                <a:lnTo>
                  <a:pt x="72898" y="317627"/>
                </a:lnTo>
                <a:lnTo>
                  <a:pt x="72898" y="211709"/>
                </a:lnTo>
                <a:lnTo>
                  <a:pt x="74041" y="211709"/>
                </a:lnTo>
                <a:lnTo>
                  <a:pt x="80010" y="219075"/>
                </a:lnTo>
                <a:lnTo>
                  <a:pt x="88265" y="225679"/>
                </a:lnTo>
                <a:lnTo>
                  <a:pt x="98552" y="230505"/>
                </a:lnTo>
                <a:lnTo>
                  <a:pt x="110617" y="232410"/>
                </a:lnTo>
                <a:lnTo>
                  <a:pt x="139446" y="225171"/>
                </a:lnTo>
                <a:lnTo>
                  <a:pt x="154178" y="211709"/>
                </a:lnTo>
                <a:lnTo>
                  <a:pt x="163576" y="203200"/>
                </a:lnTo>
                <a:lnTo>
                  <a:pt x="177038" y="173355"/>
                </a:lnTo>
                <a:lnTo>
                  <a:pt x="84836" y="173355"/>
                </a:lnTo>
                <a:lnTo>
                  <a:pt x="79756" y="171069"/>
                </a:lnTo>
                <a:lnTo>
                  <a:pt x="74041" y="160782"/>
                </a:lnTo>
                <a:lnTo>
                  <a:pt x="72898" y="153416"/>
                </a:lnTo>
                <a:lnTo>
                  <a:pt x="72898" y="145415"/>
                </a:lnTo>
                <a:lnTo>
                  <a:pt x="72263" y="145415"/>
                </a:lnTo>
                <a:lnTo>
                  <a:pt x="72263" y="77216"/>
                </a:lnTo>
                <a:lnTo>
                  <a:pt x="73406" y="70993"/>
                </a:lnTo>
                <a:lnTo>
                  <a:pt x="75692" y="66929"/>
                </a:lnTo>
                <a:lnTo>
                  <a:pt x="78613" y="60071"/>
                </a:lnTo>
                <a:lnTo>
                  <a:pt x="84836" y="56642"/>
                </a:lnTo>
                <a:lnTo>
                  <a:pt x="177927" y="56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03571" y="1081531"/>
            <a:ext cx="96265" cy="11671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180076" y="1021460"/>
            <a:ext cx="97790" cy="29209"/>
          </a:xfrm>
          <a:custGeom>
            <a:avLst/>
            <a:gdLst/>
            <a:ahLst/>
            <a:cxnLst/>
            <a:rect l="l" t="t" r="r" b="b"/>
            <a:pathLst>
              <a:path w="97789" h="29209">
                <a:moveTo>
                  <a:pt x="47498" y="0"/>
                </a:moveTo>
                <a:lnTo>
                  <a:pt x="31876" y="2286"/>
                </a:lnTo>
                <a:lnTo>
                  <a:pt x="18669" y="8636"/>
                </a:lnTo>
                <a:lnTo>
                  <a:pt x="7874" y="17906"/>
                </a:lnTo>
                <a:lnTo>
                  <a:pt x="0" y="29210"/>
                </a:lnTo>
                <a:lnTo>
                  <a:pt x="97409" y="29210"/>
                </a:lnTo>
                <a:lnTo>
                  <a:pt x="81787" y="10287"/>
                </a:lnTo>
                <a:lnTo>
                  <a:pt x="4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5110" y="1020317"/>
            <a:ext cx="180593" cy="2346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37200" y="1021460"/>
            <a:ext cx="126619" cy="23063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77356" y="1079881"/>
            <a:ext cx="196087" cy="17284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5682742" y="1020825"/>
            <a:ext cx="288290" cy="231775"/>
          </a:xfrm>
          <a:custGeom>
            <a:avLst/>
            <a:gdLst/>
            <a:ahLst/>
            <a:cxnLst/>
            <a:rect l="l" t="t" r="r" b="b"/>
            <a:pathLst>
              <a:path w="288289" h="231775">
                <a:moveTo>
                  <a:pt x="288036" y="59055"/>
                </a:moveTo>
                <a:lnTo>
                  <a:pt x="258572" y="6604"/>
                </a:lnTo>
                <a:lnTo>
                  <a:pt x="229870" y="0"/>
                </a:lnTo>
                <a:lnTo>
                  <a:pt x="191135" y="12700"/>
                </a:lnTo>
                <a:lnTo>
                  <a:pt x="174371" y="29845"/>
                </a:lnTo>
                <a:lnTo>
                  <a:pt x="173228" y="29845"/>
                </a:lnTo>
                <a:lnTo>
                  <a:pt x="165989" y="17907"/>
                </a:lnTo>
                <a:lnTo>
                  <a:pt x="155448" y="8509"/>
                </a:lnTo>
                <a:lnTo>
                  <a:pt x="141224" y="2286"/>
                </a:lnTo>
                <a:lnTo>
                  <a:pt x="122682" y="0"/>
                </a:lnTo>
                <a:lnTo>
                  <a:pt x="106172" y="2413"/>
                </a:lnTo>
                <a:lnTo>
                  <a:pt x="91059" y="8890"/>
                </a:lnTo>
                <a:lnTo>
                  <a:pt x="77851" y="18415"/>
                </a:lnTo>
                <a:lnTo>
                  <a:pt x="67183" y="29845"/>
                </a:lnTo>
                <a:lnTo>
                  <a:pt x="65913" y="29845"/>
                </a:lnTo>
                <a:lnTo>
                  <a:pt x="62484" y="4064"/>
                </a:lnTo>
                <a:lnTo>
                  <a:pt x="0" y="4064"/>
                </a:lnTo>
                <a:lnTo>
                  <a:pt x="1143" y="40005"/>
                </a:lnTo>
                <a:lnTo>
                  <a:pt x="1651" y="64770"/>
                </a:lnTo>
                <a:lnTo>
                  <a:pt x="1778" y="231267"/>
                </a:lnTo>
                <a:lnTo>
                  <a:pt x="73406" y="231267"/>
                </a:lnTo>
                <a:lnTo>
                  <a:pt x="73406" y="81915"/>
                </a:lnTo>
                <a:lnTo>
                  <a:pt x="76327" y="72136"/>
                </a:lnTo>
                <a:lnTo>
                  <a:pt x="80899" y="62992"/>
                </a:lnTo>
                <a:lnTo>
                  <a:pt x="87757" y="59055"/>
                </a:lnTo>
                <a:lnTo>
                  <a:pt x="288036" y="59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99860" y="1021969"/>
            <a:ext cx="183896" cy="23533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18173" y="1021461"/>
            <a:ext cx="126746" cy="230631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365494" y="932179"/>
            <a:ext cx="186055" cy="321310"/>
          </a:xfrm>
          <a:custGeom>
            <a:avLst/>
            <a:gdLst/>
            <a:ahLst/>
            <a:cxnLst/>
            <a:rect l="l" t="t" r="r" b="b"/>
            <a:pathLst>
              <a:path w="186054" h="321309">
                <a:moveTo>
                  <a:pt x="185801" y="321056"/>
                </a:moveTo>
                <a:lnTo>
                  <a:pt x="149479" y="233553"/>
                </a:lnTo>
                <a:lnTo>
                  <a:pt x="131445" y="189992"/>
                </a:lnTo>
                <a:lnTo>
                  <a:pt x="71628" y="189992"/>
                </a:lnTo>
                <a:lnTo>
                  <a:pt x="71628" y="0"/>
                </a:lnTo>
                <a:lnTo>
                  <a:pt x="0" y="0"/>
                </a:lnTo>
                <a:lnTo>
                  <a:pt x="0" y="321056"/>
                </a:lnTo>
                <a:lnTo>
                  <a:pt x="71628" y="321056"/>
                </a:lnTo>
                <a:lnTo>
                  <a:pt x="71628" y="252349"/>
                </a:lnTo>
                <a:lnTo>
                  <a:pt x="80899" y="233553"/>
                </a:lnTo>
                <a:lnTo>
                  <a:pt x="106045" y="321056"/>
                </a:lnTo>
                <a:lnTo>
                  <a:pt x="185801" y="321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38264" y="963041"/>
            <a:ext cx="259778" cy="29248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18045" y="1020318"/>
            <a:ext cx="180594" cy="23469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29627" y="1020826"/>
            <a:ext cx="186308" cy="231901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7239634" y="103186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4">
                <a:moveTo>
                  <a:pt x="226428" y="0"/>
                </a:moveTo>
                <a:lnTo>
                  <a:pt x="0" y="0"/>
                </a:lnTo>
                <a:lnTo>
                  <a:pt x="0" y="226072"/>
                </a:lnTo>
                <a:lnTo>
                  <a:pt x="226428" y="226072"/>
                </a:lnTo>
                <a:lnTo>
                  <a:pt x="226428" y="0"/>
                </a:lnTo>
                <a:close/>
              </a:path>
            </a:pathLst>
          </a:custGeom>
          <a:solidFill>
            <a:srgbClr val="008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552573"/>
            <a:ext cx="12182475" cy="5305425"/>
          </a:xfrm>
          <a:custGeom>
            <a:avLst/>
            <a:gdLst/>
            <a:ahLst/>
            <a:cxnLst/>
            <a:rect l="l" t="t" r="r" b="b"/>
            <a:pathLst>
              <a:path w="12182475" h="5305425">
                <a:moveTo>
                  <a:pt x="12182475" y="0"/>
                </a:moveTo>
                <a:lnTo>
                  <a:pt x="0" y="0"/>
                </a:lnTo>
                <a:lnTo>
                  <a:pt x="0" y="5305425"/>
                </a:lnTo>
                <a:lnTo>
                  <a:pt x="12182475" y="5305425"/>
                </a:lnTo>
                <a:lnTo>
                  <a:pt x="12182475" y="0"/>
                </a:lnTo>
                <a:close/>
              </a:path>
            </a:pathLst>
          </a:custGeom>
          <a:solidFill>
            <a:srgbClr val="EBB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34439" y="1898980"/>
            <a:ext cx="8280400" cy="468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‹nr.›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‹nr.›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‹nr.›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5034" y="304800"/>
            <a:ext cx="2740660" cy="53212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3765" y="1020825"/>
            <a:ext cx="140970" cy="2353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2294" y="1024889"/>
            <a:ext cx="184022" cy="2317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113528" y="1024889"/>
            <a:ext cx="178435" cy="318135"/>
          </a:xfrm>
          <a:custGeom>
            <a:avLst/>
            <a:gdLst/>
            <a:ahLst/>
            <a:cxnLst/>
            <a:rect l="l" t="t" r="r" b="b"/>
            <a:pathLst>
              <a:path w="178435" h="318134">
                <a:moveTo>
                  <a:pt x="177927" y="56642"/>
                </a:moveTo>
                <a:lnTo>
                  <a:pt x="170688" y="33782"/>
                </a:lnTo>
                <a:lnTo>
                  <a:pt x="163957" y="25781"/>
                </a:lnTo>
                <a:lnTo>
                  <a:pt x="65405" y="25781"/>
                </a:lnTo>
                <a:lnTo>
                  <a:pt x="61976" y="0"/>
                </a:lnTo>
                <a:lnTo>
                  <a:pt x="0" y="0"/>
                </a:lnTo>
                <a:lnTo>
                  <a:pt x="1143" y="36322"/>
                </a:lnTo>
                <a:lnTo>
                  <a:pt x="1651" y="66929"/>
                </a:lnTo>
                <a:lnTo>
                  <a:pt x="1778" y="317627"/>
                </a:lnTo>
                <a:lnTo>
                  <a:pt x="72898" y="317627"/>
                </a:lnTo>
                <a:lnTo>
                  <a:pt x="72898" y="211709"/>
                </a:lnTo>
                <a:lnTo>
                  <a:pt x="74041" y="211709"/>
                </a:lnTo>
                <a:lnTo>
                  <a:pt x="80010" y="219075"/>
                </a:lnTo>
                <a:lnTo>
                  <a:pt x="88265" y="225679"/>
                </a:lnTo>
                <a:lnTo>
                  <a:pt x="98552" y="230505"/>
                </a:lnTo>
                <a:lnTo>
                  <a:pt x="110617" y="232410"/>
                </a:lnTo>
                <a:lnTo>
                  <a:pt x="139446" y="225171"/>
                </a:lnTo>
                <a:lnTo>
                  <a:pt x="154178" y="211709"/>
                </a:lnTo>
                <a:lnTo>
                  <a:pt x="163576" y="203200"/>
                </a:lnTo>
                <a:lnTo>
                  <a:pt x="177038" y="173355"/>
                </a:lnTo>
                <a:lnTo>
                  <a:pt x="84836" y="173355"/>
                </a:lnTo>
                <a:lnTo>
                  <a:pt x="79756" y="171069"/>
                </a:lnTo>
                <a:lnTo>
                  <a:pt x="74041" y="160782"/>
                </a:lnTo>
                <a:lnTo>
                  <a:pt x="72898" y="153416"/>
                </a:lnTo>
                <a:lnTo>
                  <a:pt x="72898" y="145415"/>
                </a:lnTo>
                <a:lnTo>
                  <a:pt x="72263" y="145415"/>
                </a:lnTo>
                <a:lnTo>
                  <a:pt x="72263" y="77216"/>
                </a:lnTo>
                <a:lnTo>
                  <a:pt x="73406" y="70993"/>
                </a:lnTo>
                <a:lnTo>
                  <a:pt x="75692" y="66929"/>
                </a:lnTo>
                <a:lnTo>
                  <a:pt x="78613" y="60071"/>
                </a:lnTo>
                <a:lnTo>
                  <a:pt x="84836" y="56642"/>
                </a:lnTo>
                <a:lnTo>
                  <a:pt x="177927" y="56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03571" y="1081531"/>
            <a:ext cx="96265" cy="11671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180076" y="1021460"/>
            <a:ext cx="97790" cy="29209"/>
          </a:xfrm>
          <a:custGeom>
            <a:avLst/>
            <a:gdLst/>
            <a:ahLst/>
            <a:cxnLst/>
            <a:rect l="l" t="t" r="r" b="b"/>
            <a:pathLst>
              <a:path w="97789" h="29209">
                <a:moveTo>
                  <a:pt x="47498" y="0"/>
                </a:moveTo>
                <a:lnTo>
                  <a:pt x="31876" y="2286"/>
                </a:lnTo>
                <a:lnTo>
                  <a:pt x="18669" y="8636"/>
                </a:lnTo>
                <a:lnTo>
                  <a:pt x="7874" y="17906"/>
                </a:lnTo>
                <a:lnTo>
                  <a:pt x="0" y="29210"/>
                </a:lnTo>
                <a:lnTo>
                  <a:pt x="97409" y="29210"/>
                </a:lnTo>
                <a:lnTo>
                  <a:pt x="81787" y="10287"/>
                </a:lnTo>
                <a:lnTo>
                  <a:pt x="4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5110" y="1020317"/>
            <a:ext cx="180593" cy="2346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37200" y="1021460"/>
            <a:ext cx="126619" cy="23063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77356" y="1079881"/>
            <a:ext cx="196087" cy="17284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5682742" y="1020825"/>
            <a:ext cx="288290" cy="231775"/>
          </a:xfrm>
          <a:custGeom>
            <a:avLst/>
            <a:gdLst/>
            <a:ahLst/>
            <a:cxnLst/>
            <a:rect l="l" t="t" r="r" b="b"/>
            <a:pathLst>
              <a:path w="288289" h="231775">
                <a:moveTo>
                  <a:pt x="288036" y="59055"/>
                </a:moveTo>
                <a:lnTo>
                  <a:pt x="258572" y="6604"/>
                </a:lnTo>
                <a:lnTo>
                  <a:pt x="229870" y="0"/>
                </a:lnTo>
                <a:lnTo>
                  <a:pt x="191135" y="12700"/>
                </a:lnTo>
                <a:lnTo>
                  <a:pt x="174371" y="29845"/>
                </a:lnTo>
                <a:lnTo>
                  <a:pt x="173228" y="29845"/>
                </a:lnTo>
                <a:lnTo>
                  <a:pt x="165989" y="17907"/>
                </a:lnTo>
                <a:lnTo>
                  <a:pt x="155448" y="8509"/>
                </a:lnTo>
                <a:lnTo>
                  <a:pt x="141224" y="2286"/>
                </a:lnTo>
                <a:lnTo>
                  <a:pt x="122682" y="0"/>
                </a:lnTo>
                <a:lnTo>
                  <a:pt x="106172" y="2413"/>
                </a:lnTo>
                <a:lnTo>
                  <a:pt x="91059" y="8890"/>
                </a:lnTo>
                <a:lnTo>
                  <a:pt x="77851" y="18415"/>
                </a:lnTo>
                <a:lnTo>
                  <a:pt x="67183" y="29845"/>
                </a:lnTo>
                <a:lnTo>
                  <a:pt x="65913" y="29845"/>
                </a:lnTo>
                <a:lnTo>
                  <a:pt x="62484" y="4064"/>
                </a:lnTo>
                <a:lnTo>
                  <a:pt x="0" y="4064"/>
                </a:lnTo>
                <a:lnTo>
                  <a:pt x="1143" y="40005"/>
                </a:lnTo>
                <a:lnTo>
                  <a:pt x="1651" y="64770"/>
                </a:lnTo>
                <a:lnTo>
                  <a:pt x="1778" y="231267"/>
                </a:lnTo>
                <a:lnTo>
                  <a:pt x="73406" y="231267"/>
                </a:lnTo>
                <a:lnTo>
                  <a:pt x="73406" y="81915"/>
                </a:lnTo>
                <a:lnTo>
                  <a:pt x="76327" y="72136"/>
                </a:lnTo>
                <a:lnTo>
                  <a:pt x="80899" y="62992"/>
                </a:lnTo>
                <a:lnTo>
                  <a:pt x="87757" y="59055"/>
                </a:lnTo>
                <a:lnTo>
                  <a:pt x="288036" y="59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99860" y="1021969"/>
            <a:ext cx="183896" cy="23533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18173" y="1021461"/>
            <a:ext cx="126746" cy="230631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365494" y="932179"/>
            <a:ext cx="186055" cy="321310"/>
          </a:xfrm>
          <a:custGeom>
            <a:avLst/>
            <a:gdLst/>
            <a:ahLst/>
            <a:cxnLst/>
            <a:rect l="l" t="t" r="r" b="b"/>
            <a:pathLst>
              <a:path w="186054" h="321309">
                <a:moveTo>
                  <a:pt x="185801" y="321056"/>
                </a:moveTo>
                <a:lnTo>
                  <a:pt x="149479" y="233553"/>
                </a:lnTo>
                <a:lnTo>
                  <a:pt x="131445" y="189992"/>
                </a:lnTo>
                <a:lnTo>
                  <a:pt x="71628" y="189992"/>
                </a:lnTo>
                <a:lnTo>
                  <a:pt x="71628" y="0"/>
                </a:lnTo>
                <a:lnTo>
                  <a:pt x="0" y="0"/>
                </a:lnTo>
                <a:lnTo>
                  <a:pt x="0" y="321056"/>
                </a:lnTo>
                <a:lnTo>
                  <a:pt x="71628" y="321056"/>
                </a:lnTo>
                <a:lnTo>
                  <a:pt x="71628" y="252349"/>
                </a:lnTo>
                <a:lnTo>
                  <a:pt x="80899" y="233553"/>
                </a:lnTo>
                <a:lnTo>
                  <a:pt x="106045" y="321056"/>
                </a:lnTo>
                <a:lnTo>
                  <a:pt x="185801" y="321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38264" y="963041"/>
            <a:ext cx="259778" cy="29248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18045" y="1020318"/>
            <a:ext cx="180594" cy="23469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29627" y="1020826"/>
            <a:ext cx="186308" cy="231901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7239634" y="103186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4">
                <a:moveTo>
                  <a:pt x="226428" y="0"/>
                </a:moveTo>
                <a:lnTo>
                  <a:pt x="0" y="0"/>
                </a:lnTo>
                <a:lnTo>
                  <a:pt x="0" y="226072"/>
                </a:lnTo>
                <a:lnTo>
                  <a:pt x="226428" y="226072"/>
                </a:lnTo>
                <a:lnTo>
                  <a:pt x="226428" y="0"/>
                </a:lnTo>
                <a:close/>
              </a:path>
            </a:pathLst>
          </a:custGeom>
          <a:solidFill>
            <a:srgbClr val="008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552573"/>
            <a:ext cx="12182475" cy="5305425"/>
          </a:xfrm>
          <a:custGeom>
            <a:avLst/>
            <a:gdLst/>
            <a:ahLst/>
            <a:cxnLst/>
            <a:rect l="l" t="t" r="r" b="b"/>
            <a:pathLst>
              <a:path w="12182475" h="5305425">
                <a:moveTo>
                  <a:pt x="12182475" y="0"/>
                </a:moveTo>
                <a:lnTo>
                  <a:pt x="0" y="0"/>
                </a:lnTo>
                <a:lnTo>
                  <a:pt x="0" y="5305425"/>
                </a:lnTo>
                <a:lnTo>
                  <a:pt x="12182475" y="5305425"/>
                </a:lnTo>
                <a:lnTo>
                  <a:pt x="12182475" y="0"/>
                </a:lnTo>
                <a:close/>
              </a:path>
            </a:pathLst>
          </a:custGeom>
          <a:solidFill>
            <a:srgbClr val="EBB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24973" y="3856989"/>
            <a:ext cx="1665604" cy="16653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‹nr.›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‹nr.›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5034" y="304800"/>
            <a:ext cx="2740660" cy="53212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23765" y="1020825"/>
            <a:ext cx="140970" cy="2353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92294" y="1024889"/>
            <a:ext cx="184022" cy="2317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113528" y="1024889"/>
            <a:ext cx="178435" cy="318135"/>
          </a:xfrm>
          <a:custGeom>
            <a:avLst/>
            <a:gdLst/>
            <a:ahLst/>
            <a:cxnLst/>
            <a:rect l="l" t="t" r="r" b="b"/>
            <a:pathLst>
              <a:path w="178435" h="318134">
                <a:moveTo>
                  <a:pt x="177927" y="56642"/>
                </a:moveTo>
                <a:lnTo>
                  <a:pt x="170688" y="33782"/>
                </a:lnTo>
                <a:lnTo>
                  <a:pt x="163957" y="25781"/>
                </a:lnTo>
                <a:lnTo>
                  <a:pt x="65405" y="25781"/>
                </a:lnTo>
                <a:lnTo>
                  <a:pt x="61976" y="0"/>
                </a:lnTo>
                <a:lnTo>
                  <a:pt x="0" y="0"/>
                </a:lnTo>
                <a:lnTo>
                  <a:pt x="1143" y="36322"/>
                </a:lnTo>
                <a:lnTo>
                  <a:pt x="1651" y="66929"/>
                </a:lnTo>
                <a:lnTo>
                  <a:pt x="1778" y="317627"/>
                </a:lnTo>
                <a:lnTo>
                  <a:pt x="72898" y="317627"/>
                </a:lnTo>
                <a:lnTo>
                  <a:pt x="72898" y="211709"/>
                </a:lnTo>
                <a:lnTo>
                  <a:pt x="74041" y="211709"/>
                </a:lnTo>
                <a:lnTo>
                  <a:pt x="80010" y="219075"/>
                </a:lnTo>
                <a:lnTo>
                  <a:pt x="88265" y="225679"/>
                </a:lnTo>
                <a:lnTo>
                  <a:pt x="98552" y="230505"/>
                </a:lnTo>
                <a:lnTo>
                  <a:pt x="110617" y="232410"/>
                </a:lnTo>
                <a:lnTo>
                  <a:pt x="139446" y="225171"/>
                </a:lnTo>
                <a:lnTo>
                  <a:pt x="154178" y="211709"/>
                </a:lnTo>
                <a:lnTo>
                  <a:pt x="163576" y="203200"/>
                </a:lnTo>
                <a:lnTo>
                  <a:pt x="177038" y="173355"/>
                </a:lnTo>
                <a:lnTo>
                  <a:pt x="84836" y="173355"/>
                </a:lnTo>
                <a:lnTo>
                  <a:pt x="79756" y="171069"/>
                </a:lnTo>
                <a:lnTo>
                  <a:pt x="74041" y="160782"/>
                </a:lnTo>
                <a:lnTo>
                  <a:pt x="72898" y="153416"/>
                </a:lnTo>
                <a:lnTo>
                  <a:pt x="72898" y="145415"/>
                </a:lnTo>
                <a:lnTo>
                  <a:pt x="72263" y="145415"/>
                </a:lnTo>
                <a:lnTo>
                  <a:pt x="72263" y="77216"/>
                </a:lnTo>
                <a:lnTo>
                  <a:pt x="73406" y="70993"/>
                </a:lnTo>
                <a:lnTo>
                  <a:pt x="75692" y="66929"/>
                </a:lnTo>
                <a:lnTo>
                  <a:pt x="78613" y="60071"/>
                </a:lnTo>
                <a:lnTo>
                  <a:pt x="84836" y="56642"/>
                </a:lnTo>
                <a:lnTo>
                  <a:pt x="177927" y="56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03571" y="1081531"/>
            <a:ext cx="96265" cy="11671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180076" y="1021460"/>
            <a:ext cx="97790" cy="29209"/>
          </a:xfrm>
          <a:custGeom>
            <a:avLst/>
            <a:gdLst/>
            <a:ahLst/>
            <a:cxnLst/>
            <a:rect l="l" t="t" r="r" b="b"/>
            <a:pathLst>
              <a:path w="97789" h="29209">
                <a:moveTo>
                  <a:pt x="47498" y="0"/>
                </a:moveTo>
                <a:lnTo>
                  <a:pt x="31876" y="2286"/>
                </a:lnTo>
                <a:lnTo>
                  <a:pt x="18669" y="8636"/>
                </a:lnTo>
                <a:lnTo>
                  <a:pt x="7874" y="17906"/>
                </a:lnTo>
                <a:lnTo>
                  <a:pt x="0" y="29210"/>
                </a:lnTo>
                <a:lnTo>
                  <a:pt x="97409" y="29210"/>
                </a:lnTo>
                <a:lnTo>
                  <a:pt x="81787" y="10287"/>
                </a:lnTo>
                <a:lnTo>
                  <a:pt x="4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25110" y="1020317"/>
            <a:ext cx="180593" cy="2346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37200" y="1021460"/>
            <a:ext cx="126619" cy="23063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77356" y="1079881"/>
            <a:ext cx="196087" cy="17284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5682742" y="1020825"/>
            <a:ext cx="288290" cy="231775"/>
          </a:xfrm>
          <a:custGeom>
            <a:avLst/>
            <a:gdLst/>
            <a:ahLst/>
            <a:cxnLst/>
            <a:rect l="l" t="t" r="r" b="b"/>
            <a:pathLst>
              <a:path w="288289" h="231775">
                <a:moveTo>
                  <a:pt x="288036" y="59055"/>
                </a:moveTo>
                <a:lnTo>
                  <a:pt x="258572" y="6604"/>
                </a:lnTo>
                <a:lnTo>
                  <a:pt x="229870" y="0"/>
                </a:lnTo>
                <a:lnTo>
                  <a:pt x="191135" y="12700"/>
                </a:lnTo>
                <a:lnTo>
                  <a:pt x="174371" y="29845"/>
                </a:lnTo>
                <a:lnTo>
                  <a:pt x="173228" y="29845"/>
                </a:lnTo>
                <a:lnTo>
                  <a:pt x="165989" y="17907"/>
                </a:lnTo>
                <a:lnTo>
                  <a:pt x="155448" y="8509"/>
                </a:lnTo>
                <a:lnTo>
                  <a:pt x="141224" y="2286"/>
                </a:lnTo>
                <a:lnTo>
                  <a:pt x="122682" y="0"/>
                </a:lnTo>
                <a:lnTo>
                  <a:pt x="106172" y="2413"/>
                </a:lnTo>
                <a:lnTo>
                  <a:pt x="91059" y="8890"/>
                </a:lnTo>
                <a:lnTo>
                  <a:pt x="77851" y="18415"/>
                </a:lnTo>
                <a:lnTo>
                  <a:pt x="67183" y="29845"/>
                </a:lnTo>
                <a:lnTo>
                  <a:pt x="65913" y="29845"/>
                </a:lnTo>
                <a:lnTo>
                  <a:pt x="62484" y="4064"/>
                </a:lnTo>
                <a:lnTo>
                  <a:pt x="0" y="4064"/>
                </a:lnTo>
                <a:lnTo>
                  <a:pt x="1143" y="40005"/>
                </a:lnTo>
                <a:lnTo>
                  <a:pt x="1651" y="64770"/>
                </a:lnTo>
                <a:lnTo>
                  <a:pt x="1778" y="231267"/>
                </a:lnTo>
                <a:lnTo>
                  <a:pt x="73406" y="231267"/>
                </a:lnTo>
                <a:lnTo>
                  <a:pt x="73406" y="81915"/>
                </a:lnTo>
                <a:lnTo>
                  <a:pt x="76327" y="72136"/>
                </a:lnTo>
                <a:lnTo>
                  <a:pt x="80899" y="62992"/>
                </a:lnTo>
                <a:lnTo>
                  <a:pt x="87757" y="59055"/>
                </a:lnTo>
                <a:lnTo>
                  <a:pt x="288036" y="59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99860" y="1021969"/>
            <a:ext cx="183896" cy="23533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18173" y="1021461"/>
            <a:ext cx="126746" cy="230631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365494" y="932179"/>
            <a:ext cx="186055" cy="321310"/>
          </a:xfrm>
          <a:custGeom>
            <a:avLst/>
            <a:gdLst/>
            <a:ahLst/>
            <a:cxnLst/>
            <a:rect l="l" t="t" r="r" b="b"/>
            <a:pathLst>
              <a:path w="186054" h="321309">
                <a:moveTo>
                  <a:pt x="185801" y="321056"/>
                </a:moveTo>
                <a:lnTo>
                  <a:pt x="149479" y="233553"/>
                </a:lnTo>
                <a:lnTo>
                  <a:pt x="131445" y="189992"/>
                </a:lnTo>
                <a:lnTo>
                  <a:pt x="71628" y="189992"/>
                </a:lnTo>
                <a:lnTo>
                  <a:pt x="71628" y="0"/>
                </a:lnTo>
                <a:lnTo>
                  <a:pt x="0" y="0"/>
                </a:lnTo>
                <a:lnTo>
                  <a:pt x="0" y="321056"/>
                </a:lnTo>
                <a:lnTo>
                  <a:pt x="71628" y="321056"/>
                </a:lnTo>
                <a:lnTo>
                  <a:pt x="71628" y="252349"/>
                </a:lnTo>
                <a:lnTo>
                  <a:pt x="80899" y="233553"/>
                </a:lnTo>
                <a:lnTo>
                  <a:pt x="106045" y="321056"/>
                </a:lnTo>
                <a:lnTo>
                  <a:pt x="185801" y="321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438264" y="963041"/>
            <a:ext cx="259778" cy="29248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18045" y="1020318"/>
            <a:ext cx="180594" cy="23469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929627" y="1020826"/>
            <a:ext cx="186308" cy="231901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7239634" y="103186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4">
                <a:moveTo>
                  <a:pt x="226428" y="0"/>
                </a:moveTo>
                <a:lnTo>
                  <a:pt x="0" y="0"/>
                </a:lnTo>
                <a:lnTo>
                  <a:pt x="0" y="226072"/>
                </a:lnTo>
                <a:lnTo>
                  <a:pt x="226428" y="226072"/>
                </a:lnTo>
                <a:lnTo>
                  <a:pt x="226428" y="0"/>
                </a:lnTo>
                <a:close/>
              </a:path>
            </a:pathLst>
          </a:custGeom>
          <a:solidFill>
            <a:srgbClr val="008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3116" y="1847164"/>
            <a:ext cx="5421122" cy="60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3594" y="6451346"/>
            <a:ext cx="262572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5355" y="6515354"/>
            <a:ext cx="84518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03102" y="6451346"/>
            <a:ext cx="64897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‹nr.›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2573"/>
            <a:ext cx="12182475" cy="5305425"/>
          </a:xfrm>
          <a:custGeom>
            <a:avLst/>
            <a:gdLst/>
            <a:ahLst/>
            <a:cxnLst/>
            <a:rect l="l" t="t" r="r" b="b"/>
            <a:pathLst>
              <a:path w="12182475" h="5305425">
                <a:moveTo>
                  <a:pt x="12182475" y="0"/>
                </a:moveTo>
                <a:lnTo>
                  <a:pt x="0" y="0"/>
                </a:lnTo>
                <a:lnTo>
                  <a:pt x="0" y="5305425"/>
                </a:lnTo>
                <a:lnTo>
                  <a:pt x="12182475" y="5305425"/>
                </a:lnTo>
                <a:lnTo>
                  <a:pt x="12182475" y="0"/>
                </a:lnTo>
                <a:close/>
              </a:path>
            </a:pathLst>
          </a:custGeom>
          <a:solidFill>
            <a:srgbClr val="EBB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1</a:t>
            </a:fld>
            <a:endParaRPr spc="-3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2573"/>
            <a:ext cx="12182475" cy="5305425"/>
            <a:chOff x="0" y="1552573"/>
            <a:chExt cx="12182475" cy="5305425"/>
          </a:xfrm>
        </p:grpSpPr>
        <p:sp>
          <p:nvSpPr>
            <p:cNvPr id="3" name="object 3"/>
            <p:cNvSpPr/>
            <p:nvPr/>
          </p:nvSpPr>
          <p:spPr>
            <a:xfrm>
              <a:off x="0" y="1552573"/>
              <a:ext cx="12182475" cy="5305425"/>
            </a:xfrm>
            <a:custGeom>
              <a:avLst/>
              <a:gdLst/>
              <a:ahLst/>
              <a:cxnLst/>
              <a:rect l="l" t="t" r="r" b="b"/>
              <a:pathLst>
                <a:path w="12182475" h="5305425">
                  <a:moveTo>
                    <a:pt x="12182475" y="0"/>
                  </a:moveTo>
                  <a:lnTo>
                    <a:pt x="0" y="0"/>
                  </a:lnTo>
                  <a:lnTo>
                    <a:pt x="0" y="5305425"/>
                  </a:lnTo>
                  <a:lnTo>
                    <a:pt x="12182475" y="5305425"/>
                  </a:lnTo>
                  <a:lnTo>
                    <a:pt x="12182475" y="0"/>
                  </a:lnTo>
                  <a:close/>
                </a:path>
              </a:pathLst>
            </a:custGeom>
            <a:solidFill>
              <a:srgbClr val="EBB8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76764" y="4336033"/>
              <a:ext cx="1073785" cy="1693545"/>
            </a:xfrm>
            <a:custGeom>
              <a:avLst/>
              <a:gdLst/>
              <a:ahLst/>
              <a:cxnLst/>
              <a:rect l="l" t="t" r="r" b="b"/>
              <a:pathLst>
                <a:path w="1073784" h="1693545">
                  <a:moveTo>
                    <a:pt x="1073657" y="0"/>
                  </a:moveTo>
                  <a:lnTo>
                    <a:pt x="116077" y="0"/>
                  </a:lnTo>
                  <a:lnTo>
                    <a:pt x="0" y="514985"/>
                  </a:lnTo>
                  <a:lnTo>
                    <a:pt x="44957" y="514985"/>
                  </a:lnTo>
                  <a:lnTo>
                    <a:pt x="68960" y="468249"/>
                  </a:lnTo>
                  <a:lnTo>
                    <a:pt x="95884" y="429641"/>
                  </a:lnTo>
                  <a:lnTo>
                    <a:pt x="125856" y="399161"/>
                  </a:lnTo>
                  <a:lnTo>
                    <a:pt x="158750" y="376682"/>
                  </a:lnTo>
                  <a:lnTo>
                    <a:pt x="194182" y="360680"/>
                  </a:lnTo>
                  <a:lnTo>
                    <a:pt x="235076" y="347472"/>
                  </a:lnTo>
                  <a:lnTo>
                    <a:pt x="281431" y="337312"/>
                  </a:lnTo>
                  <a:lnTo>
                    <a:pt x="333120" y="329946"/>
                  </a:lnTo>
                  <a:lnTo>
                    <a:pt x="390143" y="325628"/>
                  </a:lnTo>
                  <a:lnTo>
                    <a:pt x="452627" y="324104"/>
                  </a:lnTo>
                  <a:lnTo>
                    <a:pt x="785621" y="324104"/>
                  </a:lnTo>
                  <a:lnTo>
                    <a:pt x="348360" y="1692960"/>
                  </a:lnTo>
                  <a:lnTo>
                    <a:pt x="534415" y="1692960"/>
                  </a:lnTo>
                  <a:lnTo>
                    <a:pt x="10736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3116" y="1847164"/>
            <a:ext cx="5421122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Elke</a:t>
            </a:r>
            <a:r>
              <a:rPr spc="20" dirty="0"/>
              <a:t> </a:t>
            </a:r>
            <a:r>
              <a:rPr dirty="0"/>
              <a:t>dag:</a:t>
            </a:r>
            <a:r>
              <a:rPr spc="75" dirty="0"/>
              <a:t> </a:t>
            </a:r>
            <a:r>
              <a:rPr dirty="0"/>
              <a:t>Uw</a:t>
            </a:r>
            <a:r>
              <a:rPr spc="30" dirty="0"/>
              <a:t> </a:t>
            </a:r>
            <a:r>
              <a:rPr dirty="0"/>
              <a:t>wensen</a:t>
            </a:r>
            <a:r>
              <a:rPr spc="-5" dirty="0"/>
              <a:t> </a:t>
            </a:r>
            <a:r>
              <a:rPr dirty="0"/>
              <a:t>staan</a:t>
            </a:r>
            <a:r>
              <a:rPr spc="5" dirty="0"/>
              <a:t> </a:t>
            </a:r>
            <a:r>
              <a:rPr spc="-10" dirty="0"/>
              <a:t>centraal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10</a:t>
            </a:fld>
            <a:endParaRPr spc="-3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2964" y="3216655"/>
            <a:ext cx="344932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klacht,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opmerking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wens?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45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kunt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makkelijk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snel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reageren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via </a:t>
            </a:r>
            <a:r>
              <a:rPr sz="1800" dirty="0">
                <a:latin typeface="Calibri"/>
                <a:cs typeface="Calibri"/>
              </a:rPr>
              <a:t>Onze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3975" y="3009900"/>
            <a:ext cx="2743200" cy="274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734439" y="1898980"/>
            <a:ext cx="82804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Jumbo</a:t>
            </a:r>
            <a:r>
              <a:rPr spc="35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sz="2800" dirty="0"/>
              <a:t>erop</a:t>
            </a:r>
            <a:r>
              <a:rPr spc="114" dirty="0"/>
              <a:t> </a:t>
            </a:r>
            <a:r>
              <a:rPr dirty="0"/>
              <a:t>gericht</a:t>
            </a:r>
            <a:r>
              <a:rPr spc="35" dirty="0"/>
              <a:t> </a:t>
            </a:r>
            <a:r>
              <a:rPr dirty="0"/>
              <a:t>om</a:t>
            </a:r>
            <a:r>
              <a:rPr spc="-40" dirty="0"/>
              <a:t> </a:t>
            </a:r>
            <a:r>
              <a:rPr dirty="0"/>
              <a:t>het</a:t>
            </a:r>
            <a:r>
              <a:rPr spc="-25" dirty="0"/>
              <a:t> </a:t>
            </a:r>
            <a:r>
              <a:rPr dirty="0"/>
              <a:t>100%</a:t>
            </a:r>
            <a:r>
              <a:rPr spc="-20" dirty="0"/>
              <a:t> </a:t>
            </a:r>
            <a:r>
              <a:rPr dirty="0"/>
              <a:t>naar</a:t>
            </a:r>
            <a:r>
              <a:rPr spc="-35" dirty="0"/>
              <a:t> </a:t>
            </a:r>
            <a:r>
              <a:rPr dirty="0"/>
              <a:t>uw</a:t>
            </a:r>
            <a:r>
              <a:rPr spc="-25" dirty="0"/>
              <a:t> </a:t>
            </a:r>
            <a:r>
              <a:rPr dirty="0"/>
              <a:t>zin</a:t>
            </a:r>
            <a:r>
              <a:rPr spc="-30" dirty="0"/>
              <a:t> </a:t>
            </a:r>
            <a:r>
              <a:rPr dirty="0"/>
              <a:t>te</a:t>
            </a:r>
            <a:r>
              <a:rPr spc="-25" dirty="0"/>
              <a:t> </a:t>
            </a:r>
            <a:r>
              <a:rPr spc="-10" dirty="0"/>
              <a:t>maken.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2</a:t>
            </a:fld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39105" y="3210559"/>
            <a:ext cx="215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Maar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dat?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10"/>
              </a:spcBef>
            </a:pPr>
            <a:r>
              <a:rPr dirty="0"/>
              <a:t>Door</a:t>
            </a:r>
            <a:r>
              <a:rPr spc="50" dirty="0"/>
              <a:t> </a:t>
            </a:r>
            <a:r>
              <a:rPr dirty="0"/>
              <a:t>u</a:t>
            </a:r>
            <a:r>
              <a:rPr spc="15" dirty="0"/>
              <a:t> </a:t>
            </a:r>
            <a:r>
              <a:rPr dirty="0"/>
              <a:t>7</a:t>
            </a:r>
            <a:r>
              <a:rPr spc="45" dirty="0"/>
              <a:t> </a:t>
            </a:r>
            <a:r>
              <a:rPr dirty="0"/>
              <a:t>zekerheden</a:t>
            </a:r>
            <a:r>
              <a:rPr spc="60" dirty="0"/>
              <a:t> 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geven!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3</a:t>
            </a:fld>
            <a:endParaRPr spc="-3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3838"/>
            <a:ext cx="12192000" cy="5343525"/>
            <a:chOff x="0" y="1513838"/>
            <a:chExt cx="12192000" cy="5343525"/>
          </a:xfrm>
        </p:grpSpPr>
        <p:sp>
          <p:nvSpPr>
            <p:cNvPr id="3" name="object 3"/>
            <p:cNvSpPr/>
            <p:nvPr/>
          </p:nvSpPr>
          <p:spPr>
            <a:xfrm>
              <a:off x="0" y="1513838"/>
              <a:ext cx="12192000" cy="5343525"/>
            </a:xfrm>
            <a:custGeom>
              <a:avLst/>
              <a:gdLst/>
              <a:ahLst/>
              <a:cxnLst/>
              <a:rect l="l" t="t" r="r" b="b"/>
              <a:pathLst>
                <a:path w="12192000" h="5343525">
                  <a:moveTo>
                    <a:pt x="12192000" y="0"/>
                  </a:moveTo>
                  <a:lnTo>
                    <a:pt x="0" y="0"/>
                  </a:lnTo>
                  <a:lnTo>
                    <a:pt x="0" y="5343525"/>
                  </a:lnTo>
                  <a:lnTo>
                    <a:pt x="12192000" y="53435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BB8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75468" y="4438903"/>
              <a:ext cx="727710" cy="1370330"/>
            </a:xfrm>
            <a:custGeom>
              <a:avLst/>
              <a:gdLst/>
              <a:ahLst/>
              <a:cxnLst/>
              <a:rect l="l" t="t" r="r" b="b"/>
              <a:pathLst>
                <a:path w="727709" h="1370329">
                  <a:moveTo>
                    <a:pt x="727570" y="1338808"/>
                  </a:moveTo>
                  <a:lnTo>
                    <a:pt x="696722" y="1338808"/>
                  </a:lnTo>
                  <a:lnTo>
                    <a:pt x="630682" y="1333347"/>
                  </a:lnTo>
                  <a:lnTo>
                    <a:pt x="585470" y="1316951"/>
                  </a:lnTo>
                  <a:lnTo>
                    <a:pt x="556641" y="1291971"/>
                  </a:lnTo>
                  <a:lnTo>
                    <a:pt x="534924" y="1238021"/>
                  </a:lnTo>
                  <a:lnTo>
                    <a:pt x="529463" y="1158760"/>
                  </a:lnTo>
                  <a:lnTo>
                    <a:pt x="528828" y="1102233"/>
                  </a:lnTo>
                  <a:lnTo>
                    <a:pt x="528828" y="230632"/>
                  </a:lnTo>
                  <a:lnTo>
                    <a:pt x="528828" y="0"/>
                  </a:lnTo>
                  <a:lnTo>
                    <a:pt x="495935" y="0"/>
                  </a:lnTo>
                  <a:lnTo>
                    <a:pt x="0" y="226568"/>
                  </a:lnTo>
                  <a:lnTo>
                    <a:pt x="17907" y="262382"/>
                  </a:lnTo>
                  <a:lnTo>
                    <a:pt x="52832" y="248539"/>
                  </a:lnTo>
                  <a:lnTo>
                    <a:pt x="84963" y="238506"/>
                  </a:lnTo>
                  <a:lnTo>
                    <a:pt x="114427" y="232537"/>
                  </a:lnTo>
                  <a:lnTo>
                    <a:pt x="141097" y="230632"/>
                  </a:lnTo>
                  <a:lnTo>
                    <a:pt x="156591" y="231648"/>
                  </a:lnTo>
                  <a:lnTo>
                    <a:pt x="208534" y="255651"/>
                  </a:lnTo>
                  <a:lnTo>
                    <a:pt x="230632" y="286766"/>
                  </a:lnTo>
                  <a:lnTo>
                    <a:pt x="237363" y="327660"/>
                  </a:lnTo>
                  <a:lnTo>
                    <a:pt x="239522" y="403479"/>
                  </a:lnTo>
                  <a:lnTo>
                    <a:pt x="239522" y="1102233"/>
                  </a:lnTo>
                  <a:lnTo>
                    <a:pt x="238760" y="1160094"/>
                  </a:lnTo>
                  <a:lnTo>
                    <a:pt x="236347" y="1206373"/>
                  </a:lnTo>
                  <a:lnTo>
                    <a:pt x="226695" y="1264259"/>
                  </a:lnTo>
                  <a:lnTo>
                    <a:pt x="193802" y="1308061"/>
                  </a:lnTo>
                  <a:lnTo>
                    <a:pt x="155448" y="1327632"/>
                  </a:lnTo>
                  <a:lnTo>
                    <a:pt x="93853" y="1337564"/>
                  </a:lnTo>
                  <a:lnTo>
                    <a:pt x="53721" y="1338808"/>
                  </a:lnTo>
                  <a:lnTo>
                    <a:pt x="17907" y="1338808"/>
                  </a:lnTo>
                  <a:lnTo>
                    <a:pt x="17907" y="1369758"/>
                  </a:lnTo>
                  <a:lnTo>
                    <a:pt x="727570" y="1369758"/>
                  </a:lnTo>
                  <a:lnTo>
                    <a:pt x="727570" y="133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75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Elke</a:t>
            </a:r>
            <a:r>
              <a:rPr spc="-20" dirty="0"/>
              <a:t> </a:t>
            </a:r>
            <a:r>
              <a:rPr dirty="0"/>
              <a:t>dag:</a:t>
            </a:r>
            <a:r>
              <a:rPr spc="40" dirty="0"/>
              <a:t> </a:t>
            </a:r>
            <a:r>
              <a:rPr dirty="0"/>
              <a:t>euro's</a:t>
            </a:r>
            <a:r>
              <a:rPr spc="40" dirty="0"/>
              <a:t> </a:t>
            </a:r>
            <a:r>
              <a:rPr spc="-10" dirty="0"/>
              <a:t>goedkoper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4</a:t>
            </a:fld>
            <a:endParaRPr spc="-3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7828" y="2975864"/>
            <a:ext cx="3399154" cy="861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9883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Ergens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anders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goedkoper? </a:t>
            </a:r>
            <a:r>
              <a:rPr sz="1800" dirty="0">
                <a:latin typeface="Calibri"/>
                <a:cs typeface="Calibri"/>
              </a:rPr>
              <a:t>Jumbo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past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prijs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aan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krijgt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gratis!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13838"/>
            <a:ext cx="12192000" cy="5343525"/>
          </a:xfrm>
          <a:custGeom>
            <a:avLst/>
            <a:gdLst/>
            <a:ahLst/>
            <a:cxnLst/>
            <a:rect l="l" t="t" r="r" b="b"/>
            <a:pathLst>
              <a:path w="12192000" h="5343525">
                <a:moveTo>
                  <a:pt x="12192000" y="0"/>
                </a:moveTo>
                <a:lnTo>
                  <a:pt x="0" y="0"/>
                </a:lnTo>
                <a:lnTo>
                  <a:pt x="0" y="5343525"/>
                </a:lnTo>
                <a:lnTo>
                  <a:pt x="12192000" y="5343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B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3116" y="1847164"/>
            <a:ext cx="5421122" cy="497315"/>
          </a:xfrm>
          <a:prstGeom prst="rect">
            <a:avLst/>
          </a:prstGeom>
        </p:spPr>
        <p:txBody>
          <a:bodyPr vert="horz" wrap="square" lIns="0" tIns="65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Elke</a:t>
            </a:r>
            <a:r>
              <a:rPr spc="40" dirty="0"/>
              <a:t> </a:t>
            </a:r>
            <a:r>
              <a:rPr sz="2800" dirty="0"/>
              <a:t>dag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service</a:t>
            </a:r>
            <a:r>
              <a:rPr spc="30" dirty="0"/>
              <a:t> </a:t>
            </a:r>
            <a:r>
              <a:rPr dirty="0"/>
              <a:t>met</a:t>
            </a:r>
            <a:r>
              <a:rPr spc="20" dirty="0"/>
              <a:t> </a:t>
            </a:r>
            <a:r>
              <a:rPr dirty="0"/>
              <a:t>een</a:t>
            </a:r>
            <a:r>
              <a:rPr spc="50" dirty="0"/>
              <a:t> </a:t>
            </a:r>
            <a:r>
              <a:rPr spc="-10" dirty="0"/>
              <a:t>glimlach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5</a:t>
            </a:fld>
            <a:endParaRPr spc="-3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404" y="2975864"/>
            <a:ext cx="338582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9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Het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enthousiaste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staat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klaar </a:t>
            </a:r>
            <a:r>
              <a:rPr sz="1800" dirty="0">
                <a:latin typeface="Calibri"/>
                <a:cs typeface="Calibri"/>
              </a:rPr>
              <a:t>Kunt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niet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vinden?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Wij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lopen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glimlach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0" dirty="0">
                <a:latin typeface="Segoe UI Emoji"/>
                <a:cs typeface="Segoe UI Emoji"/>
              </a:rPr>
              <a:t>😊</a:t>
            </a:r>
            <a:endParaRPr sz="1800" dirty="0">
              <a:latin typeface="Segoe UI Emoji"/>
              <a:cs typeface="Segoe UI Emoj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1957" y="3753434"/>
            <a:ext cx="978535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0" spc="-50" dirty="0">
                <a:latin typeface="Times New Roman"/>
                <a:cs typeface="Times New Roman"/>
              </a:rPr>
              <a:t>2</a:t>
            </a:r>
            <a:endParaRPr sz="15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0576" y="4520310"/>
            <a:ext cx="840105" cy="1359535"/>
          </a:xfrm>
          <a:custGeom>
            <a:avLst/>
            <a:gdLst/>
            <a:ahLst/>
            <a:cxnLst/>
            <a:rect l="l" t="t" r="r" b="b"/>
            <a:pathLst>
              <a:path w="840104" h="1359535">
                <a:moveTo>
                  <a:pt x="466598" y="0"/>
                </a:moveTo>
                <a:lnTo>
                  <a:pt x="414527" y="3175"/>
                </a:lnTo>
                <a:lnTo>
                  <a:pt x="364363" y="12953"/>
                </a:lnTo>
                <a:lnTo>
                  <a:pt x="316102" y="29082"/>
                </a:lnTo>
                <a:lnTo>
                  <a:pt x="269875" y="51688"/>
                </a:lnTo>
                <a:lnTo>
                  <a:pt x="225678" y="80771"/>
                </a:lnTo>
                <a:lnTo>
                  <a:pt x="190626" y="109981"/>
                </a:lnTo>
                <a:lnTo>
                  <a:pt x="157860" y="143509"/>
                </a:lnTo>
                <a:lnTo>
                  <a:pt x="127126" y="181609"/>
                </a:lnTo>
                <a:lnTo>
                  <a:pt x="98678" y="224027"/>
                </a:lnTo>
                <a:lnTo>
                  <a:pt x="72390" y="270890"/>
                </a:lnTo>
                <a:lnTo>
                  <a:pt x="48132" y="322199"/>
                </a:lnTo>
                <a:lnTo>
                  <a:pt x="83693" y="334771"/>
                </a:lnTo>
                <a:lnTo>
                  <a:pt x="116331" y="291211"/>
                </a:lnTo>
                <a:lnTo>
                  <a:pt x="151129" y="255650"/>
                </a:lnTo>
                <a:lnTo>
                  <a:pt x="188087" y="227964"/>
                </a:lnTo>
                <a:lnTo>
                  <a:pt x="227456" y="208152"/>
                </a:lnTo>
                <a:lnTo>
                  <a:pt x="268985" y="196341"/>
                </a:lnTo>
                <a:lnTo>
                  <a:pt x="312674" y="192405"/>
                </a:lnTo>
                <a:lnTo>
                  <a:pt x="354202" y="195961"/>
                </a:lnTo>
                <a:lnTo>
                  <a:pt x="392175" y="206756"/>
                </a:lnTo>
                <a:lnTo>
                  <a:pt x="426593" y="224536"/>
                </a:lnTo>
                <a:lnTo>
                  <a:pt x="457453" y="249681"/>
                </a:lnTo>
                <a:lnTo>
                  <a:pt x="482980" y="279653"/>
                </a:lnTo>
                <a:lnTo>
                  <a:pt x="512064" y="348233"/>
                </a:lnTo>
                <a:lnTo>
                  <a:pt x="515747" y="386714"/>
                </a:lnTo>
                <a:lnTo>
                  <a:pt x="513842" y="415544"/>
                </a:lnTo>
                <a:lnTo>
                  <a:pt x="498348" y="472439"/>
                </a:lnTo>
                <a:lnTo>
                  <a:pt x="468883" y="527050"/>
                </a:lnTo>
                <a:lnTo>
                  <a:pt x="432307" y="568959"/>
                </a:lnTo>
                <a:lnTo>
                  <a:pt x="386460" y="598424"/>
                </a:lnTo>
                <a:lnTo>
                  <a:pt x="310388" y="628014"/>
                </a:lnTo>
                <a:lnTo>
                  <a:pt x="259842" y="643636"/>
                </a:lnTo>
                <a:lnTo>
                  <a:pt x="259842" y="677290"/>
                </a:lnTo>
                <a:lnTo>
                  <a:pt x="316738" y="693293"/>
                </a:lnTo>
                <a:lnTo>
                  <a:pt x="368934" y="713104"/>
                </a:lnTo>
                <a:lnTo>
                  <a:pt x="416432" y="736854"/>
                </a:lnTo>
                <a:lnTo>
                  <a:pt x="459104" y="764285"/>
                </a:lnTo>
                <a:lnTo>
                  <a:pt x="496950" y="795527"/>
                </a:lnTo>
                <a:lnTo>
                  <a:pt x="530098" y="830707"/>
                </a:lnTo>
                <a:lnTo>
                  <a:pt x="563372" y="875919"/>
                </a:lnTo>
                <a:lnTo>
                  <a:pt x="589279" y="922908"/>
                </a:lnTo>
                <a:lnTo>
                  <a:pt x="607695" y="971550"/>
                </a:lnTo>
                <a:lnTo>
                  <a:pt x="618744" y="1021714"/>
                </a:lnTo>
                <a:lnTo>
                  <a:pt x="622553" y="1073619"/>
                </a:lnTo>
                <a:lnTo>
                  <a:pt x="619251" y="1115021"/>
                </a:lnTo>
                <a:lnTo>
                  <a:pt x="609726" y="1152626"/>
                </a:lnTo>
                <a:lnTo>
                  <a:pt x="571500" y="1216494"/>
                </a:lnTo>
                <a:lnTo>
                  <a:pt x="515493" y="1258697"/>
                </a:lnTo>
                <a:lnTo>
                  <a:pt x="449325" y="1272768"/>
                </a:lnTo>
                <a:lnTo>
                  <a:pt x="407670" y="1267980"/>
                </a:lnTo>
                <a:lnTo>
                  <a:pt x="364617" y="1253642"/>
                </a:lnTo>
                <a:lnTo>
                  <a:pt x="319913" y="1229741"/>
                </a:lnTo>
                <a:lnTo>
                  <a:pt x="273812" y="1196289"/>
                </a:lnTo>
                <a:lnTo>
                  <a:pt x="231775" y="1162342"/>
                </a:lnTo>
                <a:lnTo>
                  <a:pt x="199517" y="1136992"/>
                </a:lnTo>
                <a:lnTo>
                  <a:pt x="164592" y="1112113"/>
                </a:lnTo>
                <a:lnTo>
                  <a:pt x="120523" y="1099464"/>
                </a:lnTo>
                <a:lnTo>
                  <a:pt x="65913" y="1106449"/>
                </a:lnTo>
                <a:lnTo>
                  <a:pt x="31750" y="1129906"/>
                </a:lnTo>
                <a:lnTo>
                  <a:pt x="8000" y="1164424"/>
                </a:lnTo>
                <a:lnTo>
                  <a:pt x="0" y="1205420"/>
                </a:lnTo>
                <a:lnTo>
                  <a:pt x="3428" y="1234351"/>
                </a:lnTo>
                <a:lnTo>
                  <a:pt x="30860" y="1283893"/>
                </a:lnTo>
                <a:lnTo>
                  <a:pt x="88900" y="1324254"/>
                </a:lnTo>
                <a:lnTo>
                  <a:pt x="130048" y="1339608"/>
                </a:lnTo>
                <a:lnTo>
                  <a:pt x="178307" y="1350581"/>
                </a:lnTo>
                <a:lnTo>
                  <a:pt x="233806" y="1357160"/>
                </a:lnTo>
                <a:lnTo>
                  <a:pt x="296418" y="1359344"/>
                </a:lnTo>
                <a:lnTo>
                  <a:pt x="350266" y="1357591"/>
                </a:lnTo>
                <a:lnTo>
                  <a:pt x="401700" y="1352295"/>
                </a:lnTo>
                <a:lnTo>
                  <a:pt x="450723" y="1343482"/>
                </a:lnTo>
                <a:lnTo>
                  <a:pt x="497077" y="1331125"/>
                </a:lnTo>
                <a:lnTo>
                  <a:pt x="541147" y="1315262"/>
                </a:lnTo>
                <a:lnTo>
                  <a:pt x="582676" y="1295857"/>
                </a:lnTo>
                <a:lnTo>
                  <a:pt x="621665" y="1272933"/>
                </a:lnTo>
                <a:lnTo>
                  <a:pt x="658241" y="1246466"/>
                </a:lnTo>
                <a:lnTo>
                  <a:pt x="692276" y="1216494"/>
                </a:lnTo>
                <a:lnTo>
                  <a:pt x="726821" y="1179817"/>
                </a:lnTo>
                <a:lnTo>
                  <a:pt x="756793" y="1141234"/>
                </a:lnTo>
                <a:lnTo>
                  <a:pt x="782193" y="1100747"/>
                </a:lnTo>
                <a:lnTo>
                  <a:pt x="803021" y="1058291"/>
                </a:lnTo>
                <a:lnTo>
                  <a:pt x="819150" y="1014094"/>
                </a:lnTo>
                <a:lnTo>
                  <a:pt x="830706" y="967866"/>
                </a:lnTo>
                <a:lnTo>
                  <a:pt x="837565" y="919733"/>
                </a:lnTo>
                <a:lnTo>
                  <a:pt x="839977" y="869695"/>
                </a:lnTo>
                <a:lnTo>
                  <a:pt x="836168" y="811657"/>
                </a:lnTo>
                <a:lnTo>
                  <a:pt x="825119" y="758697"/>
                </a:lnTo>
                <a:lnTo>
                  <a:pt x="806576" y="710819"/>
                </a:lnTo>
                <a:lnTo>
                  <a:pt x="780796" y="668146"/>
                </a:lnTo>
                <a:lnTo>
                  <a:pt x="747776" y="629538"/>
                </a:lnTo>
                <a:lnTo>
                  <a:pt x="708278" y="594106"/>
                </a:lnTo>
                <a:lnTo>
                  <a:pt x="661924" y="561975"/>
                </a:lnTo>
                <a:lnTo>
                  <a:pt x="608965" y="532891"/>
                </a:lnTo>
                <a:lnTo>
                  <a:pt x="649858" y="506475"/>
                </a:lnTo>
                <a:lnTo>
                  <a:pt x="684910" y="478027"/>
                </a:lnTo>
                <a:lnTo>
                  <a:pt x="714121" y="447547"/>
                </a:lnTo>
                <a:lnTo>
                  <a:pt x="737489" y="415036"/>
                </a:lnTo>
                <a:lnTo>
                  <a:pt x="755396" y="381381"/>
                </a:lnTo>
                <a:lnTo>
                  <a:pt x="775843" y="311784"/>
                </a:lnTo>
                <a:lnTo>
                  <a:pt x="778382" y="276097"/>
                </a:lnTo>
                <a:lnTo>
                  <a:pt x="772795" y="222503"/>
                </a:lnTo>
                <a:lnTo>
                  <a:pt x="756284" y="172465"/>
                </a:lnTo>
                <a:lnTo>
                  <a:pt x="728852" y="125856"/>
                </a:lnTo>
                <a:lnTo>
                  <a:pt x="690245" y="82676"/>
                </a:lnTo>
                <a:lnTo>
                  <a:pt x="653160" y="52958"/>
                </a:lnTo>
                <a:lnTo>
                  <a:pt x="612267" y="29718"/>
                </a:lnTo>
                <a:lnTo>
                  <a:pt x="567563" y="13207"/>
                </a:lnTo>
                <a:lnTo>
                  <a:pt x="519049" y="3301"/>
                </a:lnTo>
                <a:lnTo>
                  <a:pt x="46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734439" y="1898980"/>
            <a:ext cx="82804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Elke</a:t>
            </a:r>
            <a:r>
              <a:rPr spc="35" dirty="0"/>
              <a:t> </a:t>
            </a:r>
            <a:r>
              <a:rPr dirty="0"/>
              <a:t>dag:</a:t>
            </a:r>
            <a:r>
              <a:rPr spc="85" dirty="0"/>
              <a:t> </a:t>
            </a:r>
            <a:r>
              <a:rPr dirty="0"/>
              <a:t>voor</a:t>
            </a:r>
            <a:r>
              <a:rPr spc="-10" dirty="0"/>
              <a:t> </a:t>
            </a:r>
            <a:r>
              <a:rPr dirty="0"/>
              <a:t>al</a:t>
            </a:r>
            <a:r>
              <a:rPr spc="25" dirty="0"/>
              <a:t> </a:t>
            </a:r>
            <a:r>
              <a:rPr dirty="0"/>
              <a:t>uw</a:t>
            </a:r>
            <a:r>
              <a:rPr spc="-15" dirty="0"/>
              <a:t> </a:t>
            </a:r>
            <a:r>
              <a:rPr spc="-10" dirty="0"/>
              <a:t>boodschappen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6</a:t>
            </a:fld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4780" y="3006344"/>
            <a:ext cx="3328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Assortiment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ruim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32.000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producten </a:t>
            </a:r>
            <a:r>
              <a:rPr sz="1800" dirty="0">
                <a:latin typeface="Calibri"/>
                <a:cs typeface="Calibri"/>
              </a:rPr>
              <a:t>Van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A-</a:t>
            </a:r>
            <a:r>
              <a:rPr sz="1800" dirty="0">
                <a:latin typeface="Calibri"/>
                <a:cs typeface="Calibri"/>
              </a:rPr>
              <a:t>merk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Jumbo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Budgetmerk </a:t>
            </a:r>
            <a:r>
              <a:rPr sz="1800" dirty="0">
                <a:latin typeface="Calibri"/>
                <a:cs typeface="Calibri"/>
              </a:rPr>
              <a:t>Niet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gevonden? Wij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bestellen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het!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3838"/>
            <a:ext cx="12192000" cy="5343525"/>
            <a:chOff x="0" y="1513838"/>
            <a:chExt cx="12192000" cy="5343525"/>
          </a:xfrm>
        </p:grpSpPr>
        <p:sp>
          <p:nvSpPr>
            <p:cNvPr id="3" name="object 3"/>
            <p:cNvSpPr/>
            <p:nvPr/>
          </p:nvSpPr>
          <p:spPr>
            <a:xfrm>
              <a:off x="0" y="1513838"/>
              <a:ext cx="12192000" cy="5343525"/>
            </a:xfrm>
            <a:custGeom>
              <a:avLst/>
              <a:gdLst/>
              <a:ahLst/>
              <a:cxnLst/>
              <a:rect l="l" t="t" r="r" b="b"/>
              <a:pathLst>
                <a:path w="12192000" h="5343525">
                  <a:moveTo>
                    <a:pt x="12192000" y="0"/>
                  </a:moveTo>
                  <a:lnTo>
                    <a:pt x="0" y="0"/>
                  </a:lnTo>
                  <a:lnTo>
                    <a:pt x="0" y="5343525"/>
                  </a:lnTo>
                  <a:lnTo>
                    <a:pt x="12192000" y="53435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BB8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05745" y="4300092"/>
              <a:ext cx="924560" cy="1499235"/>
            </a:xfrm>
            <a:custGeom>
              <a:avLst/>
              <a:gdLst/>
              <a:ahLst/>
              <a:cxnLst/>
              <a:rect l="l" t="t" r="r" b="b"/>
              <a:pathLst>
                <a:path w="924559" h="1499235">
                  <a:moveTo>
                    <a:pt x="924179" y="945515"/>
                  </a:moveTo>
                  <a:lnTo>
                    <a:pt x="795489" y="945515"/>
                  </a:lnTo>
                  <a:lnTo>
                    <a:pt x="795489" y="366090"/>
                  </a:lnTo>
                  <a:lnTo>
                    <a:pt x="795401" y="0"/>
                  </a:lnTo>
                  <a:lnTo>
                    <a:pt x="668782" y="0"/>
                  </a:lnTo>
                  <a:lnTo>
                    <a:pt x="509905" y="224624"/>
                  </a:lnTo>
                  <a:lnTo>
                    <a:pt x="509905" y="366141"/>
                  </a:lnTo>
                  <a:lnTo>
                    <a:pt x="509905" y="945515"/>
                  </a:lnTo>
                  <a:lnTo>
                    <a:pt x="100711" y="945515"/>
                  </a:lnTo>
                  <a:lnTo>
                    <a:pt x="509905" y="366141"/>
                  </a:lnTo>
                  <a:lnTo>
                    <a:pt x="509905" y="224624"/>
                  </a:lnTo>
                  <a:lnTo>
                    <a:pt x="0" y="945515"/>
                  </a:lnTo>
                  <a:lnTo>
                    <a:pt x="0" y="1169797"/>
                  </a:lnTo>
                  <a:lnTo>
                    <a:pt x="509905" y="1169797"/>
                  </a:lnTo>
                  <a:lnTo>
                    <a:pt x="509905" y="1499044"/>
                  </a:lnTo>
                  <a:lnTo>
                    <a:pt x="795489" y="1499044"/>
                  </a:lnTo>
                  <a:lnTo>
                    <a:pt x="795489" y="1169797"/>
                  </a:lnTo>
                  <a:lnTo>
                    <a:pt x="924179" y="1169797"/>
                  </a:lnTo>
                  <a:lnTo>
                    <a:pt x="924179" y="945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3116" y="1847164"/>
            <a:ext cx="5421122" cy="519244"/>
          </a:xfrm>
          <a:prstGeom prst="rect">
            <a:avLst/>
          </a:prstGeom>
        </p:spPr>
        <p:txBody>
          <a:bodyPr vert="horz" wrap="square" lIns="0" tIns="87502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10"/>
              </a:spcBef>
            </a:pPr>
            <a:r>
              <a:rPr dirty="0"/>
              <a:t>Elke</a:t>
            </a:r>
            <a:r>
              <a:rPr spc="-30" dirty="0"/>
              <a:t> </a:t>
            </a:r>
            <a:r>
              <a:rPr dirty="0"/>
              <a:t>dag:</a:t>
            </a:r>
            <a:r>
              <a:rPr spc="40" dirty="0"/>
              <a:t> </a:t>
            </a:r>
            <a:r>
              <a:rPr sz="2800" dirty="0"/>
              <a:t>Vers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ook</a:t>
            </a:r>
            <a:r>
              <a:rPr spc="5" dirty="0"/>
              <a:t> </a:t>
            </a:r>
            <a:r>
              <a:rPr dirty="0"/>
              <a:t>echt</a:t>
            </a:r>
            <a:r>
              <a:rPr spc="5" dirty="0"/>
              <a:t> </a:t>
            </a:r>
            <a:r>
              <a:rPr spc="-20" dirty="0"/>
              <a:t>vers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7</a:t>
            </a:fld>
            <a:endParaRPr spc="-3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5908" y="3000247"/>
            <a:ext cx="325120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Dagverse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producten Houdbaarheidsdatum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vandaag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morgen?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Dan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krijgt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gratis.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90673"/>
            <a:ext cx="12192000" cy="5267325"/>
            <a:chOff x="0" y="1590673"/>
            <a:chExt cx="12192000" cy="5267325"/>
          </a:xfrm>
        </p:grpSpPr>
        <p:sp>
          <p:nvSpPr>
            <p:cNvPr id="3" name="object 3"/>
            <p:cNvSpPr/>
            <p:nvPr/>
          </p:nvSpPr>
          <p:spPr>
            <a:xfrm>
              <a:off x="0" y="1590673"/>
              <a:ext cx="12192000" cy="5267325"/>
            </a:xfrm>
            <a:custGeom>
              <a:avLst/>
              <a:gdLst/>
              <a:ahLst/>
              <a:cxnLst/>
              <a:rect l="l" t="t" r="r" b="b"/>
              <a:pathLst>
                <a:path w="12192000" h="5267325">
                  <a:moveTo>
                    <a:pt x="12192000" y="0"/>
                  </a:moveTo>
                  <a:lnTo>
                    <a:pt x="0" y="0"/>
                  </a:lnTo>
                  <a:lnTo>
                    <a:pt x="0" y="5267325"/>
                  </a:lnTo>
                  <a:lnTo>
                    <a:pt x="12192000" y="52673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BB8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42575" y="4542535"/>
              <a:ext cx="1012825" cy="1525905"/>
            </a:xfrm>
            <a:custGeom>
              <a:avLst/>
              <a:gdLst/>
              <a:ahLst/>
              <a:cxnLst/>
              <a:rect l="l" t="t" r="r" b="b"/>
              <a:pathLst>
                <a:path w="1012825" h="1525904">
                  <a:moveTo>
                    <a:pt x="1012444" y="0"/>
                  </a:moveTo>
                  <a:lnTo>
                    <a:pt x="280289" y="0"/>
                  </a:lnTo>
                  <a:lnTo>
                    <a:pt x="0" y="753998"/>
                  </a:lnTo>
                  <a:lnTo>
                    <a:pt x="54482" y="753110"/>
                  </a:lnTo>
                  <a:lnTo>
                    <a:pt x="93345" y="752855"/>
                  </a:lnTo>
                  <a:lnTo>
                    <a:pt x="148717" y="753872"/>
                  </a:lnTo>
                  <a:lnTo>
                    <a:pt x="202310" y="756919"/>
                  </a:lnTo>
                  <a:lnTo>
                    <a:pt x="254126" y="761872"/>
                  </a:lnTo>
                  <a:lnTo>
                    <a:pt x="304165" y="768857"/>
                  </a:lnTo>
                  <a:lnTo>
                    <a:pt x="352425" y="777875"/>
                  </a:lnTo>
                  <a:lnTo>
                    <a:pt x="399033" y="788923"/>
                  </a:lnTo>
                  <a:lnTo>
                    <a:pt x="443738" y="802004"/>
                  </a:lnTo>
                  <a:lnTo>
                    <a:pt x="486791" y="816991"/>
                  </a:lnTo>
                  <a:lnTo>
                    <a:pt x="528066" y="834008"/>
                  </a:lnTo>
                  <a:lnTo>
                    <a:pt x="567690" y="853058"/>
                  </a:lnTo>
                  <a:lnTo>
                    <a:pt x="605408" y="874141"/>
                  </a:lnTo>
                  <a:lnTo>
                    <a:pt x="653033" y="905510"/>
                  </a:lnTo>
                  <a:lnTo>
                    <a:pt x="694181" y="939291"/>
                  </a:lnTo>
                  <a:lnTo>
                    <a:pt x="729106" y="975232"/>
                  </a:lnTo>
                  <a:lnTo>
                    <a:pt x="757681" y="1013586"/>
                  </a:lnTo>
                  <a:lnTo>
                    <a:pt x="779906" y="1054100"/>
                  </a:lnTo>
                  <a:lnTo>
                    <a:pt x="795654" y="1096911"/>
                  </a:lnTo>
                  <a:lnTo>
                    <a:pt x="805179" y="1141996"/>
                  </a:lnTo>
                  <a:lnTo>
                    <a:pt x="808354" y="1189367"/>
                  </a:lnTo>
                  <a:lnTo>
                    <a:pt x="804291" y="1233995"/>
                  </a:lnTo>
                  <a:lnTo>
                    <a:pt x="791845" y="1275333"/>
                  </a:lnTo>
                  <a:lnTo>
                    <a:pt x="771144" y="1313357"/>
                  </a:lnTo>
                  <a:lnTo>
                    <a:pt x="742060" y="1348079"/>
                  </a:lnTo>
                  <a:lnTo>
                    <a:pt x="707135" y="1377010"/>
                  </a:lnTo>
                  <a:lnTo>
                    <a:pt x="668654" y="1397673"/>
                  </a:lnTo>
                  <a:lnTo>
                    <a:pt x="626745" y="1410080"/>
                  </a:lnTo>
                  <a:lnTo>
                    <a:pt x="581151" y="1414208"/>
                  </a:lnTo>
                  <a:lnTo>
                    <a:pt x="559307" y="1413383"/>
                  </a:lnTo>
                  <a:lnTo>
                    <a:pt x="518922" y="1406766"/>
                  </a:lnTo>
                  <a:lnTo>
                    <a:pt x="473964" y="1390370"/>
                  </a:lnTo>
                  <a:lnTo>
                    <a:pt x="413384" y="1358417"/>
                  </a:lnTo>
                  <a:lnTo>
                    <a:pt x="379475" y="1337055"/>
                  </a:lnTo>
                  <a:lnTo>
                    <a:pt x="327532" y="1303159"/>
                  </a:lnTo>
                  <a:lnTo>
                    <a:pt x="283972" y="1276426"/>
                  </a:lnTo>
                  <a:lnTo>
                    <a:pt x="248539" y="1256868"/>
                  </a:lnTo>
                  <a:lnTo>
                    <a:pt x="198374" y="1236751"/>
                  </a:lnTo>
                  <a:lnTo>
                    <a:pt x="152907" y="1227937"/>
                  </a:lnTo>
                  <a:lnTo>
                    <a:pt x="106299" y="1229105"/>
                  </a:lnTo>
                  <a:lnTo>
                    <a:pt x="62738" y="1247292"/>
                  </a:lnTo>
                  <a:lnTo>
                    <a:pt x="26797" y="1282077"/>
                  </a:lnTo>
                  <a:lnTo>
                    <a:pt x="8127" y="1323962"/>
                  </a:lnTo>
                  <a:lnTo>
                    <a:pt x="5715" y="1346974"/>
                  </a:lnTo>
                  <a:lnTo>
                    <a:pt x="10286" y="1377010"/>
                  </a:lnTo>
                  <a:lnTo>
                    <a:pt x="45974" y="1432128"/>
                  </a:lnTo>
                  <a:lnTo>
                    <a:pt x="77343" y="1457198"/>
                  </a:lnTo>
                  <a:lnTo>
                    <a:pt x="113919" y="1478076"/>
                  </a:lnTo>
                  <a:lnTo>
                    <a:pt x="155575" y="1495158"/>
                  </a:lnTo>
                  <a:lnTo>
                    <a:pt x="202056" y="1508455"/>
                  </a:lnTo>
                  <a:lnTo>
                    <a:pt x="253619" y="1517942"/>
                  </a:lnTo>
                  <a:lnTo>
                    <a:pt x="310006" y="1523644"/>
                  </a:lnTo>
                  <a:lnTo>
                    <a:pt x="371348" y="1525536"/>
                  </a:lnTo>
                  <a:lnTo>
                    <a:pt x="421513" y="1524088"/>
                  </a:lnTo>
                  <a:lnTo>
                    <a:pt x="470407" y="1519732"/>
                  </a:lnTo>
                  <a:lnTo>
                    <a:pt x="518286" y="1512481"/>
                  </a:lnTo>
                  <a:lnTo>
                    <a:pt x="564896" y="1502321"/>
                  </a:lnTo>
                  <a:lnTo>
                    <a:pt x="610361" y="1489265"/>
                  </a:lnTo>
                  <a:lnTo>
                    <a:pt x="654557" y="1473301"/>
                  </a:lnTo>
                  <a:lnTo>
                    <a:pt x="697738" y="1454442"/>
                  </a:lnTo>
                  <a:lnTo>
                    <a:pt x="745363" y="1429054"/>
                  </a:lnTo>
                  <a:lnTo>
                    <a:pt x="789431" y="1400314"/>
                  </a:lnTo>
                  <a:lnTo>
                    <a:pt x="829691" y="1368196"/>
                  </a:lnTo>
                  <a:lnTo>
                    <a:pt x="866267" y="1332712"/>
                  </a:lnTo>
                  <a:lnTo>
                    <a:pt x="899159" y="1293850"/>
                  </a:lnTo>
                  <a:lnTo>
                    <a:pt x="928370" y="1251635"/>
                  </a:lnTo>
                  <a:lnTo>
                    <a:pt x="953389" y="1207554"/>
                  </a:lnTo>
                  <a:lnTo>
                    <a:pt x="973835" y="1163142"/>
                  </a:lnTo>
                  <a:lnTo>
                    <a:pt x="989710" y="1118400"/>
                  </a:lnTo>
                  <a:lnTo>
                    <a:pt x="1001141" y="1073315"/>
                  </a:lnTo>
                  <a:lnTo>
                    <a:pt x="1007872" y="1027938"/>
                  </a:lnTo>
                  <a:lnTo>
                    <a:pt x="1010157" y="982091"/>
                  </a:lnTo>
                  <a:lnTo>
                    <a:pt x="1007491" y="929513"/>
                  </a:lnTo>
                  <a:lnTo>
                    <a:pt x="999108" y="879094"/>
                  </a:lnTo>
                  <a:lnTo>
                    <a:pt x="985393" y="830833"/>
                  </a:lnTo>
                  <a:lnTo>
                    <a:pt x="966089" y="784860"/>
                  </a:lnTo>
                  <a:lnTo>
                    <a:pt x="941324" y="741044"/>
                  </a:lnTo>
                  <a:lnTo>
                    <a:pt x="910971" y="699388"/>
                  </a:lnTo>
                  <a:lnTo>
                    <a:pt x="875156" y="660019"/>
                  </a:lnTo>
                  <a:lnTo>
                    <a:pt x="833754" y="622807"/>
                  </a:lnTo>
                  <a:lnTo>
                    <a:pt x="799719" y="596772"/>
                  </a:lnTo>
                  <a:lnTo>
                    <a:pt x="763397" y="572643"/>
                  </a:lnTo>
                  <a:lnTo>
                    <a:pt x="725043" y="550544"/>
                  </a:lnTo>
                  <a:lnTo>
                    <a:pt x="684402" y="530225"/>
                  </a:lnTo>
                  <a:lnTo>
                    <a:pt x="641603" y="511809"/>
                  </a:lnTo>
                  <a:lnTo>
                    <a:pt x="596646" y="495300"/>
                  </a:lnTo>
                  <a:lnTo>
                    <a:pt x="549655" y="480694"/>
                  </a:lnTo>
                  <a:lnTo>
                    <a:pt x="500379" y="467994"/>
                  </a:lnTo>
                  <a:lnTo>
                    <a:pt x="448945" y="457326"/>
                  </a:lnTo>
                  <a:lnTo>
                    <a:pt x="395224" y="448437"/>
                  </a:lnTo>
                  <a:lnTo>
                    <a:pt x="339471" y="441451"/>
                  </a:lnTo>
                  <a:lnTo>
                    <a:pt x="281558" y="436371"/>
                  </a:lnTo>
                  <a:lnTo>
                    <a:pt x="221360" y="433196"/>
                  </a:lnTo>
                  <a:lnTo>
                    <a:pt x="280289" y="284480"/>
                  </a:lnTo>
                  <a:lnTo>
                    <a:pt x="895984" y="284480"/>
                  </a:lnTo>
                  <a:lnTo>
                    <a:pt x="1012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3116" y="1847164"/>
            <a:ext cx="5421122" cy="559256"/>
          </a:xfrm>
          <a:prstGeom prst="rect">
            <a:avLst/>
          </a:prstGeom>
        </p:spPr>
        <p:txBody>
          <a:bodyPr vert="horz" wrap="square" lIns="0" tIns="127127" rIns="0" bIns="0" rtlCol="0">
            <a:spAutoFit/>
          </a:bodyPr>
          <a:lstStyle/>
          <a:p>
            <a:pPr marL="771525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Elke</a:t>
            </a:r>
            <a:r>
              <a:rPr spc="-10" dirty="0"/>
              <a:t> </a:t>
            </a:r>
            <a:r>
              <a:rPr dirty="0"/>
              <a:t>dag:</a:t>
            </a:r>
            <a:r>
              <a:rPr spc="50" dirty="0"/>
              <a:t> </a:t>
            </a:r>
            <a:r>
              <a:rPr dirty="0"/>
              <a:t>Vlot</a:t>
            </a:r>
            <a:r>
              <a:rPr spc="-15" dirty="0"/>
              <a:t> </a:t>
            </a:r>
            <a:r>
              <a:rPr spc="-10" dirty="0"/>
              <a:t>winkelen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8</a:t>
            </a:fld>
            <a:endParaRPr spc="-3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860" y="3088640"/>
            <a:ext cx="3437254" cy="14039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Ruime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 logische </a:t>
            </a:r>
            <a:r>
              <a:rPr sz="1800" spc="-10" dirty="0">
                <a:latin typeface="Calibri"/>
                <a:cs typeface="Calibri"/>
              </a:rPr>
              <a:t>indeling Voldoende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kassa's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getrainde medewerkers</a:t>
            </a:r>
            <a:endParaRPr sz="1800" dirty="0">
              <a:latin typeface="Calibri"/>
              <a:cs typeface="Calibri"/>
            </a:endParaRPr>
          </a:p>
          <a:p>
            <a:pPr marL="12700" marR="100076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4de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wachtende 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rij? Dan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boodschappen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gratis!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2573"/>
            <a:ext cx="12182475" cy="5305425"/>
            <a:chOff x="0" y="1552573"/>
            <a:chExt cx="12182475" cy="5305425"/>
          </a:xfrm>
        </p:grpSpPr>
        <p:sp>
          <p:nvSpPr>
            <p:cNvPr id="3" name="object 3"/>
            <p:cNvSpPr/>
            <p:nvPr/>
          </p:nvSpPr>
          <p:spPr>
            <a:xfrm>
              <a:off x="0" y="1552573"/>
              <a:ext cx="12182475" cy="5305425"/>
            </a:xfrm>
            <a:custGeom>
              <a:avLst/>
              <a:gdLst/>
              <a:ahLst/>
              <a:cxnLst/>
              <a:rect l="l" t="t" r="r" b="b"/>
              <a:pathLst>
                <a:path w="12182475" h="5305425">
                  <a:moveTo>
                    <a:pt x="12182475" y="0"/>
                  </a:moveTo>
                  <a:lnTo>
                    <a:pt x="0" y="0"/>
                  </a:lnTo>
                  <a:lnTo>
                    <a:pt x="0" y="5305425"/>
                  </a:lnTo>
                  <a:lnTo>
                    <a:pt x="12182475" y="5305425"/>
                  </a:lnTo>
                  <a:lnTo>
                    <a:pt x="12182475" y="0"/>
                  </a:lnTo>
                  <a:close/>
                </a:path>
              </a:pathLst>
            </a:custGeom>
            <a:solidFill>
              <a:srgbClr val="EBB8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77094" y="4117847"/>
              <a:ext cx="1066800" cy="1673860"/>
            </a:xfrm>
            <a:custGeom>
              <a:avLst/>
              <a:gdLst/>
              <a:ahLst/>
              <a:cxnLst/>
              <a:rect l="l" t="t" r="r" b="b"/>
              <a:pathLst>
                <a:path w="1066800" h="1673860">
                  <a:moveTo>
                    <a:pt x="1066800" y="0"/>
                  </a:moveTo>
                  <a:lnTo>
                    <a:pt x="1014349" y="1397"/>
                  </a:lnTo>
                  <a:lnTo>
                    <a:pt x="962914" y="4572"/>
                  </a:lnTo>
                  <a:lnTo>
                    <a:pt x="912622" y="9652"/>
                  </a:lnTo>
                  <a:lnTo>
                    <a:pt x="863219" y="16637"/>
                  </a:lnTo>
                  <a:lnTo>
                    <a:pt x="814959" y="25527"/>
                  </a:lnTo>
                  <a:lnTo>
                    <a:pt x="767715" y="36322"/>
                  </a:lnTo>
                  <a:lnTo>
                    <a:pt x="721614" y="49022"/>
                  </a:lnTo>
                  <a:lnTo>
                    <a:pt x="676402" y="63500"/>
                  </a:lnTo>
                  <a:lnTo>
                    <a:pt x="632333" y="79883"/>
                  </a:lnTo>
                  <a:lnTo>
                    <a:pt x="589280" y="98171"/>
                  </a:lnTo>
                  <a:lnTo>
                    <a:pt x="547243" y="118364"/>
                  </a:lnTo>
                  <a:lnTo>
                    <a:pt x="506349" y="140462"/>
                  </a:lnTo>
                  <a:lnTo>
                    <a:pt x="463169" y="166370"/>
                  </a:lnTo>
                  <a:lnTo>
                    <a:pt x="421767" y="193802"/>
                  </a:lnTo>
                  <a:lnTo>
                    <a:pt x="382270" y="222885"/>
                  </a:lnTo>
                  <a:lnTo>
                    <a:pt x="344551" y="253365"/>
                  </a:lnTo>
                  <a:lnTo>
                    <a:pt x="308610" y="285623"/>
                  </a:lnTo>
                  <a:lnTo>
                    <a:pt x="274574" y="319278"/>
                  </a:lnTo>
                  <a:lnTo>
                    <a:pt x="242316" y="354584"/>
                  </a:lnTo>
                  <a:lnTo>
                    <a:pt x="211963" y="391414"/>
                  </a:lnTo>
                  <a:lnTo>
                    <a:pt x="183388" y="429895"/>
                  </a:lnTo>
                  <a:lnTo>
                    <a:pt x="156718" y="469773"/>
                  </a:lnTo>
                  <a:lnTo>
                    <a:pt x="131826" y="511429"/>
                  </a:lnTo>
                  <a:lnTo>
                    <a:pt x="106807" y="558292"/>
                  </a:lnTo>
                  <a:lnTo>
                    <a:pt x="84328" y="606044"/>
                  </a:lnTo>
                  <a:lnTo>
                    <a:pt x="64643" y="654431"/>
                  </a:lnTo>
                  <a:lnTo>
                    <a:pt x="47498" y="703707"/>
                  </a:lnTo>
                  <a:lnTo>
                    <a:pt x="32893" y="753618"/>
                  </a:lnTo>
                  <a:lnTo>
                    <a:pt x="21082" y="804291"/>
                  </a:lnTo>
                  <a:lnTo>
                    <a:pt x="11811" y="855726"/>
                  </a:lnTo>
                  <a:lnTo>
                    <a:pt x="5334" y="907923"/>
                  </a:lnTo>
                  <a:lnTo>
                    <a:pt x="1270" y="960755"/>
                  </a:lnTo>
                  <a:lnTo>
                    <a:pt x="0" y="1014476"/>
                  </a:lnTo>
                  <a:lnTo>
                    <a:pt x="1524" y="1066419"/>
                  </a:lnTo>
                  <a:lnTo>
                    <a:pt x="5842" y="1117219"/>
                  </a:lnTo>
                  <a:lnTo>
                    <a:pt x="13208" y="1166876"/>
                  </a:lnTo>
                  <a:lnTo>
                    <a:pt x="23368" y="1215517"/>
                  </a:lnTo>
                  <a:lnTo>
                    <a:pt x="36576" y="1262888"/>
                  </a:lnTo>
                  <a:lnTo>
                    <a:pt x="52578" y="1309243"/>
                  </a:lnTo>
                  <a:lnTo>
                    <a:pt x="71628" y="1354582"/>
                  </a:lnTo>
                  <a:lnTo>
                    <a:pt x="97028" y="1404620"/>
                  </a:lnTo>
                  <a:lnTo>
                    <a:pt x="125603" y="1450467"/>
                  </a:lnTo>
                  <a:lnTo>
                    <a:pt x="157226" y="1492173"/>
                  </a:lnTo>
                  <a:lnTo>
                    <a:pt x="192024" y="1529676"/>
                  </a:lnTo>
                  <a:lnTo>
                    <a:pt x="229870" y="1563014"/>
                  </a:lnTo>
                  <a:lnTo>
                    <a:pt x="270891" y="1592160"/>
                  </a:lnTo>
                  <a:lnTo>
                    <a:pt x="314071" y="1616964"/>
                  </a:lnTo>
                  <a:lnTo>
                    <a:pt x="358521" y="1637258"/>
                  </a:lnTo>
                  <a:lnTo>
                    <a:pt x="404241" y="1653032"/>
                  </a:lnTo>
                  <a:lnTo>
                    <a:pt x="451231" y="1664309"/>
                  </a:lnTo>
                  <a:lnTo>
                    <a:pt x="499491" y="1671078"/>
                  </a:lnTo>
                  <a:lnTo>
                    <a:pt x="549021" y="1673326"/>
                  </a:lnTo>
                  <a:lnTo>
                    <a:pt x="603758" y="1670443"/>
                  </a:lnTo>
                  <a:lnTo>
                    <a:pt x="657098" y="1661769"/>
                  </a:lnTo>
                  <a:lnTo>
                    <a:pt x="709168" y="1647304"/>
                  </a:lnTo>
                  <a:lnTo>
                    <a:pt x="759841" y="1627073"/>
                  </a:lnTo>
                  <a:lnTo>
                    <a:pt x="809117" y="1601038"/>
                  </a:lnTo>
                  <a:lnTo>
                    <a:pt x="577977" y="1596301"/>
                  </a:lnTo>
                  <a:lnTo>
                    <a:pt x="551815" y="1593557"/>
                  </a:lnTo>
                  <a:lnTo>
                    <a:pt x="504825" y="1571637"/>
                  </a:lnTo>
                  <a:lnTo>
                    <a:pt x="462788" y="1524152"/>
                  </a:lnTo>
                  <a:lnTo>
                    <a:pt x="443484" y="1488554"/>
                  </a:lnTo>
                  <a:lnTo>
                    <a:pt x="425958" y="1445641"/>
                  </a:lnTo>
                  <a:lnTo>
                    <a:pt x="410464" y="1395476"/>
                  </a:lnTo>
                  <a:lnTo>
                    <a:pt x="396748" y="1337945"/>
                  </a:lnTo>
                  <a:lnTo>
                    <a:pt x="386969" y="1286764"/>
                  </a:lnTo>
                  <a:lnTo>
                    <a:pt x="378968" y="1234821"/>
                  </a:lnTo>
                  <a:lnTo>
                    <a:pt x="372872" y="1182370"/>
                  </a:lnTo>
                  <a:lnTo>
                    <a:pt x="368427" y="1129411"/>
                  </a:lnTo>
                  <a:lnTo>
                    <a:pt x="365760" y="1075817"/>
                  </a:lnTo>
                  <a:lnTo>
                    <a:pt x="364871" y="1024509"/>
                  </a:lnTo>
                  <a:lnTo>
                    <a:pt x="364871" y="1014476"/>
                  </a:lnTo>
                  <a:lnTo>
                    <a:pt x="366395" y="946785"/>
                  </a:lnTo>
                  <a:lnTo>
                    <a:pt x="368300" y="899033"/>
                  </a:lnTo>
                  <a:lnTo>
                    <a:pt x="370967" y="844042"/>
                  </a:lnTo>
                  <a:lnTo>
                    <a:pt x="374523" y="782193"/>
                  </a:lnTo>
                  <a:lnTo>
                    <a:pt x="411226" y="765048"/>
                  </a:lnTo>
                  <a:lnTo>
                    <a:pt x="473837" y="745490"/>
                  </a:lnTo>
                  <a:lnTo>
                    <a:pt x="499618" y="743077"/>
                  </a:lnTo>
                  <a:lnTo>
                    <a:pt x="541401" y="748157"/>
                  </a:lnTo>
                  <a:lnTo>
                    <a:pt x="578612" y="763270"/>
                  </a:lnTo>
                  <a:lnTo>
                    <a:pt x="611251" y="788416"/>
                  </a:lnTo>
                  <a:lnTo>
                    <a:pt x="639318" y="823595"/>
                  </a:lnTo>
                  <a:lnTo>
                    <a:pt x="671195" y="889000"/>
                  </a:lnTo>
                  <a:lnTo>
                    <a:pt x="684149" y="929132"/>
                  </a:lnTo>
                  <a:lnTo>
                    <a:pt x="695198" y="974344"/>
                  </a:lnTo>
                  <a:lnTo>
                    <a:pt x="704088" y="1024509"/>
                  </a:lnTo>
                  <a:lnTo>
                    <a:pt x="711073" y="1079627"/>
                  </a:lnTo>
                  <a:lnTo>
                    <a:pt x="716026" y="1139825"/>
                  </a:lnTo>
                  <a:lnTo>
                    <a:pt x="719074" y="1204976"/>
                  </a:lnTo>
                  <a:lnTo>
                    <a:pt x="720090" y="1275080"/>
                  </a:lnTo>
                  <a:lnTo>
                    <a:pt x="718312" y="1347597"/>
                  </a:lnTo>
                  <a:lnTo>
                    <a:pt x="713105" y="1409700"/>
                  </a:lnTo>
                  <a:lnTo>
                    <a:pt x="704469" y="1461262"/>
                  </a:lnTo>
                  <a:lnTo>
                    <a:pt x="692277" y="1502308"/>
                  </a:lnTo>
                  <a:lnTo>
                    <a:pt x="654304" y="1560639"/>
                  </a:lnTo>
                  <a:lnTo>
                    <a:pt x="604901" y="1592338"/>
                  </a:lnTo>
                  <a:lnTo>
                    <a:pt x="577977" y="1596301"/>
                  </a:lnTo>
                  <a:lnTo>
                    <a:pt x="816356" y="1596301"/>
                  </a:lnTo>
                  <a:lnTo>
                    <a:pt x="884047" y="1546136"/>
                  </a:lnTo>
                  <a:lnTo>
                    <a:pt x="916940" y="1513649"/>
                  </a:lnTo>
                  <a:lnTo>
                    <a:pt x="946658" y="1477797"/>
                  </a:lnTo>
                  <a:lnTo>
                    <a:pt x="973328" y="1438656"/>
                  </a:lnTo>
                  <a:lnTo>
                    <a:pt x="996950" y="1395984"/>
                  </a:lnTo>
                  <a:lnTo>
                    <a:pt x="1017270" y="1351026"/>
                  </a:lnTo>
                  <a:lnTo>
                    <a:pt x="1033780" y="1304671"/>
                  </a:lnTo>
                  <a:lnTo>
                    <a:pt x="1046734" y="1256792"/>
                  </a:lnTo>
                  <a:lnTo>
                    <a:pt x="1055878" y="1207516"/>
                  </a:lnTo>
                  <a:lnTo>
                    <a:pt x="1061339" y="1156716"/>
                  </a:lnTo>
                  <a:lnTo>
                    <a:pt x="1063244" y="1104531"/>
                  </a:lnTo>
                  <a:lnTo>
                    <a:pt x="1061339" y="1049401"/>
                  </a:lnTo>
                  <a:lnTo>
                    <a:pt x="1055624" y="997331"/>
                  </a:lnTo>
                  <a:lnTo>
                    <a:pt x="1046099" y="948182"/>
                  </a:lnTo>
                  <a:lnTo>
                    <a:pt x="1032637" y="901954"/>
                  </a:lnTo>
                  <a:lnTo>
                    <a:pt x="1015492" y="858901"/>
                  </a:lnTo>
                  <a:lnTo>
                    <a:pt x="994537" y="818642"/>
                  </a:lnTo>
                  <a:lnTo>
                    <a:pt x="969645" y="781431"/>
                  </a:lnTo>
                  <a:lnTo>
                    <a:pt x="940943" y="747268"/>
                  </a:lnTo>
                  <a:lnTo>
                    <a:pt x="904875" y="712470"/>
                  </a:lnTo>
                  <a:lnTo>
                    <a:pt x="870331" y="686181"/>
                  </a:lnTo>
                  <a:lnTo>
                    <a:pt x="825119" y="659003"/>
                  </a:lnTo>
                  <a:lnTo>
                    <a:pt x="781431" y="640334"/>
                  </a:lnTo>
                  <a:lnTo>
                    <a:pt x="735330" y="626999"/>
                  </a:lnTo>
                  <a:lnTo>
                    <a:pt x="686816" y="618998"/>
                  </a:lnTo>
                  <a:lnTo>
                    <a:pt x="635762" y="616204"/>
                  </a:lnTo>
                  <a:lnTo>
                    <a:pt x="596138" y="617728"/>
                  </a:lnTo>
                  <a:lnTo>
                    <a:pt x="556641" y="622173"/>
                  </a:lnTo>
                  <a:lnTo>
                    <a:pt x="517271" y="629666"/>
                  </a:lnTo>
                  <a:lnTo>
                    <a:pt x="478028" y="639953"/>
                  </a:lnTo>
                  <a:lnTo>
                    <a:pt x="438531" y="656844"/>
                  </a:lnTo>
                  <a:lnTo>
                    <a:pt x="390144" y="686181"/>
                  </a:lnTo>
                  <a:lnTo>
                    <a:pt x="405130" y="627380"/>
                  </a:lnTo>
                  <a:lnTo>
                    <a:pt x="422021" y="571881"/>
                  </a:lnTo>
                  <a:lnTo>
                    <a:pt x="440817" y="519557"/>
                  </a:lnTo>
                  <a:lnTo>
                    <a:pt x="461518" y="470535"/>
                  </a:lnTo>
                  <a:lnTo>
                    <a:pt x="484251" y="424688"/>
                  </a:lnTo>
                  <a:lnTo>
                    <a:pt x="508762" y="382270"/>
                  </a:lnTo>
                  <a:lnTo>
                    <a:pt x="535686" y="342392"/>
                  </a:lnTo>
                  <a:lnTo>
                    <a:pt x="565785" y="304546"/>
                  </a:lnTo>
                  <a:lnTo>
                    <a:pt x="599059" y="268732"/>
                  </a:lnTo>
                  <a:lnTo>
                    <a:pt x="635254" y="234950"/>
                  </a:lnTo>
                  <a:lnTo>
                    <a:pt x="674624" y="203327"/>
                  </a:lnTo>
                  <a:lnTo>
                    <a:pt x="717042" y="173609"/>
                  </a:lnTo>
                  <a:lnTo>
                    <a:pt x="756412" y="149733"/>
                  </a:lnTo>
                  <a:lnTo>
                    <a:pt x="799465" y="127127"/>
                  </a:lnTo>
                  <a:lnTo>
                    <a:pt x="845820" y="105791"/>
                  </a:lnTo>
                  <a:lnTo>
                    <a:pt x="895858" y="85725"/>
                  </a:lnTo>
                  <a:lnTo>
                    <a:pt x="949325" y="66929"/>
                  </a:lnTo>
                  <a:lnTo>
                    <a:pt x="1006348" y="49403"/>
                  </a:lnTo>
                  <a:lnTo>
                    <a:pt x="1066800" y="33274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7501" y="1938985"/>
            <a:ext cx="531177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27220" algn="l"/>
              </a:tabLst>
            </a:pPr>
            <a:r>
              <a:rPr dirty="0"/>
              <a:t>Elke</a:t>
            </a:r>
            <a:r>
              <a:rPr spc="15" dirty="0"/>
              <a:t> </a:t>
            </a:r>
            <a:r>
              <a:rPr dirty="0"/>
              <a:t>dag:</a:t>
            </a:r>
            <a:r>
              <a:rPr spc="60" dirty="0"/>
              <a:t> </a:t>
            </a:r>
            <a:r>
              <a:rPr dirty="0"/>
              <a:t>Niet </a:t>
            </a:r>
            <a:r>
              <a:rPr sz="2800" dirty="0"/>
              <a:t>tevreden</a:t>
            </a:r>
            <a:r>
              <a:rPr dirty="0"/>
              <a:t>?</a:t>
            </a:r>
            <a:r>
              <a:rPr spc="40" dirty="0"/>
              <a:t> </a:t>
            </a:r>
            <a:r>
              <a:rPr spc="-20" dirty="0"/>
              <a:t>Geld</a:t>
            </a:r>
            <a:r>
              <a:rPr dirty="0"/>
              <a:t>	</a:t>
            </a:r>
            <a:r>
              <a:rPr spc="-10" dirty="0"/>
              <a:t>terug!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Samuël</a:t>
            </a:r>
            <a:r>
              <a:rPr spc="105" dirty="0"/>
              <a:t> </a:t>
            </a:r>
            <a:r>
              <a:rPr dirty="0"/>
              <a:t>Van</a:t>
            </a:r>
            <a:r>
              <a:rPr spc="114" dirty="0"/>
              <a:t> </a:t>
            </a:r>
            <a:r>
              <a:rPr dirty="0"/>
              <a:t>Den</a:t>
            </a:r>
            <a:r>
              <a:rPr spc="114" dirty="0"/>
              <a:t> </a:t>
            </a:r>
            <a:r>
              <a:rPr dirty="0"/>
              <a:t>Bulck</a:t>
            </a:r>
            <a:r>
              <a:rPr spc="105" dirty="0"/>
              <a:t> </a:t>
            </a:r>
            <a:r>
              <a:rPr spc="-20" dirty="0"/>
              <a:t>3vtk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pg.</a:t>
            </a:r>
            <a:r>
              <a:rPr spc="70" dirty="0"/>
              <a:t> </a:t>
            </a:r>
            <a:fld id="{81D60167-4931-47E6-BA6A-407CBD079E47}" type="slidenum">
              <a:rPr spc="-35" dirty="0"/>
              <a:t>9</a:t>
            </a:fld>
            <a:endParaRPr spc="-3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22.01.25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436" y="3134359"/>
            <a:ext cx="3573779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732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100%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tevredenheid </a:t>
            </a:r>
            <a:r>
              <a:rPr sz="1800" dirty="0">
                <a:latin typeface="Calibri"/>
                <a:cs typeface="Calibri"/>
              </a:rPr>
              <a:t>Niet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tevreden?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2180"/>
              </a:lnSpc>
              <a:spcBef>
                <a:spcPts val="55"/>
              </a:spcBef>
            </a:pPr>
            <a:r>
              <a:rPr sz="1800" dirty="0">
                <a:latin typeface="Calibri"/>
                <a:cs typeface="Calibri"/>
              </a:rPr>
              <a:t>Gratis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een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vervangend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uw </a:t>
            </a:r>
            <a:r>
              <a:rPr sz="1800" dirty="0">
                <a:latin typeface="Calibri"/>
                <a:cs typeface="Calibri"/>
              </a:rPr>
              <a:t>Geld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terug!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3E47EEF326847A42FFBCC92A68528" ma:contentTypeVersion="16" ma:contentTypeDescription="Een nieuw document maken." ma:contentTypeScope="" ma:versionID="9db3fe076b93b188d77f44f568641def">
  <xsd:schema xmlns:xsd="http://www.w3.org/2001/XMLSchema" xmlns:xs="http://www.w3.org/2001/XMLSchema" xmlns:p="http://schemas.microsoft.com/office/2006/metadata/properties" xmlns:ns3="30e08fad-d43e-4624-bb49-c3bbd55994f0" xmlns:ns4="57242385-40fb-41c0-b5c8-92b8d715ac3b" targetNamespace="http://schemas.microsoft.com/office/2006/metadata/properties" ma:root="true" ma:fieldsID="ec6a82bd5fdd62fd809bd8adffa2698b" ns3:_="" ns4:_="">
    <xsd:import namespace="30e08fad-d43e-4624-bb49-c3bbd55994f0"/>
    <xsd:import namespace="57242385-40fb-41c0-b5c8-92b8d715ac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OCR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08fad-d43e-4624-bb49-c3bbd55994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42385-40fb-41c0-b5c8-92b8d715a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242385-40fb-41c0-b5c8-92b8d715ac3b" xsi:nil="true"/>
  </documentManagement>
</p:properties>
</file>

<file path=customXml/itemProps1.xml><?xml version="1.0" encoding="utf-8"?>
<ds:datastoreItem xmlns:ds="http://schemas.openxmlformats.org/officeDocument/2006/customXml" ds:itemID="{02A082E9-E399-46C0-8D10-4C76981EF4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5EF809-54B7-4352-BF13-D73BDCB1F4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e08fad-d43e-4624-bb49-c3bbd55994f0"/>
    <ds:schemaRef ds:uri="57242385-40fb-41c0-b5c8-92b8d715ac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8C2BE3-C374-459E-9F6A-1728C8D8BF5C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0e08fad-d43e-4624-bb49-c3bbd55994f0"/>
    <ds:schemaRef ds:uri="http://purl.org/dc/terms/"/>
    <ds:schemaRef ds:uri="http://purl.org/dc/dcmitype/"/>
    <ds:schemaRef ds:uri="http://schemas.microsoft.com/office/2006/metadata/properties"/>
    <ds:schemaRef ds:uri="57242385-40fb-41c0-b5c8-92b8d715ac3b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286</Words>
  <Application>Microsoft Office PowerPoint</Application>
  <PresentationFormat>Breedbeeld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Office Theme</vt:lpstr>
      <vt:lpstr>PowerPoint-presentatie</vt:lpstr>
      <vt:lpstr>Jumbo is erop gericht om het 100% naar uw zin te maken.</vt:lpstr>
      <vt:lpstr>Door u 7 zekerheden te geven!</vt:lpstr>
      <vt:lpstr>Elke dag: euro's goedkoper</vt:lpstr>
      <vt:lpstr>Elke dag: service met een glimlach</vt:lpstr>
      <vt:lpstr>Elke dag: voor al uw boodschappen</vt:lpstr>
      <vt:lpstr>Elke dag: Vers is ook echt vers</vt:lpstr>
      <vt:lpstr>Elke dag: Vlot winkelen</vt:lpstr>
      <vt:lpstr>Elke dag: Niet tevreden? Geld terug!</vt:lpstr>
      <vt:lpstr>Elke dag: Uw wensen staan centraal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Samuël van den Bulck</dc:creator>
  <cp:lastModifiedBy>Samuël van den Bulck</cp:lastModifiedBy>
  <cp:revision>6</cp:revision>
  <dcterms:created xsi:type="dcterms:W3CDTF">2025-01-22T13:46:50Z</dcterms:created>
  <dcterms:modified xsi:type="dcterms:W3CDTF">2025-01-22T13:59:09Z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2025-01-22T00:00:00Z</vt:filetime>
  </property>
  <property fmtid="{D5CDD505-2E9C-101B-9397-08002B2CF9AE}" pid="5" name="Producer">
    <vt:lpwstr>www.ilovepdf.com</vt:lpwstr>
  </property>
  <property fmtid="{D5CDD505-2E9C-101B-9397-08002B2CF9AE}" pid="6" name="ContentTypeId">
    <vt:lpwstr>0x0101004813E47EEF326847A42FFBCC92A68528</vt:lpwstr>
  </property>
</Properties>
</file>