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9" r:id="rId5"/>
    <p:sldId id="272" r:id="rId6"/>
    <p:sldId id="277" r:id="rId7"/>
    <p:sldId id="278" r:id="rId8"/>
    <p:sldId id="266" r:id="rId9"/>
    <p:sldId id="28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DDD20-B58D-4BC2-8A6C-A9DC188A06F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549BB-1125-4FE7-9794-BE1B94FF940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
        <p:nvSpPr>
          <p:cNvPr id="12" name="Date Placeholder 11"/>
          <p:cNvSpPr>
            <a:spLocks noGrp="1"/>
          </p:cNvSpPr>
          <p:nvPr>
            <p:ph type="dt" sz="half" idx="10"/>
          </p:nvPr>
        </p:nvSpPr>
        <p:spPr/>
        <p:txBody>
          <a:bodyPr/>
          <a:lstStyle/>
          <a:p>
            <a:fld id="{64D4CEFE-7CE3-4B57-9460-05B57E87CF3B}" type="datetime1">
              <a:rPr lang="en-IN" smtClean="0"/>
            </a:fld>
            <a:endParaRPr lang="en-IN"/>
          </a:p>
        </p:txBody>
      </p:sp>
      <p:sp>
        <p:nvSpPr>
          <p:cNvPr id="13" name="Footer Placeholder 12"/>
          <p:cNvSpPr>
            <a:spLocks noGrp="1"/>
          </p:cNvSpPr>
          <p:nvPr>
            <p:ph type="ftr" sz="quarter" idx="11"/>
          </p:nvPr>
        </p:nvSpPr>
        <p:spPr/>
        <p:txBody>
          <a:bodyPr/>
          <a:lstStyle/>
          <a:p>
            <a:r>
              <a:rPr lang="en-IN" smtClean="0"/>
              <a:t>Pro-Dev-1.0 (project based front-end internship)</a:t>
            </a:r>
            <a:endParaRPr lang="en-IN" dirty="0"/>
          </a:p>
        </p:txBody>
      </p:sp>
      <p:sp>
        <p:nvSpPr>
          <p:cNvPr id="14" name="Slide Number Placeholder 13"/>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5A5139D-51AC-4E63-B6EB-30C5CD90638B}" type="datetime1">
              <a:rPr lang="en-IN" smtClean="0"/>
            </a:fld>
            <a:endParaRPr lang="en-IN"/>
          </a:p>
        </p:txBody>
      </p:sp>
      <p:sp>
        <p:nvSpPr>
          <p:cNvPr id="5" name="Footer Placeholder 4"/>
          <p:cNvSpPr>
            <a:spLocks noGrp="1"/>
          </p:cNvSpPr>
          <p:nvPr>
            <p:ph type="ftr" sz="quarter" idx="11"/>
          </p:nvPr>
        </p:nvSpPr>
        <p:spPr/>
        <p:txBody>
          <a:bodyPr/>
          <a:lstStyle/>
          <a:p>
            <a:r>
              <a:rPr lang="en-US" smtClean="0"/>
              <a:t>Pro-Dev-1.0 (project based front-end internship)</a:t>
            </a:r>
            <a:endParaRPr lang="en-IN"/>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80148E8-EA7B-44CA-BADC-4B13969FACDB}" type="datetime1">
              <a:rPr lang="en-IN" smtClean="0"/>
            </a:fld>
            <a:endParaRPr lang="en-IN"/>
          </a:p>
        </p:txBody>
      </p:sp>
      <p:sp>
        <p:nvSpPr>
          <p:cNvPr id="5" name="Footer Placeholder 4"/>
          <p:cNvSpPr>
            <a:spLocks noGrp="1"/>
          </p:cNvSpPr>
          <p:nvPr>
            <p:ph type="ftr" sz="quarter" idx="11"/>
          </p:nvPr>
        </p:nvSpPr>
        <p:spPr/>
        <p:txBody>
          <a:bodyPr/>
          <a:lstStyle/>
          <a:p>
            <a:r>
              <a:rPr lang="en-US" smtClean="0"/>
              <a:t>Pro-Dev-1.0 (project based front-end internship)</a:t>
            </a:r>
            <a:endParaRPr lang="en-IN"/>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0051D51-BFD0-4EB1-BC53-08E0FBD2F5C3}" type="datetime1">
              <a:rPr lang="en-IN" smtClean="0"/>
            </a:fld>
            <a:endParaRPr lang="en-IN"/>
          </a:p>
        </p:txBody>
      </p:sp>
      <p:sp>
        <p:nvSpPr>
          <p:cNvPr id="5" name="Footer Placeholder 4"/>
          <p:cNvSpPr>
            <a:spLocks noGrp="1"/>
          </p:cNvSpPr>
          <p:nvPr>
            <p:ph type="ftr" sz="quarter" idx="11"/>
          </p:nvPr>
        </p:nvSpPr>
        <p:spPr/>
        <p:txBody>
          <a:bodyPr/>
          <a:lstStyle/>
          <a:p>
            <a:r>
              <a:rPr lang="en-IN" dirty="0"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1B5353C-C354-4938-9748-3C9314F10189}" type="datetime1">
              <a:rPr lang="en-IN" smtClean="0"/>
            </a:fld>
            <a:endParaRPr lang="en-IN"/>
          </a:p>
        </p:txBody>
      </p:sp>
      <p:sp>
        <p:nvSpPr>
          <p:cNvPr id="5" name="Footer Placeholder 4"/>
          <p:cNvSpPr>
            <a:spLocks noGrp="1"/>
          </p:cNvSpPr>
          <p:nvPr>
            <p:ph type="ftr" sz="quarter" idx="11"/>
          </p:nvPr>
        </p:nvSpPr>
        <p:spPr/>
        <p:txBody>
          <a:bodyPr/>
          <a:lstStyle/>
          <a:p>
            <a:r>
              <a:rPr lang="en-IN" dirty="0" smtClean="0"/>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BA13CC8-E040-4AB9-9355-2CC12497B046}" type="datetime1">
              <a:rPr lang="en-IN" smtClean="0"/>
            </a:fld>
            <a:endParaRPr lang="en-IN"/>
          </a:p>
        </p:txBody>
      </p:sp>
      <p:sp>
        <p:nvSpPr>
          <p:cNvPr id="6" name="Footer Placeholder 5"/>
          <p:cNvSpPr>
            <a:spLocks noGrp="1"/>
          </p:cNvSpPr>
          <p:nvPr>
            <p:ph type="ftr" sz="quarter" idx="11"/>
          </p:nvPr>
        </p:nvSpPr>
        <p:spPr/>
        <p:txBody>
          <a:bodyPr/>
          <a:lstStyle/>
          <a:p>
            <a:r>
              <a:rPr lang="en-IN" dirty="0" smtClean="0"/>
              <a:t>Pro-Dev-1.0 (project based front-end internship)</a:t>
            </a:r>
            <a:endParaRPr lang="en-IN" dirty="0" smtClean="0"/>
          </a:p>
        </p:txBody>
      </p:sp>
      <p:sp>
        <p:nvSpPr>
          <p:cNvPr id="7" name="Slide Number Placeholder 6"/>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65D894B3-6F2B-4319-AB6A-86CD20DD824F}" type="datetime1">
              <a:rPr lang="en-IN" smtClean="0"/>
            </a:fld>
            <a:endParaRPr lang="en-IN"/>
          </a:p>
        </p:txBody>
      </p:sp>
      <p:sp>
        <p:nvSpPr>
          <p:cNvPr id="8" name="Footer Placeholder 7"/>
          <p:cNvSpPr>
            <a:spLocks noGrp="1"/>
          </p:cNvSpPr>
          <p:nvPr>
            <p:ph type="ftr" sz="quarter" idx="11"/>
          </p:nvPr>
        </p:nvSpPr>
        <p:spPr/>
        <p:txBody>
          <a:bodyPr/>
          <a:lstStyle/>
          <a:p>
            <a:r>
              <a:rPr lang="en-IN" dirty="0" smtClean="0"/>
              <a:t>Pro-Dev-1.0 (project based front-end internship)</a:t>
            </a:r>
            <a:endParaRPr lang="en-IN" dirty="0" smtClean="0"/>
          </a:p>
        </p:txBody>
      </p:sp>
      <p:sp>
        <p:nvSpPr>
          <p:cNvPr id="9" name="Slide Number Placeholder 8"/>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7935F3-E2FC-4153-AD91-698502A3EA95}" type="datetime1">
              <a:rPr lang="en-IN" smtClean="0"/>
            </a:fld>
            <a:endParaRPr lang="en-IN"/>
          </a:p>
        </p:txBody>
      </p:sp>
      <p:sp>
        <p:nvSpPr>
          <p:cNvPr id="4" name="Footer Placeholder 3"/>
          <p:cNvSpPr>
            <a:spLocks noGrp="1"/>
          </p:cNvSpPr>
          <p:nvPr>
            <p:ph type="ftr" sz="quarter" idx="11"/>
          </p:nvPr>
        </p:nvSpPr>
        <p:spPr/>
        <p:txBody>
          <a:bodyPr/>
          <a:lstStyle/>
          <a:p>
            <a:r>
              <a:rPr lang="en-IN" dirty="0" smtClean="0"/>
              <a:t>Pro-Dev-1.0 (project based front-end internship)</a:t>
            </a:r>
            <a:endParaRPr lang="en-IN" dirty="0" smtClean="0"/>
          </a:p>
        </p:txBody>
      </p:sp>
      <p:sp>
        <p:nvSpPr>
          <p:cNvPr id="5" name="Slide Number Placeholder 4"/>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726E89-E056-4281-A650-688A9CD32E07}" type="datetime1">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dirty="0" smtClean="0"/>
              <a:t>Pro-Dev-1.0 (project based front-end internship)</a:t>
            </a:r>
            <a:endParaRPr lang="en-IN" dirty="0" smtClean="0"/>
          </a:p>
        </p:txBody>
      </p:sp>
      <p:sp>
        <p:nvSpPr>
          <p:cNvPr id="9" name="Slide Number Placeholder 8"/>
          <p:cNvSpPr>
            <a:spLocks noGrp="1"/>
          </p:cNvSpPr>
          <p:nvPr>
            <p:ph type="sldNum" sz="quarter" idx="12"/>
          </p:nvPr>
        </p:nvSpPr>
        <p:spPr/>
        <p:txBody>
          <a:bodyPr/>
          <a:lstStyle/>
          <a:p>
            <a:fld id="{FF5007B7-F6F4-49F7-91D6-40BDCF9DCE40}" type="slidenum">
              <a:rPr lang="en-IN" smtClean="0"/>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0502F-7B10-489B-8944-7A903D081342}" type="datetime1">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Pro-Dev-1.0 (project based front-end internship)</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5007B7-F6F4-49F7-91D6-40BDCF9DCE4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6516CA9-A425-41A2-992A-8C6807921220}" type="datetime1">
              <a:rPr lang="en-IN" smtClean="0"/>
            </a:fld>
            <a:endParaRPr lang="en-IN"/>
          </a:p>
        </p:txBody>
      </p:sp>
      <p:sp>
        <p:nvSpPr>
          <p:cNvPr id="6" name="Footer Placeholder 5"/>
          <p:cNvSpPr>
            <a:spLocks noGrp="1"/>
          </p:cNvSpPr>
          <p:nvPr>
            <p:ph type="ftr" sz="quarter" idx="11"/>
          </p:nvPr>
        </p:nvSpPr>
        <p:spPr/>
        <p:txBody>
          <a:bodyPr/>
          <a:lstStyle/>
          <a:p>
            <a:r>
              <a:rPr lang="en-US" smtClean="0"/>
              <a:t>Pro-Dev-1.0 (project based front-end internship)</a:t>
            </a:r>
            <a:endParaRPr lang="en-IN"/>
          </a:p>
        </p:txBody>
      </p:sp>
      <p:sp>
        <p:nvSpPr>
          <p:cNvPr id="7" name="Slide Number Placeholder 6"/>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22BA80-670A-40B2-8BAD-CEC9985688DF}" type="datetime1">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dirty="0" smtClean="0"/>
              <a:t>Pro-Dev-1.0 (project based front-end internship)</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5007B7-F6F4-49F7-91D6-40BDCF9DCE40}"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585998" y="1"/>
            <a:ext cx="1541739" cy="527538"/>
          </a:xfrm>
          <a:prstGeom prst="rect">
            <a:avLst/>
          </a:prstGeom>
        </p:spPr>
      </p:pic>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732004" y="527539"/>
            <a:ext cx="1249725" cy="3294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Canteen Website</a:t>
            </a:r>
            <a:endParaRPr lang="en-IN" dirty="0"/>
          </a:p>
        </p:txBody>
      </p:sp>
      <p:sp>
        <p:nvSpPr>
          <p:cNvPr id="3" name="Subtitle 2"/>
          <p:cNvSpPr>
            <a:spLocks noGrp="1"/>
          </p:cNvSpPr>
          <p:nvPr>
            <p:ph type="subTitle" idx="1"/>
          </p:nvPr>
        </p:nvSpPr>
        <p:spPr/>
        <p:txBody>
          <a:bodyPr/>
          <a:lstStyle/>
          <a:p>
            <a:r>
              <a:rPr lang="en-IN" dirty="0" smtClean="0"/>
              <a:t>deepansh srivastav (2002901520045 / cs(ai) / a)</a:t>
            </a:r>
            <a:endParaRPr lang="en-IN" dirty="0" smtClean="0"/>
          </a:p>
          <a:p>
            <a:r>
              <a:rPr lang="en-IN" dirty="0" smtClean="0"/>
              <a:t>manas ghughtyal </a:t>
            </a:r>
            <a:r>
              <a:rPr lang="en-IN" dirty="0"/>
              <a:t>(2002901550015 / iot )</a:t>
            </a:r>
            <a:endParaRPr lang="en-IN" dirty="0"/>
          </a:p>
        </p:txBody>
      </p:sp>
      <p:sp>
        <p:nvSpPr>
          <p:cNvPr id="4" name="Date Placeholder 3"/>
          <p:cNvSpPr>
            <a:spLocks noGrp="1"/>
          </p:cNvSpPr>
          <p:nvPr>
            <p:ph type="dt" sz="half" idx="10"/>
          </p:nvPr>
        </p:nvSpPr>
        <p:spPr/>
        <p:txBody>
          <a:bodyPr/>
          <a:lstStyle/>
          <a:p>
            <a:fld id="{049EF41A-FD81-492D-819F-DD45E2E8487D}" type="datetime1">
              <a:rPr lang="en-IN" smtClean="0"/>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a:xfrm>
            <a:off x="883920" y="1540299"/>
            <a:ext cx="10058400" cy="4023360"/>
          </a:xfrm>
        </p:spPr>
        <p:txBody>
          <a:bodyPr/>
          <a:lstStyle/>
          <a:p>
            <a:endParaRPr lang="en-IN"/>
          </a:p>
          <a:p>
            <a:pPr>
              <a:buFont typeface="Wingdings" panose="05000000000000000000" charset="0"/>
              <a:buChar char="o"/>
            </a:pPr>
            <a:r>
              <a:rPr lang="en-IN"/>
              <a:t>The objective of this presentation is to introduce and showcase the project website for our college canteen. </a:t>
            </a:r>
            <a:endParaRPr lang="en-IN"/>
          </a:p>
          <a:p>
            <a:pPr>
              <a:buFont typeface="Wingdings" panose="05000000000000000000" charset="0"/>
              <a:buChar char="o"/>
            </a:pPr>
            <a:endParaRPr lang="en-IN"/>
          </a:p>
          <a:p>
            <a:pPr>
              <a:buFont typeface="Wingdings" panose="05000000000000000000" charset="0"/>
              <a:buChar char="o"/>
            </a:pPr>
            <a:r>
              <a:rPr lang="en-IN"/>
              <a:t>We aim to inform and engage our target audience, including students, staff, and faculty, about the features and benefits of the website, while emphasizing its role in enhancing their overall dining experience.</a:t>
            </a:r>
            <a:endParaRPr lang="en-IN"/>
          </a:p>
        </p:txBody>
      </p:sp>
      <p:sp>
        <p:nvSpPr>
          <p:cNvPr id="4" name="Date Placeholder 3"/>
          <p:cNvSpPr>
            <a:spLocks noGrp="1"/>
          </p:cNvSpPr>
          <p:nvPr>
            <p:ph type="dt" sz="half" idx="10"/>
          </p:nvPr>
        </p:nvSpPr>
        <p:spPr/>
        <p:txBody>
          <a:bodyPr/>
          <a:lstStyle/>
          <a:p>
            <a:fld id="{E0051D51-BFD0-4EB1-BC53-08E0FBD2F5C3}" type="datetime1">
              <a:rPr lang="en-IN" smtClean="0"/>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705" y="-613192"/>
            <a:ext cx="10058400" cy="1450757"/>
          </a:xfrm>
        </p:spPr>
        <p:txBody>
          <a:bodyPr/>
          <a:lstStyle/>
          <a:p>
            <a:r>
              <a:rPr lang="en-IN" dirty="0" smtClean="0"/>
              <a:t>Layout</a:t>
            </a:r>
            <a:endParaRPr lang="en-IN" dirty="0"/>
          </a:p>
        </p:txBody>
      </p:sp>
      <p:sp>
        <p:nvSpPr>
          <p:cNvPr id="3" name="Content Placeholder 2"/>
          <p:cNvSpPr>
            <a:spLocks noGrp="1"/>
          </p:cNvSpPr>
          <p:nvPr>
            <p:ph sz="half" idx="1"/>
          </p:nvPr>
        </p:nvSpPr>
        <p:spPr>
          <a:xfrm>
            <a:off x="1097279" y="730674"/>
            <a:ext cx="4937760" cy="4023360"/>
          </a:xfrm>
        </p:spPr>
        <p:txBody>
          <a:bodyPr/>
          <a:lstStyle/>
          <a:p>
            <a:r>
              <a:rPr lang="en-IN"/>
              <a:t>Home page / Landing page</a:t>
            </a:r>
            <a:endParaRPr lang="en-IN"/>
          </a:p>
        </p:txBody>
      </p:sp>
      <p:sp>
        <p:nvSpPr>
          <p:cNvPr id="4" name="Date Placeholder 3"/>
          <p:cNvSpPr>
            <a:spLocks noGrp="1"/>
          </p:cNvSpPr>
          <p:nvPr>
            <p:ph type="dt" sz="half" idx="10"/>
          </p:nvPr>
        </p:nvSpPr>
        <p:spPr/>
        <p:txBody>
          <a:bodyPr/>
          <a:lstStyle/>
          <a:p>
            <a:fld id="{E0051D51-BFD0-4EB1-BC53-08E0FBD2F5C3}" type="datetime1">
              <a:rPr lang="en-IN" smtClean="0"/>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pic>
        <p:nvPicPr>
          <p:cNvPr id="9" name="Content Placeholder 8" descr="homepage"/>
          <p:cNvPicPr>
            <a:picLocks noChangeAspect="1"/>
          </p:cNvPicPr>
          <p:nvPr>
            <p:ph sz="half" idx="2"/>
          </p:nvPr>
        </p:nvPicPr>
        <p:blipFill>
          <a:blip r:embed="rId1"/>
          <a:stretch>
            <a:fillRect/>
          </a:stretch>
        </p:blipFill>
        <p:spPr>
          <a:xfrm>
            <a:off x="-152400" y="1176655"/>
            <a:ext cx="12593320" cy="5353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705" y="-461427"/>
            <a:ext cx="10058400" cy="1450757"/>
          </a:xfrm>
        </p:spPr>
        <p:txBody>
          <a:bodyPr/>
          <a:lstStyle/>
          <a:p>
            <a:r>
              <a:rPr lang="en-IN" dirty="0" smtClean="0"/>
              <a:t>Layout</a:t>
            </a:r>
            <a:endParaRPr lang="en-IN" dirty="0"/>
          </a:p>
        </p:txBody>
      </p:sp>
      <p:sp>
        <p:nvSpPr>
          <p:cNvPr id="3" name="Content Placeholder 2"/>
          <p:cNvSpPr>
            <a:spLocks noGrp="1"/>
          </p:cNvSpPr>
          <p:nvPr>
            <p:ph sz="half" idx="1"/>
          </p:nvPr>
        </p:nvSpPr>
        <p:spPr>
          <a:xfrm>
            <a:off x="1068704" y="914824"/>
            <a:ext cx="4937760" cy="4023360"/>
          </a:xfrm>
        </p:spPr>
        <p:txBody>
          <a:bodyPr/>
          <a:lstStyle/>
          <a:p>
            <a:r>
              <a:rPr lang="en-IN"/>
              <a:t>Canteen Gallery on Home page </a:t>
            </a:r>
            <a:endParaRPr lang="en-IN"/>
          </a:p>
        </p:txBody>
      </p:sp>
      <p:sp>
        <p:nvSpPr>
          <p:cNvPr id="4" name="Date Placeholder 3"/>
          <p:cNvSpPr>
            <a:spLocks noGrp="1"/>
          </p:cNvSpPr>
          <p:nvPr>
            <p:ph type="dt" sz="half" idx="10"/>
          </p:nvPr>
        </p:nvSpPr>
        <p:spPr/>
        <p:txBody>
          <a:bodyPr/>
          <a:lstStyle/>
          <a:p>
            <a:fld id="{E0051D51-BFD0-4EB1-BC53-08E0FBD2F5C3}" type="datetime1">
              <a:rPr lang="en-IN" smtClean="0"/>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pic>
        <p:nvPicPr>
          <p:cNvPr id="7" name="Content Placeholder 6" descr="gallery"/>
          <p:cNvPicPr>
            <a:picLocks noChangeAspect="1"/>
          </p:cNvPicPr>
          <p:nvPr>
            <p:ph sz="half" idx="2"/>
          </p:nvPr>
        </p:nvPicPr>
        <p:blipFill>
          <a:blip r:embed="rId1"/>
          <a:stretch>
            <a:fillRect/>
          </a:stretch>
        </p:blipFill>
        <p:spPr>
          <a:xfrm>
            <a:off x="0" y="1323340"/>
            <a:ext cx="11965940" cy="4952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705" y="-461427"/>
            <a:ext cx="10058400" cy="1450757"/>
          </a:xfrm>
        </p:spPr>
        <p:txBody>
          <a:bodyPr/>
          <a:lstStyle/>
          <a:p>
            <a:r>
              <a:rPr lang="en-IN" dirty="0" smtClean="0"/>
              <a:t>Layout</a:t>
            </a:r>
            <a:endParaRPr lang="en-IN" dirty="0"/>
          </a:p>
        </p:txBody>
      </p:sp>
      <p:sp>
        <p:nvSpPr>
          <p:cNvPr id="3" name="Content Placeholder 2"/>
          <p:cNvSpPr>
            <a:spLocks noGrp="1"/>
          </p:cNvSpPr>
          <p:nvPr>
            <p:ph sz="half" idx="1"/>
          </p:nvPr>
        </p:nvSpPr>
        <p:spPr>
          <a:xfrm>
            <a:off x="1068704" y="914824"/>
            <a:ext cx="4937760" cy="4023360"/>
          </a:xfrm>
        </p:spPr>
        <p:txBody>
          <a:bodyPr/>
          <a:lstStyle/>
          <a:p>
            <a:r>
              <a:rPr lang="en-IN"/>
              <a:t>Menu Page</a:t>
            </a:r>
            <a:endParaRPr lang="en-IN"/>
          </a:p>
        </p:txBody>
      </p:sp>
      <p:sp>
        <p:nvSpPr>
          <p:cNvPr id="4" name="Date Placeholder 3"/>
          <p:cNvSpPr>
            <a:spLocks noGrp="1"/>
          </p:cNvSpPr>
          <p:nvPr>
            <p:ph type="dt" sz="half" idx="10"/>
          </p:nvPr>
        </p:nvSpPr>
        <p:spPr/>
        <p:txBody>
          <a:bodyPr/>
          <a:lstStyle/>
          <a:p>
            <a:fld id="{E0051D51-BFD0-4EB1-BC53-08E0FBD2F5C3}" type="datetime1">
              <a:rPr lang="en-IN" smtClean="0"/>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pic>
        <p:nvPicPr>
          <p:cNvPr id="7" name="Content Placeholder 6" descr="gallery"/>
          <p:cNvPicPr>
            <a:picLocks noChangeAspect="1"/>
          </p:cNvPicPr>
          <p:nvPr>
            <p:ph sz="half" idx="2"/>
          </p:nvPr>
        </p:nvPicPr>
        <p:blipFill>
          <a:blip r:embed="rId1"/>
          <a:stretch>
            <a:fillRect/>
          </a:stretch>
        </p:blipFill>
        <p:spPr>
          <a:xfrm>
            <a:off x="0" y="1323340"/>
            <a:ext cx="11965940" cy="4952365"/>
          </a:xfrm>
          <a:prstGeom prst="rect">
            <a:avLst/>
          </a:prstGeom>
        </p:spPr>
      </p:pic>
      <p:pic>
        <p:nvPicPr>
          <p:cNvPr id="8" name="Picture 7" descr="menu"/>
          <p:cNvPicPr>
            <a:picLocks noChangeAspect="1"/>
          </p:cNvPicPr>
          <p:nvPr/>
        </p:nvPicPr>
        <p:blipFill>
          <a:blip r:embed="rId2"/>
          <a:stretch>
            <a:fillRect/>
          </a:stretch>
        </p:blipFill>
        <p:spPr>
          <a:xfrm>
            <a:off x="2540" y="1252220"/>
            <a:ext cx="12190730" cy="5094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705" y="-461427"/>
            <a:ext cx="10058400" cy="1450757"/>
          </a:xfrm>
        </p:spPr>
        <p:txBody>
          <a:bodyPr/>
          <a:lstStyle/>
          <a:p>
            <a:r>
              <a:rPr lang="en-IN" dirty="0" smtClean="0"/>
              <a:t>Layout</a:t>
            </a:r>
            <a:endParaRPr lang="en-IN" dirty="0"/>
          </a:p>
        </p:txBody>
      </p:sp>
      <p:sp>
        <p:nvSpPr>
          <p:cNvPr id="3" name="Content Placeholder 2"/>
          <p:cNvSpPr>
            <a:spLocks noGrp="1"/>
          </p:cNvSpPr>
          <p:nvPr>
            <p:ph sz="half" idx="1"/>
          </p:nvPr>
        </p:nvSpPr>
        <p:spPr>
          <a:xfrm>
            <a:off x="1068704" y="914824"/>
            <a:ext cx="4937760" cy="4023360"/>
          </a:xfrm>
        </p:spPr>
        <p:txBody>
          <a:bodyPr/>
          <a:lstStyle/>
          <a:p>
            <a:r>
              <a:rPr lang="en-IN"/>
              <a:t>Contacts Page</a:t>
            </a:r>
            <a:endParaRPr lang="en-IN"/>
          </a:p>
        </p:txBody>
      </p:sp>
      <p:sp>
        <p:nvSpPr>
          <p:cNvPr id="4" name="Date Placeholder 3"/>
          <p:cNvSpPr>
            <a:spLocks noGrp="1"/>
          </p:cNvSpPr>
          <p:nvPr>
            <p:ph type="dt" sz="half" idx="10"/>
          </p:nvPr>
        </p:nvSpPr>
        <p:spPr/>
        <p:txBody>
          <a:bodyPr/>
          <a:lstStyle/>
          <a:p>
            <a:fld id="{E0051D51-BFD0-4EB1-BC53-08E0FBD2F5C3}" type="datetime1">
              <a:rPr lang="en-IN" smtClean="0"/>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pic>
        <p:nvPicPr>
          <p:cNvPr id="7" name="Content Placeholder 6" descr="gallery"/>
          <p:cNvPicPr>
            <a:picLocks noChangeAspect="1"/>
          </p:cNvPicPr>
          <p:nvPr>
            <p:ph sz="half" idx="2"/>
          </p:nvPr>
        </p:nvPicPr>
        <p:blipFill>
          <a:blip r:embed="rId1"/>
          <a:stretch>
            <a:fillRect/>
          </a:stretch>
        </p:blipFill>
        <p:spPr>
          <a:xfrm>
            <a:off x="0" y="1323340"/>
            <a:ext cx="11965940" cy="4952365"/>
          </a:xfrm>
          <a:prstGeom prst="rect">
            <a:avLst/>
          </a:prstGeom>
        </p:spPr>
      </p:pic>
      <p:pic>
        <p:nvPicPr>
          <p:cNvPr id="8" name="Picture 7" descr="menu"/>
          <p:cNvPicPr>
            <a:picLocks noChangeAspect="1"/>
          </p:cNvPicPr>
          <p:nvPr/>
        </p:nvPicPr>
        <p:blipFill>
          <a:blip r:embed="rId2"/>
          <a:stretch>
            <a:fillRect/>
          </a:stretch>
        </p:blipFill>
        <p:spPr>
          <a:xfrm>
            <a:off x="2540" y="1323340"/>
            <a:ext cx="12190730" cy="5094605"/>
          </a:xfrm>
          <a:prstGeom prst="rect">
            <a:avLst/>
          </a:prstGeom>
        </p:spPr>
      </p:pic>
      <p:pic>
        <p:nvPicPr>
          <p:cNvPr id="9" name="Picture 8" descr="contact"/>
          <p:cNvPicPr>
            <a:picLocks noChangeAspect="1"/>
          </p:cNvPicPr>
          <p:nvPr/>
        </p:nvPicPr>
        <p:blipFill>
          <a:blip r:embed="rId3"/>
          <a:stretch>
            <a:fillRect/>
          </a:stretch>
        </p:blipFill>
        <p:spPr>
          <a:xfrm>
            <a:off x="2540" y="1256030"/>
            <a:ext cx="12189460" cy="5161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 about component</a:t>
            </a:r>
            <a:endParaRPr lang="en-IN" dirty="0"/>
          </a:p>
        </p:txBody>
      </p:sp>
      <p:sp>
        <p:nvSpPr>
          <p:cNvPr id="3" name="Content Placeholder 2"/>
          <p:cNvSpPr>
            <a:spLocks noGrp="1"/>
          </p:cNvSpPr>
          <p:nvPr>
            <p:ph idx="1"/>
          </p:nvPr>
        </p:nvSpPr>
        <p:spPr>
          <a:xfrm>
            <a:off x="666115" y="1737360"/>
            <a:ext cx="11668125" cy="4549775"/>
          </a:xfrm>
        </p:spPr>
        <p:txBody>
          <a:bodyPr>
            <a:noAutofit/>
          </a:bodyPr>
          <a:lstStyle/>
          <a:p>
            <a:pPr>
              <a:buFont typeface="Wingdings" panose="05000000000000000000" charset="0"/>
              <a:buChar char="o"/>
            </a:pPr>
            <a:r>
              <a:rPr lang="en-US" altLang="en-IN" sz="1600"/>
              <a:t>Accordion-</a:t>
            </a:r>
            <a:endParaRPr lang="en-US" altLang="en-IN" sz="1600"/>
          </a:p>
          <a:p>
            <a:pPr>
              <a:buFont typeface="Arial" panose="020B0604020202020204" pitchFamily="34" charset="0"/>
              <a:buChar char="•"/>
            </a:pPr>
            <a:r>
              <a:rPr lang="en-US" altLang="en-IN" sz="1600"/>
              <a:t>An accordion on a web page is a user interface (UI) component that allows users to expand and collapse sections of content within a vertical stack.</a:t>
            </a:r>
            <a:endParaRPr lang="en-US" altLang="en-IN" sz="1600"/>
          </a:p>
          <a:p>
            <a:pPr>
              <a:buFont typeface="Arial" panose="020B0604020202020204" pitchFamily="34" charset="0"/>
              <a:buChar char="•"/>
            </a:pPr>
            <a:endParaRPr lang="en-US" altLang="en-IN" sz="1600"/>
          </a:p>
          <a:p>
            <a:pPr>
              <a:buFont typeface="Wingdings" panose="05000000000000000000" charset="0"/>
              <a:buChar char="o"/>
            </a:pPr>
            <a:r>
              <a:rPr lang="en-US" altLang="en-IN" sz="1600"/>
              <a:t>Navbar-</a:t>
            </a:r>
            <a:endParaRPr lang="en-US" altLang="en-IN" sz="1600"/>
          </a:p>
          <a:p>
            <a:pPr>
              <a:buFont typeface="Arial" panose="020B0604020202020204" pitchFamily="34" charset="0"/>
              <a:buChar char="•"/>
            </a:pPr>
            <a:r>
              <a:rPr lang="en-US" altLang="en-IN" sz="1600"/>
              <a:t>A navbar (short for navigation bar) is a common component used to provide a navigation menu for a website.</a:t>
            </a:r>
            <a:endParaRPr lang="en-US" altLang="en-IN" sz="1600"/>
          </a:p>
          <a:p>
            <a:pPr>
              <a:buFont typeface="Arial" panose="020B0604020202020204" pitchFamily="34" charset="0"/>
              <a:buChar char="•"/>
            </a:pPr>
            <a:endParaRPr lang="en-US" altLang="en-IN" sz="1600"/>
          </a:p>
          <a:p>
            <a:pPr>
              <a:buFont typeface="Wingdings" panose="05000000000000000000" charset="0"/>
              <a:buChar char="q"/>
            </a:pPr>
            <a:r>
              <a:rPr lang="en-US" altLang="en-IN" sz="1600"/>
              <a:t>Cards-</a:t>
            </a:r>
            <a:endParaRPr lang="en-US" altLang="en-IN" sz="1600"/>
          </a:p>
          <a:p>
            <a:pPr>
              <a:buFont typeface="Arial" panose="020B0604020202020204" pitchFamily="34" charset="0"/>
              <a:buChar char="•"/>
            </a:pPr>
            <a:r>
              <a:rPr lang="en-US" altLang="en-IN" sz="1600"/>
              <a:t>A card refers to a container element that is used to organize and present information in a structured and visually appealing manner.</a:t>
            </a:r>
            <a:endParaRPr lang="en-US" altLang="en-IN" sz="1600"/>
          </a:p>
          <a:p>
            <a:pPr>
              <a:buFont typeface="Arial" panose="020B0604020202020204" pitchFamily="34" charset="0"/>
              <a:buChar char="•"/>
            </a:pPr>
            <a:endParaRPr lang="en-US" altLang="en-IN" sz="1600"/>
          </a:p>
          <a:p>
            <a:pPr>
              <a:buFont typeface="Wingdings" panose="05000000000000000000" charset="0"/>
              <a:buChar char="o"/>
            </a:pPr>
            <a:r>
              <a:rPr lang="en-US" altLang="en-IN" sz="1600"/>
              <a:t>Dropdowns-</a:t>
            </a:r>
            <a:endParaRPr lang="en-US" altLang="en-IN" sz="1600"/>
          </a:p>
          <a:p>
            <a:pPr>
              <a:buFont typeface="Arial" panose="020B0604020202020204" pitchFamily="34" charset="0"/>
              <a:buChar char="•"/>
            </a:pPr>
            <a:r>
              <a:rPr lang="en-US" altLang="en-IN" sz="1600"/>
              <a:t>A dropdown is a user interface element that presents a list of options for the user to choose from in a menu-like fashion. </a:t>
            </a:r>
            <a:endParaRPr lang="en-US" altLang="en-IN" sz="1600"/>
          </a:p>
          <a:p>
            <a:pPr>
              <a:buFont typeface="Arial" panose="020B0604020202020204" pitchFamily="34" charset="0"/>
              <a:buChar char="•"/>
            </a:pPr>
            <a:endParaRPr lang="en-US" altLang="en-IN" sz="1600"/>
          </a:p>
          <a:p>
            <a:pPr marL="0" indent="0">
              <a:buFont typeface="Arial" panose="020B0604020202020204" pitchFamily="34" charset="0"/>
              <a:buNone/>
            </a:pPr>
            <a:endParaRPr lang="en-US" altLang="en-IN" sz="1600"/>
          </a:p>
          <a:p>
            <a:pPr>
              <a:buFont typeface="Arial" panose="020B0604020202020204" pitchFamily="34" charset="0"/>
              <a:buChar char="•"/>
            </a:pPr>
            <a:endParaRPr lang="en-US" altLang="en-IN" sz="1400"/>
          </a:p>
          <a:p>
            <a:pPr>
              <a:buFont typeface="Arial" panose="020B0604020202020204" pitchFamily="34" charset="0"/>
              <a:buChar char="•"/>
            </a:pPr>
            <a:endParaRPr lang="en-US" altLang="en-IN" sz="1400"/>
          </a:p>
          <a:p>
            <a:pPr marL="0" indent="0">
              <a:buFont typeface="Arial" panose="020B0604020202020204" pitchFamily="34" charset="0"/>
              <a:buNone/>
            </a:pPr>
            <a:endParaRPr lang="en-US" altLang="en-IN" sz="1400"/>
          </a:p>
          <a:p>
            <a:pPr>
              <a:buFont typeface="Arial" panose="020B0604020202020204" pitchFamily="34" charset="0"/>
              <a:buChar char="•"/>
            </a:pPr>
            <a:endParaRPr lang="en-US" altLang="en-IN" sz="1400"/>
          </a:p>
          <a:p>
            <a:pPr>
              <a:buFont typeface="Arial" panose="020B0604020202020204" pitchFamily="34" charset="0"/>
              <a:buChar char="•"/>
            </a:pPr>
            <a:endParaRPr lang="en-US" altLang="en-IN" sz="1400"/>
          </a:p>
        </p:txBody>
      </p:sp>
      <p:sp>
        <p:nvSpPr>
          <p:cNvPr id="4" name="Date Placeholder 3"/>
          <p:cNvSpPr>
            <a:spLocks noGrp="1"/>
          </p:cNvSpPr>
          <p:nvPr>
            <p:ph type="dt" sz="half" idx="10"/>
          </p:nvPr>
        </p:nvSpPr>
        <p:spPr/>
        <p:txBody>
          <a:bodyPr/>
          <a:lstStyle/>
          <a:p>
            <a:fld id="{E0051D51-BFD0-4EB1-BC53-08E0FBD2F5C3}" type="datetime1">
              <a:rPr lang="en-IN" smtClean="0"/>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 about component</a:t>
            </a:r>
            <a:endParaRPr lang="en-IN" dirty="0"/>
          </a:p>
        </p:txBody>
      </p:sp>
      <p:sp>
        <p:nvSpPr>
          <p:cNvPr id="3" name="Content Placeholder 2"/>
          <p:cNvSpPr>
            <a:spLocks noGrp="1"/>
          </p:cNvSpPr>
          <p:nvPr>
            <p:ph idx="1"/>
          </p:nvPr>
        </p:nvSpPr>
        <p:spPr>
          <a:xfrm>
            <a:off x="666115" y="1737360"/>
            <a:ext cx="11668125" cy="4549775"/>
          </a:xfrm>
        </p:spPr>
        <p:txBody>
          <a:bodyPr>
            <a:noAutofit/>
          </a:bodyPr>
          <a:lstStyle/>
          <a:p>
            <a:pPr>
              <a:buFont typeface="Wingdings" panose="05000000000000000000" charset="0"/>
              <a:buChar char="o"/>
            </a:pPr>
            <a:r>
              <a:rPr lang="en-US" altLang="en-IN" sz="1600"/>
              <a:t>Accordion-</a:t>
            </a:r>
            <a:endParaRPr lang="en-US" altLang="en-IN" sz="1600"/>
          </a:p>
          <a:p>
            <a:pPr>
              <a:buFont typeface="Arial" panose="020B0604020202020204" pitchFamily="34" charset="0"/>
              <a:buChar char="•"/>
            </a:pPr>
            <a:r>
              <a:rPr lang="en-US" altLang="en-IN" sz="1600"/>
              <a:t>A form is an essential element that allows users to interact with a webpage by entering and submitting data.</a:t>
            </a:r>
            <a:endParaRPr lang="en-US" altLang="en-IN" sz="1600"/>
          </a:p>
          <a:p>
            <a:pPr>
              <a:buFont typeface="Arial" panose="020B0604020202020204" pitchFamily="34" charset="0"/>
              <a:buChar char="•"/>
            </a:pPr>
            <a:endParaRPr lang="en-US" altLang="en-IN" sz="1600"/>
          </a:p>
          <a:p>
            <a:pPr>
              <a:buFont typeface="Wingdings" panose="05000000000000000000" charset="0"/>
              <a:buChar char="o"/>
            </a:pPr>
            <a:r>
              <a:rPr lang="en-US" altLang="en-IN" sz="1600"/>
              <a:t>Button-</a:t>
            </a:r>
            <a:endParaRPr lang="en-US" altLang="en-IN" sz="1600"/>
          </a:p>
          <a:p>
            <a:pPr>
              <a:buFont typeface="Arial" panose="020B0604020202020204" pitchFamily="34" charset="0"/>
              <a:buChar char="•"/>
            </a:pPr>
            <a:r>
              <a:rPr lang="en-US" altLang="en-IN" sz="1600"/>
              <a:t> A button is an interactive element that users can click or tap to trigger a specific action or event.</a:t>
            </a:r>
            <a:endParaRPr lang="en-US" altLang="en-IN" sz="1600"/>
          </a:p>
          <a:p>
            <a:pPr>
              <a:buFont typeface="Arial" panose="020B0604020202020204" pitchFamily="34" charset="0"/>
              <a:buChar char="•"/>
            </a:pPr>
            <a:endParaRPr lang="en-US" altLang="en-IN" sz="1600"/>
          </a:p>
          <a:p>
            <a:pPr>
              <a:buFont typeface="Wingdings" panose="05000000000000000000" charset="0"/>
              <a:buChar char="o"/>
            </a:pPr>
            <a:r>
              <a:rPr lang="en-US" altLang="en-IN" sz="1600">
                <a:sym typeface="+mn-ea"/>
              </a:rPr>
              <a:t>Carousel</a:t>
            </a:r>
            <a:endParaRPr lang="en-US" altLang="en-IN" sz="1600"/>
          </a:p>
          <a:p>
            <a:pPr>
              <a:buFont typeface="Arial" panose="020B0604020202020204" pitchFamily="34" charset="0"/>
              <a:buChar char="•"/>
            </a:pPr>
            <a:r>
              <a:rPr lang="en-US" altLang="en-IN" sz="1600"/>
              <a:t>A carousel is a component commonly used in web design to display a series of images or content in a slideshow format.</a:t>
            </a:r>
            <a:endParaRPr lang="en-US" altLang="en-IN" sz="1600"/>
          </a:p>
          <a:p>
            <a:pPr>
              <a:buFont typeface="Arial" panose="020B0604020202020204" pitchFamily="34" charset="0"/>
              <a:buChar char="•"/>
            </a:pPr>
            <a:endParaRPr lang="en-US" altLang="en-IN" sz="1400"/>
          </a:p>
          <a:p>
            <a:pPr>
              <a:buFont typeface="Arial" panose="020B0604020202020204" pitchFamily="34" charset="0"/>
              <a:buChar char="•"/>
            </a:pPr>
            <a:endParaRPr lang="en-US" altLang="en-IN" sz="1400"/>
          </a:p>
          <a:p>
            <a:pPr marL="0" indent="0">
              <a:buFont typeface="Arial" panose="020B0604020202020204" pitchFamily="34" charset="0"/>
              <a:buNone/>
            </a:pPr>
            <a:endParaRPr lang="en-US" altLang="en-IN" sz="1400"/>
          </a:p>
          <a:p>
            <a:pPr>
              <a:buFont typeface="Arial" panose="020B0604020202020204" pitchFamily="34" charset="0"/>
              <a:buChar char="•"/>
            </a:pPr>
            <a:endParaRPr lang="en-US" altLang="en-IN" sz="1400"/>
          </a:p>
          <a:p>
            <a:pPr>
              <a:buFont typeface="Arial" panose="020B0604020202020204" pitchFamily="34" charset="0"/>
              <a:buChar char="•"/>
            </a:pPr>
            <a:endParaRPr lang="en-US" altLang="en-IN" sz="1400"/>
          </a:p>
        </p:txBody>
      </p:sp>
      <p:sp>
        <p:nvSpPr>
          <p:cNvPr id="4" name="Date Placeholder 3"/>
          <p:cNvSpPr>
            <a:spLocks noGrp="1"/>
          </p:cNvSpPr>
          <p:nvPr>
            <p:ph type="dt" sz="half" idx="10"/>
          </p:nvPr>
        </p:nvSpPr>
        <p:spPr/>
        <p:txBody>
          <a:bodyPr/>
          <a:lstStyle/>
          <a:p>
            <a:fld id="{E0051D51-BFD0-4EB1-BC53-08E0FBD2F5C3}" type="datetime1">
              <a:rPr lang="en-IN" smtClean="0"/>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051D51-BFD0-4EB1-BC53-08E0FBD2F5C3}" type="datetime1">
              <a:rPr lang="en-IN" smtClean="0"/>
            </a:fld>
            <a:endParaRPr lang="en-IN"/>
          </a:p>
        </p:txBody>
      </p:sp>
      <p:sp>
        <p:nvSpPr>
          <p:cNvPr id="5" name="Footer Placeholder 4"/>
          <p:cNvSpPr>
            <a:spLocks noGrp="1"/>
          </p:cNvSpPr>
          <p:nvPr>
            <p:ph type="ftr" sz="quarter" idx="11"/>
          </p:nvPr>
        </p:nvSpPr>
        <p:spPr/>
        <p:txBody>
          <a:bodyPr/>
          <a:lstStyle/>
          <a:p>
            <a:r>
              <a:rPr lang="en-IN" smtClean="0"/>
              <a:t>Pro-Dev-1.0 (project based front-end internship)</a:t>
            </a:r>
            <a:endParaRPr lang="en-IN" dirty="0" smtClean="0"/>
          </a:p>
        </p:txBody>
      </p:sp>
      <p:sp>
        <p:nvSpPr>
          <p:cNvPr id="6" name="Slide Number Placeholder 5"/>
          <p:cNvSpPr>
            <a:spLocks noGrp="1"/>
          </p:cNvSpPr>
          <p:nvPr>
            <p:ph type="sldNum" sz="quarter" idx="12"/>
          </p:nvPr>
        </p:nvSpPr>
        <p:spPr/>
        <p:txBody>
          <a:bodyPr/>
          <a:lstStyle/>
          <a:p>
            <a:fld id="{FF5007B7-F6F4-49F7-91D6-40BDCF9DCE40}" type="slidenum">
              <a:rPr lang="en-IN" smtClean="0"/>
            </a:fld>
            <a:endParaRPr lang="en-IN"/>
          </a:p>
        </p:txBody>
      </p:sp>
      <p:pic>
        <p:nvPicPr>
          <p:cNvPr id="9" name="Picture 8"/>
          <p:cNvPicPr>
            <a:picLocks noChangeAspect="1"/>
          </p:cNvPicPr>
          <p:nvPr/>
        </p:nvPicPr>
        <p:blipFill>
          <a:blip r:embed="rId1"/>
          <a:stretch>
            <a:fillRect/>
          </a:stretch>
        </p:blipFill>
        <p:spPr>
          <a:xfrm>
            <a:off x="3485051" y="1521068"/>
            <a:ext cx="4937980" cy="27745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1916</Words>
  <Application>WPS Presentation</Application>
  <PresentationFormat>Widescreen</PresentationFormat>
  <Paragraphs>118</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Calibri</vt:lpstr>
      <vt:lpstr>Wingdings</vt:lpstr>
      <vt:lpstr>Calibri Light</vt:lpstr>
      <vt:lpstr>Microsoft YaHei</vt:lpstr>
      <vt:lpstr>Arial Unicode MS</vt:lpstr>
      <vt:lpstr>Retrospect</vt:lpstr>
      <vt:lpstr>Canteen Website</vt:lpstr>
      <vt:lpstr>Objective</vt:lpstr>
      <vt:lpstr>Layout</vt:lpstr>
      <vt:lpstr>Layout</vt:lpstr>
      <vt:lpstr>Layout</vt:lpstr>
      <vt:lpstr>Layout</vt:lpstr>
      <vt:lpstr>Details about component</vt:lpstr>
      <vt:lpstr>Details about component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 gupta</dc:creator>
  <cp:lastModifiedBy>DEEPANSH</cp:lastModifiedBy>
  <cp:revision>9</cp:revision>
  <dcterms:created xsi:type="dcterms:W3CDTF">2023-07-06T08:52:00Z</dcterms:created>
  <dcterms:modified xsi:type="dcterms:W3CDTF">2023-07-07T05:35:40Z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5018F2A285C34D1BB951B01EAB11E997</vt:lpwstr>
  </property>
  <property fmtid="{D5CDD505-2E9C-101B-9397-08002B2CF9AE}" pid="3" name="KSOProductBuildVer">
    <vt:lpwstr>1033-11.2.0.11219</vt:lpwstr>
  </property>
</Properties>
</file>