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8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7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5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68" r:id="rId6"/>
    <p:sldLayoutId id="2147483874" r:id="rId7"/>
    <p:sldLayoutId id="2147483864" r:id="rId8"/>
    <p:sldLayoutId id="2147483865" r:id="rId9"/>
    <p:sldLayoutId id="2147483866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B-Vital/Surucu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AAFE5019-4A2E-415C-8AC8-73F2CAEE5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6" r="3" b="3930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83004-CA60-4B5F-8AA6-3252B7B3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64" y="455674"/>
            <a:ext cx="3729162" cy="33417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00B050"/>
                </a:solidFill>
              </a:rPr>
              <a:t>Surucucu®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125E4A-F9C3-4FBB-9058-FD7760B8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71" y="3961966"/>
            <a:ext cx="3793642" cy="9709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Algoritmo e estrutura de dados avançados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7E84CB-5E28-49DF-9C26-F6211D588078}"/>
              </a:ext>
            </a:extLst>
          </p:cNvPr>
          <p:cNvSpPr txBox="1"/>
          <p:nvPr/>
        </p:nvSpPr>
        <p:spPr>
          <a:xfrm>
            <a:off x="690465" y="5402424"/>
            <a:ext cx="311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Alan B. Vital;</a:t>
            </a:r>
          </a:p>
          <a:p>
            <a:r>
              <a:rPr lang="pt-BR" dirty="0"/>
              <a:t>Gustavo Hamburg;</a:t>
            </a:r>
          </a:p>
        </p:txBody>
      </p:sp>
    </p:spTree>
    <p:extLst>
      <p:ext uri="{BB962C8B-B14F-4D97-AF65-F5344CB8AC3E}">
        <p14:creationId xmlns:p14="http://schemas.microsoft.com/office/powerpoint/2010/main" val="327551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B949D8D-8E17-4DBF-BEA8-13C57BF6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C6FC45-D4D9-4025-91DA-272D318D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284212-C175-4C82-B112-A5208F70C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0F94F6-B8E9-4B6E-A096-3831F72B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67323-5B22-4779-A599-DAA66591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de dados servem para os mais variados tipos de aplicações e jogos contidas no nosso cotidiano;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9EC706-8928-4DFD-8084-35D599EB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snake face cartoon">
            <a:extLst>
              <a:ext uri="{FF2B5EF4-FFF2-40B4-BE49-F238E27FC236}">
                <a16:creationId xmlns:a16="http://schemas.microsoft.com/office/drawing/2014/main" id="{7826C235-31C8-46EA-B216-EBB79056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6242" y="1211994"/>
            <a:ext cx="3322121" cy="44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9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48FF1-75A8-434D-BF18-377B60F2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621B8-844B-4C93-BE1E-A7168A3D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</a:p>
          <a:p>
            <a:pPr lvl="1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https://github.com/Alan-B-Vital/Surucucu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78199-ED5D-44FD-8D27-6E3EEDA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0CEB9-3432-4485-BC10-353687D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0469"/>
            <a:ext cx="10058400" cy="3849624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fizemos ?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que é uma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Surucucu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Quais estruturas Utilizamos?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&amp; biblioteca utilizada</a:t>
            </a:r>
          </a:p>
        </p:txBody>
      </p:sp>
      <p:pic>
        <p:nvPicPr>
          <p:cNvPr id="1026" name="Picture 2" descr="Resultado de imagem para surucucu">
            <a:extLst>
              <a:ext uri="{FF2B5EF4-FFF2-40B4-BE49-F238E27FC236}">
                <a16:creationId xmlns:a16="http://schemas.microsoft.com/office/drawing/2014/main" id="{274D75B3-F53B-41D1-8CE2-F1D560ED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18" y="2014194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Listrada 6">
            <a:extLst>
              <a:ext uri="{FF2B5EF4-FFF2-40B4-BE49-F238E27FC236}">
                <a16:creationId xmlns:a16="http://schemas.microsoft.com/office/drawing/2014/main" id="{02196861-8226-4A59-AEE8-9284B9C8B42B}"/>
              </a:ext>
            </a:extLst>
          </p:cNvPr>
          <p:cNvSpPr/>
          <p:nvPr/>
        </p:nvSpPr>
        <p:spPr>
          <a:xfrm>
            <a:off x="4442263" y="2990058"/>
            <a:ext cx="2490702" cy="214761"/>
          </a:xfrm>
          <a:prstGeom prst="striped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71D37C-08BC-48A0-95C4-2938D6B8A1ED}"/>
              </a:ext>
            </a:extLst>
          </p:cNvPr>
          <p:cNvSpPr txBox="1"/>
          <p:nvPr/>
        </p:nvSpPr>
        <p:spPr>
          <a:xfrm>
            <a:off x="7214118" y="45552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 tipo de cascavel brasileira</a:t>
            </a:r>
          </a:p>
        </p:txBody>
      </p:sp>
    </p:spTree>
    <p:extLst>
      <p:ext uri="{BB962C8B-B14F-4D97-AF65-F5344CB8AC3E}">
        <p14:creationId xmlns:p14="http://schemas.microsoft.com/office/powerpoint/2010/main" val="39746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0D935-21AA-4C8E-8E50-CBDD6903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Regras de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E93F0-CE2F-443F-B19B-89B3AD73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cobra começa no centro se movendo para cima a uma velocidade constante;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cobra pode se mover para norte, sul, leste e oeste apenas;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comida aparece aleatoriamente pelo mapa, em 1 e apenas 1 em quantidade;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cobra morre acertando uma das extremidades do mapa ou seu próprio corpo;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jogo continua até a cobra morrer.</a:t>
            </a:r>
          </a:p>
        </p:txBody>
      </p:sp>
    </p:spTree>
    <p:extLst>
      <p:ext uri="{BB962C8B-B14F-4D97-AF65-F5344CB8AC3E}">
        <p14:creationId xmlns:p14="http://schemas.microsoft.com/office/powerpoint/2010/main" val="13685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BF84D-B358-4975-95F0-EAF8E08A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E04C9-8707-4559-A2BE-56FBC9C7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043965"/>
            <a:ext cx="3622158" cy="384962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Board;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Food;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729329-B439-43A8-8C6C-DF109DCC68FA}"/>
              </a:ext>
            </a:extLst>
          </p:cNvPr>
          <p:cNvSpPr txBox="1">
            <a:spLocks/>
          </p:cNvSpPr>
          <p:nvPr/>
        </p:nvSpPr>
        <p:spPr>
          <a:xfrm>
            <a:off x="7343553" y="2043965"/>
            <a:ext cx="2867247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Menu;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600B7-D227-4BD7-BE32-4EEA9608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20DD8-638C-4C96-AEFB-E1B414F5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6646"/>
            <a:ext cx="10058400" cy="3849624"/>
          </a:xfrm>
        </p:spPr>
        <p:txBody>
          <a:bodyPr>
            <a:norm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Classe de “partes”;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Constitui cada tipo de célula que compõe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tabuleiro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5C64BC-5DC6-4B98-942A-25F150090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9" t="29411" r="48977" b="40325"/>
          <a:stretch/>
        </p:blipFill>
        <p:spPr bwMode="auto">
          <a:xfrm>
            <a:off x="8463517" y="2698862"/>
            <a:ext cx="1861571" cy="189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7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80ABD-ADDA-4D24-AC6A-EFCD2CAD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Food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D30D7-AB9D-4F69-8AEC-52E6BEF6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Constitui os atributos da mesma, assim como as coordenadas de onde ela será inserida no jogo pelos argumentos no momento de instancia da classe;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8B41B8-DE90-467B-B8F7-EDC96D5C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7247"/>
            <a:ext cx="2043445" cy="20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6E7BBD4-99BC-45ED-B4A3-C2C3B29AC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755" y="3887247"/>
            <a:ext cx="2043445" cy="20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BBB4115-C071-4742-BF6A-06A007E7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77" y="3887246"/>
            <a:ext cx="2043445" cy="206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17F3-3A95-49B9-BBEE-88E9674E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EAA5C-7BE4-4250-B80A-FD5B5043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28132"/>
            <a:ext cx="10166059" cy="4224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Temos os atributos principais que são: 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[tamanho]; 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[velocidade];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headSprite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bodySprite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tailSprite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[sprites dos componentes da cobra];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headRect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bodyRect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tailRect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[objetos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referentes aos sprites];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Funções Principais: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food_check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rotate_head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 ; 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move();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move_and_grow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23818F-ABA5-4FFA-AE97-64C3C8576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25" t="35672" r="53054" b="46680"/>
          <a:stretch/>
        </p:blipFill>
        <p:spPr>
          <a:xfrm>
            <a:off x="9496926" y="3235303"/>
            <a:ext cx="1026695" cy="12102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412AD6-F396-4AA3-AAC3-BFC5063EF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62" t="35758" r="51886" b="45882"/>
          <a:stretch/>
        </p:blipFill>
        <p:spPr>
          <a:xfrm>
            <a:off x="9496925" y="2239860"/>
            <a:ext cx="1026696" cy="9954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4BE540-FE66-44AB-BA91-197AFD2CA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782" t="29369" r="50681" b="42573"/>
          <a:stretch/>
        </p:blipFill>
        <p:spPr>
          <a:xfrm>
            <a:off x="9496925" y="4445573"/>
            <a:ext cx="1026696" cy="12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BDE-5861-4612-A138-FCDC70A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0308A-ECBF-4B84-B32F-0CB3FEF3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72" y="2103120"/>
            <a:ext cx="9370828" cy="3849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Atributos principais: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Food;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Funçoes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principais: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snake_kill_check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draw_snake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draw_food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kill_food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712319-FD17-45D9-A035-8F51D5B64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2" t="23202" r="28802" b="32381"/>
          <a:stretch/>
        </p:blipFill>
        <p:spPr>
          <a:xfrm>
            <a:off x="6294474" y="2126512"/>
            <a:ext cx="4550735" cy="30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0C53-7ECC-4F02-90BC-A541E0B3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Menu 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02422-13F0-4612-B137-4F988257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Classe menu é responsável por toda parte de criação da tela inicial e da tela de recomeço do jogo;</a:t>
            </a:r>
          </a:p>
          <a:p>
            <a:pPr>
              <a:lnSpc>
                <a:spcPct val="150000"/>
              </a:lnSpc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Ficando responsável pela compilação de todas as classes e toma conta de suas interações;</a:t>
            </a:r>
          </a:p>
          <a:p>
            <a:pPr>
              <a:lnSpc>
                <a:spcPct val="150000"/>
              </a:lnSpc>
            </a:pP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Temos as funções:  </a:t>
            </a:r>
          </a:p>
          <a:p>
            <a:pPr lvl="1">
              <a:lnSpc>
                <a:spcPct val="150000"/>
              </a:lnSpc>
            </a:pP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initial_menu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()[sendo o menu inicial do jogo];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play()[onde o jogo acontece];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Já a classe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só serve para inicializar tudo, pois é lá que se instancia o menu que por sua vez inicia o jogo;</a:t>
            </a:r>
          </a:p>
        </p:txBody>
      </p:sp>
    </p:spTree>
    <p:extLst>
      <p:ext uri="{BB962C8B-B14F-4D97-AF65-F5344CB8AC3E}">
        <p14:creationId xmlns:p14="http://schemas.microsoft.com/office/powerpoint/2010/main" val="693128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Sagona Book</vt:lpstr>
      <vt:lpstr>Sagona ExtraLight</vt:lpstr>
      <vt:lpstr>SavonVTI</vt:lpstr>
      <vt:lpstr>Surucucu®</vt:lpstr>
      <vt:lpstr>Introdução</vt:lpstr>
      <vt:lpstr>Regras de base</vt:lpstr>
      <vt:lpstr>Classes Básicas</vt:lpstr>
      <vt:lpstr>Cells</vt:lpstr>
      <vt:lpstr>Food</vt:lpstr>
      <vt:lpstr>Snake</vt:lpstr>
      <vt:lpstr>Board</vt:lpstr>
      <vt:lpstr>Menu &amp; Main</vt:lpstr>
      <vt:lpstr>Conclusão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Surucucu®</dc:title>
  <dc:creator>Gustavo Hamburg</dc:creator>
  <cp:lastModifiedBy>alan vital</cp:lastModifiedBy>
  <cp:revision>8</cp:revision>
  <dcterms:created xsi:type="dcterms:W3CDTF">2019-11-13T14:58:37Z</dcterms:created>
  <dcterms:modified xsi:type="dcterms:W3CDTF">2019-11-13T20:56:52Z</dcterms:modified>
</cp:coreProperties>
</file>