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E9B4-F634-2747-30CB-EE3B569A6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B688B4-5E2D-3533-6A4F-7FF4D39A8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EDE80-6163-3094-A46C-BB9125DC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44C69-901C-C7A1-3882-4DC13273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2B0AF-004E-4D74-0F35-9E9DE59C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5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D12CE-0D26-993A-07B7-A84C7881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2C88A-6B78-32A3-4781-CDFF74F95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FC56E-D4AC-242D-BD9A-82FCEB0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3D943-DB28-8E94-8449-FEA31DB8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9825-FDF7-5763-D046-3EB3024F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3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40B08-56C0-BA67-5530-3A702D9B8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0C1CB-CBF4-F99A-B9EE-80A8B8B2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2F7AD-98A1-B795-57E5-BFEF3D52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0813-D39A-0507-A539-AD78780F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A8C-A936-912F-0C92-1F04CEBF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7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3885B-6F38-3EA7-4E27-00A3D4C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4FE8-5CB5-4505-C09D-5423B7FA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36A61-4BBD-8159-02B3-1037B06A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5266-0429-0856-5D15-B6B1FA2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684B9-37BB-3DCF-6F67-A609BAF2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7949E-9B96-747D-AEDA-75ED8D8A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1534F-570F-0069-CB63-380F45A4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060D6-3F08-FC74-BF59-7B2454DF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3D74B-100F-D3E2-E188-FAA2CBFC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42CD4-E6B6-CCEF-49A0-C12AA25C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02EDF-70FB-1DB7-36C3-843A120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2296F-B31D-A68D-0481-B69ABF8CB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34C6E-E3AE-662F-B649-CE29C06B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1C6CF-F5E1-5014-9653-403DD388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2879D-0A49-4349-CD99-A8625481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64DB6-B605-364E-881A-1785477B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4D9F5-B005-2DCE-E296-A371B90E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D2591-3B29-E7A7-A3CB-AFCBC7CC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78031A-9173-44CB-86F0-488607797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46164E-0694-59E4-CEDF-D0F03F7D8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49E0B-4C37-D44D-7445-37FE7160C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E6E54-D452-16B9-A62E-0907E570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3E38F-F7FE-005C-24F5-59757C8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B20DC6-DC6D-0D67-FF28-24D9911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1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014C1-2941-3734-45B5-9CECA24E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57CD00-4FA2-D918-C1D0-6113C3A3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9B94D-E428-FAC1-4632-A7E45265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56A41C-A759-F7EA-B511-2A18810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3B0AC0-582A-3C55-4D95-0EA18CD1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4DD9BB-5DA2-DA6E-6789-8FA91FC5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B0C15-FA80-C1A9-78D9-D250422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D7D72-3DBA-47C9-EA59-AFFB779A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CF809-BEAD-AD09-E51F-A07FA943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D5D75-16E0-16C4-A7D3-F14FA463C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9FF3B-B699-52C2-7BA8-B83ABBF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A91EE-6B28-74D7-FAE9-504001E1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A895C-D368-49C3-0E22-BBDD4730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81987-CECA-962E-9B7C-0ECD06FB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D52448-E4CB-AAC2-679A-F61CB8585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446DB-C673-B871-0AB3-02EB11B1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9B779-D3FE-D7D7-BF8B-37D7C323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561B9-EB23-2A4E-E562-7C45FF8C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55104-15C9-DDB2-7355-5A75CA86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3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B4E5A-7766-621D-8BAD-96742051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1283-1CC1-31BF-2CEB-A19624E9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5A439-C456-FEF2-E5BD-F7E09AD11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596C5-0A8A-4934-A4D5-765766A25553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D1CAF-0D78-178E-E3FF-EC88F015B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C049A-2EA3-6D12-7410-BEECEF6FB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1F6AA-0411-4FEB-B9E6-846AE68DD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87A93-92FA-7D63-B51E-7B04E41CA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도서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CB602-A61E-0AF8-CB22-AB806E74C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83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D1E3-48D4-7540-BCAE-39AB7E90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34" y="528711"/>
            <a:ext cx="1689743" cy="456996"/>
          </a:xfrm>
        </p:spPr>
        <p:txBody>
          <a:bodyPr>
            <a:normAutofit fontScale="90000"/>
          </a:bodyPr>
          <a:lstStyle/>
          <a:p>
            <a:r>
              <a:rPr lang="ko-KR" altLang="en-US" sz="2000" dirty="0"/>
              <a:t>도서관리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52A5C-4EB4-D64A-8BE9-140BBB87097D}"/>
              </a:ext>
            </a:extLst>
          </p:cNvPr>
          <p:cNvSpPr/>
          <p:nvPr/>
        </p:nvSpPr>
        <p:spPr>
          <a:xfrm>
            <a:off x="1116373" y="1669410"/>
            <a:ext cx="8146869" cy="376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B14498D-567D-EF55-0663-E3632E9A4FFA}"/>
              </a:ext>
            </a:extLst>
          </p:cNvPr>
          <p:cNvSpPr txBox="1">
            <a:spLocks/>
          </p:cNvSpPr>
          <p:nvPr/>
        </p:nvSpPr>
        <p:spPr>
          <a:xfrm>
            <a:off x="1116374" y="1212414"/>
            <a:ext cx="1577132" cy="456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도서 관리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7E4CB4-37AC-7E02-2DDF-BEAC8CA7CDA7}"/>
              </a:ext>
            </a:extLst>
          </p:cNvPr>
          <p:cNvSpPr txBox="1">
            <a:spLocks/>
          </p:cNvSpPr>
          <p:nvPr/>
        </p:nvSpPr>
        <p:spPr>
          <a:xfrm>
            <a:off x="2693506" y="1212414"/>
            <a:ext cx="1577132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이용자 관리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3B8B5C-E480-835E-B3FB-6BBD3B31FA59}"/>
              </a:ext>
            </a:extLst>
          </p:cNvPr>
          <p:cNvSpPr txBox="1">
            <a:spLocks/>
          </p:cNvSpPr>
          <p:nvPr/>
        </p:nvSpPr>
        <p:spPr>
          <a:xfrm>
            <a:off x="4270638" y="1212414"/>
            <a:ext cx="1577132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대출 관리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15C4E3-78C8-EF70-BF4A-4A819915BFBE}"/>
              </a:ext>
            </a:extLst>
          </p:cNvPr>
          <p:cNvSpPr txBox="1">
            <a:spLocks/>
          </p:cNvSpPr>
          <p:nvPr/>
        </p:nvSpPr>
        <p:spPr>
          <a:xfrm>
            <a:off x="1443903" y="2286102"/>
            <a:ext cx="1577132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도서 추가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84445BD-D5AB-A394-3304-39F61EE441A9}"/>
              </a:ext>
            </a:extLst>
          </p:cNvPr>
          <p:cNvSpPr txBox="1">
            <a:spLocks/>
          </p:cNvSpPr>
          <p:nvPr/>
        </p:nvSpPr>
        <p:spPr>
          <a:xfrm>
            <a:off x="3198600" y="2286102"/>
            <a:ext cx="1577132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도서 수정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91D51FD-3791-9C07-87B9-74A790A3F848}"/>
              </a:ext>
            </a:extLst>
          </p:cNvPr>
          <p:cNvSpPr txBox="1">
            <a:spLocks/>
          </p:cNvSpPr>
          <p:nvPr/>
        </p:nvSpPr>
        <p:spPr>
          <a:xfrm>
            <a:off x="4953297" y="2286102"/>
            <a:ext cx="1577132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도서 삭제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BDD6381-49A0-D9FF-85B0-1A781E098E5C}"/>
              </a:ext>
            </a:extLst>
          </p:cNvPr>
          <p:cNvSpPr txBox="1">
            <a:spLocks/>
          </p:cNvSpPr>
          <p:nvPr/>
        </p:nvSpPr>
        <p:spPr>
          <a:xfrm>
            <a:off x="6719981" y="2286102"/>
            <a:ext cx="2247400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대출 목록에 </a:t>
            </a:r>
            <a:r>
              <a:rPr lang="ko-KR" altLang="en-US" sz="2000" dirty="0"/>
              <a:t>추가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3579B88-0B8A-8191-09BC-7719646EBA4D}"/>
              </a:ext>
            </a:extLst>
          </p:cNvPr>
          <p:cNvSpPr txBox="1">
            <a:spLocks/>
          </p:cNvSpPr>
          <p:nvPr/>
        </p:nvSpPr>
        <p:spPr>
          <a:xfrm>
            <a:off x="1443902" y="1708660"/>
            <a:ext cx="1936861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검색 항목 선택</a:t>
            </a:r>
            <a:endParaRPr lang="ko-KR" altLang="en-US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209F2DD-537F-8E40-299D-6B76B04031CD}"/>
              </a:ext>
            </a:extLst>
          </p:cNvPr>
          <p:cNvSpPr txBox="1">
            <a:spLocks/>
          </p:cNvSpPr>
          <p:nvPr/>
        </p:nvSpPr>
        <p:spPr>
          <a:xfrm>
            <a:off x="3550937" y="1708660"/>
            <a:ext cx="4007543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검색어 입력란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9E6F521-CA54-C95B-8568-A1807F90ED43}"/>
              </a:ext>
            </a:extLst>
          </p:cNvPr>
          <p:cNvSpPr txBox="1">
            <a:spLocks/>
          </p:cNvSpPr>
          <p:nvPr/>
        </p:nvSpPr>
        <p:spPr>
          <a:xfrm>
            <a:off x="7676374" y="1708660"/>
            <a:ext cx="1291007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검색 버튼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E856C7D-1E13-DEEF-B2CA-564B96FB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41897"/>
              </p:ext>
            </p:extLst>
          </p:nvPr>
        </p:nvGraphicFramePr>
        <p:xfrm>
          <a:off x="1214073" y="3232168"/>
          <a:ext cx="7699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205">
                  <a:extLst>
                    <a:ext uri="{9D8B030D-6E8A-4147-A177-3AD203B41FA5}">
                      <a16:colId xmlns:a16="http://schemas.microsoft.com/office/drawing/2014/main" val="3369866070"/>
                    </a:ext>
                  </a:extLst>
                </a:gridCol>
                <a:gridCol w="1283205">
                  <a:extLst>
                    <a:ext uri="{9D8B030D-6E8A-4147-A177-3AD203B41FA5}">
                      <a16:colId xmlns:a16="http://schemas.microsoft.com/office/drawing/2014/main" val="2576812056"/>
                    </a:ext>
                  </a:extLst>
                </a:gridCol>
                <a:gridCol w="1283205">
                  <a:extLst>
                    <a:ext uri="{9D8B030D-6E8A-4147-A177-3AD203B41FA5}">
                      <a16:colId xmlns:a16="http://schemas.microsoft.com/office/drawing/2014/main" val="3768212111"/>
                    </a:ext>
                  </a:extLst>
                </a:gridCol>
                <a:gridCol w="1283205">
                  <a:extLst>
                    <a:ext uri="{9D8B030D-6E8A-4147-A177-3AD203B41FA5}">
                      <a16:colId xmlns:a16="http://schemas.microsoft.com/office/drawing/2014/main" val="3937747735"/>
                    </a:ext>
                  </a:extLst>
                </a:gridCol>
                <a:gridCol w="1283205">
                  <a:extLst>
                    <a:ext uri="{9D8B030D-6E8A-4147-A177-3AD203B41FA5}">
                      <a16:colId xmlns:a16="http://schemas.microsoft.com/office/drawing/2014/main" val="3294740073"/>
                    </a:ext>
                  </a:extLst>
                </a:gridCol>
                <a:gridCol w="1283205">
                  <a:extLst>
                    <a:ext uri="{9D8B030D-6E8A-4147-A177-3AD203B41FA5}">
                      <a16:colId xmlns:a16="http://schemas.microsoft.com/office/drawing/2014/main" val="1497139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출판년도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대출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0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도서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대출중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5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1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81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D1E3-48D4-7540-BCAE-39AB7E90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34" y="528711"/>
            <a:ext cx="2214056" cy="45699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이용자 관리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52A5C-4EB4-D64A-8BE9-140BBB87097D}"/>
              </a:ext>
            </a:extLst>
          </p:cNvPr>
          <p:cNvSpPr/>
          <p:nvPr/>
        </p:nvSpPr>
        <p:spPr>
          <a:xfrm>
            <a:off x="1149930" y="1585521"/>
            <a:ext cx="8146869" cy="376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B14498D-567D-EF55-0663-E3632E9A4FFA}"/>
              </a:ext>
            </a:extLst>
          </p:cNvPr>
          <p:cNvSpPr txBox="1">
            <a:spLocks/>
          </p:cNvSpPr>
          <p:nvPr/>
        </p:nvSpPr>
        <p:spPr>
          <a:xfrm>
            <a:off x="1149931" y="1128525"/>
            <a:ext cx="1577132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도서 관리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7E4CB4-37AC-7E02-2DDF-BEAC8CA7CDA7}"/>
              </a:ext>
            </a:extLst>
          </p:cNvPr>
          <p:cNvSpPr txBox="1">
            <a:spLocks/>
          </p:cNvSpPr>
          <p:nvPr/>
        </p:nvSpPr>
        <p:spPr>
          <a:xfrm>
            <a:off x="2727063" y="1128525"/>
            <a:ext cx="1577132" cy="456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이용자 관리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3B8B5C-E480-835E-B3FB-6BBD3B31FA59}"/>
              </a:ext>
            </a:extLst>
          </p:cNvPr>
          <p:cNvSpPr txBox="1">
            <a:spLocks/>
          </p:cNvSpPr>
          <p:nvPr/>
        </p:nvSpPr>
        <p:spPr>
          <a:xfrm>
            <a:off x="4304195" y="1128525"/>
            <a:ext cx="1577132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대출 관리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15C4E3-78C8-EF70-BF4A-4A819915BFBE}"/>
              </a:ext>
            </a:extLst>
          </p:cNvPr>
          <p:cNvSpPr txBox="1">
            <a:spLocks/>
          </p:cNvSpPr>
          <p:nvPr/>
        </p:nvSpPr>
        <p:spPr>
          <a:xfrm>
            <a:off x="1477460" y="2202213"/>
            <a:ext cx="1577132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이용자 추가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84445BD-D5AB-A394-3304-39F61EE441A9}"/>
              </a:ext>
            </a:extLst>
          </p:cNvPr>
          <p:cNvSpPr txBox="1">
            <a:spLocks/>
          </p:cNvSpPr>
          <p:nvPr/>
        </p:nvSpPr>
        <p:spPr>
          <a:xfrm>
            <a:off x="3200400" y="2202213"/>
            <a:ext cx="1968617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이용자 정보 수정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91D51FD-3791-9C07-87B9-74A790A3F848}"/>
              </a:ext>
            </a:extLst>
          </p:cNvPr>
          <p:cNvSpPr txBox="1">
            <a:spLocks/>
          </p:cNvSpPr>
          <p:nvPr/>
        </p:nvSpPr>
        <p:spPr>
          <a:xfrm>
            <a:off x="5307434" y="2189632"/>
            <a:ext cx="1577132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이용자 삭제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BDD6381-49A0-D9FF-85B0-1A781E098E5C}"/>
              </a:ext>
            </a:extLst>
          </p:cNvPr>
          <p:cNvSpPr txBox="1">
            <a:spLocks/>
          </p:cNvSpPr>
          <p:nvPr/>
        </p:nvSpPr>
        <p:spPr>
          <a:xfrm>
            <a:off x="7118058" y="2202213"/>
            <a:ext cx="1882879" cy="4569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대출자로 선택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3579B88-0B8A-8191-09BC-7719646EBA4D}"/>
              </a:ext>
            </a:extLst>
          </p:cNvPr>
          <p:cNvSpPr txBox="1">
            <a:spLocks/>
          </p:cNvSpPr>
          <p:nvPr/>
        </p:nvSpPr>
        <p:spPr>
          <a:xfrm>
            <a:off x="1477459" y="1624771"/>
            <a:ext cx="1936861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검색 항목 선택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209F2DD-537F-8E40-299D-6B76B04031CD}"/>
              </a:ext>
            </a:extLst>
          </p:cNvPr>
          <p:cNvSpPr txBox="1">
            <a:spLocks/>
          </p:cNvSpPr>
          <p:nvPr/>
        </p:nvSpPr>
        <p:spPr>
          <a:xfrm>
            <a:off x="3584494" y="1624771"/>
            <a:ext cx="4007543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검색어 입력란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9E6F521-CA54-C95B-8568-A1807F90ED43}"/>
              </a:ext>
            </a:extLst>
          </p:cNvPr>
          <p:cNvSpPr txBox="1">
            <a:spLocks/>
          </p:cNvSpPr>
          <p:nvPr/>
        </p:nvSpPr>
        <p:spPr>
          <a:xfrm>
            <a:off x="7709931" y="1624771"/>
            <a:ext cx="1291007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검색 버튼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E856C7D-1E13-DEEF-B2CA-564B96FB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09796"/>
              </p:ext>
            </p:extLst>
          </p:nvPr>
        </p:nvGraphicFramePr>
        <p:xfrm>
          <a:off x="1285664" y="2929295"/>
          <a:ext cx="7875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80">
                  <a:extLst>
                    <a:ext uri="{9D8B030D-6E8A-4147-A177-3AD203B41FA5}">
                      <a16:colId xmlns:a16="http://schemas.microsoft.com/office/drawing/2014/main" val="3369866070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2576812056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768212111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937747735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29474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대출 가능 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도서수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대출 중인 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도서수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0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도서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5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1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2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3D1E3-48D4-7540-BCAE-39AB7E90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92" y="166633"/>
            <a:ext cx="2214056" cy="45699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대출 관리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652A5C-4EB4-D64A-8BE9-140BBB87097D}"/>
              </a:ext>
            </a:extLst>
          </p:cNvPr>
          <p:cNvSpPr/>
          <p:nvPr/>
        </p:nvSpPr>
        <p:spPr>
          <a:xfrm>
            <a:off x="1192889" y="1070020"/>
            <a:ext cx="8146869" cy="5467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B14498D-567D-EF55-0663-E3632E9A4FFA}"/>
              </a:ext>
            </a:extLst>
          </p:cNvPr>
          <p:cNvSpPr txBox="1">
            <a:spLocks/>
          </p:cNvSpPr>
          <p:nvPr/>
        </p:nvSpPr>
        <p:spPr>
          <a:xfrm>
            <a:off x="1192889" y="613024"/>
            <a:ext cx="1577132" cy="456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도서 관리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B7E4CB4-37AC-7E02-2DDF-BEAC8CA7CDA7}"/>
              </a:ext>
            </a:extLst>
          </p:cNvPr>
          <p:cNvSpPr txBox="1">
            <a:spLocks/>
          </p:cNvSpPr>
          <p:nvPr/>
        </p:nvSpPr>
        <p:spPr>
          <a:xfrm>
            <a:off x="2770021" y="613024"/>
            <a:ext cx="1577132" cy="456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이용자 관리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3B8B5C-E480-835E-B3FB-6BBD3B31FA59}"/>
              </a:ext>
            </a:extLst>
          </p:cNvPr>
          <p:cNvSpPr txBox="1">
            <a:spLocks/>
          </p:cNvSpPr>
          <p:nvPr/>
        </p:nvSpPr>
        <p:spPr>
          <a:xfrm>
            <a:off x="4347153" y="613024"/>
            <a:ext cx="1577132" cy="4569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대출 관리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515C4E3-78C8-EF70-BF4A-4A819915BFBE}"/>
              </a:ext>
            </a:extLst>
          </p:cNvPr>
          <p:cNvSpPr txBox="1">
            <a:spLocks/>
          </p:cNvSpPr>
          <p:nvPr/>
        </p:nvSpPr>
        <p:spPr>
          <a:xfrm>
            <a:off x="7780145" y="2753544"/>
            <a:ext cx="1417740" cy="3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반납 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91D51FD-3791-9C07-87B9-74A790A3F848}"/>
              </a:ext>
            </a:extLst>
          </p:cNvPr>
          <p:cNvSpPr txBox="1">
            <a:spLocks/>
          </p:cNvSpPr>
          <p:nvPr/>
        </p:nvSpPr>
        <p:spPr>
          <a:xfrm>
            <a:off x="7780145" y="4693283"/>
            <a:ext cx="1417740" cy="3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대출 하기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BDD6381-49A0-D9FF-85B0-1A781E098E5C}"/>
              </a:ext>
            </a:extLst>
          </p:cNvPr>
          <p:cNvSpPr txBox="1">
            <a:spLocks/>
          </p:cNvSpPr>
          <p:nvPr/>
        </p:nvSpPr>
        <p:spPr>
          <a:xfrm>
            <a:off x="1322485" y="2752648"/>
            <a:ext cx="1882879" cy="3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대출 중인 도서 목록 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E856C7D-1E13-DEEF-B2CA-564B96FB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51071"/>
              </p:ext>
            </p:extLst>
          </p:nvPr>
        </p:nvGraphicFramePr>
        <p:xfrm>
          <a:off x="1322485" y="1544204"/>
          <a:ext cx="7875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80">
                  <a:extLst>
                    <a:ext uri="{9D8B030D-6E8A-4147-A177-3AD203B41FA5}">
                      <a16:colId xmlns:a16="http://schemas.microsoft.com/office/drawing/2014/main" val="3369866070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2576812056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768212111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937747735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294740073"/>
                    </a:ext>
                  </a:extLst>
                </a:gridCol>
              </a:tblGrid>
              <a:tr h="4951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이용자명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대출 가능 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도서수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대출 중인 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도서수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03267"/>
                  </a:ext>
                </a:extLst>
              </a:tr>
              <a:tr h="2868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도서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5584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5D3D3A1-9249-7947-92AE-B8D6CC4D6908}"/>
              </a:ext>
            </a:extLst>
          </p:cNvPr>
          <p:cNvSpPr txBox="1">
            <a:spLocks/>
          </p:cNvSpPr>
          <p:nvPr/>
        </p:nvSpPr>
        <p:spPr>
          <a:xfrm>
            <a:off x="1322485" y="4677825"/>
            <a:ext cx="2038477" cy="3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대출 하려는 도서 목록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02D522E-2837-AE13-BD09-FADBA1E1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4598"/>
              </p:ext>
            </p:extLst>
          </p:nvPr>
        </p:nvGraphicFramePr>
        <p:xfrm>
          <a:off x="1322485" y="3169967"/>
          <a:ext cx="7875400" cy="122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80">
                  <a:extLst>
                    <a:ext uri="{9D8B030D-6E8A-4147-A177-3AD203B41FA5}">
                      <a16:colId xmlns:a16="http://schemas.microsoft.com/office/drawing/2014/main" val="3369866070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2576812056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768212111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937747735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294740073"/>
                    </a:ext>
                  </a:extLst>
                </a:gridCol>
              </a:tblGrid>
              <a:tr h="4951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대출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반납 예정일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03267"/>
                  </a:ext>
                </a:extLst>
              </a:tr>
              <a:tr h="2868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도서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2024-01-01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2024-12-31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55843"/>
                  </a:ext>
                </a:extLst>
              </a:tr>
              <a:tr h="286884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5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3B15BC7-2B2A-09D2-BE27-6E2ED56AD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38586"/>
              </p:ext>
            </p:extLst>
          </p:nvPr>
        </p:nvGraphicFramePr>
        <p:xfrm>
          <a:off x="1322485" y="5102180"/>
          <a:ext cx="7875400" cy="122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80">
                  <a:extLst>
                    <a:ext uri="{9D8B030D-6E8A-4147-A177-3AD203B41FA5}">
                      <a16:colId xmlns:a16="http://schemas.microsoft.com/office/drawing/2014/main" val="3369866070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2576812056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768212111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937747735"/>
                    </a:ext>
                  </a:extLst>
                </a:gridCol>
                <a:gridCol w="1575080">
                  <a:extLst>
                    <a:ext uri="{9D8B030D-6E8A-4147-A177-3AD203B41FA5}">
                      <a16:colId xmlns:a16="http://schemas.microsoft.com/office/drawing/2014/main" val="3294740073"/>
                    </a:ext>
                  </a:extLst>
                </a:gridCol>
              </a:tblGrid>
              <a:tr h="4951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도서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출판년도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03267"/>
                  </a:ext>
                </a:extLst>
              </a:tr>
              <a:tr h="2868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도서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2024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55843"/>
                  </a:ext>
                </a:extLst>
              </a:tr>
              <a:tr h="286884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5955"/>
                  </a:ext>
                </a:extLst>
              </a:tr>
            </a:tbl>
          </a:graphicData>
        </a:graphic>
      </p:graphicFrame>
      <p:sp>
        <p:nvSpPr>
          <p:cNvPr id="18" name="제목 1">
            <a:extLst>
              <a:ext uri="{FF2B5EF4-FFF2-40B4-BE49-F238E27FC236}">
                <a16:creationId xmlns:a16="http://schemas.microsoft.com/office/drawing/2014/main" id="{C1EDADFB-ECD1-95DA-7606-F73CE7E4ECFB}"/>
              </a:ext>
            </a:extLst>
          </p:cNvPr>
          <p:cNvSpPr txBox="1">
            <a:spLocks/>
          </p:cNvSpPr>
          <p:nvPr/>
        </p:nvSpPr>
        <p:spPr>
          <a:xfrm>
            <a:off x="1336654" y="1155337"/>
            <a:ext cx="1882879" cy="3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대출 하려는 이용자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6A522DA2-4C3C-65AD-6314-10B9792FE7E1}"/>
              </a:ext>
            </a:extLst>
          </p:cNvPr>
          <p:cNvSpPr txBox="1">
            <a:spLocks/>
          </p:cNvSpPr>
          <p:nvPr/>
        </p:nvSpPr>
        <p:spPr>
          <a:xfrm>
            <a:off x="6220532" y="4693283"/>
            <a:ext cx="1417740" cy="320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목록에서 삭제</a:t>
            </a:r>
          </a:p>
        </p:txBody>
      </p:sp>
    </p:spTree>
    <p:extLst>
      <p:ext uri="{BB962C8B-B14F-4D97-AF65-F5344CB8AC3E}">
        <p14:creationId xmlns:p14="http://schemas.microsoft.com/office/powerpoint/2010/main" val="389729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159</Words>
  <Application>Microsoft Office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도서 관리 시스템</vt:lpstr>
      <vt:lpstr>도서관리 화면</vt:lpstr>
      <vt:lpstr>이용자 관리 화면</vt:lpstr>
      <vt:lpstr>대출 관리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 시스템</dc:title>
  <dc:creator>곽지훈</dc:creator>
  <cp:lastModifiedBy>곽지훈</cp:lastModifiedBy>
  <cp:revision>4</cp:revision>
  <dcterms:created xsi:type="dcterms:W3CDTF">2024-04-05T06:16:15Z</dcterms:created>
  <dcterms:modified xsi:type="dcterms:W3CDTF">2024-04-05T08:50:34Z</dcterms:modified>
</cp:coreProperties>
</file>