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5F4A-CEFE-4597-9836-A348379E8154}" type="datetimeFigureOut">
              <a:rPr lang="fr-FR" smtClean="0"/>
              <a:t>11/11/2011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693B-5F06-48B1-B48C-23E2A04BCD4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AP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098"/>
            <a:ext cx="9144000" cy="3315804"/>
          </a:xfrm>
          <a:prstGeom prst="rect">
            <a:avLst/>
          </a:prstGeom>
        </p:spPr>
      </p:pic>
      <p:pic>
        <p:nvPicPr>
          <p:cNvPr id="7" name="Picture 6" descr="Map_control.png"/>
          <p:cNvPicPr>
            <a:picLocks noChangeAspect="1"/>
          </p:cNvPicPr>
          <p:nvPr/>
        </p:nvPicPr>
        <p:blipFill>
          <a:blip r:embed="rId3">
            <a:lum contrast="100000"/>
          </a:blip>
          <a:srcRect l="23104" t="2532" r="19136" b="2532"/>
          <a:stretch>
            <a:fillRect/>
          </a:stretch>
        </p:blipFill>
        <p:spPr>
          <a:xfrm rot="1810328">
            <a:off x="1670203" y="-237269"/>
            <a:ext cx="7983223" cy="7044020"/>
          </a:xfrm>
          <a:prstGeom prst="rect">
            <a:avLst/>
          </a:prstGeom>
        </p:spPr>
      </p:pic>
      <p:pic>
        <p:nvPicPr>
          <p:cNvPr id="8" name="Picture 7" descr="Map_control.png"/>
          <p:cNvPicPr>
            <a:picLocks noChangeAspect="1"/>
          </p:cNvPicPr>
          <p:nvPr/>
        </p:nvPicPr>
        <p:blipFill>
          <a:blip r:embed="rId3">
            <a:lum contrast="100000"/>
          </a:blip>
          <a:srcRect l="23104" t="2532" r="19136" b="2532"/>
          <a:stretch>
            <a:fillRect/>
          </a:stretch>
        </p:blipFill>
        <p:spPr>
          <a:xfrm rot="1810328">
            <a:off x="-5247626" y="5017"/>
            <a:ext cx="7983223" cy="704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control.png"/>
          <p:cNvPicPr>
            <a:picLocks noChangeAspect="1"/>
          </p:cNvPicPr>
          <p:nvPr/>
        </p:nvPicPr>
        <p:blipFill>
          <a:blip r:embed="rId2">
            <a:lum contrast="100000"/>
          </a:blip>
          <a:srcRect l="23104" t="2532" r="19136" b="2532"/>
          <a:stretch>
            <a:fillRect/>
          </a:stretch>
        </p:blipFill>
        <p:spPr>
          <a:xfrm>
            <a:off x="838200" y="990600"/>
            <a:ext cx="6477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</dc:creator>
  <cp:lastModifiedBy>GERM</cp:lastModifiedBy>
  <cp:revision>1</cp:revision>
  <dcterms:created xsi:type="dcterms:W3CDTF">2011-11-11T15:55:16Z</dcterms:created>
  <dcterms:modified xsi:type="dcterms:W3CDTF">2011-11-11T16:13:15Z</dcterms:modified>
</cp:coreProperties>
</file>