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E6B7-2C85-4E27-8015-8E3E50EE630E}" type="datetimeFigureOut">
              <a:rPr lang="fr-FR" smtClean="0"/>
              <a:t>12/11/2011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22D7-9D82-490D-A1AE-D0C57F73ADF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000" y="152400"/>
            <a:ext cx="3962400" cy="3615630"/>
            <a:chOff x="381000" y="152400"/>
            <a:chExt cx="3962400" cy="3615630"/>
          </a:xfrm>
        </p:grpSpPr>
        <p:sp>
          <p:nvSpPr>
            <p:cNvPr id="7" name="Rectangle 6"/>
            <p:cNvSpPr/>
            <p:nvPr/>
          </p:nvSpPr>
          <p:spPr>
            <a:xfrm>
              <a:off x="381000" y="152400"/>
              <a:ext cx="3962400" cy="320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" y="228600"/>
              <a:ext cx="32766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 err="1" smtClean="0"/>
                <a:t>Unité</a:t>
              </a:r>
              <a:r>
                <a:rPr lang="fr-FR" sz="2000" b="1" dirty="0" err="1" smtClean="0"/>
                <a:t>__________</a:t>
              </a:r>
              <a:endParaRPr lang="fr-FR" sz="2000" b="1" dirty="0" smtClean="0"/>
            </a:p>
            <a:p>
              <a:r>
                <a:rPr lang="fr-FR" b="1" dirty="0" err="1" smtClean="0"/>
                <a:t>Range_________</a:t>
              </a:r>
              <a:endParaRPr lang="fr-FR" b="1" dirty="0" smtClean="0"/>
            </a:p>
            <a:p>
              <a:r>
                <a:rPr lang="fr-FR" b="1" dirty="0" err="1" smtClean="0"/>
                <a:t>Atck</a:t>
              </a:r>
              <a:endParaRPr lang="fr-FR" b="1" dirty="0" smtClean="0"/>
            </a:p>
            <a:p>
              <a:r>
                <a:rPr lang="fr-FR" b="1" dirty="0" err="1" smtClean="0"/>
                <a:t>Defs</a:t>
              </a:r>
              <a:endParaRPr lang="fr-FR" b="1" dirty="0" smtClean="0"/>
            </a:p>
            <a:p>
              <a:r>
                <a:rPr lang="fr-FR" b="1" dirty="0" err="1" smtClean="0"/>
                <a:t>Spec</a:t>
              </a:r>
              <a:endParaRPr lang="fr-FR" b="1" dirty="0" smtClean="0"/>
            </a:p>
            <a:p>
              <a:endParaRPr lang="fr-FR" b="1" dirty="0" smtClean="0"/>
            </a:p>
            <a:p>
              <a:r>
                <a:rPr lang="fr-FR" sz="2000" b="1" u="sng" dirty="0" smtClean="0"/>
                <a:t>INVEST.AP</a:t>
              </a:r>
              <a:endParaRPr lang="fr-FR" b="1" u="sng" dirty="0" smtClean="0"/>
            </a:p>
            <a:p>
              <a:r>
                <a:rPr lang="fr-FR" b="1" dirty="0" smtClean="0"/>
                <a:t>AP(move1)+(Atck1)+(</a:t>
              </a:r>
              <a:r>
                <a:rPr lang="fr-FR" b="1" dirty="0" err="1" smtClean="0"/>
                <a:t>Spec</a:t>
              </a:r>
              <a:r>
                <a:rPr lang="fr-FR" b="1" dirty="0" smtClean="0"/>
                <a:t>?)</a:t>
              </a:r>
            </a:p>
            <a:p>
              <a:r>
                <a:rPr lang="fr-FR" b="1" dirty="0" smtClean="0"/>
                <a:t>AP(PtCtrl1),AP(SpwnUnit1)</a:t>
              </a:r>
            </a:p>
            <a:p>
              <a:r>
                <a:rPr lang="fr-FR" b="1" dirty="0" smtClean="0"/>
                <a:t>Pc(</a:t>
              </a:r>
            </a:p>
            <a:p>
              <a:endParaRPr lang="fr-FR" b="1" dirty="0" smtClean="0"/>
            </a:p>
            <a:p>
              <a:endParaRPr lang="fr-FR" b="1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66800" y="1981200"/>
              <a:ext cx="236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</dc:creator>
  <cp:lastModifiedBy>GERM</cp:lastModifiedBy>
  <cp:revision>1</cp:revision>
  <dcterms:created xsi:type="dcterms:W3CDTF">2011-11-12T05:50:32Z</dcterms:created>
  <dcterms:modified xsi:type="dcterms:W3CDTF">2011-11-12T06:26:59Z</dcterms:modified>
</cp:coreProperties>
</file>