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6"/>
  </p:notesMasterIdLst>
  <p:sldIdLst>
    <p:sldId id="256" r:id="rId3"/>
    <p:sldId id="258" r:id="rId4"/>
    <p:sldId id="257" r:id="rId5"/>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00"/>
    <a:srgbClr val="963C68"/>
    <a:srgbClr val="FF644C"/>
    <a:srgbClr val="D9E0D9"/>
    <a:srgbClr val="004A77"/>
    <a:srgbClr val="0086D8"/>
    <a:srgbClr val="0068A7"/>
    <a:srgbClr val="053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p:restoredTop sz="96327" autoAdjust="0"/>
  </p:normalViewPr>
  <p:slideViewPr>
    <p:cSldViewPr snapToGrid="0" snapToObjects="1">
      <p:cViewPr varScale="1">
        <p:scale>
          <a:sx n="81" d="100"/>
          <a:sy n="81" d="100"/>
        </p:scale>
        <p:origin x="3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 Copyright </a:t>
            </a:r>
            <a:r>
              <a:rPr lang="en-US" b="1" dirty="0"/>
              <a:t>ResumGO.com</a:t>
            </a:r>
            <a:r>
              <a:rPr lang="en-US" dirty="0"/>
              <a:t> – The free resume template library</a:t>
            </a:r>
          </a:p>
        </p:txBody>
      </p:sp>
    </p:spTree>
    <p:extLst>
      <p:ext uri="{BB962C8B-B14F-4D97-AF65-F5344CB8AC3E}">
        <p14:creationId xmlns:p14="http://schemas.microsoft.com/office/powerpoint/2010/main" val="422996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 Copyright </a:t>
            </a:r>
            <a:r>
              <a:rPr lang="en-US" b="1" dirty="0"/>
              <a:t>ResumGO.com</a:t>
            </a:r>
            <a:r>
              <a:rPr lang="en-US" dirty="0"/>
              <a:t> – The free resume template library</a:t>
            </a:r>
          </a:p>
        </p:txBody>
      </p:sp>
    </p:spTree>
    <p:extLst>
      <p:ext uri="{BB962C8B-B14F-4D97-AF65-F5344CB8AC3E}">
        <p14:creationId xmlns:p14="http://schemas.microsoft.com/office/powerpoint/2010/main" val="2506924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 Copyright </a:t>
            </a:r>
            <a:r>
              <a:rPr lang="en-US" b="1" dirty="0"/>
              <a:t>ResumGO.com</a:t>
            </a:r>
            <a:r>
              <a:rPr lang="en-US" dirty="0"/>
              <a:t> – The free resume template library</a:t>
            </a:r>
          </a:p>
        </p:txBody>
      </p:sp>
    </p:spTree>
    <p:extLst>
      <p:ext uri="{BB962C8B-B14F-4D97-AF65-F5344CB8AC3E}">
        <p14:creationId xmlns:p14="http://schemas.microsoft.com/office/powerpoint/2010/main" val="3797842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mailto:resumgo@gmail.com" TargetMode="External"/><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ie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EC7B59-9D89-FE4D-BCDB-1C1228DBDF98}"/>
              </a:ext>
            </a:extLst>
          </p:cNvPr>
          <p:cNvSpPr>
            <a:spLocks noGrp="1"/>
          </p:cNvSpPr>
          <p:nvPr>
            <p:ph type="pic" sz="quarter" idx="10"/>
          </p:nvPr>
        </p:nvSpPr>
        <p:spPr>
          <a:xfrm>
            <a:off x="709613" y="0"/>
            <a:ext cx="2081212" cy="2081213"/>
          </a:xfrm>
          <a:prstGeom prst="rect">
            <a:avLst/>
          </a:prstGeom>
          <a:solidFill>
            <a:srgbClr val="00B0F0"/>
          </a:solidFill>
        </p:spPr>
        <p:txBody>
          <a:bodyPr anchor="ctr"/>
          <a:lstStyle>
            <a:lvl1pPr marL="0" indent="0" algn="ctr">
              <a:buNone/>
              <a:defRPr>
                <a:solidFill>
                  <a:schemeClr val="bg1"/>
                </a:solidFill>
              </a:defRPr>
            </a:lvl1pPr>
          </a:lstStyle>
          <a:p>
            <a:endParaRPr lang="en-US"/>
          </a:p>
        </p:txBody>
      </p:sp>
      <p:pic>
        <p:nvPicPr>
          <p:cNvPr id="3" name="Picture 2">
            <a:extLst>
              <a:ext uri="{FF2B5EF4-FFF2-40B4-BE49-F238E27FC236}">
                <a16:creationId xmlns:a16="http://schemas.microsoft.com/office/drawing/2014/main" id="{8E0D5C19-59A3-A441-A0B7-447623A086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2414" y="1124352"/>
            <a:ext cx="3071359" cy="3904848"/>
          </a:xfrm>
          <a:prstGeom prst="rect">
            <a:avLst/>
          </a:prstGeom>
          <a:ln w="57150">
            <a:solidFill>
              <a:srgbClr val="777777"/>
            </a:solidFill>
          </a:ln>
        </p:spPr>
      </p:pic>
      <p:sp>
        <p:nvSpPr>
          <p:cNvPr id="5" name="TextBox 4">
            <a:extLst>
              <a:ext uri="{FF2B5EF4-FFF2-40B4-BE49-F238E27FC236}">
                <a16:creationId xmlns:a16="http://schemas.microsoft.com/office/drawing/2014/main" id="{A2A5BDDC-2AA1-3842-9049-DE98EAB1516C}"/>
              </a:ext>
            </a:extLst>
          </p:cNvPr>
          <p:cNvSpPr txBox="1"/>
          <p:nvPr userDrawn="1"/>
        </p:nvSpPr>
        <p:spPr>
          <a:xfrm>
            <a:off x="8089649" y="-88289"/>
            <a:ext cx="2439450" cy="369332"/>
          </a:xfrm>
          <a:prstGeom prst="rect">
            <a:avLst/>
          </a:prstGeom>
          <a:noFill/>
        </p:spPr>
        <p:txBody>
          <a:bodyPr wrap="none" rtlCol="0">
            <a:spAutoFit/>
          </a:bodyPr>
          <a:lstStyle/>
          <a:p>
            <a:r>
              <a:rPr lang="en-US" sz="1800" b="1" dirty="0"/>
              <a:t>To insert your ID photo:</a:t>
            </a:r>
          </a:p>
        </p:txBody>
      </p:sp>
      <p:sp>
        <p:nvSpPr>
          <p:cNvPr id="6" name="TextBox 5">
            <a:extLst>
              <a:ext uri="{FF2B5EF4-FFF2-40B4-BE49-F238E27FC236}">
                <a16:creationId xmlns:a16="http://schemas.microsoft.com/office/drawing/2014/main" id="{FF9230CE-4180-5446-B527-4DC6434AC62A}"/>
              </a:ext>
            </a:extLst>
          </p:cNvPr>
          <p:cNvSpPr txBox="1"/>
          <p:nvPr userDrawn="1"/>
        </p:nvSpPr>
        <p:spPr>
          <a:xfrm>
            <a:off x="8089649" y="572999"/>
            <a:ext cx="2161169" cy="369332"/>
          </a:xfrm>
          <a:prstGeom prst="rect">
            <a:avLst/>
          </a:prstGeom>
          <a:noFill/>
        </p:spPr>
        <p:txBody>
          <a:bodyPr wrap="none" rtlCol="0">
            <a:spAutoFit/>
          </a:bodyPr>
          <a:lstStyle/>
          <a:p>
            <a:r>
              <a:rPr lang="en-US" sz="1800" b="0" dirty="0"/>
              <a:t>Click the shape and…</a:t>
            </a:r>
          </a:p>
        </p:txBody>
      </p:sp>
      <p:sp>
        <p:nvSpPr>
          <p:cNvPr id="7" name="TextBox 6">
            <a:extLst>
              <a:ext uri="{FF2B5EF4-FFF2-40B4-BE49-F238E27FC236}">
                <a16:creationId xmlns:a16="http://schemas.microsoft.com/office/drawing/2014/main" id="{920B9421-B808-3C47-9CAA-043BCEDC7421}"/>
              </a:ext>
            </a:extLst>
          </p:cNvPr>
          <p:cNvSpPr txBox="1"/>
          <p:nvPr userDrawn="1"/>
        </p:nvSpPr>
        <p:spPr>
          <a:xfrm>
            <a:off x="8089649" y="5687843"/>
            <a:ext cx="2097497" cy="369332"/>
          </a:xfrm>
          <a:prstGeom prst="rect">
            <a:avLst/>
          </a:prstGeom>
          <a:noFill/>
        </p:spPr>
        <p:txBody>
          <a:bodyPr wrap="none" rtlCol="0">
            <a:spAutoFit/>
          </a:bodyPr>
          <a:lstStyle/>
          <a:p>
            <a:r>
              <a:rPr lang="en-US" sz="1800" b="1" dirty="0"/>
              <a:t>To insert your icons:</a:t>
            </a:r>
          </a:p>
        </p:txBody>
      </p:sp>
      <p:pic>
        <p:nvPicPr>
          <p:cNvPr id="8" name="Picture 7">
            <a:extLst>
              <a:ext uri="{FF2B5EF4-FFF2-40B4-BE49-F238E27FC236}">
                <a16:creationId xmlns:a16="http://schemas.microsoft.com/office/drawing/2014/main" id="{6BC2F441-EA88-A149-962F-0AB7B2D87664}"/>
              </a:ext>
            </a:extLst>
          </p:cNvPr>
          <p:cNvPicPr>
            <a:picLocks noChangeAspect="1"/>
          </p:cNvPicPr>
          <p:nvPr userDrawn="1"/>
        </p:nvPicPr>
        <p:blipFill>
          <a:blip r:embed="rId3"/>
          <a:stretch>
            <a:fillRect/>
          </a:stretch>
        </p:blipFill>
        <p:spPr>
          <a:xfrm>
            <a:off x="10123920" y="6221916"/>
            <a:ext cx="568325" cy="987803"/>
          </a:xfrm>
          <a:prstGeom prst="rect">
            <a:avLst/>
          </a:prstGeom>
        </p:spPr>
      </p:pic>
      <p:sp>
        <p:nvSpPr>
          <p:cNvPr id="9" name="TextBox 8">
            <a:extLst>
              <a:ext uri="{FF2B5EF4-FFF2-40B4-BE49-F238E27FC236}">
                <a16:creationId xmlns:a16="http://schemas.microsoft.com/office/drawing/2014/main" id="{74F8C9E7-34A6-5349-BD4F-CF04D8BF5C1A}"/>
              </a:ext>
            </a:extLst>
          </p:cNvPr>
          <p:cNvSpPr txBox="1"/>
          <p:nvPr userDrawn="1"/>
        </p:nvSpPr>
        <p:spPr>
          <a:xfrm>
            <a:off x="8089649" y="6201830"/>
            <a:ext cx="1939442" cy="369332"/>
          </a:xfrm>
          <a:prstGeom prst="rect">
            <a:avLst/>
          </a:prstGeom>
          <a:noFill/>
        </p:spPr>
        <p:txBody>
          <a:bodyPr wrap="none" rtlCol="0">
            <a:spAutoFit/>
          </a:bodyPr>
          <a:lstStyle/>
          <a:p>
            <a:r>
              <a:rPr lang="en-US" sz="1800" b="0" dirty="0"/>
              <a:t>Go to “Insert”, and</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Vier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3F39F91-81DF-4949-9E9F-1B53BB76C5FF}"/>
              </a:ext>
            </a:extLst>
          </p:cNvPr>
          <p:cNvSpPr>
            <a:spLocks noGrp="1"/>
          </p:cNvSpPr>
          <p:nvPr>
            <p:ph type="pic" sz="quarter" idx="10"/>
          </p:nvPr>
        </p:nvSpPr>
        <p:spPr>
          <a:xfrm>
            <a:off x="3357563" y="4856163"/>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sp>
        <p:nvSpPr>
          <p:cNvPr id="12" name="Picture Placeholder 10">
            <a:extLst>
              <a:ext uri="{FF2B5EF4-FFF2-40B4-BE49-F238E27FC236}">
                <a16:creationId xmlns:a16="http://schemas.microsoft.com/office/drawing/2014/main" id="{996451B5-5CB0-FF42-BFF3-71D70F5B5AB1}"/>
              </a:ext>
            </a:extLst>
          </p:cNvPr>
          <p:cNvSpPr>
            <a:spLocks noGrp="1"/>
          </p:cNvSpPr>
          <p:nvPr>
            <p:ph type="pic" sz="quarter" idx="11"/>
          </p:nvPr>
        </p:nvSpPr>
        <p:spPr>
          <a:xfrm>
            <a:off x="3357563" y="6145317"/>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sp>
        <p:nvSpPr>
          <p:cNvPr id="13" name="Picture Placeholder 10">
            <a:extLst>
              <a:ext uri="{FF2B5EF4-FFF2-40B4-BE49-F238E27FC236}">
                <a16:creationId xmlns:a16="http://schemas.microsoft.com/office/drawing/2014/main" id="{740A0605-DE69-E240-AFB3-13A25B60A995}"/>
              </a:ext>
            </a:extLst>
          </p:cNvPr>
          <p:cNvSpPr>
            <a:spLocks noGrp="1"/>
          </p:cNvSpPr>
          <p:nvPr>
            <p:ph type="pic" sz="quarter" idx="12"/>
          </p:nvPr>
        </p:nvSpPr>
        <p:spPr>
          <a:xfrm>
            <a:off x="3357563" y="7404491"/>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sp>
        <p:nvSpPr>
          <p:cNvPr id="14" name="Picture Placeholder 10">
            <a:extLst>
              <a:ext uri="{FF2B5EF4-FFF2-40B4-BE49-F238E27FC236}">
                <a16:creationId xmlns:a16="http://schemas.microsoft.com/office/drawing/2014/main" id="{300BF541-262C-3E45-A412-BFC12CE8210A}"/>
              </a:ext>
            </a:extLst>
          </p:cNvPr>
          <p:cNvSpPr>
            <a:spLocks noGrp="1"/>
          </p:cNvSpPr>
          <p:nvPr>
            <p:ph type="pic" sz="quarter" idx="13"/>
          </p:nvPr>
        </p:nvSpPr>
        <p:spPr>
          <a:xfrm>
            <a:off x="3357563" y="8678655"/>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sp>
        <p:nvSpPr>
          <p:cNvPr id="15" name="Picture Placeholder 10">
            <a:extLst>
              <a:ext uri="{FF2B5EF4-FFF2-40B4-BE49-F238E27FC236}">
                <a16:creationId xmlns:a16="http://schemas.microsoft.com/office/drawing/2014/main" id="{374E73F0-DCD8-C248-8623-CD384E031573}"/>
              </a:ext>
            </a:extLst>
          </p:cNvPr>
          <p:cNvSpPr>
            <a:spLocks noGrp="1"/>
          </p:cNvSpPr>
          <p:nvPr>
            <p:ph type="pic" sz="quarter" idx="14"/>
          </p:nvPr>
        </p:nvSpPr>
        <p:spPr>
          <a:xfrm>
            <a:off x="5501156" y="4856163"/>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sp>
        <p:nvSpPr>
          <p:cNvPr id="16" name="Picture Placeholder 10">
            <a:extLst>
              <a:ext uri="{FF2B5EF4-FFF2-40B4-BE49-F238E27FC236}">
                <a16:creationId xmlns:a16="http://schemas.microsoft.com/office/drawing/2014/main" id="{24CFE527-D86D-894A-B57D-0EF785F12012}"/>
              </a:ext>
            </a:extLst>
          </p:cNvPr>
          <p:cNvSpPr>
            <a:spLocks noGrp="1"/>
          </p:cNvSpPr>
          <p:nvPr>
            <p:ph type="pic" sz="quarter" idx="15"/>
          </p:nvPr>
        </p:nvSpPr>
        <p:spPr>
          <a:xfrm>
            <a:off x="5501156" y="6145317"/>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sp>
        <p:nvSpPr>
          <p:cNvPr id="17" name="Picture Placeholder 10">
            <a:extLst>
              <a:ext uri="{FF2B5EF4-FFF2-40B4-BE49-F238E27FC236}">
                <a16:creationId xmlns:a16="http://schemas.microsoft.com/office/drawing/2014/main" id="{9E02A5DE-6BB9-5345-9D3E-F952DF00E0DD}"/>
              </a:ext>
            </a:extLst>
          </p:cNvPr>
          <p:cNvSpPr>
            <a:spLocks noGrp="1"/>
          </p:cNvSpPr>
          <p:nvPr>
            <p:ph type="pic" sz="quarter" idx="16"/>
          </p:nvPr>
        </p:nvSpPr>
        <p:spPr>
          <a:xfrm>
            <a:off x="5501156" y="7404491"/>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sp>
        <p:nvSpPr>
          <p:cNvPr id="18" name="Picture Placeholder 10">
            <a:extLst>
              <a:ext uri="{FF2B5EF4-FFF2-40B4-BE49-F238E27FC236}">
                <a16:creationId xmlns:a16="http://schemas.microsoft.com/office/drawing/2014/main" id="{1398C519-3BCF-6342-9C86-A675C5F65E38}"/>
              </a:ext>
            </a:extLst>
          </p:cNvPr>
          <p:cNvSpPr>
            <a:spLocks noGrp="1"/>
          </p:cNvSpPr>
          <p:nvPr>
            <p:ph type="pic" sz="quarter" idx="17"/>
          </p:nvPr>
        </p:nvSpPr>
        <p:spPr>
          <a:xfrm>
            <a:off x="5501156" y="8678655"/>
            <a:ext cx="1924050" cy="1103312"/>
          </a:xfrm>
          <a:prstGeom prst="rect">
            <a:avLst/>
          </a:prstGeom>
          <a:solidFill>
            <a:srgbClr val="00B0F0"/>
          </a:solidFill>
        </p:spPr>
        <p:txBody>
          <a:bodyPr anchor="ctr"/>
          <a:lstStyle>
            <a:lvl1pPr marL="0" indent="0" algn="ctr">
              <a:buNone/>
              <a:defRPr sz="2400">
                <a:solidFill>
                  <a:schemeClr val="bg1"/>
                </a:solidFill>
              </a:defRPr>
            </a:lvl1pPr>
          </a:lstStyle>
          <a:p>
            <a:endParaRPr lang="en-US"/>
          </a:p>
        </p:txBody>
      </p:sp>
      <p:pic>
        <p:nvPicPr>
          <p:cNvPr id="10" name="Picture 9">
            <a:extLst>
              <a:ext uri="{FF2B5EF4-FFF2-40B4-BE49-F238E27FC236}">
                <a16:creationId xmlns:a16="http://schemas.microsoft.com/office/drawing/2014/main" id="{7E6CFB57-6D53-D144-AB24-414741987A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2414" y="1124352"/>
            <a:ext cx="3071359" cy="3904848"/>
          </a:xfrm>
          <a:prstGeom prst="rect">
            <a:avLst/>
          </a:prstGeom>
          <a:ln w="57150">
            <a:solidFill>
              <a:srgbClr val="777777"/>
            </a:solidFill>
          </a:ln>
        </p:spPr>
      </p:pic>
      <p:sp>
        <p:nvSpPr>
          <p:cNvPr id="19" name="TextBox 18">
            <a:extLst>
              <a:ext uri="{FF2B5EF4-FFF2-40B4-BE49-F238E27FC236}">
                <a16:creationId xmlns:a16="http://schemas.microsoft.com/office/drawing/2014/main" id="{0372441F-9983-A546-B40A-577618EAE834}"/>
              </a:ext>
            </a:extLst>
          </p:cNvPr>
          <p:cNvSpPr txBox="1"/>
          <p:nvPr userDrawn="1"/>
        </p:nvSpPr>
        <p:spPr>
          <a:xfrm>
            <a:off x="8089649" y="-88289"/>
            <a:ext cx="2439450" cy="369332"/>
          </a:xfrm>
          <a:prstGeom prst="rect">
            <a:avLst/>
          </a:prstGeom>
          <a:noFill/>
        </p:spPr>
        <p:txBody>
          <a:bodyPr wrap="none" rtlCol="0">
            <a:spAutoFit/>
          </a:bodyPr>
          <a:lstStyle/>
          <a:p>
            <a:r>
              <a:rPr lang="en-US" sz="1800" b="1" dirty="0"/>
              <a:t>To insert your ID photo:</a:t>
            </a:r>
          </a:p>
        </p:txBody>
      </p:sp>
      <p:sp>
        <p:nvSpPr>
          <p:cNvPr id="20" name="TextBox 19">
            <a:extLst>
              <a:ext uri="{FF2B5EF4-FFF2-40B4-BE49-F238E27FC236}">
                <a16:creationId xmlns:a16="http://schemas.microsoft.com/office/drawing/2014/main" id="{26FD4F15-2C85-4D4A-AEBE-7B66B414BDD4}"/>
              </a:ext>
            </a:extLst>
          </p:cNvPr>
          <p:cNvSpPr txBox="1"/>
          <p:nvPr userDrawn="1"/>
        </p:nvSpPr>
        <p:spPr>
          <a:xfrm>
            <a:off x="8089649" y="572999"/>
            <a:ext cx="2161169" cy="369332"/>
          </a:xfrm>
          <a:prstGeom prst="rect">
            <a:avLst/>
          </a:prstGeom>
          <a:noFill/>
        </p:spPr>
        <p:txBody>
          <a:bodyPr wrap="none" rtlCol="0">
            <a:spAutoFit/>
          </a:bodyPr>
          <a:lstStyle/>
          <a:p>
            <a:r>
              <a:rPr lang="en-US" sz="1800" b="0" dirty="0"/>
              <a:t>Click the shape and…</a:t>
            </a:r>
          </a:p>
        </p:txBody>
      </p:sp>
      <p:sp>
        <p:nvSpPr>
          <p:cNvPr id="21" name="TextBox 20">
            <a:extLst>
              <a:ext uri="{FF2B5EF4-FFF2-40B4-BE49-F238E27FC236}">
                <a16:creationId xmlns:a16="http://schemas.microsoft.com/office/drawing/2014/main" id="{008DE44D-01D7-1546-B03B-66240D12EDD7}"/>
              </a:ext>
            </a:extLst>
          </p:cNvPr>
          <p:cNvSpPr txBox="1"/>
          <p:nvPr userDrawn="1"/>
        </p:nvSpPr>
        <p:spPr>
          <a:xfrm>
            <a:off x="8089649" y="5687843"/>
            <a:ext cx="2097497" cy="369332"/>
          </a:xfrm>
          <a:prstGeom prst="rect">
            <a:avLst/>
          </a:prstGeom>
          <a:noFill/>
        </p:spPr>
        <p:txBody>
          <a:bodyPr wrap="none" rtlCol="0">
            <a:spAutoFit/>
          </a:bodyPr>
          <a:lstStyle/>
          <a:p>
            <a:r>
              <a:rPr lang="en-US" sz="1800" b="1" dirty="0"/>
              <a:t>To insert your icons:</a:t>
            </a:r>
          </a:p>
        </p:txBody>
      </p:sp>
      <p:pic>
        <p:nvPicPr>
          <p:cNvPr id="22" name="Picture 21">
            <a:extLst>
              <a:ext uri="{FF2B5EF4-FFF2-40B4-BE49-F238E27FC236}">
                <a16:creationId xmlns:a16="http://schemas.microsoft.com/office/drawing/2014/main" id="{04289713-855C-C447-AB2C-5A4416A019B0}"/>
              </a:ext>
            </a:extLst>
          </p:cNvPr>
          <p:cNvPicPr>
            <a:picLocks noChangeAspect="1"/>
          </p:cNvPicPr>
          <p:nvPr userDrawn="1"/>
        </p:nvPicPr>
        <p:blipFill>
          <a:blip r:embed="rId3"/>
          <a:stretch>
            <a:fillRect/>
          </a:stretch>
        </p:blipFill>
        <p:spPr>
          <a:xfrm>
            <a:off x="10123920" y="6221916"/>
            <a:ext cx="568325" cy="987803"/>
          </a:xfrm>
          <a:prstGeom prst="rect">
            <a:avLst/>
          </a:prstGeom>
        </p:spPr>
      </p:pic>
      <p:sp>
        <p:nvSpPr>
          <p:cNvPr id="23" name="TextBox 22">
            <a:extLst>
              <a:ext uri="{FF2B5EF4-FFF2-40B4-BE49-F238E27FC236}">
                <a16:creationId xmlns:a16="http://schemas.microsoft.com/office/drawing/2014/main" id="{39211B17-AAC5-5D41-92FB-F8E9E4BEA302}"/>
              </a:ext>
            </a:extLst>
          </p:cNvPr>
          <p:cNvSpPr txBox="1"/>
          <p:nvPr userDrawn="1"/>
        </p:nvSpPr>
        <p:spPr>
          <a:xfrm>
            <a:off x="8089649" y="6201830"/>
            <a:ext cx="1939442" cy="369332"/>
          </a:xfrm>
          <a:prstGeom prst="rect">
            <a:avLst/>
          </a:prstGeom>
          <a:noFill/>
        </p:spPr>
        <p:txBody>
          <a:bodyPr wrap="none" rtlCol="0">
            <a:spAutoFit/>
          </a:bodyPr>
          <a:lstStyle/>
          <a:p>
            <a:r>
              <a:rPr lang="en-US" sz="1800" b="0" dirty="0"/>
              <a:t>Go to “Insert”, and</a:t>
            </a:r>
          </a:p>
        </p:txBody>
      </p:sp>
    </p:spTree>
    <p:extLst>
      <p:ext uri="{BB962C8B-B14F-4D97-AF65-F5344CB8AC3E}">
        <p14:creationId xmlns:p14="http://schemas.microsoft.com/office/powerpoint/2010/main" val="282889074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py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AA8591-6A6D-49B9-9084-2ADF10FC39DC}"/>
              </a:ext>
            </a:extLst>
          </p:cNvPr>
          <p:cNvSpPr/>
          <p:nvPr userDrawn="1"/>
        </p:nvSpPr>
        <p:spPr>
          <a:xfrm>
            <a:off x="4281714" y="2792935"/>
            <a:ext cx="1524000" cy="372993"/>
          </a:xfrm>
          <a:prstGeom prst="rect">
            <a:avLst/>
          </a:prstGeom>
          <a:solidFill>
            <a:schemeClr val="accent4">
              <a:lumMod val="60000"/>
              <a:lumOff val="40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 COPYRIGHT NOTICE - PLEASE READ [AND REMOVE]…"/>
          <p:cNvSpPr txBox="1"/>
          <p:nvPr/>
        </p:nvSpPr>
        <p:spPr>
          <a:xfrm>
            <a:off x="627286" y="2805636"/>
            <a:ext cx="6517829" cy="444712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nchor="ctr">
            <a:spAutoFit/>
          </a:bodyPr>
          <a:lstStyle/>
          <a:p>
            <a:pPr marR="457200" algn="just" defTabSz="449580">
              <a:spcBef>
                <a:spcPts val="1200"/>
              </a:spcBef>
              <a:defRPr sz="150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 COPYRIGHT NOTICE</a:t>
            </a:r>
            <a:r>
              <a:rPr lang="en-US" dirty="0">
                <a:latin typeface="Arial" panose="020B0604020202020204" pitchFamily="34" charset="0"/>
                <a:cs typeface="Arial" panose="020B0604020202020204" pitchFamily="34" charset="0"/>
              </a:rPr>
              <a:t> - </a:t>
            </a:r>
            <a:r>
              <a:rPr dirty="0">
                <a:latin typeface="Arial" panose="020B0604020202020204" pitchFamily="34" charset="0"/>
                <a:cs typeface="Arial" panose="020B0604020202020204" pitchFamily="34" charset="0"/>
              </a:rPr>
              <a:t>PLEASE READ [AND REMOVE]</a:t>
            </a:r>
          </a:p>
          <a:p>
            <a:pPr marR="457200" algn="just" defTabSz="449580">
              <a:spcBef>
                <a:spcPts val="1200"/>
              </a:spcBef>
              <a:defRPr sz="1500" b="0">
                <a:solidFill>
                  <a:srgbClr val="212A34"/>
                </a:solidFill>
                <a:latin typeface="Helvetica"/>
                <a:ea typeface="Helvetica"/>
                <a:cs typeface="Helvetica"/>
                <a:sym typeface="Helvetica"/>
              </a:defRPr>
            </a:pPr>
            <a:endParaRPr dirty="0">
              <a:latin typeface="Arial" panose="020B0604020202020204" pitchFamily="34" charset="0"/>
              <a:cs typeface="Arial" panose="020B0604020202020204" pitchFamily="34" charset="0"/>
            </a:endParaRPr>
          </a:p>
          <a:p>
            <a:pPr marR="457200" algn="just" defTabSz="449580">
              <a:spcBef>
                <a:spcPts val="18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This free resume template is the sole property of ResumGO.com.</a:t>
            </a:r>
          </a:p>
          <a:p>
            <a:pPr marR="457200" algn="just" defTabSz="449580">
              <a:spcBef>
                <a:spcPts val="18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57200" algn="just" defTabSz="449580">
              <a:spcBef>
                <a:spcPts val="18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520700" marR="457200" indent="-342900" algn="just" defTabSz="449580">
              <a:spcBef>
                <a:spcPts val="1800"/>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download</a:t>
            </a:r>
          </a:p>
          <a:p>
            <a:pPr marL="520700" marR="457200" indent="-342900" algn="just" defTabSz="449580">
              <a:spcBef>
                <a:spcPts val="1800"/>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sell printed versions of this template to a third party </a:t>
            </a:r>
          </a:p>
          <a:p>
            <a:pPr marR="457200" algn="just" defTabSz="449580">
              <a:spcBef>
                <a:spcPts val="1200"/>
              </a:spcBef>
              <a:defRPr sz="1500" b="0">
                <a:solidFill>
                  <a:srgbClr val="212A34"/>
                </a:solidFill>
                <a:latin typeface="Helvetica"/>
                <a:ea typeface="Helvetica"/>
                <a:cs typeface="Helvetica"/>
                <a:sym typeface="Helvetica"/>
              </a:defRPr>
            </a:pPr>
            <a:endParaRPr dirty="0">
              <a:latin typeface="Arial" panose="020B0604020202020204" pitchFamily="34" charset="0"/>
              <a:cs typeface="Arial" panose="020B0604020202020204" pitchFamily="34" charset="0"/>
            </a:endParaRPr>
          </a:p>
          <a:p>
            <a:pPr marR="457200" algn="just" defTabSz="449580">
              <a:spcBef>
                <a:spcPts val="12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For any questions, please email us: </a:t>
            </a:r>
            <a:r>
              <a:rPr b="1" dirty="0">
                <a:solidFill>
                  <a:srgbClr val="212A33"/>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resumgo@gmail.com</a:t>
            </a:r>
          </a:p>
        </p:txBody>
      </p:sp>
      <p:sp>
        <p:nvSpPr>
          <p:cNvPr id="9" name="Rectangle"/>
          <p:cNvSpPr/>
          <p:nvPr/>
        </p:nvSpPr>
        <p:spPr>
          <a:xfrm>
            <a:off x="0" y="-12700"/>
            <a:ext cx="5354985" cy="1767930"/>
          </a:xfrm>
          <a:prstGeom prst="rect">
            <a:avLst/>
          </a:prstGeom>
          <a:solidFill>
            <a:srgbClr val="222A33"/>
          </a:solidFill>
          <a:ln w="3175">
            <a:miter lim="400000"/>
          </a:ln>
        </p:spPr>
        <p:txBody>
          <a:bodyPr lIns="30360" tIns="30360" rIns="30360" bIns="30360" anchor="ctr"/>
          <a:lstStyle/>
          <a:p>
            <a:pPr>
              <a:defRPr sz="2200" b="0">
                <a:solidFill>
                  <a:srgbClr val="FFFFFF"/>
                </a:solidFill>
                <a:latin typeface="+mn-lt"/>
                <a:ea typeface="+mn-ea"/>
                <a:cs typeface="+mn-cs"/>
                <a:sym typeface="Helvetica Neue Medium"/>
              </a:defRPr>
            </a:pPr>
            <a:endParaRPr/>
          </a:p>
        </p:txBody>
      </p:sp>
      <p:sp>
        <p:nvSpPr>
          <p:cNvPr id="10" name="Rectangle"/>
          <p:cNvSpPr/>
          <p:nvPr/>
        </p:nvSpPr>
        <p:spPr>
          <a:xfrm>
            <a:off x="4051746" y="8875103"/>
            <a:ext cx="3720654" cy="1198627"/>
          </a:xfrm>
          <a:prstGeom prst="rect">
            <a:avLst/>
          </a:prstGeom>
          <a:solidFill>
            <a:srgbClr val="222A33"/>
          </a:solidFill>
          <a:ln w="3175">
            <a:miter lim="400000"/>
          </a:ln>
        </p:spPr>
        <p:txBody>
          <a:bodyPr lIns="30360" tIns="30360" rIns="30360" bIns="30360" anchor="ctr"/>
          <a:lstStyle/>
          <a:p>
            <a:pPr>
              <a:defRPr sz="2200" b="0">
                <a:solidFill>
                  <a:srgbClr val="FFFFFF"/>
                </a:solidFill>
                <a:latin typeface="+mn-lt"/>
                <a:ea typeface="+mn-ea"/>
                <a:cs typeface="+mn-cs"/>
                <a:sym typeface="Helvetica Neue Medium"/>
              </a:defRPr>
            </a:pPr>
            <a:endParaRPr/>
          </a:p>
        </p:txBody>
      </p:sp>
      <p:sp>
        <p:nvSpPr>
          <p:cNvPr id="11" name="ResumGO.com"/>
          <p:cNvSpPr txBox="1"/>
          <p:nvPr/>
        </p:nvSpPr>
        <p:spPr>
          <a:xfrm>
            <a:off x="4820071" y="9259905"/>
            <a:ext cx="1942258" cy="42902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360" tIns="30360" rIns="30360" bIns="30360" anchor="ctr">
            <a:spAutoFit/>
          </a:bodyPr>
          <a:lstStyle>
            <a:lvl1pPr>
              <a:defRPr>
                <a:solidFill>
                  <a:srgbClr val="FFFFFF"/>
                </a:solidFill>
                <a:latin typeface="Calibri"/>
                <a:ea typeface="Calibri"/>
                <a:cs typeface="Calibri"/>
                <a:sym typeface="Calibri"/>
                <a:hlinkClick r:id="" action="ppaction://noaction"/>
              </a:defRPr>
            </a:lvl1pPr>
          </a:lstStyle>
          <a:p>
            <a:r>
              <a:rPr u="none" dirty="0">
                <a:solidFill>
                  <a:schemeClr val="bg1"/>
                </a:solidFill>
                <a:hlinkClick r:id="rId3">
                  <a:extLst>
                    <a:ext uri="{A12FA001-AC4F-418D-AE19-62706E023703}">
                      <ahyp:hlinkClr xmlns:ahyp="http://schemas.microsoft.com/office/drawing/2018/hyperlinkcolor" val="tx"/>
                    </a:ext>
                  </a:extLst>
                </a:hlinkClick>
              </a:rPr>
              <a:t>ResumGO.com</a:t>
            </a:r>
          </a:p>
        </p:txBody>
      </p:sp>
      <p:pic>
        <p:nvPicPr>
          <p:cNvPr id="12" name="Image" descr="Image"/>
          <p:cNvPicPr>
            <a:picLocks noChangeAspect="1"/>
          </p:cNvPicPr>
          <p:nvPr/>
        </p:nvPicPr>
        <p:blipFill>
          <a:blip r:embed="rId4"/>
          <a:stretch>
            <a:fillRect/>
          </a:stretch>
        </p:blipFill>
        <p:spPr>
          <a:xfrm>
            <a:off x="6796926" y="9365412"/>
            <a:ext cx="262649" cy="429023"/>
          </a:xfrm>
          <a:prstGeom prst="rect">
            <a:avLst/>
          </a:prstGeom>
          <a:ln w="3175">
            <a:miter lim="400000"/>
          </a:ln>
        </p:spPr>
      </p:pic>
      <p:pic>
        <p:nvPicPr>
          <p:cNvPr id="13" name="logo resumgo HD_Plan de travail 1.png" descr="logo resumgo HD_Plan de travail 1.png"/>
          <p:cNvPicPr>
            <a:picLocks noChangeAspect="1"/>
          </p:cNvPicPr>
          <p:nvPr/>
        </p:nvPicPr>
        <p:blipFill>
          <a:blip r:embed="rId5"/>
          <a:stretch>
            <a:fillRect/>
          </a:stretch>
        </p:blipFill>
        <p:spPr>
          <a:xfrm>
            <a:off x="555922" y="361013"/>
            <a:ext cx="4156225" cy="1035237"/>
          </a:xfrm>
          <a:prstGeom prst="rect">
            <a:avLst/>
          </a:prstGeom>
          <a:ln w="3175">
            <a:miter lim="400000"/>
          </a:ln>
        </p:spPr>
      </p:pic>
    </p:spTree>
    <p:extLst>
      <p:ext uri="{BB962C8B-B14F-4D97-AF65-F5344CB8AC3E}">
        <p14:creationId xmlns:p14="http://schemas.microsoft.com/office/powerpoint/2010/main" val="3561071106"/>
      </p:ext>
    </p:extLst>
  </p:cSld>
  <p:clrMapOvr>
    <a:masterClrMapping/>
  </p:clrMapOvr>
  <p:transition spd="med"/>
  <p:extLst>
    <p:ext uri="{DCECCB84-F9BA-43D5-87BE-67443E8EF086}">
      <p15:sldGuideLst xmlns:p15="http://schemas.microsoft.com/office/powerpoint/2012/main">
        <p15:guide id="1" orient="horz" pos="3168">
          <p15:clr>
            <a:srgbClr val="FBAE40"/>
          </p15:clr>
        </p15:guide>
        <p15:guide id="2" pos="244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Lst>
  <p:transition spd="med"/>
  <p:txStyles>
    <p:titleStyle>
      <a:lvl1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1pPr>
      <a:lvl2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2pPr>
      <a:lvl3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3pPr>
      <a:lvl4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4pPr>
      <a:lvl5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5pPr>
      <a:lvl6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6pPr>
      <a:lvl7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7pPr>
      <a:lvl8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8pPr>
      <a:lvl9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4920"/>
      </p:ext>
    </p:extLst>
  </p:cSld>
  <p:clrMap bg1="lt1" tx1="dk1" bg2="lt2" tx2="dk2" accent1="accent1" accent2="accent2" accent3="accent3" accent4="accent4" accent5="accent5" accent6="accent6" hlink="hlink" folHlink="folHlink"/>
  <p:sldLayoutIdLst>
    <p:sldLayoutId id="2147483651" r:id="rId1"/>
  </p:sldLayoutIdLst>
  <p:transition spd="med"/>
  <p:txStyles>
    <p:titleStyle>
      <a:lvl1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1pPr>
      <a:lvl2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2pPr>
      <a:lvl3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3pPr>
      <a:lvl4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4pPr>
      <a:lvl5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5pPr>
      <a:lvl6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6pPr>
      <a:lvl7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7pPr>
      <a:lvl8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8pPr>
      <a:lvl9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DE1E0-FDD4-6148-BBE1-12099DE479D6}"/>
              </a:ext>
            </a:extLst>
          </p:cNvPr>
          <p:cNvSpPr/>
          <p:nvPr/>
        </p:nvSpPr>
        <p:spPr>
          <a:xfrm>
            <a:off x="346843" y="252248"/>
            <a:ext cx="2806262" cy="9538138"/>
          </a:xfrm>
          <a:prstGeom prst="rect">
            <a:avLst/>
          </a:prstGeom>
          <a:solidFill>
            <a:schemeClr val="accent2">
              <a:lumMod val="50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Rectangle 7">
            <a:extLst>
              <a:ext uri="{FF2B5EF4-FFF2-40B4-BE49-F238E27FC236}">
                <a16:creationId xmlns:a16="http://schemas.microsoft.com/office/drawing/2014/main" id="{77269E4B-7C7A-2F40-ACC0-2E3F015E4BF8}"/>
              </a:ext>
            </a:extLst>
          </p:cNvPr>
          <p:cNvSpPr/>
          <p:nvPr/>
        </p:nvSpPr>
        <p:spPr>
          <a:xfrm>
            <a:off x="709450" y="0"/>
            <a:ext cx="2081048" cy="2081048"/>
          </a:xfrm>
          <a:prstGeom prst="rect">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noAutofit/>
          </a:bodyPr>
          <a:lstStyle/>
          <a:p>
            <a:pPr marL="0" marR="0" indent="0" algn="ctr" defTabSz="602456"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FFFFFF"/>
                </a:solidFill>
                <a:effectLst/>
                <a:uFillTx/>
                <a:latin typeface="+mn-lt"/>
                <a:ea typeface="+mn-ea"/>
                <a:cs typeface="+mn-cs"/>
                <a:sym typeface="Helvetica Neue Medium"/>
              </a:rPr>
              <a:t>ID PHOTO</a:t>
            </a:r>
          </a:p>
        </p:txBody>
      </p:sp>
      <p:sp>
        <p:nvSpPr>
          <p:cNvPr id="14" name="DIPLOMA…">
            <a:extLst>
              <a:ext uri="{FF2B5EF4-FFF2-40B4-BE49-F238E27FC236}">
                <a16:creationId xmlns:a16="http://schemas.microsoft.com/office/drawing/2014/main" id="{2DA2BBE3-A87A-6D47-93A4-C2C0C396BDBA}"/>
              </a:ext>
            </a:extLst>
          </p:cNvPr>
          <p:cNvSpPr txBox="1"/>
          <p:nvPr/>
        </p:nvSpPr>
        <p:spPr>
          <a:xfrm>
            <a:off x="709450" y="5253701"/>
            <a:ext cx="2081048" cy="152325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DIPLOMA</a:t>
            </a:r>
            <a:r>
              <a:rPr lang="en-US" noProof="1">
                <a:solidFill>
                  <a:schemeClr val="bg1"/>
                </a:solidFill>
                <a:latin typeface="+mj-lt"/>
              </a:rPr>
              <a:t> - </a:t>
            </a:r>
            <a:r>
              <a:rPr lang="en-US" b="0" noProof="1">
                <a:solidFill>
                  <a:schemeClr val="bg1"/>
                </a:solidFill>
                <a:latin typeface="+mj-lt"/>
              </a:rPr>
              <a:t>2003-2005</a:t>
            </a:r>
          </a:p>
          <a:p>
            <a:pPr algn="just">
              <a:defRPr sz="1000" cap="all">
                <a:solidFill>
                  <a:schemeClr val="accent1"/>
                </a:solidFill>
                <a:latin typeface="Calibri"/>
                <a:ea typeface="Calibri"/>
                <a:cs typeface="Calibri"/>
                <a:sym typeface="Calibri"/>
              </a:defRPr>
            </a:pPr>
            <a:r>
              <a:rPr lang="en-US" noProof="1">
                <a:solidFill>
                  <a:schemeClr val="bg1"/>
                </a:solidFill>
                <a:latin typeface="+mj-lt"/>
              </a:rPr>
              <a:t>SCHOOL NAME </a:t>
            </a:r>
            <a:r>
              <a:rPr lang="en-US" b="0" noProof="1">
                <a:solidFill>
                  <a:schemeClr val="bg1"/>
                </a:solidFill>
                <a:latin typeface="+mj-lt"/>
              </a:rPr>
              <a:t>- </a:t>
            </a:r>
            <a:r>
              <a:rPr lang="en-US" b="0" cap="none" noProof="1">
                <a:solidFill>
                  <a:schemeClr val="bg1"/>
                </a:solidFill>
                <a:latin typeface="+mj-lt"/>
              </a:rPr>
              <a:t>City, Country</a:t>
            </a:r>
          </a:p>
          <a:p>
            <a:pPr algn="just">
              <a:lnSpc>
                <a:spcPct val="40000"/>
              </a:lnSpc>
              <a:defRPr sz="1000" cap="all">
                <a:solidFill>
                  <a:schemeClr val="accent1"/>
                </a:solidFill>
                <a:latin typeface="Calibri"/>
                <a:ea typeface="Calibri"/>
                <a:cs typeface="Calibri"/>
                <a:sym typeface="Calibri"/>
              </a:defRPr>
            </a:pPr>
            <a:endParaRPr lang="en-US" b="0" cap="none" noProof="1">
              <a:solidFill>
                <a:schemeClr val="bg1"/>
              </a:solidFill>
              <a:latin typeface="+mj-lt"/>
            </a:endParaRP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 ut labore et dolore magna aliqua. Ut enim ad minim veniam, quis nostrud exercitation ullamco laboris nisi ut aliquip ex ea commodo consequat.</a:t>
            </a:r>
          </a:p>
        </p:txBody>
      </p:sp>
      <p:sp>
        <p:nvSpPr>
          <p:cNvPr id="3" name="Rectangle 2">
            <a:extLst>
              <a:ext uri="{FF2B5EF4-FFF2-40B4-BE49-F238E27FC236}">
                <a16:creationId xmlns:a16="http://schemas.microsoft.com/office/drawing/2014/main" id="{C9005A87-CCBB-304E-B3D8-0B67BE6DE51C}"/>
              </a:ext>
            </a:extLst>
          </p:cNvPr>
          <p:cNvSpPr/>
          <p:nvPr/>
        </p:nvSpPr>
        <p:spPr>
          <a:xfrm>
            <a:off x="3358057" y="252248"/>
            <a:ext cx="4067503" cy="1828800"/>
          </a:xfrm>
          <a:prstGeom prst="rect">
            <a:avLst/>
          </a:prstGeom>
          <a:solidFill>
            <a:schemeClr val="tx2">
              <a:lumMod val="7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10" name="Straight Connector 9">
            <a:extLst>
              <a:ext uri="{FF2B5EF4-FFF2-40B4-BE49-F238E27FC236}">
                <a16:creationId xmlns:a16="http://schemas.microsoft.com/office/drawing/2014/main" id="{C5512ABB-F340-BB47-B258-8E7EC438047B}"/>
              </a:ext>
            </a:extLst>
          </p:cNvPr>
          <p:cNvCxnSpPr/>
          <p:nvPr/>
        </p:nvCxnSpPr>
        <p:spPr>
          <a:xfrm>
            <a:off x="709450" y="2081048"/>
            <a:ext cx="2081048"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1D67981F-1702-A240-8707-B9CA260BB3AD}"/>
              </a:ext>
            </a:extLst>
          </p:cNvPr>
          <p:cNvCxnSpPr/>
          <p:nvPr/>
        </p:nvCxnSpPr>
        <p:spPr>
          <a:xfrm>
            <a:off x="709450" y="4619297"/>
            <a:ext cx="2081048"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9" name="ZoneTexte 4">
            <a:extLst>
              <a:ext uri="{FF2B5EF4-FFF2-40B4-BE49-F238E27FC236}">
                <a16:creationId xmlns:a16="http://schemas.microsoft.com/office/drawing/2014/main" id="{35810A95-9BD7-A646-97AF-89A22511E9B7}"/>
              </a:ext>
            </a:extLst>
          </p:cNvPr>
          <p:cNvSpPr txBox="1"/>
          <p:nvPr/>
        </p:nvSpPr>
        <p:spPr>
          <a:xfrm>
            <a:off x="3563128" y="877409"/>
            <a:ext cx="3660690" cy="24597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kumimoji="0" lang="en-US" sz="1200" i="0" u="none" strike="noStrike" cap="none" spc="600" normalizeH="0" baseline="0" noProof="1">
                <a:ln>
                  <a:noFill/>
                </a:ln>
                <a:solidFill>
                  <a:schemeClr val="accent2">
                    <a:lumMod val="75000"/>
                  </a:schemeClr>
                </a:solidFill>
                <a:effectLst/>
                <a:uFillTx/>
                <a:latin typeface="+mj-lt"/>
                <a:sym typeface="Helvetica Neue"/>
              </a:rPr>
              <a:t>ARCHITECT</a:t>
            </a:r>
          </a:p>
        </p:txBody>
      </p:sp>
      <p:sp>
        <p:nvSpPr>
          <p:cNvPr id="13" name="Job Title…">
            <a:extLst>
              <a:ext uri="{FF2B5EF4-FFF2-40B4-BE49-F238E27FC236}">
                <a16:creationId xmlns:a16="http://schemas.microsoft.com/office/drawing/2014/main" id="{82D3BB3A-36D0-1A4A-974C-2AC19047C9F8}"/>
              </a:ext>
            </a:extLst>
          </p:cNvPr>
          <p:cNvSpPr txBox="1"/>
          <p:nvPr/>
        </p:nvSpPr>
        <p:spPr>
          <a:xfrm>
            <a:off x="3413295" y="2766659"/>
            <a:ext cx="4012262" cy="167714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noProof="1">
                <a:solidFill>
                  <a:schemeClr val="tx1">
                    <a:lumMod val="50000"/>
                    <a:lumOff val="50000"/>
                  </a:schemeClr>
                </a:solidFill>
                <a:latin typeface="+mj-lt"/>
              </a:rPr>
              <a:t>Job Title - </a:t>
            </a:r>
            <a:r>
              <a:rPr lang="en-US" b="0" noProof="1">
                <a:solidFill>
                  <a:schemeClr val="tx1">
                    <a:lumMod val="50000"/>
                    <a:lumOff val="50000"/>
                  </a:schemeClr>
                </a:solidFill>
                <a:latin typeface="+mj-lt"/>
              </a:rPr>
              <a:t>Dec. 2012 - Present</a:t>
            </a:r>
          </a:p>
          <a:p>
            <a:pPr algn="just">
              <a:defRPr sz="1000" b="0">
                <a:latin typeface="Calibri"/>
                <a:ea typeface="Calibri"/>
                <a:cs typeface="Calibri"/>
                <a:sym typeface="Calibri"/>
              </a:defRPr>
            </a:pPr>
            <a:r>
              <a:rPr lang="en-US" b="1" cap="all" noProof="1">
                <a:solidFill>
                  <a:schemeClr val="tx1">
                    <a:lumMod val="50000"/>
                    <a:lumOff val="50000"/>
                  </a:schemeClr>
                </a:solidFill>
                <a:latin typeface="+mj-lt"/>
              </a:rPr>
              <a:t>Company Name</a:t>
            </a:r>
            <a:r>
              <a:rPr lang="en-US" noProof="1">
                <a:solidFill>
                  <a:schemeClr val="tx1">
                    <a:lumMod val="50000"/>
                    <a:lumOff val="50000"/>
                  </a:schemeClr>
                </a:solidFill>
                <a:latin typeface="+mj-lt"/>
              </a:rPr>
              <a:t> - City, Country</a:t>
            </a:r>
          </a:p>
          <a:p>
            <a:pPr algn="just">
              <a:defRPr sz="1000" b="0">
                <a:latin typeface="Calibri"/>
                <a:ea typeface="Calibri"/>
                <a:cs typeface="Calibri"/>
                <a:sym typeface="Calibri"/>
              </a:defRPr>
            </a:pPr>
            <a:endParaRPr lang="en-US" noProof="1">
              <a:solidFill>
                <a:schemeClr val="tx1">
                  <a:lumMod val="50000"/>
                  <a:lumOff val="50000"/>
                </a:schemeClr>
              </a:solidFill>
              <a:latin typeface="+mj-lt"/>
            </a:endParaRP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 ut labore et dolore magna aliqua. Ut enim ad minim veniam, quis nostrud exercitation ullamco laboris nisi ut aliquip ex ea commodo consequat.</a:t>
            </a:r>
          </a:p>
          <a:p>
            <a:pPr algn="just">
              <a:lnSpc>
                <a:spcPct val="40000"/>
              </a:lnSpc>
              <a:defRPr sz="1000" b="0">
                <a:latin typeface="Calibri"/>
                <a:ea typeface="Calibri"/>
                <a:cs typeface="Calibri"/>
                <a:sym typeface="Calibri"/>
              </a:defRPr>
            </a:pPr>
            <a:endParaRPr lang="en-US" noProof="1">
              <a:solidFill>
                <a:schemeClr val="tx1">
                  <a:lumMod val="50000"/>
                  <a:lumOff val="50000"/>
                </a:schemeClr>
              </a:solidFill>
              <a:latin typeface="+mj-lt"/>
            </a:endParaRPr>
          </a:p>
          <a:p>
            <a:pPr algn="just">
              <a:defRPr sz="1000" b="0">
                <a:latin typeface="Calibri"/>
                <a:ea typeface="Calibri"/>
                <a:cs typeface="Calibri"/>
                <a:sym typeface="Calibri"/>
              </a:defRPr>
            </a:pPr>
            <a:r>
              <a:rPr lang="en-US" noProof="1">
                <a:solidFill>
                  <a:schemeClr val="tx1">
                    <a:lumMod val="50000"/>
                    <a:lumOff val="50000"/>
                  </a:schemeClr>
                </a:solidFill>
                <a:latin typeface="+mj-lt"/>
              </a:rPr>
              <a:t>Major accomplishments:</a:t>
            </a:r>
          </a:p>
          <a:p>
            <a:pPr marL="583406" lvl="1" indent="-138906" algn="just">
              <a:buSzPct val="145000"/>
              <a:buChar char="•"/>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a:t>
            </a:r>
          </a:p>
          <a:p>
            <a:pPr marL="583406" lvl="1" indent="-138906" algn="just">
              <a:buSzPct val="145000"/>
              <a:buChar char="•"/>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a:t>
            </a:r>
          </a:p>
        </p:txBody>
      </p:sp>
      <p:sp>
        <p:nvSpPr>
          <p:cNvPr id="15" name="DIPLOMA…">
            <a:extLst>
              <a:ext uri="{FF2B5EF4-FFF2-40B4-BE49-F238E27FC236}">
                <a16:creationId xmlns:a16="http://schemas.microsoft.com/office/drawing/2014/main" id="{692555A7-C7ED-F94F-A011-4F65421EB8B8}"/>
              </a:ext>
            </a:extLst>
          </p:cNvPr>
          <p:cNvSpPr txBox="1"/>
          <p:nvPr/>
        </p:nvSpPr>
        <p:spPr>
          <a:xfrm>
            <a:off x="709443" y="6954091"/>
            <a:ext cx="2081053" cy="152325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DIPLOMA</a:t>
            </a:r>
            <a:r>
              <a:rPr lang="en-US" noProof="1">
                <a:solidFill>
                  <a:schemeClr val="bg1"/>
                </a:solidFill>
                <a:latin typeface="+mj-lt"/>
              </a:rPr>
              <a:t> - </a:t>
            </a:r>
            <a:r>
              <a:rPr lang="en-US" b="0" noProof="1">
                <a:solidFill>
                  <a:schemeClr val="bg1"/>
                </a:solidFill>
                <a:latin typeface="+mj-lt"/>
              </a:rPr>
              <a:t>2000-2003</a:t>
            </a:r>
          </a:p>
          <a:p>
            <a:pPr algn="just">
              <a:defRPr sz="1000" cap="all">
                <a:solidFill>
                  <a:schemeClr val="accent1"/>
                </a:solidFill>
                <a:latin typeface="Calibri"/>
                <a:ea typeface="Calibri"/>
                <a:cs typeface="Calibri"/>
                <a:sym typeface="Calibri"/>
              </a:defRPr>
            </a:pPr>
            <a:r>
              <a:rPr lang="en-US" noProof="1">
                <a:solidFill>
                  <a:schemeClr val="bg1"/>
                </a:solidFill>
                <a:latin typeface="+mj-lt"/>
              </a:rPr>
              <a:t>SCHOOL NAME </a:t>
            </a:r>
            <a:r>
              <a:rPr lang="en-US" b="0" noProof="1">
                <a:solidFill>
                  <a:schemeClr val="bg1"/>
                </a:solidFill>
                <a:latin typeface="+mj-lt"/>
              </a:rPr>
              <a:t>- </a:t>
            </a:r>
            <a:r>
              <a:rPr lang="en-US" b="0" cap="none" noProof="1">
                <a:solidFill>
                  <a:schemeClr val="bg1"/>
                </a:solidFill>
                <a:latin typeface="+mj-lt"/>
              </a:rPr>
              <a:t>City, Country</a:t>
            </a:r>
          </a:p>
          <a:p>
            <a:pPr algn="just">
              <a:lnSpc>
                <a:spcPct val="40000"/>
              </a:lnSpc>
              <a:defRPr sz="1000" cap="all">
                <a:solidFill>
                  <a:schemeClr val="accent1"/>
                </a:solidFill>
                <a:latin typeface="Calibri"/>
                <a:ea typeface="Calibri"/>
                <a:cs typeface="Calibri"/>
                <a:sym typeface="Calibri"/>
              </a:defRPr>
            </a:pPr>
            <a:endParaRPr lang="en-US" b="0" cap="none" noProof="1">
              <a:solidFill>
                <a:schemeClr val="bg1"/>
              </a:solidFill>
              <a:latin typeface="+mj-lt"/>
            </a:endParaRP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 ut labore et dolore magna aliqua. Ut enim ad minim veniam, quis nostrud exercitation ullamco laboris nisi ut aliquip ex ea commodo consequat.</a:t>
            </a:r>
          </a:p>
        </p:txBody>
      </p:sp>
      <p:sp>
        <p:nvSpPr>
          <p:cNvPr id="16" name="Job Title…">
            <a:extLst>
              <a:ext uri="{FF2B5EF4-FFF2-40B4-BE49-F238E27FC236}">
                <a16:creationId xmlns:a16="http://schemas.microsoft.com/office/drawing/2014/main" id="{00F7DA1A-C57E-B44F-9B29-24D8C4899D58}"/>
              </a:ext>
            </a:extLst>
          </p:cNvPr>
          <p:cNvSpPr txBox="1"/>
          <p:nvPr/>
        </p:nvSpPr>
        <p:spPr>
          <a:xfrm>
            <a:off x="3413295" y="4742423"/>
            <a:ext cx="4012262" cy="167714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noProof="1">
                <a:solidFill>
                  <a:schemeClr val="tx1">
                    <a:lumMod val="50000"/>
                    <a:lumOff val="50000"/>
                  </a:schemeClr>
                </a:solidFill>
                <a:latin typeface="+mj-lt"/>
              </a:rPr>
              <a:t>Job Title - </a:t>
            </a:r>
            <a:r>
              <a:rPr lang="en-US" b="0" noProof="1">
                <a:solidFill>
                  <a:schemeClr val="tx1">
                    <a:lumMod val="50000"/>
                    <a:lumOff val="50000"/>
                  </a:schemeClr>
                </a:solidFill>
                <a:latin typeface="+mj-lt"/>
              </a:rPr>
              <a:t>2006 - 2012</a:t>
            </a:r>
          </a:p>
          <a:p>
            <a:pPr algn="just">
              <a:defRPr sz="1000" b="0">
                <a:latin typeface="Calibri"/>
                <a:ea typeface="Calibri"/>
                <a:cs typeface="Calibri"/>
                <a:sym typeface="Calibri"/>
              </a:defRPr>
            </a:pPr>
            <a:r>
              <a:rPr lang="en-US" b="1" cap="all" noProof="1">
                <a:solidFill>
                  <a:schemeClr val="tx1">
                    <a:lumMod val="50000"/>
                    <a:lumOff val="50000"/>
                  </a:schemeClr>
                </a:solidFill>
                <a:latin typeface="+mj-lt"/>
              </a:rPr>
              <a:t>Company Name</a:t>
            </a:r>
            <a:r>
              <a:rPr lang="en-US" noProof="1">
                <a:solidFill>
                  <a:schemeClr val="tx1">
                    <a:lumMod val="50000"/>
                    <a:lumOff val="50000"/>
                  </a:schemeClr>
                </a:solidFill>
                <a:latin typeface="+mj-lt"/>
              </a:rPr>
              <a:t> - City, Country</a:t>
            </a:r>
          </a:p>
          <a:p>
            <a:pPr algn="just">
              <a:defRPr sz="1000" b="0">
                <a:latin typeface="Calibri"/>
                <a:ea typeface="Calibri"/>
                <a:cs typeface="Calibri"/>
                <a:sym typeface="Calibri"/>
              </a:defRPr>
            </a:pPr>
            <a:endParaRPr lang="en-US" noProof="1">
              <a:solidFill>
                <a:schemeClr val="tx1">
                  <a:lumMod val="50000"/>
                  <a:lumOff val="50000"/>
                </a:schemeClr>
              </a:solidFill>
              <a:latin typeface="+mj-lt"/>
            </a:endParaRP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 ut labore et dolore magna aliqua. Ut enim ad minim veniam, quis nostrud exercitation ullamco laboris nisi ut aliquip ex ea commodo consequat.</a:t>
            </a:r>
          </a:p>
          <a:p>
            <a:pPr algn="just">
              <a:lnSpc>
                <a:spcPct val="40000"/>
              </a:lnSpc>
              <a:defRPr sz="1000" b="0">
                <a:latin typeface="Calibri"/>
                <a:ea typeface="Calibri"/>
                <a:cs typeface="Calibri"/>
                <a:sym typeface="Calibri"/>
              </a:defRPr>
            </a:pPr>
            <a:endParaRPr lang="en-US" noProof="1">
              <a:solidFill>
                <a:schemeClr val="tx1">
                  <a:lumMod val="50000"/>
                  <a:lumOff val="50000"/>
                </a:schemeClr>
              </a:solidFill>
              <a:latin typeface="+mj-lt"/>
            </a:endParaRPr>
          </a:p>
          <a:p>
            <a:pPr algn="just">
              <a:defRPr sz="1000" b="0">
                <a:latin typeface="Calibri"/>
                <a:ea typeface="Calibri"/>
                <a:cs typeface="Calibri"/>
                <a:sym typeface="Calibri"/>
              </a:defRPr>
            </a:pPr>
            <a:r>
              <a:rPr lang="en-US" noProof="1">
                <a:solidFill>
                  <a:schemeClr val="tx1">
                    <a:lumMod val="50000"/>
                    <a:lumOff val="50000"/>
                  </a:schemeClr>
                </a:solidFill>
                <a:latin typeface="+mj-lt"/>
              </a:rPr>
              <a:t>Major accomplishments:</a:t>
            </a:r>
          </a:p>
          <a:p>
            <a:pPr marL="583406" lvl="1" indent="-138906" algn="just">
              <a:buSzPct val="145000"/>
              <a:buChar char="•"/>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a:t>
            </a:r>
          </a:p>
          <a:p>
            <a:pPr marL="583406" lvl="1" indent="-138906" algn="just">
              <a:buSzPct val="145000"/>
              <a:buChar char="•"/>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a:t>
            </a:r>
          </a:p>
        </p:txBody>
      </p:sp>
      <p:sp>
        <p:nvSpPr>
          <p:cNvPr id="17" name="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6CE2CFA3-8C3F-6048-AFC7-1B606C157750}"/>
              </a:ext>
            </a:extLst>
          </p:cNvPr>
          <p:cNvSpPr txBox="1"/>
          <p:nvPr/>
        </p:nvSpPr>
        <p:spPr>
          <a:xfrm>
            <a:off x="709450" y="2265783"/>
            <a:ext cx="2081048" cy="211495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nchor="t">
            <a:spAutoFit/>
          </a:bodyPr>
          <a:lstStyle/>
          <a:p>
            <a:pPr algn="just">
              <a:lnSpc>
                <a:spcPct val="150000"/>
              </a:lnSpc>
              <a:defRPr sz="1000" b="0">
                <a:solidFill>
                  <a:srgbClr val="FFFFFF"/>
                </a:solidFill>
                <a:latin typeface="Calibri"/>
                <a:ea typeface="Calibri"/>
                <a:cs typeface="Calibri"/>
                <a:sym typeface="Calibri"/>
              </a:defRPr>
            </a:pPr>
            <a:r>
              <a:rPr lang="en-US" noProof="1">
                <a:solidFill>
                  <a:schemeClr val="bg1"/>
                </a:solidFill>
                <a:latin typeface="+mj-lt"/>
              </a:rPr>
              <a:t>Ut enim ad minim veniam, quis nostrud exerc. Irure dolor in reprehend incididunt ut labore et dolore magna aliqua. Ut enim ad minim veniam, quis nostrud exercitation ullamco laboris nisi ut aliquip ex ea commodo consequat. Ut enim ad minim veniam, quis nostrud exerc. Irure dolor in reprehend incididunt ut labore </a:t>
            </a:r>
          </a:p>
        </p:txBody>
      </p:sp>
      <p:sp>
        <p:nvSpPr>
          <p:cNvPr id="18" name="ZoneTexte 104">
            <a:extLst>
              <a:ext uri="{FF2B5EF4-FFF2-40B4-BE49-F238E27FC236}">
                <a16:creationId xmlns:a16="http://schemas.microsoft.com/office/drawing/2014/main" id="{0A1793FE-47F4-3246-8475-2CB0F481BFE0}"/>
              </a:ext>
            </a:extLst>
          </p:cNvPr>
          <p:cNvSpPr txBox="1"/>
          <p:nvPr/>
        </p:nvSpPr>
        <p:spPr>
          <a:xfrm>
            <a:off x="3413295" y="2298759"/>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en-US" sz="1400" b="1" spc="300" noProof="1">
                <a:solidFill>
                  <a:schemeClr val="accent2">
                    <a:lumMod val="75000"/>
                  </a:schemeClr>
                </a:solidFill>
                <a:latin typeface="+mn-lt"/>
              </a:rPr>
              <a:t>EXPERIENCE</a:t>
            </a:r>
            <a:endParaRPr kumimoji="0" lang="en-US" sz="1400" b="1" i="0" u="none" strike="noStrike" cap="none" spc="300" normalizeH="0" baseline="0" noProof="1">
              <a:ln>
                <a:noFill/>
              </a:ln>
              <a:solidFill>
                <a:schemeClr val="accent2">
                  <a:lumMod val="75000"/>
                </a:schemeClr>
              </a:solidFill>
              <a:effectLst/>
              <a:uFillTx/>
              <a:latin typeface="+mn-lt"/>
              <a:sym typeface="Helvetica Neue"/>
            </a:endParaRPr>
          </a:p>
        </p:txBody>
      </p:sp>
      <p:sp>
        <p:nvSpPr>
          <p:cNvPr id="20" name="ZoneTexte 204">
            <a:extLst>
              <a:ext uri="{FF2B5EF4-FFF2-40B4-BE49-F238E27FC236}">
                <a16:creationId xmlns:a16="http://schemas.microsoft.com/office/drawing/2014/main" id="{2EBBC5FC-E658-6C45-8CF5-8A2D2197303F}"/>
              </a:ext>
            </a:extLst>
          </p:cNvPr>
          <p:cNvSpPr txBox="1"/>
          <p:nvPr/>
        </p:nvSpPr>
        <p:spPr>
          <a:xfrm>
            <a:off x="3563128" y="436178"/>
            <a:ext cx="3660690" cy="49220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kumimoji="0" lang="en-US" sz="2800" i="0" u="none" strike="noStrike" cap="none" spc="600" normalizeH="0" baseline="0" noProof="1">
                <a:ln>
                  <a:noFill/>
                </a:ln>
                <a:solidFill>
                  <a:schemeClr val="bg1"/>
                </a:solidFill>
                <a:effectLst/>
                <a:uFillTx/>
                <a:latin typeface="+mn-lt"/>
                <a:ea typeface="Helvetica Neue"/>
                <a:cs typeface="Helvetica Neue"/>
                <a:sym typeface="Helvetica Neue"/>
              </a:rPr>
              <a:t>JANE RESUMGO</a:t>
            </a:r>
            <a:endParaRPr kumimoji="0" lang="en-US" sz="2800" i="0" u="none" strike="noStrike" cap="none" spc="600" normalizeH="0" baseline="0" noProof="1">
              <a:ln>
                <a:noFill/>
              </a:ln>
              <a:solidFill>
                <a:schemeClr val="bg1"/>
              </a:solidFill>
              <a:effectLst/>
              <a:uFillTx/>
              <a:latin typeface="+mn-lt"/>
              <a:sym typeface="Helvetica Neue"/>
            </a:endParaRPr>
          </a:p>
        </p:txBody>
      </p:sp>
      <p:sp>
        <p:nvSpPr>
          <p:cNvPr id="21" name="ZoneTexte 205">
            <a:extLst>
              <a:ext uri="{FF2B5EF4-FFF2-40B4-BE49-F238E27FC236}">
                <a16:creationId xmlns:a16="http://schemas.microsoft.com/office/drawing/2014/main" id="{E3983ED1-E756-6F48-AC4C-CC728F4FB490}"/>
              </a:ext>
            </a:extLst>
          </p:cNvPr>
          <p:cNvSpPr txBox="1"/>
          <p:nvPr/>
        </p:nvSpPr>
        <p:spPr>
          <a:xfrm>
            <a:off x="709443" y="4799806"/>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en-US" sz="1400" b="1" spc="300" noProof="1">
                <a:solidFill>
                  <a:schemeClr val="bg1"/>
                </a:solidFill>
                <a:latin typeface="+mn-lt"/>
              </a:rPr>
              <a:t>EDUCATION</a:t>
            </a:r>
            <a:endParaRPr kumimoji="0" lang="en-US" sz="1400" b="1" i="0" u="none" strike="noStrike" cap="none" spc="300" normalizeH="0" baseline="0" noProof="1">
              <a:ln>
                <a:noFill/>
              </a:ln>
              <a:solidFill>
                <a:schemeClr val="bg1"/>
              </a:solidFill>
              <a:effectLst/>
              <a:uFillTx/>
              <a:latin typeface="+mn-lt"/>
              <a:sym typeface="Helvetica Neue"/>
            </a:endParaRPr>
          </a:p>
        </p:txBody>
      </p:sp>
      <p:pic>
        <p:nvPicPr>
          <p:cNvPr id="31" name="Graphique 32" descr="Combiné">
            <a:extLst>
              <a:ext uri="{FF2B5EF4-FFF2-40B4-BE49-F238E27FC236}">
                <a16:creationId xmlns:a16="http://schemas.microsoft.com/office/drawing/2014/main" id="{3DDB2E17-687D-5541-9B71-C5E0D35AFB9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1884" y="1687238"/>
            <a:ext cx="187342" cy="187342"/>
          </a:xfrm>
          <a:prstGeom prst="rect">
            <a:avLst/>
          </a:prstGeom>
        </p:spPr>
      </p:pic>
      <p:pic>
        <p:nvPicPr>
          <p:cNvPr id="32" name="Graphique 33" descr="Enveloppe">
            <a:extLst>
              <a:ext uri="{FF2B5EF4-FFF2-40B4-BE49-F238E27FC236}">
                <a16:creationId xmlns:a16="http://schemas.microsoft.com/office/drawing/2014/main" id="{4344A0B9-598E-A24E-935D-1A7C38ED94E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5148" y="1316456"/>
            <a:ext cx="187342" cy="187342"/>
          </a:xfrm>
          <a:prstGeom prst="rect">
            <a:avLst/>
          </a:prstGeom>
        </p:spPr>
      </p:pic>
      <p:pic>
        <p:nvPicPr>
          <p:cNvPr id="33" name="Graphique 34" descr="Écran">
            <a:extLst>
              <a:ext uri="{FF2B5EF4-FFF2-40B4-BE49-F238E27FC236}">
                <a16:creationId xmlns:a16="http://schemas.microsoft.com/office/drawing/2014/main" id="{802A9405-CB0A-A840-87B6-B4B2140B427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55148" y="1688050"/>
            <a:ext cx="187342" cy="187342"/>
          </a:xfrm>
          <a:prstGeom prst="rect">
            <a:avLst/>
          </a:prstGeom>
        </p:spPr>
      </p:pic>
      <p:sp>
        <p:nvSpPr>
          <p:cNvPr id="34" name="ZoneTexte 35">
            <a:extLst>
              <a:ext uri="{FF2B5EF4-FFF2-40B4-BE49-F238E27FC236}">
                <a16:creationId xmlns:a16="http://schemas.microsoft.com/office/drawing/2014/main" id="{445D8EE1-C9CB-994F-92C9-FB1AADC5DC87}"/>
              </a:ext>
            </a:extLst>
          </p:cNvPr>
          <p:cNvSpPr txBox="1"/>
          <p:nvPr/>
        </p:nvSpPr>
        <p:spPr>
          <a:xfrm>
            <a:off x="3816958" y="1692661"/>
            <a:ext cx="785871" cy="199812"/>
          </a:xfrm>
          <a:prstGeom prst="rect">
            <a:avLst/>
          </a:prstGeom>
          <a:noFill/>
          <a:ln w="3175" cap="flat">
            <a:noFill/>
            <a:miter lim="400000"/>
          </a:ln>
          <a:effectLst/>
          <a:sp3d/>
        </p:spPr>
        <p:txBody>
          <a:bodyPr rot="0" spcFirstLastPara="1" vertOverflow="overflow" horzOverflow="overflow" vert="horz" wrap="none" lIns="30360" tIns="30360" rIns="30360" bIns="30360" numCol="1" spcCol="38100" rtlCol="0" anchor="ctr">
            <a:spAutoFit/>
          </a:bodyPr>
          <a:lstStyle/>
          <a:p>
            <a:pPr marL="0" marR="0" lvl="0" indent="0" defTabSz="602456" eaLnBrk="1" fontAlgn="auto" latinLnBrk="0" hangingPunct="0">
              <a:lnSpc>
                <a:spcPct val="100000"/>
              </a:lnSpc>
              <a:spcBef>
                <a:spcPts val="0"/>
              </a:spcBef>
              <a:spcAft>
                <a:spcPts val="0"/>
              </a:spcAft>
              <a:buClrTx/>
              <a:buSzTx/>
              <a:buFontTx/>
              <a:buNone/>
              <a:tabLst/>
              <a:defRPr/>
            </a:pPr>
            <a:r>
              <a:rPr kumimoji="0" lang="en-US" sz="900" i="0" u="none" strike="noStrike" kern="0" cap="none" spc="0" normalizeH="0" baseline="0" noProof="1">
                <a:ln>
                  <a:noFill/>
                </a:ln>
                <a:solidFill>
                  <a:schemeClr val="bg1"/>
                </a:solidFill>
                <a:effectLst/>
                <a:uLnTx/>
                <a:uFillTx/>
                <a:latin typeface="+mj-lt"/>
                <a:sym typeface="Helvetica Neue"/>
              </a:rPr>
              <a:t>(123) 456-7890</a:t>
            </a:r>
          </a:p>
        </p:txBody>
      </p:sp>
      <p:sp>
        <p:nvSpPr>
          <p:cNvPr id="35" name="ZoneTexte 36">
            <a:extLst>
              <a:ext uri="{FF2B5EF4-FFF2-40B4-BE49-F238E27FC236}">
                <a16:creationId xmlns:a16="http://schemas.microsoft.com/office/drawing/2014/main" id="{01EA264C-E743-A549-B426-5CFC744D29DA}"/>
              </a:ext>
            </a:extLst>
          </p:cNvPr>
          <p:cNvSpPr txBox="1"/>
          <p:nvPr/>
        </p:nvSpPr>
        <p:spPr>
          <a:xfrm>
            <a:off x="5188237" y="1299638"/>
            <a:ext cx="1010291" cy="199812"/>
          </a:xfrm>
          <a:prstGeom prst="rect">
            <a:avLst/>
          </a:prstGeom>
          <a:noFill/>
          <a:ln w="3175" cap="flat">
            <a:noFill/>
            <a:miter lim="400000"/>
          </a:ln>
          <a:effectLst/>
          <a:sp3d/>
        </p:spPr>
        <p:txBody>
          <a:bodyPr rot="0" spcFirstLastPara="1" vertOverflow="overflow" horzOverflow="overflow" vert="horz" wrap="none" lIns="30360" tIns="30360" rIns="30360" bIns="30360" numCol="1" spcCol="38100" rtlCol="0" anchor="ctr">
            <a:spAutoFit/>
          </a:bodyPr>
          <a:lstStyle/>
          <a:p>
            <a:pPr marL="0" marR="0" lvl="0" indent="0" defTabSz="602456" eaLnBrk="1" fontAlgn="auto" latinLnBrk="0" hangingPunct="0">
              <a:lnSpc>
                <a:spcPct val="100000"/>
              </a:lnSpc>
              <a:spcBef>
                <a:spcPts val="0"/>
              </a:spcBef>
              <a:spcAft>
                <a:spcPts val="0"/>
              </a:spcAft>
              <a:buClrTx/>
              <a:buSzTx/>
              <a:buFontTx/>
              <a:buNone/>
              <a:tabLst/>
              <a:defRPr/>
            </a:pPr>
            <a:r>
              <a:rPr kumimoji="0" lang="en-US" sz="900" i="0" u="none" strike="noStrike" kern="0" cap="none" spc="0" normalizeH="0" baseline="0" noProof="1">
                <a:ln>
                  <a:noFill/>
                </a:ln>
                <a:solidFill>
                  <a:schemeClr val="bg1"/>
                </a:solidFill>
                <a:effectLst/>
                <a:uLnTx/>
                <a:uFillTx/>
                <a:latin typeface="+mj-lt"/>
                <a:sym typeface="Helvetica Neue"/>
              </a:rPr>
              <a:t>email@address.com</a:t>
            </a:r>
          </a:p>
        </p:txBody>
      </p:sp>
      <p:sp>
        <p:nvSpPr>
          <p:cNvPr id="36" name="ZoneTexte 37">
            <a:extLst>
              <a:ext uri="{FF2B5EF4-FFF2-40B4-BE49-F238E27FC236}">
                <a16:creationId xmlns:a16="http://schemas.microsoft.com/office/drawing/2014/main" id="{C5B2C843-D1FD-A444-9633-86774179A401}"/>
              </a:ext>
            </a:extLst>
          </p:cNvPr>
          <p:cNvSpPr txBox="1"/>
          <p:nvPr/>
        </p:nvSpPr>
        <p:spPr>
          <a:xfrm>
            <a:off x="5188237" y="1685087"/>
            <a:ext cx="705720" cy="199812"/>
          </a:xfrm>
          <a:prstGeom prst="rect">
            <a:avLst/>
          </a:prstGeom>
          <a:noFill/>
          <a:ln w="3175" cap="flat">
            <a:noFill/>
            <a:miter lim="400000"/>
          </a:ln>
          <a:effectLst/>
          <a:sp3d/>
        </p:spPr>
        <p:txBody>
          <a:bodyPr rot="0" spcFirstLastPara="1" vertOverflow="overflow" horzOverflow="overflow" vert="horz" wrap="none" lIns="30360" tIns="30360" rIns="30360" bIns="30360" numCol="1" spcCol="38100" rtlCol="0" anchor="ctr">
            <a:spAutoFit/>
          </a:bodyPr>
          <a:lstStyle/>
          <a:p>
            <a:pPr marL="0" marR="0" lvl="0" indent="0" defTabSz="602456" eaLnBrk="1" fontAlgn="auto" latinLnBrk="0" hangingPunct="0">
              <a:lnSpc>
                <a:spcPct val="100000"/>
              </a:lnSpc>
              <a:spcBef>
                <a:spcPts val="0"/>
              </a:spcBef>
              <a:spcAft>
                <a:spcPts val="0"/>
              </a:spcAft>
              <a:buClrTx/>
              <a:buSzTx/>
              <a:buFontTx/>
              <a:buNone/>
              <a:tabLst/>
              <a:defRPr/>
            </a:pPr>
            <a:r>
              <a:rPr kumimoji="0" lang="en-US" sz="900" i="0" u="none" strike="noStrike" kern="0" cap="none" spc="0" normalizeH="0" baseline="0" noProof="1">
                <a:ln>
                  <a:noFill/>
                </a:ln>
                <a:solidFill>
                  <a:schemeClr val="bg1"/>
                </a:solidFill>
                <a:effectLst/>
                <a:uLnTx/>
                <a:uFillTx/>
                <a:latin typeface="+mj-lt"/>
                <a:sym typeface="Helvetica Neue"/>
              </a:rPr>
              <a:t>WEBSITE.com</a:t>
            </a:r>
          </a:p>
        </p:txBody>
      </p:sp>
      <p:sp>
        <p:nvSpPr>
          <p:cNvPr id="37" name="ZoneTexte 38">
            <a:extLst>
              <a:ext uri="{FF2B5EF4-FFF2-40B4-BE49-F238E27FC236}">
                <a16:creationId xmlns:a16="http://schemas.microsoft.com/office/drawing/2014/main" id="{E7BA25EA-3922-AA4C-8AC0-6E4D5928B0D0}"/>
              </a:ext>
            </a:extLst>
          </p:cNvPr>
          <p:cNvSpPr txBox="1"/>
          <p:nvPr/>
        </p:nvSpPr>
        <p:spPr>
          <a:xfrm>
            <a:off x="3824973" y="1243722"/>
            <a:ext cx="939759" cy="338312"/>
          </a:xfrm>
          <a:prstGeom prst="rect">
            <a:avLst/>
          </a:prstGeom>
          <a:noFill/>
          <a:ln w="3175" cap="flat">
            <a:noFill/>
            <a:miter lim="400000"/>
          </a:ln>
          <a:effectLst/>
          <a:sp3d/>
        </p:spPr>
        <p:txBody>
          <a:bodyPr rot="0" spcFirstLastPara="1" vertOverflow="overflow" horzOverflow="overflow" vert="horz" wrap="none" lIns="30360" tIns="30360" rIns="30360" bIns="30360" numCol="1" spcCol="38100" rtlCol="0" anchor="ctr">
            <a:spAutoFit/>
          </a:bodyPr>
          <a:lstStyle/>
          <a:p>
            <a:pPr marL="0" marR="0" lvl="0" indent="0" algn="l" defTabSz="602456" eaLnBrk="1" fontAlgn="auto" latinLnBrk="0" hangingPunct="0">
              <a:lnSpc>
                <a:spcPct val="100000"/>
              </a:lnSpc>
              <a:spcBef>
                <a:spcPts val="0"/>
              </a:spcBef>
              <a:spcAft>
                <a:spcPts val="0"/>
              </a:spcAft>
              <a:buClrTx/>
              <a:buSzTx/>
              <a:buFontTx/>
              <a:buNone/>
              <a:tabLst/>
              <a:defRPr/>
            </a:pPr>
            <a:r>
              <a:rPr kumimoji="0" lang="en-US" sz="900" i="0" u="none" strike="noStrike" kern="0" cap="none" spc="0" normalizeH="0" baseline="0" noProof="1">
                <a:ln>
                  <a:noFill/>
                </a:ln>
                <a:solidFill>
                  <a:schemeClr val="bg1"/>
                </a:solidFill>
                <a:effectLst/>
                <a:uLnTx/>
                <a:uFillTx/>
                <a:latin typeface="+mj-lt"/>
                <a:sym typeface="Helvetica Neue"/>
              </a:rPr>
              <a:t>Street Address</a:t>
            </a:r>
          </a:p>
          <a:p>
            <a:pPr marL="0" marR="0" lvl="0" indent="0" algn="l" defTabSz="602456" eaLnBrk="1" fontAlgn="auto" latinLnBrk="0" hangingPunct="0">
              <a:lnSpc>
                <a:spcPct val="100000"/>
              </a:lnSpc>
              <a:spcBef>
                <a:spcPts val="0"/>
              </a:spcBef>
              <a:spcAft>
                <a:spcPts val="0"/>
              </a:spcAft>
              <a:buClrTx/>
              <a:buSzTx/>
              <a:buFontTx/>
              <a:buNone/>
              <a:tabLst/>
              <a:defRPr/>
            </a:pPr>
            <a:r>
              <a:rPr kumimoji="0" lang="en-US" sz="900" i="0" u="none" strike="noStrike" kern="0" cap="none" spc="0" normalizeH="0" baseline="0" noProof="1">
                <a:ln>
                  <a:noFill/>
                </a:ln>
                <a:solidFill>
                  <a:schemeClr val="bg1"/>
                </a:solidFill>
                <a:effectLst/>
                <a:uLnTx/>
                <a:uFillTx/>
                <a:latin typeface="+mj-lt"/>
                <a:sym typeface="Helvetica Neue"/>
              </a:rPr>
              <a:t>City State ZIP Code</a:t>
            </a:r>
          </a:p>
        </p:txBody>
      </p:sp>
      <p:pic>
        <p:nvPicPr>
          <p:cNvPr id="38" name="Graphique 40" descr="Repère">
            <a:extLst>
              <a:ext uri="{FF2B5EF4-FFF2-40B4-BE49-F238E27FC236}">
                <a16:creationId xmlns:a16="http://schemas.microsoft.com/office/drawing/2014/main" id="{A76849DA-E633-B241-A178-42F11350CBC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63128" y="1263544"/>
            <a:ext cx="244855" cy="244855"/>
          </a:xfrm>
          <a:prstGeom prst="rect">
            <a:avLst/>
          </a:prstGeom>
        </p:spPr>
      </p:pic>
      <p:sp>
        <p:nvSpPr>
          <p:cNvPr id="40" name="Job Title…">
            <a:extLst>
              <a:ext uri="{FF2B5EF4-FFF2-40B4-BE49-F238E27FC236}">
                <a16:creationId xmlns:a16="http://schemas.microsoft.com/office/drawing/2014/main" id="{9412D088-3C71-F446-A85F-1101C2C4CF66}"/>
              </a:ext>
            </a:extLst>
          </p:cNvPr>
          <p:cNvSpPr txBox="1"/>
          <p:nvPr/>
        </p:nvSpPr>
        <p:spPr>
          <a:xfrm>
            <a:off x="3413295" y="6618520"/>
            <a:ext cx="4012262" cy="167714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noProof="1">
                <a:solidFill>
                  <a:schemeClr val="tx1">
                    <a:lumMod val="50000"/>
                    <a:lumOff val="50000"/>
                  </a:schemeClr>
                </a:solidFill>
                <a:latin typeface="+mj-lt"/>
              </a:rPr>
              <a:t>Job Title - </a:t>
            </a:r>
            <a:r>
              <a:rPr lang="en-US" b="0" noProof="1">
                <a:solidFill>
                  <a:schemeClr val="tx1">
                    <a:lumMod val="50000"/>
                    <a:lumOff val="50000"/>
                  </a:schemeClr>
                </a:solidFill>
                <a:latin typeface="+mj-lt"/>
              </a:rPr>
              <a:t>2004 - 2006</a:t>
            </a:r>
          </a:p>
          <a:p>
            <a:pPr algn="just">
              <a:defRPr sz="1000" b="0">
                <a:latin typeface="Calibri"/>
                <a:ea typeface="Calibri"/>
                <a:cs typeface="Calibri"/>
                <a:sym typeface="Calibri"/>
              </a:defRPr>
            </a:pPr>
            <a:r>
              <a:rPr lang="en-US" b="1" cap="all" noProof="1">
                <a:solidFill>
                  <a:schemeClr val="tx1">
                    <a:lumMod val="50000"/>
                    <a:lumOff val="50000"/>
                  </a:schemeClr>
                </a:solidFill>
                <a:latin typeface="+mj-lt"/>
              </a:rPr>
              <a:t>Company Name</a:t>
            </a:r>
            <a:r>
              <a:rPr lang="en-US" noProof="1">
                <a:solidFill>
                  <a:schemeClr val="tx1">
                    <a:lumMod val="50000"/>
                    <a:lumOff val="50000"/>
                  </a:schemeClr>
                </a:solidFill>
                <a:latin typeface="+mj-lt"/>
              </a:rPr>
              <a:t> - City, Country</a:t>
            </a:r>
          </a:p>
          <a:p>
            <a:pPr algn="just">
              <a:defRPr sz="1000" b="0">
                <a:latin typeface="Calibri"/>
                <a:ea typeface="Calibri"/>
                <a:cs typeface="Calibri"/>
                <a:sym typeface="Calibri"/>
              </a:defRPr>
            </a:pPr>
            <a:endParaRPr lang="en-US" noProof="1">
              <a:solidFill>
                <a:schemeClr val="tx1">
                  <a:lumMod val="50000"/>
                  <a:lumOff val="50000"/>
                </a:schemeClr>
              </a:solidFill>
              <a:latin typeface="+mj-lt"/>
            </a:endParaRP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 ut labore et dolore magna aliqua. Ut enim ad minim veniam, quis nostrud exercitation ullamco laboris nisi ut aliquip ex ea commodo consequat.</a:t>
            </a:r>
          </a:p>
          <a:p>
            <a:pPr algn="just">
              <a:lnSpc>
                <a:spcPct val="40000"/>
              </a:lnSpc>
              <a:defRPr sz="1000" b="0">
                <a:latin typeface="Calibri"/>
                <a:ea typeface="Calibri"/>
                <a:cs typeface="Calibri"/>
                <a:sym typeface="Calibri"/>
              </a:defRPr>
            </a:pPr>
            <a:endParaRPr lang="en-US" noProof="1">
              <a:solidFill>
                <a:schemeClr val="tx1">
                  <a:lumMod val="50000"/>
                  <a:lumOff val="50000"/>
                </a:schemeClr>
              </a:solidFill>
              <a:latin typeface="+mj-lt"/>
            </a:endParaRPr>
          </a:p>
          <a:p>
            <a:pPr algn="just">
              <a:defRPr sz="1000" b="0">
                <a:latin typeface="Calibri"/>
                <a:ea typeface="Calibri"/>
                <a:cs typeface="Calibri"/>
                <a:sym typeface="Calibri"/>
              </a:defRPr>
            </a:pPr>
            <a:r>
              <a:rPr lang="en-US" noProof="1">
                <a:solidFill>
                  <a:schemeClr val="tx1">
                    <a:lumMod val="50000"/>
                    <a:lumOff val="50000"/>
                  </a:schemeClr>
                </a:solidFill>
                <a:latin typeface="+mj-lt"/>
              </a:rPr>
              <a:t>Major accomplishments:</a:t>
            </a:r>
          </a:p>
          <a:p>
            <a:pPr marL="583406" lvl="1" indent="-138906" algn="just">
              <a:buSzPct val="145000"/>
              <a:buChar char="•"/>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a:t>
            </a:r>
          </a:p>
          <a:p>
            <a:pPr marL="583406" lvl="1" indent="-138906" algn="just">
              <a:buSzPct val="145000"/>
              <a:buChar char="•"/>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a:t>
            </a:r>
          </a:p>
        </p:txBody>
      </p:sp>
      <p:sp>
        <p:nvSpPr>
          <p:cNvPr id="41" name="Job Title…">
            <a:extLst>
              <a:ext uri="{FF2B5EF4-FFF2-40B4-BE49-F238E27FC236}">
                <a16:creationId xmlns:a16="http://schemas.microsoft.com/office/drawing/2014/main" id="{F7B4EF88-273F-334B-BFE5-056986D7FBDB}"/>
              </a:ext>
            </a:extLst>
          </p:cNvPr>
          <p:cNvSpPr txBox="1"/>
          <p:nvPr/>
        </p:nvSpPr>
        <p:spPr>
          <a:xfrm>
            <a:off x="3413295" y="8573444"/>
            <a:ext cx="4012262" cy="11539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noProof="1">
                <a:solidFill>
                  <a:schemeClr val="tx1">
                    <a:lumMod val="50000"/>
                    <a:lumOff val="50000"/>
                  </a:schemeClr>
                </a:solidFill>
                <a:latin typeface="+mj-lt"/>
              </a:rPr>
              <a:t>Job Title - </a:t>
            </a:r>
            <a:r>
              <a:rPr lang="en-US" b="0" noProof="1">
                <a:solidFill>
                  <a:schemeClr val="tx1">
                    <a:lumMod val="50000"/>
                    <a:lumOff val="50000"/>
                  </a:schemeClr>
                </a:solidFill>
                <a:latin typeface="+mj-lt"/>
              </a:rPr>
              <a:t>2003 - 2004</a:t>
            </a:r>
          </a:p>
          <a:p>
            <a:pPr algn="just">
              <a:defRPr sz="1000" b="0">
                <a:latin typeface="Calibri"/>
                <a:ea typeface="Calibri"/>
                <a:cs typeface="Calibri"/>
                <a:sym typeface="Calibri"/>
              </a:defRPr>
            </a:pPr>
            <a:r>
              <a:rPr lang="en-US" b="1" cap="all" noProof="1">
                <a:solidFill>
                  <a:schemeClr val="tx1">
                    <a:lumMod val="50000"/>
                    <a:lumOff val="50000"/>
                  </a:schemeClr>
                </a:solidFill>
                <a:latin typeface="+mj-lt"/>
              </a:rPr>
              <a:t>Company Name</a:t>
            </a:r>
            <a:r>
              <a:rPr lang="en-US" noProof="1">
                <a:solidFill>
                  <a:schemeClr val="tx1">
                    <a:lumMod val="50000"/>
                    <a:lumOff val="50000"/>
                  </a:schemeClr>
                </a:solidFill>
                <a:latin typeface="+mj-lt"/>
              </a:rPr>
              <a:t> - City, Country</a:t>
            </a:r>
          </a:p>
          <a:p>
            <a:pPr algn="just">
              <a:defRPr sz="1000" b="0">
                <a:latin typeface="Calibri"/>
                <a:ea typeface="Calibri"/>
                <a:cs typeface="Calibri"/>
                <a:sym typeface="Calibri"/>
              </a:defRPr>
            </a:pPr>
            <a:endParaRPr lang="en-US" noProof="1">
              <a:solidFill>
                <a:schemeClr val="tx1">
                  <a:lumMod val="50000"/>
                  <a:lumOff val="50000"/>
                </a:schemeClr>
              </a:solidFill>
              <a:latin typeface="+mj-lt"/>
            </a:endParaRP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 ut labore et dolore magna aliqua. Ut enim ad minim veniam, quis nostrud exercitation ullamco laboris nisi ut aliquip ex ea commodo consequat.</a:t>
            </a:r>
          </a:p>
        </p:txBody>
      </p:sp>
      <p:sp>
        <p:nvSpPr>
          <p:cNvPr id="42" name="DIPLOMA…">
            <a:extLst>
              <a:ext uri="{FF2B5EF4-FFF2-40B4-BE49-F238E27FC236}">
                <a16:creationId xmlns:a16="http://schemas.microsoft.com/office/drawing/2014/main" id="{FED0B5B7-9D2B-DA49-9784-FB3AB17D8E7B}"/>
              </a:ext>
            </a:extLst>
          </p:cNvPr>
          <p:cNvSpPr txBox="1"/>
          <p:nvPr/>
        </p:nvSpPr>
        <p:spPr>
          <a:xfrm>
            <a:off x="709443" y="8665741"/>
            <a:ext cx="2081053" cy="90769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DIPLOMA</a:t>
            </a:r>
            <a:r>
              <a:rPr lang="en-US" noProof="1">
                <a:solidFill>
                  <a:schemeClr val="bg1"/>
                </a:solidFill>
                <a:latin typeface="+mj-lt"/>
              </a:rPr>
              <a:t> - </a:t>
            </a:r>
            <a:r>
              <a:rPr lang="en-US" b="0" noProof="1">
                <a:solidFill>
                  <a:schemeClr val="bg1"/>
                </a:solidFill>
                <a:latin typeface="+mj-lt"/>
              </a:rPr>
              <a:t>1995-2000</a:t>
            </a:r>
          </a:p>
          <a:p>
            <a:pPr algn="just">
              <a:defRPr sz="1000" cap="all">
                <a:solidFill>
                  <a:schemeClr val="accent1"/>
                </a:solidFill>
                <a:latin typeface="Calibri"/>
                <a:ea typeface="Calibri"/>
                <a:cs typeface="Calibri"/>
                <a:sym typeface="Calibri"/>
              </a:defRPr>
            </a:pPr>
            <a:r>
              <a:rPr lang="en-US" noProof="1">
                <a:solidFill>
                  <a:schemeClr val="bg1"/>
                </a:solidFill>
                <a:latin typeface="+mj-lt"/>
              </a:rPr>
              <a:t>SCHOOL NAME </a:t>
            </a:r>
            <a:r>
              <a:rPr lang="en-US" b="0" noProof="1">
                <a:solidFill>
                  <a:schemeClr val="bg1"/>
                </a:solidFill>
                <a:latin typeface="+mj-lt"/>
              </a:rPr>
              <a:t>- </a:t>
            </a:r>
            <a:r>
              <a:rPr lang="en-US" b="0" cap="none" noProof="1">
                <a:solidFill>
                  <a:schemeClr val="bg1"/>
                </a:solidFill>
                <a:latin typeface="+mj-lt"/>
              </a:rPr>
              <a:t>City, Country</a:t>
            </a:r>
          </a:p>
          <a:p>
            <a:pPr algn="just">
              <a:lnSpc>
                <a:spcPct val="40000"/>
              </a:lnSpc>
              <a:defRPr sz="1000" cap="all">
                <a:solidFill>
                  <a:schemeClr val="accent1"/>
                </a:solidFill>
                <a:latin typeface="Calibri"/>
                <a:ea typeface="Calibri"/>
                <a:cs typeface="Calibri"/>
                <a:sym typeface="Calibri"/>
              </a:defRPr>
            </a:pPr>
            <a:endParaRPr lang="en-US" b="0" cap="none" noProof="1">
              <a:solidFill>
                <a:schemeClr val="bg1"/>
              </a:solidFill>
              <a:latin typeface="+mj-lt"/>
            </a:endParaRP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 ut labore et.</a:t>
            </a:r>
          </a:p>
        </p:txBody>
      </p:sp>
      <p:sp>
        <p:nvSpPr>
          <p:cNvPr id="7" name="Picture Placeholder 6">
            <a:extLst>
              <a:ext uri="{FF2B5EF4-FFF2-40B4-BE49-F238E27FC236}">
                <a16:creationId xmlns:a16="http://schemas.microsoft.com/office/drawing/2014/main" id="{26017686-3659-1A40-BB4F-E094B2D44E45}"/>
              </a:ext>
            </a:extLst>
          </p:cNvPr>
          <p:cNvSpPr>
            <a:spLocks noGrp="1"/>
          </p:cNvSpPr>
          <p:nvPr>
            <p:ph type="pic" sz="quarter" idx="10"/>
          </p:nvPr>
        </p:nvSpPr>
        <p:spPr/>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DE1E0-FDD4-6148-BBE1-12099DE479D6}"/>
              </a:ext>
            </a:extLst>
          </p:cNvPr>
          <p:cNvSpPr/>
          <p:nvPr/>
        </p:nvSpPr>
        <p:spPr>
          <a:xfrm>
            <a:off x="346843" y="252248"/>
            <a:ext cx="2806262" cy="9538138"/>
          </a:xfrm>
          <a:prstGeom prst="rect">
            <a:avLst/>
          </a:prstGeom>
          <a:solidFill>
            <a:schemeClr val="accent2">
              <a:lumMod val="50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Rectangle 3">
            <a:extLst>
              <a:ext uri="{FF2B5EF4-FFF2-40B4-BE49-F238E27FC236}">
                <a16:creationId xmlns:a16="http://schemas.microsoft.com/office/drawing/2014/main" id="{7422060C-4167-6048-94BF-E6E547D9038F}"/>
              </a:ext>
            </a:extLst>
          </p:cNvPr>
          <p:cNvSpPr/>
          <p:nvPr/>
        </p:nvSpPr>
        <p:spPr>
          <a:xfrm>
            <a:off x="3358058" y="7409792"/>
            <a:ext cx="1923390"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Rectangle 4">
            <a:extLst>
              <a:ext uri="{FF2B5EF4-FFF2-40B4-BE49-F238E27FC236}">
                <a16:creationId xmlns:a16="http://schemas.microsoft.com/office/drawing/2014/main" id="{32EE1AB0-69CD-3249-9E43-401E23A460E3}"/>
              </a:ext>
            </a:extLst>
          </p:cNvPr>
          <p:cNvSpPr/>
          <p:nvPr/>
        </p:nvSpPr>
        <p:spPr>
          <a:xfrm>
            <a:off x="5502166" y="7409792"/>
            <a:ext cx="1923391"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Rectangle 5">
            <a:extLst>
              <a:ext uri="{FF2B5EF4-FFF2-40B4-BE49-F238E27FC236}">
                <a16:creationId xmlns:a16="http://schemas.microsoft.com/office/drawing/2014/main" id="{869898E1-A5DF-E947-AA10-90F388575884}"/>
              </a:ext>
            </a:extLst>
          </p:cNvPr>
          <p:cNvSpPr/>
          <p:nvPr/>
        </p:nvSpPr>
        <p:spPr>
          <a:xfrm>
            <a:off x="3358058" y="8686799"/>
            <a:ext cx="1923390"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Rectangle 6">
            <a:extLst>
              <a:ext uri="{FF2B5EF4-FFF2-40B4-BE49-F238E27FC236}">
                <a16:creationId xmlns:a16="http://schemas.microsoft.com/office/drawing/2014/main" id="{36C4BAFD-DEC0-2B4F-8E5D-0EA8F103CB36}"/>
              </a:ext>
            </a:extLst>
          </p:cNvPr>
          <p:cNvSpPr/>
          <p:nvPr/>
        </p:nvSpPr>
        <p:spPr>
          <a:xfrm>
            <a:off x="5502166" y="8686799"/>
            <a:ext cx="1923391"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ZoneTexte 104">
            <a:extLst>
              <a:ext uri="{FF2B5EF4-FFF2-40B4-BE49-F238E27FC236}">
                <a16:creationId xmlns:a16="http://schemas.microsoft.com/office/drawing/2014/main" id="{F55A12A4-45DF-414D-B20A-F007104FEBC3}"/>
              </a:ext>
            </a:extLst>
          </p:cNvPr>
          <p:cNvSpPr txBox="1"/>
          <p:nvPr/>
        </p:nvSpPr>
        <p:spPr>
          <a:xfrm>
            <a:off x="3358057" y="414176"/>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en-US" sz="1400" b="1" spc="300" noProof="1">
                <a:solidFill>
                  <a:schemeClr val="accent2">
                    <a:lumMod val="75000"/>
                  </a:schemeClr>
                </a:solidFill>
                <a:latin typeface="+mn-lt"/>
              </a:rPr>
              <a:t>AWARDS</a:t>
            </a:r>
            <a:endParaRPr kumimoji="0" lang="en-US" sz="1400" b="1" i="0" u="none" strike="noStrike" cap="none" spc="300" normalizeH="0" baseline="0" noProof="1">
              <a:ln>
                <a:noFill/>
              </a:ln>
              <a:solidFill>
                <a:schemeClr val="accent2">
                  <a:lumMod val="75000"/>
                </a:schemeClr>
              </a:solidFill>
              <a:effectLst/>
              <a:uFillTx/>
              <a:latin typeface="+mn-lt"/>
              <a:sym typeface="Helvetica Neue"/>
            </a:endParaRPr>
          </a:p>
        </p:txBody>
      </p:sp>
      <p:sp>
        <p:nvSpPr>
          <p:cNvPr id="9" name="Job Title…">
            <a:extLst>
              <a:ext uri="{FF2B5EF4-FFF2-40B4-BE49-F238E27FC236}">
                <a16:creationId xmlns:a16="http://schemas.microsoft.com/office/drawing/2014/main" id="{434C53C3-7678-8241-9720-9DED11849863}"/>
              </a:ext>
            </a:extLst>
          </p:cNvPr>
          <p:cNvSpPr txBox="1"/>
          <p:nvPr/>
        </p:nvSpPr>
        <p:spPr>
          <a:xfrm>
            <a:off x="3358058" y="927653"/>
            <a:ext cx="1808206"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tx1">
                    <a:lumMod val="50000"/>
                    <a:lumOff val="50000"/>
                  </a:schemeClr>
                </a:solidFill>
                <a:latin typeface="+mj-lt"/>
              </a:rPr>
              <a:t>AWARD #1</a:t>
            </a: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a:t>
            </a:r>
          </a:p>
        </p:txBody>
      </p:sp>
      <p:sp>
        <p:nvSpPr>
          <p:cNvPr id="10" name="Job Title…">
            <a:extLst>
              <a:ext uri="{FF2B5EF4-FFF2-40B4-BE49-F238E27FC236}">
                <a16:creationId xmlns:a16="http://schemas.microsoft.com/office/drawing/2014/main" id="{FD4A5AF3-3E5F-D041-A6A5-C1EE5A8984E0}"/>
              </a:ext>
            </a:extLst>
          </p:cNvPr>
          <p:cNvSpPr txBox="1"/>
          <p:nvPr/>
        </p:nvSpPr>
        <p:spPr>
          <a:xfrm>
            <a:off x="5501629" y="927653"/>
            <a:ext cx="1808206"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tx1">
                    <a:lumMod val="50000"/>
                    <a:lumOff val="50000"/>
                  </a:schemeClr>
                </a:solidFill>
                <a:latin typeface="+mj-lt"/>
              </a:rPr>
              <a:t>AWARD #2</a:t>
            </a: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a:t>
            </a:r>
          </a:p>
        </p:txBody>
      </p:sp>
      <p:sp>
        <p:nvSpPr>
          <p:cNvPr id="11" name="Job Title…">
            <a:extLst>
              <a:ext uri="{FF2B5EF4-FFF2-40B4-BE49-F238E27FC236}">
                <a16:creationId xmlns:a16="http://schemas.microsoft.com/office/drawing/2014/main" id="{AC93C7D5-9A1D-E942-81B7-7E6FCC8B8BE6}"/>
              </a:ext>
            </a:extLst>
          </p:cNvPr>
          <p:cNvSpPr txBox="1"/>
          <p:nvPr/>
        </p:nvSpPr>
        <p:spPr>
          <a:xfrm>
            <a:off x="3358058" y="1956353"/>
            <a:ext cx="1808206"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tx1">
                    <a:lumMod val="50000"/>
                    <a:lumOff val="50000"/>
                  </a:schemeClr>
                </a:solidFill>
                <a:latin typeface="+mj-lt"/>
              </a:rPr>
              <a:t>AWARD #3</a:t>
            </a: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a:t>
            </a:r>
          </a:p>
        </p:txBody>
      </p:sp>
      <p:sp>
        <p:nvSpPr>
          <p:cNvPr id="12" name="Job Title…">
            <a:extLst>
              <a:ext uri="{FF2B5EF4-FFF2-40B4-BE49-F238E27FC236}">
                <a16:creationId xmlns:a16="http://schemas.microsoft.com/office/drawing/2014/main" id="{7F11D974-9EBF-9E42-A1C3-0A742F349BC4}"/>
              </a:ext>
            </a:extLst>
          </p:cNvPr>
          <p:cNvSpPr txBox="1"/>
          <p:nvPr/>
        </p:nvSpPr>
        <p:spPr>
          <a:xfrm>
            <a:off x="5501629" y="1956353"/>
            <a:ext cx="1808206"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tx1">
                    <a:lumMod val="50000"/>
                    <a:lumOff val="50000"/>
                  </a:schemeClr>
                </a:solidFill>
                <a:latin typeface="+mj-lt"/>
              </a:rPr>
              <a:t>AWARD #4</a:t>
            </a: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a:t>
            </a:r>
          </a:p>
        </p:txBody>
      </p:sp>
      <p:cxnSp>
        <p:nvCxnSpPr>
          <p:cNvPr id="13" name="Straight Connector 12">
            <a:extLst>
              <a:ext uri="{FF2B5EF4-FFF2-40B4-BE49-F238E27FC236}">
                <a16:creationId xmlns:a16="http://schemas.microsoft.com/office/drawing/2014/main" id="{D9E6A049-3602-E249-9EE4-EC2DBB0ED254}"/>
              </a:ext>
            </a:extLst>
          </p:cNvPr>
          <p:cNvCxnSpPr>
            <a:cxnSpLocks/>
          </p:cNvCxnSpPr>
          <p:nvPr/>
        </p:nvCxnSpPr>
        <p:spPr>
          <a:xfrm>
            <a:off x="3358057" y="3964483"/>
            <a:ext cx="4067503" cy="0"/>
          </a:xfrm>
          <a:prstGeom prst="line">
            <a:avLst/>
          </a:prstGeom>
          <a:noFill/>
          <a:ln w="12700" cap="flat">
            <a:solidFill>
              <a:schemeClr val="tx1">
                <a:lumMod val="65000"/>
                <a:lumOff val="35000"/>
              </a:schemeClr>
            </a:solidFill>
            <a:prstDash val="solid"/>
            <a:miter lim="400000"/>
          </a:ln>
          <a:effectLst/>
          <a:sp3d/>
        </p:spPr>
        <p:style>
          <a:lnRef idx="0">
            <a:scrgbClr r="0" g="0" b="0"/>
          </a:lnRef>
          <a:fillRef idx="0">
            <a:scrgbClr r="0" g="0" b="0"/>
          </a:fillRef>
          <a:effectRef idx="0">
            <a:scrgbClr r="0" g="0" b="0"/>
          </a:effectRef>
          <a:fontRef idx="none"/>
        </p:style>
      </p:cxnSp>
      <p:sp>
        <p:nvSpPr>
          <p:cNvPr id="14" name="Job Title…">
            <a:extLst>
              <a:ext uri="{FF2B5EF4-FFF2-40B4-BE49-F238E27FC236}">
                <a16:creationId xmlns:a16="http://schemas.microsoft.com/office/drawing/2014/main" id="{436DF9BB-1563-B640-84FA-3A6EC15B9161}"/>
              </a:ext>
            </a:extLst>
          </p:cNvPr>
          <p:cNvSpPr txBox="1"/>
          <p:nvPr/>
        </p:nvSpPr>
        <p:spPr>
          <a:xfrm>
            <a:off x="3358058" y="2965346"/>
            <a:ext cx="1808206"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tx1">
                    <a:lumMod val="50000"/>
                    <a:lumOff val="50000"/>
                  </a:schemeClr>
                </a:solidFill>
                <a:latin typeface="+mj-lt"/>
              </a:rPr>
              <a:t>AWARD #5</a:t>
            </a: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a:t>
            </a:r>
          </a:p>
        </p:txBody>
      </p:sp>
      <p:sp>
        <p:nvSpPr>
          <p:cNvPr id="15" name="Job Title…">
            <a:extLst>
              <a:ext uri="{FF2B5EF4-FFF2-40B4-BE49-F238E27FC236}">
                <a16:creationId xmlns:a16="http://schemas.microsoft.com/office/drawing/2014/main" id="{E8014A6F-048F-0D47-B9F8-FD3A8569CB6F}"/>
              </a:ext>
            </a:extLst>
          </p:cNvPr>
          <p:cNvSpPr txBox="1"/>
          <p:nvPr/>
        </p:nvSpPr>
        <p:spPr>
          <a:xfrm>
            <a:off x="5501629" y="2965346"/>
            <a:ext cx="1808206"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tx1">
                    <a:lumMod val="50000"/>
                    <a:lumOff val="50000"/>
                  </a:schemeClr>
                </a:solidFill>
                <a:latin typeface="+mj-lt"/>
              </a:rPr>
              <a:t>AWARD #6</a:t>
            </a:r>
          </a:p>
          <a:p>
            <a:pPr algn="just">
              <a:defRPr sz="1000" b="0">
                <a:latin typeface="Calibri"/>
                <a:ea typeface="Calibri"/>
                <a:cs typeface="Calibri"/>
                <a:sym typeface="Calibri"/>
              </a:defRPr>
            </a:pPr>
            <a:r>
              <a:rPr lang="en-US" noProof="1">
                <a:solidFill>
                  <a:schemeClr val="tx1">
                    <a:lumMod val="50000"/>
                    <a:lumOff val="50000"/>
                  </a:schemeClr>
                </a:solidFill>
                <a:latin typeface="+mj-lt"/>
              </a:rPr>
              <a:t>Ut enim ad minim veniam, quis nostrud exerc. Irure dolor in reprehend incididunt.</a:t>
            </a:r>
          </a:p>
        </p:txBody>
      </p:sp>
      <p:sp>
        <p:nvSpPr>
          <p:cNvPr id="16" name="ZoneTexte 104">
            <a:extLst>
              <a:ext uri="{FF2B5EF4-FFF2-40B4-BE49-F238E27FC236}">
                <a16:creationId xmlns:a16="http://schemas.microsoft.com/office/drawing/2014/main" id="{20634E60-9E4D-8F42-9F25-431447724C43}"/>
              </a:ext>
            </a:extLst>
          </p:cNvPr>
          <p:cNvSpPr txBox="1"/>
          <p:nvPr/>
        </p:nvSpPr>
        <p:spPr>
          <a:xfrm>
            <a:off x="3358057" y="4229431"/>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en-US" sz="1400" b="1" spc="300" noProof="1">
                <a:solidFill>
                  <a:schemeClr val="accent2">
                    <a:lumMod val="75000"/>
                  </a:schemeClr>
                </a:solidFill>
                <a:latin typeface="+mn-lt"/>
              </a:rPr>
              <a:t>PORTFOLIO</a:t>
            </a:r>
            <a:endParaRPr kumimoji="0" lang="en-US" sz="1400" b="1" i="0" u="none" strike="noStrike" cap="none" spc="300" normalizeH="0" baseline="0" noProof="1">
              <a:ln>
                <a:noFill/>
              </a:ln>
              <a:solidFill>
                <a:schemeClr val="accent2">
                  <a:lumMod val="75000"/>
                </a:schemeClr>
              </a:solidFill>
              <a:effectLst/>
              <a:uFillTx/>
              <a:latin typeface="+mn-lt"/>
              <a:sym typeface="Helvetica Neue"/>
            </a:endParaRPr>
          </a:p>
        </p:txBody>
      </p:sp>
      <p:sp>
        <p:nvSpPr>
          <p:cNvPr id="17" name="ZoneTexte 55">
            <a:extLst>
              <a:ext uri="{FF2B5EF4-FFF2-40B4-BE49-F238E27FC236}">
                <a16:creationId xmlns:a16="http://schemas.microsoft.com/office/drawing/2014/main" id="{DC027C83-3332-D646-B4F1-0EB808F13EEB}"/>
              </a:ext>
            </a:extLst>
          </p:cNvPr>
          <p:cNvSpPr txBox="1"/>
          <p:nvPr/>
        </p:nvSpPr>
        <p:spPr>
          <a:xfrm>
            <a:off x="739066" y="8921276"/>
            <a:ext cx="1007884" cy="61531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algn="l"/>
            <a:r>
              <a:rPr lang="en-US" sz="900" b="1" noProof="1">
                <a:solidFill>
                  <a:schemeClr val="bg1"/>
                </a:solidFill>
                <a:latin typeface="+mj-lt"/>
              </a:rPr>
              <a:t>James Smith</a:t>
            </a:r>
          </a:p>
          <a:p>
            <a:pPr algn="l"/>
            <a:r>
              <a:rPr lang="en-US" sz="900" b="0" noProof="1">
                <a:solidFill>
                  <a:schemeClr val="bg1"/>
                </a:solidFill>
                <a:latin typeface="+mj-lt"/>
              </a:rPr>
              <a:t>Job Title </a:t>
            </a:r>
          </a:p>
          <a:p>
            <a:pPr algn="l"/>
            <a:r>
              <a:rPr lang="en-US" sz="900" b="0" noProof="1">
                <a:solidFill>
                  <a:schemeClr val="bg1"/>
                </a:solidFill>
                <a:latin typeface="+mj-lt"/>
              </a:rPr>
              <a:t>Company Name </a:t>
            </a:r>
            <a:br>
              <a:rPr lang="en-US" sz="900" b="0" noProof="1">
                <a:solidFill>
                  <a:schemeClr val="bg1"/>
                </a:solidFill>
                <a:latin typeface="+mj-lt"/>
              </a:rPr>
            </a:br>
            <a:r>
              <a:rPr lang="en-US" sz="900" b="0" noProof="1">
                <a:solidFill>
                  <a:schemeClr val="bg1"/>
                </a:solidFill>
                <a:latin typeface="+mj-lt"/>
              </a:rPr>
              <a:t>(123) 456-7890</a:t>
            </a:r>
            <a:endParaRPr kumimoji="0" lang="en-US" sz="900" b="0" i="0" u="none" strike="noStrike" cap="none" normalizeH="0" baseline="0" noProof="1">
              <a:ln>
                <a:noFill/>
              </a:ln>
              <a:solidFill>
                <a:schemeClr val="bg1"/>
              </a:solidFill>
              <a:effectLst/>
              <a:uFillTx/>
              <a:latin typeface="+mj-lt"/>
              <a:sym typeface="Helvetica Neue"/>
            </a:endParaRPr>
          </a:p>
        </p:txBody>
      </p:sp>
      <p:sp>
        <p:nvSpPr>
          <p:cNvPr id="18" name="ZoneTexte 55">
            <a:extLst>
              <a:ext uri="{FF2B5EF4-FFF2-40B4-BE49-F238E27FC236}">
                <a16:creationId xmlns:a16="http://schemas.microsoft.com/office/drawing/2014/main" id="{EC03D6EB-8FAB-5F46-8E47-BC0C7AC3350A}"/>
              </a:ext>
            </a:extLst>
          </p:cNvPr>
          <p:cNvSpPr txBox="1"/>
          <p:nvPr/>
        </p:nvSpPr>
        <p:spPr>
          <a:xfrm>
            <a:off x="1874345" y="8921276"/>
            <a:ext cx="1007884" cy="61531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algn="l"/>
            <a:r>
              <a:rPr lang="en-US" sz="900" b="1" noProof="1">
                <a:solidFill>
                  <a:schemeClr val="bg1"/>
                </a:solidFill>
                <a:latin typeface="+mj-lt"/>
              </a:rPr>
              <a:t>James Smith</a:t>
            </a:r>
          </a:p>
          <a:p>
            <a:pPr algn="l"/>
            <a:r>
              <a:rPr lang="en-US" sz="900" b="0" noProof="1">
                <a:solidFill>
                  <a:schemeClr val="bg1"/>
                </a:solidFill>
                <a:latin typeface="+mj-lt"/>
              </a:rPr>
              <a:t>Job Title </a:t>
            </a:r>
          </a:p>
          <a:p>
            <a:pPr algn="l"/>
            <a:r>
              <a:rPr lang="en-US" sz="900" b="0" noProof="1">
                <a:solidFill>
                  <a:schemeClr val="bg1"/>
                </a:solidFill>
                <a:latin typeface="+mj-lt"/>
              </a:rPr>
              <a:t>Company Name </a:t>
            </a:r>
            <a:br>
              <a:rPr lang="en-US" sz="900" b="0" noProof="1">
                <a:solidFill>
                  <a:schemeClr val="bg1"/>
                </a:solidFill>
                <a:latin typeface="+mj-lt"/>
              </a:rPr>
            </a:br>
            <a:r>
              <a:rPr lang="en-US" sz="900" b="0" noProof="1">
                <a:solidFill>
                  <a:schemeClr val="bg1"/>
                </a:solidFill>
                <a:latin typeface="+mj-lt"/>
              </a:rPr>
              <a:t>(123) 456-7890</a:t>
            </a:r>
            <a:endParaRPr kumimoji="0" lang="en-US" sz="900" b="0" i="0" u="none" strike="noStrike" cap="none" normalizeH="0" baseline="0" noProof="1">
              <a:ln>
                <a:noFill/>
              </a:ln>
              <a:solidFill>
                <a:schemeClr val="bg1"/>
              </a:solidFill>
              <a:effectLst/>
              <a:uFillTx/>
              <a:latin typeface="+mj-lt"/>
              <a:sym typeface="Helvetica Neue"/>
            </a:endParaRPr>
          </a:p>
        </p:txBody>
      </p:sp>
      <p:sp>
        <p:nvSpPr>
          <p:cNvPr id="19" name="ZoneTexte 205">
            <a:extLst>
              <a:ext uri="{FF2B5EF4-FFF2-40B4-BE49-F238E27FC236}">
                <a16:creationId xmlns:a16="http://schemas.microsoft.com/office/drawing/2014/main" id="{05C06B3F-CDBF-3E4C-AFE0-1A9BE4EB2B34}"/>
              </a:ext>
            </a:extLst>
          </p:cNvPr>
          <p:cNvSpPr txBox="1"/>
          <p:nvPr/>
        </p:nvSpPr>
        <p:spPr>
          <a:xfrm>
            <a:off x="709443" y="8513379"/>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en-US" sz="1400" b="1" spc="300" noProof="1">
                <a:solidFill>
                  <a:schemeClr val="bg1"/>
                </a:solidFill>
                <a:latin typeface="+mn-lt"/>
              </a:rPr>
              <a:t>REFERENCES</a:t>
            </a:r>
            <a:endParaRPr kumimoji="0" lang="en-US" sz="1400" b="1" i="0" u="none" strike="noStrike" cap="none" spc="300" normalizeH="0" baseline="0" noProof="1">
              <a:ln>
                <a:noFill/>
              </a:ln>
              <a:solidFill>
                <a:schemeClr val="bg1"/>
              </a:solidFill>
              <a:effectLst/>
              <a:uFillTx/>
              <a:latin typeface="+mn-lt"/>
              <a:sym typeface="Helvetica Neue"/>
            </a:endParaRPr>
          </a:p>
        </p:txBody>
      </p:sp>
      <p:cxnSp>
        <p:nvCxnSpPr>
          <p:cNvPr id="20" name="Straight Connector 19">
            <a:extLst>
              <a:ext uri="{FF2B5EF4-FFF2-40B4-BE49-F238E27FC236}">
                <a16:creationId xmlns:a16="http://schemas.microsoft.com/office/drawing/2014/main" id="{784BBA51-AEBA-B04D-BB87-F2EFCDEDD5BD}"/>
              </a:ext>
            </a:extLst>
          </p:cNvPr>
          <p:cNvCxnSpPr/>
          <p:nvPr/>
        </p:nvCxnSpPr>
        <p:spPr>
          <a:xfrm>
            <a:off x="709450" y="8403872"/>
            <a:ext cx="2081048"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21" name="Rectangle 20">
            <a:extLst>
              <a:ext uri="{FF2B5EF4-FFF2-40B4-BE49-F238E27FC236}">
                <a16:creationId xmlns:a16="http://schemas.microsoft.com/office/drawing/2014/main" id="{E8B3E199-EA8F-7A49-978A-5BAD8C1053F7}"/>
              </a:ext>
            </a:extLst>
          </p:cNvPr>
          <p:cNvSpPr/>
          <p:nvPr/>
        </p:nvSpPr>
        <p:spPr>
          <a:xfrm>
            <a:off x="3358058" y="4855778"/>
            <a:ext cx="1923390"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2" name="Rectangle 21">
            <a:extLst>
              <a:ext uri="{FF2B5EF4-FFF2-40B4-BE49-F238E27FC236}">
                <a16:creationId xmlns:a16="http://schemas.microsoft.com/office/drawing/2014/main" id="{13F93A40-8631-A74A-BEED-5BE05C9EDCDE}"/>
              </a:ext>
            </a:extLst>
          </p:cNvPr>
          <p:cNvSpPr/>
          <p:nvPr/>
        </p:nvSpPr>
        <p:spPr>
          <a:xfrm>
            <a:off x="5502166" y="4855778"/>
            <a:ext cx="1923391"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Rectangle 22">
            <a:extLst>
              <a:ext uri="{FF2B5EF4-FFF2-40B4-BE49-F238E27FC236}">
                <a16:creationId xmlns:a16="http://schemas.microsoft.com/office/drawing/2014/main" id="{E0D42CA4-5171-2947-98E6-B1896A72FB3E}"/>
              </a:ext>
            </a:extLst>
          </p:cNvPr>
          <p:cNvSpPr/>
          <p:nvPr/>
        </p:nvSpPr>
        <p:spPr>
          <a:xfrm>
            <a:off x="3358058" y="6132785"/>
            <a:ext cx="1923390"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4" name="Rectangle 23">
            <a:extLst>
              <a:ext uri="{FF2B5EF4-FFF2-40B4-BE49-F238E27FC236}">
                <a16:creationId xmlns:a16="http://schemas.microsoft.com/office/drawing/2014/main" id="{074CC2D6-8573-C642-B9DC-8F86687454FE}"/>
              </a:ext>
            </a:extLst>
          </p:cNvPr>
          <p:cNvSpPr/>
          <p:nvPr/>
        </p:nvSpPr>
        <p:spPr>
          <a:xfrm>
            <a:off x="5502166" y="6132785"/>
            <a:ext cx="1923391" cy="1103587"/>
          </a:xfrm>
          <a:prstGeom prst="rect">
            <a:avLst/>
          </a:prstGeom>
          <a:solidFill>
            <a:srgbClr val="00B0F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5" name="ZoneTexte 205">
            <a:extLst>
              <a:ext uri="{FF2B5EF4-FFF2-40B4-BE49-F238E27FC236}">
                <a16:creationId xmlns:a16="http://schemas.microsoft.com/office/drawing/2014/main" id="{A7339D65-BE8F-C342-BC4A-2C3E35ED28F0}"/>
              </a:ext>
            </a:extLst>
          </p:cNvPr>
          <p:cNvSpPr txBox="1"/>
          <p:nvPr/>
        </p:nvSpPr>
        <p:spPr>
          <a:xfrm>
            <a:off x="709443" y="425669"/>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en-US" sz="1400" b="1" spc="300" noProof="1">
                <a:solidFill>
                  <a:schemeClr val="bg1"/>
                </a:solidFill>
                <a:latin typeface="+mn-lt"/>
              </a:rPr>
              <a:t>SKILLS</a:t>
            </a:r>
            <a:endParaRPr kumimoji="0" lang="en-US" sz="1400" b="1" i="0" u="none" strike="noStrike" cap="none" spc="300" normalizeH="0" baseline="0" noProof="1">
              <a:ln>
                <a:noFill/>
              </a:ln>
              <a:solidFill>
                <a:schemeClr val="bg1"/>
              </a:solidFill>
              <a:effectLst/>
              <a:uFillTx/>
              <a:latin typeface="+mn-lt"/>
              <a:sym typeface="Helvetica Neue"/>
            </a:endParaRPr>
          </a:p>
        </p:txBody>
      </p:sp>
      <p:sp>
        <p:nvSpPr>
          <p:cNvPr id="26" name="Job Title…">
            <a:extLst>
              <a:ext uri="{FF2B5EF4-FFF2-40B4-BE49-F238E27FC236}">
                <a16:creationId xmlns:a16="http://schemas.microsoft.com/office/drawing/2014/main" id="{5A5616C1-903C-5C4E-A6EE-11284BA3FC2C}"/>
              </a:ext>
            </a:extLst>
          </p:cNvPr>
          <p:cNvSpPr txBox="1"/>
          <p:nvPr/>
        </p:nvSpPr>
        <p:spPr>
          <a:xfrm>
            <a:off x="709450" y="927653"/>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#1</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27" name="Job Title…">
            <a:extLst>
              <a:ext uri="{FF2B5EF4-FFF2-40B4-BE49-F238E27FC236}">
                <a16:creationId xmlns:a16="http://schemas.microsoft.com/office/drawing/2014/main" id="{0FCB9D31-225E-6B4F-953C-96103FDD8587}"/>
              </a:ext>
            </a:extLst>
          </p:cNvPr>
          <p:cNvSpPr txBox="1"/>
          <p:nvPr/>
        </p:nvSpPr>
        <p:spPr>
          <a:xfrm>
            <a:off x="709450" y="1833044"/>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#2</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28" name="Job Title…">
            <a:extLst>
              <a:ext uri="{FF2B5EF4-FFF2-40B4-BE49-F238E27FC236}">
                <a16:creationId xmlns:a16="http://schemas.microsoft.com/office/drawing/2014/main" id="{60727B07-E4EF-D74E-A9DC-0C0AB93CB7E2}"/>
              </a:ext>
            </a:extLst>
          </p:cNvPr>
          <p:cNvSpPr txBox="1"/>
          <p:nvPr/>
        </p:nvSpPr>
        <p:spPr>
          <a:xfrm>
            <a:off x="709450" y="2738435"/>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#3</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29" name="Job Title…">
            <a:extLst>
              <a:ext uri="{FF2B5EF4-FFF2-40B4-BE49-F238E27FC236}">
                <a16:creationId xmlns:a16="http://schemas.microsoft.com/office/drawing/2014/main" id="{39D3706B-8209-504D-8F24-871B8DEDC5DA}"/>
              </a:ext>
            </a:extLst>
          </p:cNvPr>
          <p:cNvSpPr txBox="1"/>
          <p:nvPr/>
        </p:nvSpPr>
        <p:spPr>
          <a:xfrm>
            <a:off x="709450" y="3643826"/>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#4</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30" name="Job Title…">
            <a:extLst>
              <a:ext uri="{FF2B5EF4-FFF2-40B4-BE49-F238E27FC236}">
                <a16:creationId xmlns:a16="http://schemas.microsoft.com/office/drawing/2014/main" id="{1311E762-F4E8-F243-8082-0E3C98F13EF5}"/>
              </a:ext>
            </a:extLst>
          </p:cNvPr>
          <p:cNvSpPr txBox="1"/>
          <p:nvPr/>
        </p:nvSpPr>
        <p:spPr>
          <a:xfrm>
            <a:off x="709450" y="4549217"/>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#5</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31" name="Job Title…">
            <a:extLst>
              <a:ext uri="{FF2B5EF4-FFF2-40B4-BE49-F238E27FC236}">
                <a16:creationId xmlns:a16="http://schemas.microsoft.com/office/drawing/2014/main" id="{7D50DD5F-CF9B-AA4F-8AD1-6DBCAD3A3F27}"/>
              </a:ext>
            </a:extLst>
          </p:cNvPr>
          <p:cNvSpPr txBox="1"/>
          <p:nvPr/>
        </p:nvSpPr>
        <p:spPr>
          <a:xfrm>
            <a:off x="709450" y="5454608"/>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#6</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32" name="Job Title…">
            <a:extLst>
              <a:ext uri="{FF2B5EF4-FFF2-40B4-BE49-F238E27FC236}">
                <a16:creationId xmlns:a16="http://schemas.microsoft.com/office/drawing/2014/main" id="{D798499B-94B0-5B44-A75A-39DD58EC7DA8}"/>
              </a:ext>
            </a:extLst>
          </p:cNvPr>
          <p:cNvSpPr txBox="1"/>
          <p:nvPr/>
        </p:nvSpPr>
        <p:spPr>
          <a:xfrm>
            <a:off x="709450" y="6359999"/>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#7</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33" name="Job Title…">
            <a:extLst>
              <a:ext uri="{FF2B5EF4-FFF2-40B4-BE49-F238E27FC236}">
                <a16:creationId xmlns:a16="http://schemas.microsoft.com/office/drawing/2014/main" id="{43390940-7F58-8844-836D-46696AD30B66}"/>
              </a:ext>
            </a:extLst>
          </p:cNvPr>
          <p:cNvSpPr txBox="1"/>
          <p:nvPr/>
        </p:nvSpPr>
        <p:spPr>
          <a:xfrm>
            <a:off x="709450" y="7265391"/>
            <a:ext cx="2081047" cy="6922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just">
              <a:defRPr sz="1100" cap="all">
                <a:latin typeface="Calibri"/>
                <a:ea typeface="Calibri"/>
                <a:cs typeface="Calibri"/>
                <a:sym typeface="Calibri"/>
              </a:defRPr>
            </a:pPr>
            <a:r>
              <a:rPr lang="en-US" b="1" noProof="1">
                <a:solidFill>
                  <a:schemeClr val="bg1"/>
                </a:solidFill>
                <a:latin typeface="+mj-lt"/>
              </a:rPr>
              <a:t>SKILL #8</a:t>
            </a:r>
          </a:p>
          <a:p>
            <a:pPr algn="just">
              <a:defRPr sz="1000" b="0">
                <a:latin typeface="Calibri"/>
                <a:ea typeface="Calibri"/>
                <a:cs typeface="Calibri"/>
                <a:sym typeface="Calibri"/>
              </a:defRPr>
            </a:pPr>
            <a:r>
              <a:rPr lang="en-US" noProof="1">
                <a:solidFill>
                  <a:schemeClr val="bg1"/>
                </a:solidFill>
                <a:latin typeface="+mj-lt"/>
              </a:rPr>
              <a:t>Ut enim ad minim veniam, quis nostrud exerc. Irure dolor in reprehend incididunt.</a:t>
            </a:r>
          </a:p>
        </p:txBody>
      </p:sp>
      <p:sp>
        <p:nvSpPr>
          <p:cNvPr id="50" name="Picture Placeholder 49">
            <a:extLst>
              <a:ext uri="{FF2B5EF4-FFF2-40B4-BE49-F238E27FC236}">
                <a16:creationId xmlns:a16="http://schemas.microsoft.com/office/drawing/2014/main" id="{8A147FFB-B246-0E4C-8E66-6B2E016BB1FE}"/>
              </a:ext>
            </a:extLst>
          </p:cNvPr>
          <p:cNvSpPr>
            <a:spLocks noGrp="1"/>
          </p:cNvSpPr>
          <p:nvPr>
            <p:ph type="pic" sz="quarter" idx="10"/>
          </p:nvPr>
        </p:nvSpPr>
        <p:spPr/>
      </p:sp>
      <p:sp>
        <p:nvSpPr>
          <p:cNvPr id="52" name="Picture Placeholder 51">
            <a:extLst>
              <a:ext uri="{FF2B5EF4-FFF2-40B4-BE49-F238E27FC236}">
                <a16:creationId xmlns:a16="http://schemas.microsoft.com/office/drawing/2014/main" id="{8D42689B-8C01-BF40-8165-0CCC5B0B0C81}"/>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7EB9FA6D-CA8E-0246-A723-7A8A2401554E}"/>
              </a:ext>
            </a:extLst>
          </p:cNvPr>
          <p:cNvSpPr>
            <a:spLocks noGrp="1"/>
          </p:cNvSpPr>
          <p:nvPr>
            <p:ph type="pic" sz="quarter" idx="15"/>
          </p:nvPr>
        </p:nvSpPr>
        <p:spPr/>
      </p:sp>
      <p:sp>
        <p:nvSpPr>
          <p:cNvPr id="56" name="Picture Placeholder 55">
            <a:extLst>
              <a:ext uri="{FF2B5EF4-FFF2-40B4-BE49-F238E27FC236}">
                <a16:creationId xmlns:a16="http://schemas.microsoft.com/office/drawing/2014/main" id="{7AFAA997-1E1D-9341-8902-DC43E0BBE01E}"/>
              </a:ext>
            </a:extLst>
          </p:cNvPr>
          <p:cNvSpPr>
            <a:spLocks noGrp="1"/>
          </p:cNvSpPr>
          <p:nvPr>
            <p:ph type="pic" sz="quarter" idx="11"/>
          </p:nvPr>
        </p:nvSpPr>
        <p:spPr/>
      </p:sp>
      <p:sp>
        <p:nvSpPr>
          <p:cNvPr id="59" name="Picture Placeholder 58">
            <a:extLst>
              <a:ext uri="{FF2B5EF4-FFF2-40B4-BE49-F238E27FC236}">
                <a16:creationId xmlns:a16="http://schemas.microsoft.com/office/drawing/2014/main" id="{291EA536-E558-9A44-8C2F-88B2F3E2907C}"/>
              </a:ext>
            </a:extLst>
          </p:cNvPr>
          <p:cNvSpPr>
            <a:spLocks noGrp="1"/>
          </p:cNvSpPr>
          <p:nvPr>
            <p:ph type="pic" sz="quarter" idx="12"/>
          </p:nvPr>
        </p:nvSpPr>
        <p:spPr/>
      </p:sp>
      <p:sp>
        <p:nvSpPr>
          <p:cNvPr id="63" name="Picture Placeholder 62">
            <a:extLst>
              <a:ext uri="{FF2B5EF4-FFF2-40B4-BE49-F238E27FC236}">
                <a16:creationId xmlns:a16="http://schemas.microsoft.com/office/drawing/2014/main" id="{EAE4593E-8265-834D-B8E5-7FE5B8562F22}"/>
              </a:ext>
            </a:extLst>
          </p:cNvPr>
          <p:cNvSpPr>
            <a:spLocks noGrp="1"/>
          </p:cNvSpPr>
          <p:nvPr>
            <p:ph type="pic" sz="quarter" idx="16"/>
          </p:nvPr>
        </p:nvSpPr>
        <p:spPr/>
      </p:sp>
      <p:sp>
        <p:nvSpPr>
          <p:cNvPr id="67" name="Picture Placeholder 66">
            <a:extLst>
              <a:ext uri="{FF2B5EF4-FFF2-40B4-BE49-F238E27FC236}">
                <a16:creationId xmlns:a16="http://schemas.microsoft.com/office/drawing/2014/main" id="{B9858A7C-009F-A644-B1ED-92F2BA4E8D62}"/>
              </a:ext>
            </a:extLst>
          </p:cNvPr>
          <p:cNvSpPr>
            <a:spLocks noGrp="1"/>
          </p:cNvSpPr>
          <p:nvPr>
            <p:ph type="pic" sz="quarter" idx="17"/>
          </p:nvPr>
        </p:nvSpPr>
        <p:spPr/>
      </p:sp>
      <p:sp>
        <p:nvSpPr>
          <p:cNvPr id="71" name="Picture Placeholder 70">
            <a:extLst>
              <a:ext uri="{FF2B5EF4-FFF2-40B4-BE49-F238E27FC236}">
                <a16:creationId xmlns:a16="http://schemas.microsoft.com/office/drawing/2014/main" id="{06525EBF-DAEC-104F-A39A-D3490D77C9AC}"/>
              </a:ext>
            </a:extLst>
          </p:cNvPr>
          <p:cNvSpPr>
            <a:spLocks noGrp="1"/>
          </p:cNvSpPr>
          <p:nvPr>
            <p:ph type="pic" sz="quarter" idx="13"/>
          </p:nvPr>
        </p:nvSpPr>
        <p:spPr/>
      </p:sp>
    </p:spTree>
    <p:extLst>
      <p:ext uri="{BB962C8B-B14F-4D97-AF65-F5344CB8AC3E}">
        <p14:creationId xmlns:p14="http://schemas.microsoft.com/office/powerpoint/2010/main" val="40642978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69535"/>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PYRIGHT">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1247</TotalTime>
  <Words>819</Words>
  <Application>Microsoft Macintosh PowerPoint</Application>
  <PresentationFormat>Custom</PresentationFormat>
  <Paragraphs>92</Paragraphs>
  <Slides>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Calibri Light</vt:lpstr>
      <vt:lpstr>Helvetica Neue</vt:lpstr>
      <vt:lpstr>Wingdings</vt:lpstr>
      <vt:lpstr>White</vt:lpstr>
      <vt:lpstr>COPYRIGHT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EUDORA - Resume Template</dc:title>
  <dc:creator>ResumGO.com</dc:creator>
  <dc:description>Copyright © ResumGO</dc:description>
  <cp:lastModifiedBy>Julien Barroche</cp:lastModifiedBy>
  <cp:revision>47</cp:revision>
  <dcterms:modified xsi:type="dcterms:W3CDTF">2021-03-29T14:54:06Z</dcterms:modified>
  <cp:category>Curriculum Vitae/Resume Template</cp:category>
</cp:coreProperties>
</file>