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9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21/11/2011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21/11/2011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21/11/2011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21/11/2011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21/11/2011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21/11/2011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21/11/2011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21/11/2011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21/11/2011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21/11/2011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21/11/2011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A483-4934-4BC6-BB2A-C76C755825FF}" type="datetimeFigureOut">
              <a:rPr lang="fr-FR" smtClean="0"/>
              <a:pPr/>
              <a:t>21/11/2011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500" t="24000" r="10000" b="10000"/>
          <a:stretch>
            <a:fillRect/>
          </a:stretch>
        </p:blipFill>
        <p:spPr bwMode="auto">
          <a:xfrm>
            <a:off x="0" y="2590800"/>
            <a:ext cx="687185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1250" t="17000" r="26875" b="11000"/>
          <a:stretch>
            <a:fillRect/>
          </a:stretch>
        </p:blipFill>
        <p:spPr bwMode="auto">
          <a:xfrm>
            <a:off x="533400" y="685800"/>
            <a:ext cx="7543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GERM</dc:creator>
  <cp:lastModifiedBy>GERM</cp:lastModifiedBy>
  <cp:revision>5</cp:revision>
  <dcterms:created xsi:type="dcterms:W3CDTF">2011-11-18T19:33:49Z</dcterms:created>
  <dcterms:modified xsi:type="dcterms:W3CDTF">2011-11-21T06:51:28Z</dcterms:modified>
</cp:coreProperties>
</file>