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116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9B59-8296-45A7-9E4E-E2442D66B683}" type="datetimeFigureOut">
              <a:rPr lang="fr-FR" smtClean="0"/>
              <a:t>25/11/2011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0BCC4-6B0F-41AF-B611-2A0D456B50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76200"/>
          <a:ext cx="2819400" cy="1261872"/>
        </p:xfrm>
        <a:graphic>
          <a:graphicData uri="http://schemas.openxmlformats.org/drawingml/2006/table">
            <a:tbl>
              <a:tblPr firstRow="1" bandRow="1"/>
              <a:tblGrid>
                <a:gridCol w="939800"/>
                <a:gridCol w="689187"/>
                <a:gridCol w="1190413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latin typeface="Calibri"/>
                          <a:ea typeface="Calibri"/>
                          <a:cs typeface="Times New Roman"/>
                        </a:rPr>
                        <a:t>TypePhs1</a:t>
                      </a:r>
                      <a:endParaRPr lang="fr-CA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>
                          <a:latin typeface="Calibri"/>
                          <a:ea typeface="Calibri"/>
                          <a:cs typeface="Times New Roman"/>
                        </a:rPr>
                        <a:t>Phys.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err="1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Attaque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Counter-att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1405128"/>
          <a:ext cx="2819400" cy="1261872"/>
        </p:xfrm>
        <a:graphic>
          <a:graphicData uri="http://schemas.openxmlformats.org/drawingml/2006/table">
            <a:tbl>
              <a:tblPr firstRow="1" bandRow="1"/>
              <a:tblGrid>
                <a:gridCol w="939800"/>
                <a:gridCol w="689187"/>
                <a:gridCol w="1190413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latin typeface="Calibri"/>
                          <a:ea typeface="Calibri"/>
                          <a:cs typeface="Times New Roman"/>
                        </a:rPr>
                        <a:t>Type_Phs2</a:t>
                      </a:r>
                      <a:endParaRPr lang="fr-CA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>
                          <a:latin typeface="Calibri"/>
                          <a:ea typeface="Calibri"/>
                          <a:cs typeface="Times New Roman"/>
                        </a:rPr>
                        <a:t>Phys.2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Attaque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Spin attack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819400"/>
          <a:ext cx="2819400" cy="1261872"/>
        </p:xfrm>
        <a:graphic>
          <a:graphicData uri="http://schemas.openxmlformats.org/drawingml/2006/table">
            <a:tbl>
              <a:tblPr firstRow="1" bandRow="1"/>
              <a:tblGrid>
                <a:gridCol w="965200"/>
                <a:gridCol w="707814"/>
                <a:gridCol w="1146386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latin typeface="Calibri"/>
                          <a:ea typeface="Calibri"/>
                          <a:cs typeface="Times New Roman"/>
                        </a:rPr>
                        <a:t>Type_phs3</a:t>
                      </a:r>
                      <a:endParaRPr lang="fr-CA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>
                          <a:latin typeface="Calibri"/>
                          <a:ea typeface="Calibri"/>
                          <a:cs typeface="Times New Roman"/>
                        </a:rPr>
                        <a:t>Phys.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Attaque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Guard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4191000"/>
          <a:ext cx="2819400" cy="1261872"/>
        </p:xfrm>
        <a:graphic>
          <a:graphicData uri="http://schemas.openxmlformats.org/drawingml/2006/table">
            <a:tbl>
              <a:tblPr firstRow="1" bandRow="1"/>
              <a:tblGrid>
                <a:gridCol w="939800"/>
                <a:gridCol w="689187"/>
                <a:gridCol w="1190413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>
                          <a:latin typeface="Calibri"/>
                          <a:ea typeface="Calibri"/>
                          <a:cs typeface="Times New Roman"/>
                        </a:rPr>
                        <a:t>Phys.2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Counter-att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Guard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0" y="5543550"/>
          <a:ext cx="2819399" cy="1314450"/>
        </p:xfrm>
        <a:graphic>
          <a:graphicData uri="http://schemas.openxmlformats.org/drawingml/2006/table">
            <a:tbl>
              <a:tblPr firstRow="1" bandRow="1"/>
              <a:tblGrid>
                <a:gridCol w="1012092"/>
                <a:gridCol w="578338"/>
                <a:gridCol w="1228969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>
                          <a:latin typeface="Calibri"/>
                          <a:ea typeface="Calibri"/>
                          <a:cs typeface="Times New Roman"/>
                        </a:rPr>
                        <a:t>Phys.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Range attack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Spin attack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Guard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5600" y="76200"/>
          <a:ext cx="2743200" cy="1261872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490653"/>
                <a:gridCol w="1338147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smtClean="0">
                          <a:latin typeface="Calibri"/>
                          <a:ea typeface="Calibri"/>
                          <a:cs typeface="Times New Roman"/>
                        </a:rPr>
                        <a:t>Type_feu1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Feu 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err="1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Firebolt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Fireball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895600" y="1371600"/>
          <a:ext cx="2743200" cy="1264158"/>
        </p:xfrm>
        <a:graphic>
          <a:graphicData uri="http://schemas.openxmlformats.org/drawingml/2006/table">
            <a:tbl>
              <a:tblPr firstRow="1" bandRow="1"/>
              <a:tblGrid>
                <a:gridCol w="1041400"/>
                <a:gridCol w="482600"/>
                <a:gridCol w="1219200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smtClean="0"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r>
                        <a:rPr lang="fr-CA" sz="1100" dirty="0" smtClean="0">
                          <a:latin typeface="+mn-lt"/>
                          <a:ea typeface="Calibri"/>
                          <a:cs typeface="Times New Roman"/>
                        </a:rPr>
                        <a:t>_feu2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Feu 2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Ignite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Firewall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895600" y="2700528"/>
          <a:ext cx="2743200" cy="1261872"/>
        </p:xfrm>
        <a:graphic>
          <a:graphicData uri="http://schemas.openxmlformats.org/drawingml/2006/table">
            <a:tbl>
              <a:tblPr firstRow="1" bandRow="1"/>
              <a:tblGrid>
                <a:gridCol w="1041400"/>
                <a:gridCol w="558800"/>
                <a:gridCol w="1143000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smtClean="0"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r>
                        <a:rPr lang="fr-CA" sz="1100" dirty="0" smtClean="0">
                          <a:latin typeface="+mn-lt"/>
                          <a:ea typeface="Calibri"/>
                          <a:cs typeface="Times New Roman"/>
                        </a:rPr>
                        <a:t>_feu3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Feu 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Fireshield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Firebolt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895600" y="4038600"/>
          <a:ext cx="2743200" cy="131445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533400"/>
                <a:gridCol w="1143000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smtClean="0"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r>
                        <a:rPr lang="fr-CA" sz="1100" dirty="0" smtClean="0">
                          <a:latin typeface="+mn-lt"/>
                          <a:ea typeface="Calibri"/>
                          <a:cs typeface="Times New Roman"/>
                        </a:rPr>
                        <a:t>_feu4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Feu 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Firewall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Fireball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Ignite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867400" y="133350"/>
          <a:ext cx="2743200" cy="1261872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490653"/>
                <a:gridCol w="1338147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smtClean="0">
                          <a:latin typeface="Calibri"/>
                          <a:ea typeface="Calibri"/>
                          <a:cs typeface="Times New Roman"/>
                        </a:rPr>
                        <a:t>Type_EAU1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Eau 2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Waterbolt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Water veil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867400" y="1428750"/>
          <a:ext cx="2743200" cy="1264158"/>
        </p:xfrm>
        <a:graphic>
          <a:graphicData uri="http://schemas.openxmlformats.org/drawingml/2006/table">
            <a:tbl>
              <a:tblPr firstRow="1" bandRow="1"/>
              <a:tblGrid>
                <a:gridCol w="1041400"/>
                <a:gridCol w="482600"/>
                <a:gridCol w="1219200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smtClean="0"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r>
                        <a:rPr lang="fr-CA" sz="1100" dirty="0" smtClean="0">
                          <a:latin typeface="+mn-lt"/>
                          <a:ea typeface="Calibri"/>
                          <a:cs typeface="Times New Roman"/>
                        </a:rPr>
                        <a:t>_EAU2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Eau 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Waterfall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Wave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867400" y="2757678"/>
          <a:ext cx="2743200" cy="1261872"/>
        </p:xfrm>
        <a:graphic>
          <a:graphicData uri="http://schemas.openxmlformats.org/drawingml/2006/table">
            <a:tbl>
              <a:tblPr firstRow="1" bandRow="1"/>
              <a:tblGrid>
                <a:gridCol w="1041400"/>
                <a:gridCol w="558800"/>
                <a:gridCol w="1143000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smtClean="0"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r>
                        <a:rPr lang="fr-CA" sz="1100" dirty="0" smtClean="0">
                          <a:latin typeface="+mn-lt"/>
                          <a:ea typeface="Calibri"/>
                          <a:cs typeface="Times New Roman"/>
                        </a:rPr>
                        <a:t>_EAU3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Eau 1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Wave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Waterbolt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867400" y="4095750"/>
          <a:ext cx="2743200" cy="1261872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533400"/>
                <a:gridCol w="1143000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dirty="0" smtClean="0"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r>
                        <a:rPr lang="fr-CA" sz="1100" dirty="0" smtClean="0">
                          <a:latin typeface="+mn-lt"/>
                          <a:ea typeface="Calibri"/>
                          <a:cs typeface="Times New Roman"/>
                        </a:rPr>
                        <a:t>_EAU4</a:t>
                      </a: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Eau 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Sorts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Hp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Water veil 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Force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Times New Roman"/>
                        </a:rPr>
                        <a:t>Waterfall</a:t>
                      </a: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Défense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Agilité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Magie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216</Words>
  <Application>Microsoft Office PowerPoint</Application>
  <PresentationFormat>On-screen Show (4:3)</PresentationFormat>
  <Paragraphs>197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GERM</dc:creator>
  <cp:lastModifiedBy>GERM</cp:lastModifiedBy>
  <cp:revision>2</cp:revision>
  <dcterms:created xsi:type="dcterms:W3CDTF">2011-11-26T04:02:23Z</dcterms:created>
  <dcterms:modified xsi:type="dcterms:W3CDTF">2011-11-26T04:34:39Z</dcterms:modified>
</cp:coreProperties>
</file>