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4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A483-4934-4BC6-BB2A-C76C755825FF}" type="datetimeFigureOut">
              <a:rPr lang="fr-FR" smtClean="0"/>
              <a:pPr/>
              <a:t>24/11/2011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D610-E19A-4C4A-B4A7-20BEC446ABA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8200" y="1752600"/>
            <a:ext cx="6858000" cy="3505200"/>
            <a:chOff x="838200" y="1752600"/>
            <a:chExt cx="6858000" cy="3505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 l="4902" t="18824" r="6863" b="9020"/>
            <a:stretch>
              <a:fillRect/>
            </a:stretch>
          </p:blipFill>
          <p:spPr bwMode="auto">
            <a:xfrm>
              <a:off x="838200" y="1752600"/>
              <a:ext cx="6858000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990600" y="1752600"/>
              <a:ext cx="1600200" cy="17526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2500" t="19000" r="12500" b="16000"/>
          <a:stretch>
            <a:fillRect/>
          </a:stretch>
        </p:blipFill>
        <p:spPr bwMode="auto">
          <a:xfrm>
            <a:off x="1066800" y="11430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2500" t="18000" r="19375" b="7000"/>
          <a:stretch>
            <a:fillRect/>
          </a:stretch>
        </p:blipFill>
        <p:spPr bwMode="auto">
          <a:xfrm>
            <a:off x="7162800" y="381000"/>
            <a:ext cx="1752600" cy="1413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24375" t="21000" r="33125" b="14000"/>
          <a:stretch>
            <a:fillRect/>
          </a:stretch>
        </p:blipFill>
        <p:spPr bwMode="auto">
          <a:xfrm>
            <a:off x="1143000" y="1219200"/>
            <a:ext cx="5181600" cy="495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625" t="21000" r="15625" b="7000"/>
          <a:stretch>
            <a:fillRect/>
          </a:stretch>
        </p:blipFill>
        <p:spPr bwMode="auto">
          <a:xfrm>
            <a:off x="9906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GERM</dc:creator>
  <cp:lastModifiedBy>GERM</cp:lastModifiedBy>
  <cp:revision>5</cp:revision>
  <dcterms:created xsi:type="dcterms:W3CDTF">2011-11-18T19:33:49Z</dcterms:created>
  <dcterms:modified xsi:type="dcterms:W3CDTF">2011-11-25T03:57:09Z</dcterms:modified>
</cp:coreProperties>
</file>