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fr-FR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fr-FR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 citation">
  <p:cSld name="Carte nom cita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fr-FR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fr-FR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Google Shape;30;p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484311" y="153786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fr-FR" u="sng"/>
              <a:t>Projet 2018-2019 : Lyre DMX</a:t>
            </a:r>
            <a:endParaRPr u="sng"/>
          </a:p>
        </p:txBody>
      </p:sp>
      <p:pic>
        <p:nvPicPr>
          <p:cNvPr id="147" name="Google Shape;1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611" y="1642742"/>
            <a:ext cx="4046820" cy="4807931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9870" y="5360149"/>
            <a:ext cx="1206077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4289370" y="6590356"/>
            <a:ext cx="45553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HEITZ Gautier  KAUTZMANN Luc  BECKER Nicolas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fr-FR"/>
              <a:t>Sommaire</a:t>
            </a:r>
            <a:endParaRPr b="1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fr-FR"/>
              <a:t>Introduction au projet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fr-FR"/>
              <a:t>Cahier des charges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fr-FR"/>
              <a:t>Introduction au projet</a:t>
            </a:r>
            <a:endParaRPr b="1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399" y="2064775"/>
            <a:ext cx="7320775" cy="44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e">
  <a:themeElements>
    <a:clrScheme name="Parallaxe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