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AE7308-93FC-48B7-BA1A-34D4FD8A88E5}" v="47" dt="2019-06-13T20:54:35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js Hendrix" userId="9494d78831365dcf" providerId="LiveId" clId="{A2AE7308-93FC-48B7-BA1A-34D4FD8A88E5}"/>
    <pc:docChg chg="undo custSel mod addSld modSld sldOrd">
      <pc:chgData name="Gijs Hendrix" userId="9494d78831365dcf" providerId="LiveId" clId="{A2AE7308-93FC-48B7-BA1A-34D4FD8A88E5}" dt="2019-06-13T20:54:44.017" v="619" actId="20577"/>
      <pc:docMkLst>
        <pc:docMk/>
      </pc:docMkLst>
      <pc:sldChg chg="modSp">
        <pc:chgData name="Gijs Hendrix" userId="9494d78831365dcf" providerId="LiveId" clId="{A2AE7308-93FC-48B7-BA1A-34D4FD8A88E5}" dt="2019-06-13T20:45:42.037" v="21" actId="20577"/>
        <pc:sldMkLst>
          <pc:docMk/>
          <pc:sldMk cId="11863904" sldId="256"/>
        </pc:sldMkLst>
        <pc:spChg chg="mod">
          <ac:chgData name="Gijs Hendrix" userId="9494d78831365dcf" providerId="LiveId" clId="{A2AE7308-93FC-48B7-BA1A-34D4FD8A88E5}" dt="2019-06-13T20:45:35.622" v="3" actId="27636"/>
          <ac:spMkLst>
            <pc:docMk/>
            <pc:sldMk cId="11863904" sldId="256"/>
            <ac:spMk id="2" creationId="{19FB0514-9E0E-4415-A26E-18BB91F210F0}"/>
          </ac:spMkLst>
        </pc:spChg>
        <pc:spChg chg="mod">
          <ac:chgData name="Gijs Hendrix" userId="9494d78831365dcf" providerId="LiveId" clId="{A2AE7308-93FC-48B7-BA1A-34D4FD8A88E5}" dt="2019-06-13T20:45:42.037" v="21" actId="20577"/>
          <ac:spMkLst>
            <pc:docMk/>
            <pc:sldMk cId="11863904" sldId="256"/>
            <ac:spMk id="3" creationId="{0AA3EF1E-6BD7-44D0-80D5-A5CA731B1A92}"/>
          </ac:spMkLst>
        </pc:spChg>
      </pc:sldChg>
      <pc:sldChg chg="modSp add">
        <pc:chgData name="Gijs Hendrix" userId="9494d78831365dcf" providerId="LiveId" clId="{A2AE7308-93FC-48B7-BA1A-34D4FD8A88E5}" dt="2019-06-13T20:46:43.187" v="56" actId="27636"/>
        <pc:sldMkLst>
          <pc:docMk/>
          <pc:sldMk cId="2251538735" sldId="257"/>
        </pc:sldMkLst>
        <pc:spChg chg="mod">
          <ac:chgData name="Gijs Hendrix" userId="9494d78831365dcf" providerId="LiveId" clId="{A2AE7308-93FC-48B7-BA1A-34D4FD8A88E5}" dt="2019-06-13T20:45:54.435" v="27"/>
          <ac:spMkLst>
            <pc:docMk/>
            <pc:sldMk cId="2251538735" sldId="257"/>
            <ac:spMk id="2" creationId="{6586B81C-7364-4AF7-8520-0C1313F45CE0}"/>
          </ac:spMkLst>
        </pc:spChg>
        <pc:spChg chg="mod">
          <ac:chgData name="Gijs Hendrix" userId="9494d78831365dcf" providerId="LiveId" clId="{A2AE7308-93FC-48B7-BA1A-34D4FD8A88E5}" dt="2019-06-13T20:46:43.187" v="56" actId="27636"/>
          <ac:spMkLst>
            <pc:docMk/>
            <pc:sldMk cId="2251538735" sldId="257"/>
            <ac:spMk id="3" creationId="{D9199A9A-FAEC-4BE7-96FC-81E81669BC56}"/>
          </ac:spMkLst>
        </pc:spChg>
      </pc:sldChg>
      <pc:sldChg chg="modSp add">
        <pc:chgData name="Gijs Hendrix" userId="9494d78831365dcf" providerId="LiveId" clId="{A2AE7308-93FC-48B7-BA1A-34D4FD8A88E5}" dt="2019-06-13T20:47:37.857" v="140" actId="20577"/>
        <pc:sldMkLst>
          <pc:docMk/>
          <pc:sldMk cId="3089162277" sldId="258"/>
        </pc:sldMkLst>
        <pc:spChg chg="mod">
          <ac:chgData name="Gijs Hendrix" userId="9494d78831365dcf" providerId="LiveId" clId="{A2AE7308-93FC-48B7-BA1A-34D4FD8A88E5}" dt="2019-06-13T20:46:56.502" v="63" actId="20577"/>
          <ac:spMkLst>
            <pc:docMk/>
            <pc:sldMk cId="3089162277" sldId="258"/>
            <ac:spMk id="2" creationId="{58087200-4685-4F5C-A8A0-C2A7D9703F55}"/>
          </ac:spMkLst>
        </pc:spChg>
        <pc:spChg chg="mod">
          <ac:chgData name="Gijs Hendrix" userId="9494d78831365dcf" providerId="LiveId" clId="{A2AE7308-93FC-48B7-BA1A-34D4FD8A88E5}" dt="2019-06-13T20:47:37.857" v="140" actId="20577"/>
          <ac:spMkLst>
            <pc:docMk/>
            <pc:sldMk cId="3089162277" sldId="258"/>
            <ac:spMk id="3" creationId="{3D5C24F3-AC26-4A07-B972-EAD802298A33}"/>
          </ac:spMkLst>
        </pc:spChg>
      </pc:sldChg>
      <pc:sldChg chg="addSp delSp modSp add mod setBg">
        <pc:chgData name="Gijs Hendrix" userId="9494d78831365dcf" providerId="LiveId" clId="{A2AE7308-93FC-48B7-BA1A-34D4FD8A88E5}" dt="2019-06-13T20:48:35.325" v="158" actId="26606"/>
        <pc:sldMkLst>
          <pc:docMk/>
          <pc:sldMk cId="3943354730" sldId="259"/>
        </pc:sldMkLst>
        <pc:spChg chg="mod">
          <ac:chgData name="Gijs Hendrix" userId="9494d78831365dcf" providerId="LiveId" clId="{A2AE7308-93FC-48B7-BA1A-34D4FD8A88E5}" dt="2019-06-13T20:48:35.325" v="158" actId="26606"/>
          <ac:spMkLst>
            <pc:docMk/>
            <pc:sldMk cId="3943354730" sldId="259"/>
            <ac:spMk id="2" creationId="{02B05C6F-60C5-4A86-9CBA-D8A0A2EA3423}"/>
          </ac:spMkLst>
        </pc:spChg>
        <pc:spChg chg="mod">
          <ac:chgData name="Gijs Hendrix" userId="9494d78831365dcf" providerId="LiveId" clId="{A2AE7308-93FC-48B7-BA1A-34D4FD8A88E5}" dt="2019-06-13T20:48:35.325" v="158" actId="26606"/>
          <ac:spMkLst>
            <pc:docMk/>
            <pc:sldMk cId="3943354730" sldId="259"/>
            <ac:spMk id="3" creationId="{B08CFC19-6918-4B61-B491-786B9F017971}"/>
          </ac:spMkLst>
        </pc:spChg>
        <pc:spChg chg="add del">
          <ac:chgData name="Gijs Hendrix" userId="9494d78831365dcf" providerId="LiveId" clId="{A2AE7308-93FC-48B7-BA1A-34D4FD8A88E5}" dt="2019-06-13T20:48:35.325" v="158" actId="26606"/>
          <ac:spMkLst>
            <pc:docMk/>
            <pc:sldMk cId="3943354730" sldId="259"/>
            <ac:spMk id="9" creationId="{48E96387-12F1-45E4-9322-ABBF2EE040E9}"/>
          </ac:spMkLst>
        </pc:spChg>
        <pc:spChg chg="add del">
          <ac:chgData name="Gijs Hendrix" userId="9494d78831365dcf" providerId="LiveId" clId="{A2AE7308-93FC-48B7-BA1A-34D4FD8A88E5}" dt="2019-06-13T20:48:35.325" v="158" actId="26606"/>
          <ac:spMkLst>
            <pc:docMk/>
            <pc:sldMk cId="3943354730" sldId="259"/>
            <ac:spMk id="11" creationId="{A9F421DD-DE4E-4547-A904-3F80E25E3F35}"/>
          </ac:spMkLst>
        </pc:spChg>
        <pc:spChg chg="add del">
          <ac:chgData name="Gijs Hendrix" userId="9494d78831365dcf" providerId="LiveId" clId="{A2AE7308-93FC-48B7-BA1A-34D4FD8A88E5}" dt="2019-06-13T20:48:35.325" v="158" actId="26606"/>
          <ac:spMkLst>
            <pc:docMk/>
            <pc:sldMk cId="3943354730" sldId="259"/>
            <ac:spMk id="13" creationId="{09985DEC-1215-4209-9708-B45CC977402E}"/>
          </ac:spMkLst>
        </pc:spChg>
        <pc:spChg chg="add del">
          <ac:chgData name="Gijs Hendrix" userId="9494d78831365dcf" providerId="LiveId" clId="{A2AE7308-93FC-48B7-BA1A-34D4FD8A88E5}" dt="2019-06-13T20:48:35.325" v="158" actId="26606"/>
          <ac:spMkLst>
            <pc:docMk/>
            <pc:sldMk cId="3943354730" sldId="259"/>
            <ac:spMk id="15" creationId="{90EB7086-616E-4D44-94BE-D0F763561782}"/>
          </ac:spMkLst>
        </pc:spChg>
        <pc:spChg chg="add del">
          <ac:chgData name="Gijs Hendrix" userId="9494d78831365dcf" providerId="LiveId" clId="{A2AE7308-93FC-48B7-BA1A-34D4FD8A88E5}" dt="2019-06-13T20:48:35.325" v="158" actId="26606"/>
          <ac:spMkLst>
            <pc:docMk/>
            <pc:sldMk cId="3943354730" sldId="259"/>
            <ac:spMk id="17" creationId="{A56981F2-287B-4FF9-ADF9-BA62CF2DBF13}"/>
          </ac:spMkLst>
        </pc:spChg>
        <pc:spChg chg="add">
          <ac:chgData name="Gijs Hendrix" userId="9494d78831365dcf" providerId="LiveId" clId="{A2AE7308-93FC-48B7-BA1A-34D4FD8A88E5}" dt="2019-06-13T20:48:35.325" v="158" actId="26606"/>
          <ac:spMkLst>
            <pc:docMk/>
            <pc:sldMk cId="3943354730" sldId="259"/>
            <ac:spMk id="22" creationId="{9052E949-8C4B-400D-86F5-BC17BB39257B}"/>
          </ac:spMkLst>
        </pc:spChg>
        <pc:spChg chg="add">
          <ac:chgData name="Gijs Hendrix" userId="9494d78831365dcf" providerId="LiveId" clId="{A2AE7308-93FC-48B7-BA1A-34D4FD8A88E5}" dt="2019-06-13T20:48:35.325" v="158" actId="26606"/>
          <ac:spMkLst>
            <pc:docMk/>
            <pc:sldMk cId="3943354730" sldId="259"/>
            <ac:spMk id="24" creationId="{C5F32A9A-DB0A-486D-AB9B-38C96D782CF5}"/>
          </ac:spMkLst>
        </pc:spChg>
        <pc:spChg chg="add">
          <ac:chgData name="Gijs Hendrix" userId="9494d78831365dcf" providerId="LiveId" clId="{A2AE7308-93FC-48B7-BA1A-34D4FD8A88E5}" dt="2019-06-13T20:48:35.325" v="158" actId="26606"/>
          <ac:spMkLst>
            <pc:docMk/>
            <pc:sldMk cId="3943354730" sldId="259"/>
            <ac:spMk id="26" creationId="{3DC37282-6825-4315-97BC-FBF347BC00E2}"/>
          </ac:spMkLst>
        </pc:spChg>
        <pc:spChg chg="add">
          <ac:chgData name="Gijs Hendrix" userId="9494d78831365dcf" providerId="LiveId" clId="{A2AE7308-93FC-48B7-BA1A-34D4FD8A88E5}" dt="2019-06-13T20:48:35.325" v="158" actId="26606"/>
          <ac:spMkLst>
            <pc:docMk/>
            <pc:sldMk cId="3943354730" sldId="259"/>
            <ac:spMk id="28" creationId="{F153A912-83A9-46BB-A233-6A4703520D93}"/>
          </ac:spMkLst>
        </pc:spChg>
        <pc:spChg chg="add">
          <ac:chgData name="Gijs Hendrix" userId="9494d78831365dcf" providerId="LiveId" clId="{A2AE7308-93FC-48B7-BA1A-34D4FD8A88E5}" dt="2019-06-13T20:48:35.325" v="158" actId="26606"/>
          <ac:spMkLst>
            <pc:docMk/>
            <pc:sldMk cId="3943354730" sldId="259"/>
            <ac:spMk id="30" creationId="{464F52C5-CC90-4BFA-84AD-47DFD30D6D6F}"/>
          </ac:spMkLst>
        </pc:spChg>
        <pc:spChg chg="add">
          <ac:chgData name="Gijs Hendrix" userId="9494d78831365dcf" providerId="LiveId" clId="{A2AE7308-93FC-48B7-BA1A-34D4FD8A88E5}" dt="2019-06-13T20:48:35.325" v="158" actId="26606"/>
          <ac:spMkLst>
            <pc:docMk/>
            <pc:sldMk cId="3943354730" sldId="259"/>
            <ac:spMk id="32" creationId="{AE1578EE-AC37-4C94-98C6-4B322C6705C9}"/>
          </ac:spMkLst>
        </pc:spChg>
        <pc:spChg chg="add">
          <ac:chgData name="Gijs Hendrix" userId="9494d78831365dcf" providerId="LiveId" clId="{A2AE7308-93FC-48B7-BA1A-34D4FD8A88E5}" dt="2019-06-13T20:48:35.325" v="158" actId="26606"/>
          <ac:spMkLst>
            <pc:docMk/>
            <pc:sldMk cId="3943354730" sldId="259"/>
            <ac:spMk id="34" creationId="{0055CAD6-F214-46F5-8689-93CBDA717584}"/>
          </ac:spMkLst>
        </pc:spChg>
        <pc:spChg chg="add">
          <ac:chgData name="Gijs Hendrix" userId="9494d78831365dcf" providerId="LiveId" clId="{A2AE7308-93FC-48B7-BA1A-34D4FD8A88E5}" dt="2019-06-13T20:48:35.325" v="158" actId="26606"/>
          <ac:spMkLst>
            <pc:docMk/>
            <pc:sldMk cId="3943354730" sldId="259"/>
            <ac:spMk id="36" creationId="{F2A33DE3-FEF0-4DFE-9792-F2E4F5A13C18}"/>
          </ac:spMkLst>
        </pc:spChg>
        <pc:spChg chg="add">
          <ac:chgData name="Gijs Hendrix" userId="9494d78831365dcf" providerId="LiveId" clId="{A2AE7308-93FC-48B7-BA1A-34D4FD8A88E5}" dt="2019-06-13T20:48:35.325" v="158" actId="26606"/>
          <ac:spMkLst>
            <pc:docMk/>
            <pc:sldMk cId="3943354730" sldId="259"/>
            <ac:spMk id="38" creationId="{58F305D9-36FC-424E-A383-F1B4070059A9}"/>
          </ac:spMkLst>
        </pc:spChg>
        <pc:picChg chg="add mod ord">
          <ac:chgData name="Gijs Hendrix" userId="9494d78831365dcf" providerId="LiveId" clId="{A2AE7308-93FC-48B7-BA1A-34D4FD8A88E5}" dt="2019-06-13T20:48:35.325" v="158" actId="26606"/>
          <ac:picMkLst>
            <pc:docMk/>
            <pc:sldMk cId="3943354730" sldId="259"/>
            <ac:picMk id="4" creationId="{1688BA91-7C30-4DAE-B922-FC4387D5708A}"/>
          </ac:picMkLst>
        </pc:picChg>
        <pc:picChg chg="add mod ord">
          <ac:chgData name="Gijs Hendrix" userId="9494d78831365dcf" providerId="LiveId" clId="{A2AE7308-93FC-48B7-BA1A-34D4FD8A88E5}" dt="2019-06-13T20:48:35.325" v="158" actId="26606"/>
          <ac:picMkLst>
            <pc:docMk/>
            <pc:sldMk cId="3943354730" sldId="259"/>
            <ac:picMk id="10" creationId="{0111BDC4-6570-449B-A5AD-5DAAD12E3FF2}"/>
          </ac:picMkLst>
        </pc:picChg>
        <pc:picChg chg="add mod">
          <ac:chgData name="Gijs Hendrix" userId="9494d78831365dcf" providerId="LiveId" clId="{A2AE7308-93FC-48B7-BA1A-34D4FD8A88E5}" dt="2019-06-13T20:48:35.325" v="158" actId="26606"/>
          <ac:picMkLst>
            <pc:docMk/>
            <pc:sldMk cId="3943354730" sldId="259"/>
            <ac:picMk id="12" creationId="{1AA71D8E-B1A8-4AB0-8F70-FD471D482E66}"/>
          </ac:picMkLst>
        </pc:picChg>
      </pc:sldChg>
      <pc:sldChg chg="addSp delSp modSp add mod setBg">
        <pc:chgData name="Gijs Hendrix" userId="9494d78831365dcf" providerId="LiveId" clId="{A2AE7308-93FC-48B7-BA1A-34D4FD8A88E5}" dt="2019-06-13T20:49:47.142" v="285" actId="1076"/>
        <pc:sldMkLst>
          <pc:docMk/>
          <pc:sldMk cId="665359690" sldId="260"/>
        </pc:sldMkLst>
        <pc:spChg chg="mod ord">
          <ac:chgData name="Gijs Hendrix" userId="9494d78831365dcf" providerId="LiveId" clId="{A2AE7308-93FC-48B7-BA1A-34D4FD8A88E5}" dt="2019-06-13T20:49:47.142" v="285" actId="1076"/>
          <ac:spMkLst>
            <pc:docMk/>
            <pc:sldMk cId="665359690" sldId="260"/>
            <ac:spMk id="2" creationId="{922AD568-F796-4C10-95AB-A5DA6E231ACC}"/>
          </ac:spMkLst>
        </pc:spChg>
        <pc:spChg chg="del">
          <ac:chgData name="Gijs Hendrix" userId="9494d78831365dcf" providerId="LiveId" clId="{A2AE7308-93FC-48B7-BA1A-34D4FD8A88E5}" dt="2019-06-13T20:48:42.620" v="159"/>
          <ac:spMkLst>
            <pc:docMk/>
            <pc:sldMk cId="665359690" sldId="260"/>
            <ac:spMk id="3" creationId="{4B3B10D0-056A-4404-AAA7-A7AD932A7C27}"/>
          </ac:spMkLst>
        </pc:spChg>
        <pc:spChg chg="add">
          <ac:chgData name="Gijs Hendrix" userId="9494d78831365dcf" providerId="LiveId" clId="{A2AE7308-93FC-48B7-BA1A-34D4FD8A88E5}" dt="2019-06-13T20:48:55.145" v="194" actId="26606"/>
          <ac:spMkLst>
            <pc:docMk/>
            <pc:sldMk cId="665359690" sldId="260"/>
            <ac:spMk id="9" creationId="{48E96387-12F1-45E4-9322-ABBF2EE040E9}"/>
          </ac:spMkLst>
        </pc:spChg>
        <pc:spChg chg="add">
          <ac:chgData name="Gijs Hendrix" userId="9494d78831365dcf" providerId="LiveId" clId="{A2AE7308-93FC-48B7-BA1A-34D4FD8A88E5}" dt="2019-06-13T20:48:55.145" v="194" actId="26606"/>
          <ac:spMkLst>
            <pc:docMk/>
            <pc:sldMk cId="665359690" sldId="260"/>
            <ac:spMk id="11" creationId="{A9F421DD-DE4E-4547-A904-3F80E25E3F35}"/>
          </ac:spMkLst>
        </pc:spChg>
        <pc:spChg chg="add">
          <ac:chgData name="Gijs Hendrix" userId="9494d78831365dcf" providerId="LiveId" clId="{A2AE7308-93FC-48B7-BA1A-34D4FD8A88E5}" dt="2019-06-13T20:48:55.145" v="194" actId="26606"/>
          <ac:spMkLst>
            <pc:docMk/>
            <pc:sldMk cId="665359690" sldId="260"/>
            <ac:spMk id="13" creationId="{09985DEC-1215-4209-9708-B45CC977402E}"/>
          </ac:spMkLst>
        </pc:spChg>
        <pc:spChg chg="add">
          <ac:chgData name="Gijs Hendrix" userId="9494d78831365dcf" providerId="LiveId" clId="{A2AE7308-93FC-48B7-BA1A-34D4FD8A88E5}" dt="2019-06-13T20:48:55.145" v="194" actId="26606"/>
          <ac:spMkLst>
            <pc:docMk/>
            <pc:sldMk cId="665359690" sldId="260"/>
            <ac:spMk id="15" creationId="{90EB7086-616E-4D44-94BE-D0F763561782}"/>
          </ac:spMkLst>
        </pc:spChg>
        <pc:spChg chg="add">
          <ac:chgData name="Gijs Hendrix" userId="9494d78831365dcf" providerId="LiveId" clId="{A2AE7308-93FC-48B7-BA1A-34D4FD8A88E5}" dt="2019-06-13T20:48:55.145" v="194" actId="26606"/>
          <ac:spMkLst>
            <pc:docMk/>
            <pc:sldMk cId="665359690" sldId="260"/>
            <ac:spMk id="17" creationId="{F115DB35-53D7-4EDC-A965-A434929617CC}"/>
          </ac:spMkLst>
        </pc:spChg>
        <pc:spChg chg="add">
          <ac:chgData name="Gijs Hendrix" userId="9494d78831365dcf" providerId="LiveId" clId="{A2AE7308-93FC-48B7-BA1A-34D4FD8A88E5}" dt="2019-06-13T20:48:55.145" v="194" actId="26606"/>
          <ac:spMkLst>
            <pc:docMk/>
            <pc:sldMk cId="665359690" sldId="260"/>
            <ac:spMk id="19" creationId="{4B610F9C-62FE-46FC-8607-C35030B6321A}"/>
          </ac:spMkLst>
        </pc:spChg>
        <pc:picChg chg="add mod">
          <ac:chgData name="Gijs Hendrix" userId="9494d78831365dcf" providerId="LiveId" clId="{A2AE7308-93FC-48B7-BA1A-34D4FD8A88E5}" dt="2019-06-13T20:48:57.589" v="195" actId="27614"/>
          <ac:picMkLst>
            <pc:docMk/>
            <pc:sldMk cId="665359690" sldId="260"/>
            <ac:picMk id="4" creationId="{FAF24596-DCC1-40E7-9696-D259F48E17EE}"/>
          </ac:picMkLst>
        </pc:picChg>
      </pc:sldChg>
      <pc:sldChg chg="addSp delSp modSp add mod setBg">
        <pc:chgData name="Gijs Hendrix" userId="9494d78831365dcf" providerId="LiveId" clId="{A2AE7308-93FC-48B7-BA1A-34D4FD8A88E5}" dt="2019-06-13T20:49:34.204" v="245" actId="1036"/>
        <pc:sldMkLst>
          <pc:docMk/>
          <pc:sldMk cId="487130642" sldId="261"/>
        </pc:sldMkLst>
        <pc:spChg chg="mod">
          <ac:chgData name="Gijs Hendrix" userId="9494d78831365dcf" providerId="LiveId" clId="{A2AE7308-93FC-48B7-BA1A-34D4FD8A88E5}" dt="2019-06-13T20:49:34.204" v="245" actId="1036"/>
          <ac:spMkLst>
            <pc:docMk/>
            <pc:sldMk cId="487130642" sldId="261"/>
            <ac:spMk id="2" creationId="{9CD286DF-2728-4B78-88F0-4AE9D22FBDB1}"/>
          </ac:spMkLst>
        </pc:spChg>
        <pc:spChg chg="add del">
          <ac:chgData name="Gijs Hendrix" userId="9494d78831365dcf" providerId="LiveId" clId="{A2AE7308-93FC-48B7-BA1A-34D4FD8A88E5}" dt="2019-06-13T20:49:14.733" v="201" actId="26606"/>
          <ac:spMkLst>
            <pc:docMk/>
            <pc:sldMk cId="487130642" sldId="261"/>
            <ac:spMk id="3" creationId="{427D2C1D-172B-4137-87AC-45696D028FB2}"/>
          </ac:spMkLst>
        </pc:spChg>
        <pc:spChg chg="add del">
          <ac:chgData name="Gijs Hendrix" userId="9494d78831365dcf" providerId="LiveId" clId="{A2AE7308-93FC-48B7-BA1A-34D4FD8A88E5}" dt="2019-06-13T20:49:14.530" v="200" actId="26606"/>
          <ac:spMkLst>
            <pc:docMk/>
            <pc:sldMk cId="487130642" sldId="261"/>
            <ac:spMk id="10" creationId="{48E96387-12F1-45E4-9322-ABBF2EE040E9}"/>
          </ac:spMkLst>
        </pc:spChg>
        <pc:spChg chg="add del">
          <ac:chgData name="Gijs Hendrix" userId="9494d78831365dcf" providerId="LiveId" clId="{A2AE7308-93FC-48B7-BA1A-34D4FD8A88E5}" dt="2019-06-13T20:49:14.530" v="200" actId="26606"/>
          <ac:spMkLst>
            <pc:docMk/>
            <pc:sldMk cId="487130642" sldId="261"/>
            <ac:spMk id="12" creationId="{A9F421DD-DE4E-4547-A904-3F80E25E3F35}"/>
          </ac:spMkLst>
        </pc:spChg>
        <pc:spChg chg="add del">
          <ac:chgData name="Gijs Hendrix" userId="9494d78831365dcf" providerId="LiveId" clId="{A2AE7308-93FC-48B7-BA1A-34D4FD8A88E5}" dt="2019-06-13T20:49:14.530" v="200" actId="26606"/>
          <ac:spMkLst>
            <pc:docMk/>
            <pc:sldMk cId="487130642" sldId="261"/>
            <ac:spMk id="14" creationId="{09985DEC-1215-4209-9708-B45CC977402E}"/>
          </ac:spMkLst>
        </pc:spChg>
        <pc:spChg chg="add del">
          <ac:chgData name="Gijs Hendrix" userId="9494d78831365dcf" providerId="LiveId" clId="{A2AE7308-93FC-48B7-BA1A-34D4FD8A88E5}" dt="2019-06-13T20:49:14.530" v="200" actId="26606"/>
          <ac:spMkLst>
            <pc:docMk/>
            <pc:sldMk cId="487130642" sldId="261"/>
            <ac:spMk id="16" creationId="{90EB7086-616E-4D44-94BE-D0F763561782}"/>
          </ac:spMkLst>
        </pc:spChg>
        <pc:spChg chg="add del">
          <ac:chgData name="Gijs Hendrix" userId="9494d78831365dcf" providerId="LiveId" clId="{A2AE7308-93FC-48B7-BA1A-34D4FD8A88E5}" dt="2019-06-13T20:49:14.530" v="200" actId="26606"/>
          <ac:spMkLst>
            <pc:docMk/>
            <pc:sldMk cId="487130642" sldId="261"/>
            <ac:spMk id="18" creationId="{F115DB35-53D7-4EDC-A965-A434929617CC}"/>
          </ac:spMkLst>
        </pc:spChg>
        <pc:spChg chg="add del">
          <ac:chgData name="Gijs Hendrix" userId="9494d78831365dcf" providerId="LiveId" clId="{A2AE7308-93FC-48B7-BA1A-34D4FD8A88E5}" dt="2019-06-13T20:49:14.530" v="200" actId="26606"/>
          <ac:spMkLst>
            <pc:docMk/>
            <pc:sldMk cId="487130642" sldId="261"/>
            <ac:spMk id="20" creationId="{4B610F9C-62FE-46FC-8607-C35030B6321A}"/>
          </ac:spMkLst>
        </pc:spChg>
        <pc:spChg chg="add">
          <ac:chgData name="Gijs Hendrix" userId="9494d78831365dcf" providerId="LiveId" clId="{A2AE7308-93FC-48B7-BA1A-34D4FD8A88E5}" dt="2019-06-13T20:49:14.733" v="201" actId="26606"/>
          <ac:spMkLst>
            <pc:docMk/>
            <pc:sldMk cId="487130642" sldId="261"/>
            <ac:spMk id="26" creationId="{A078A52F-85EA-4C0B-962B-D9D9DD4DD78C}"/>
          </ac:spMkLst>
        </pc:spChg>
        <pc:spChg chg="add">
          <ac:chgData name="Gijs Hendrix" userId="9494d78831365dcf" providerId="LiveId" clId="{A2AE7308-93FC-48B7-BA1A-34D4FD8A88E5}" dt="2019-06-13T20:49:14.733" v="201" actId="26606"/>
          <ac:spMkLst>
            <pc:docMk/>
            <pc:sldMk cId="487130642" sldId="261"/>
            <ac:spMk id="27" creationId="{919797D5-5700-4683-B30A-5B4D56CB8270}"/>
          </ac:spMkLst>
        </pc:spChg>
        <pc:spChg chg="add">
          <ac:chgData name="Gijs Hendrix" userId="9494d78831365dcf" providerId="LiveId" clId="{A2AE7308-93FC-48B7-BA1A-34D4FD8A88E5}" dt="2019-06-13T20:49:14.733" v="201" actId="26606"/>
          <ac:spMkLst>
            <pc:docMk/>
            <pc:sldMk cId="487130642" sldId="261"/>
            <ac:spMk id="28" creationId="{4856A7B9-9801-42EC-A4C9-7E22A56EF53D}"/>
          </ac:spMkLst>
        </pc:spChg>
        <pc:spChg chg="add">
          <ac:chgData name="Gijs Hendrix" userId="9494d78831365dcf" providerId="LiveId" clId="{A2AE7308-93FC-48B7-BA1A-34D4FD8A88E5}" dt="2019-06-13T20:49:14.733" v="201" actId="26606"/>
          <ac:spMkLst>
            <pc:docMk/>
            <pc:sldMk cId="487130642" sldId="261"/>
            <ac:spMk id="29" creationId="{8AD54DB8-C150-4290-85D6-F5B0262BFEEF}"/>
          </ac:spMkLst>
        </pc:spChg>
        <pc:spChg chg="add">
          <ac:chgData name="Gijs Hendrix" userId="9494d78831365dcf" providerId="LiveId" clId="{A2AE7308-93FC-48B7-BA1A-34D4FD8A88E5}" dt="2019-06-13T20:49:14.733" v="201" actId="26606"/>
          <ac:spMkLst>
            <pc:docMk/>
            <pc:sldMk cId="487130642" sldId="261"/>
            <ac:spMk id="30" creationId="{379F11E2-8BA5-4C5C-AE7C-361E5EA011FF}"/>
          </ac:spMkLst>
        </pc:spChg>
        <pc:spChg chg="add">
          <ac:chgData name="Gijs Hendrix" userId="9494d78831365dcf" providerId="LiveId" clId="{A2AE7308-93FC-48B7-BA1A-34D4FD8A88E5}" dt="2019-06-13T20:49:14.733" v="201" actId="26606"/>
          <ac:spMkLst>
            <pc:docMk/>
            <pc:sldMk cId="487130642" sldId="261"/>
            <ac:spMk id="32" creationId="{7C00E1DA-EC7C-40FC-95E3-11FDCD2E4291}"/>
          </ac:spMkLst>
        </pc:spChg>
        <pc:grpChg chg="add">
          <ac:chgData name="Gijs Hendrix" userId="9494d78831365dcf" providerId="LiveId" clId="{A2AE7308-93FC-48B7-BA1A-34D4FD8A88E5}" dt="2019-06-13T20:49:14.733" v="201" actId="26606"/>
          <ac:grpSpMkLst>
            <pc:docMk/>
            <pc:sldMk cId="487130642" sldId="261"/>
            <ac:grpSpMk id="22" creationId="{9A421166-2996-41A7-B094-AE5316F347DD}"/>
          </ac:grpSpMkLst>
        </pc:grpChg>
        <pc:picChg chg="add del mod">
          <ac:chgData name="Gijs Hendrix" userId="9494d78831365dcf" providerId="LiveId" clId="{A2AE7308-93FC-48B7-BA1A-34D4FD8A88E5}" dt="2019-06-13T20:49:14.733" v="201" actId="26606"/>
          <ac:picMkLst>
            <pc:docMk/>
            <pc:sldMk cId="487130642" sldId="261"/>
            <ac:picMk id="4" creationId="{768DF2F8-141E-4BB2-9FF8-7407C0FFA0E8}"/>
          </ac:picMkLst>
        </pc:picChg>
        <pc:picChg chg="add del">
          <ac:chgData name="Gijs Hendrix" userId="9494d78831365dcf" providerId="LiveId" clId="{A2AE7308-93FC-48B7-BA1A-34D4FD8A88E5}" dt="2019-06-13T20:49:14.530" v="200" actId="26606"/>
          <ac:picMkLst>
            <pc:docMk/>
            <pc:sldMk cId="487130642" sldId="261"/>
            <ac:picMk id="7" creationId="{768DF2F8-141E-4BB2-9FF8-7407C0FFA0E8}"/>
          </ac:picMkLst>
        </pc:picChg>
        <pc:picChg chg="add">
          <ac:chgData name="Gijs Hendrix" userId="9494d78831365dcf" providerId="LiveId" clId="{A2AE7308-93FC-48B7-BA1A-34D4FD8A88E5}" dt="2019-06-13T20:49:14.733" v="201" actId="26606"/>
          <ac:picMkLst>
            <pc:docMk/>
            <pc:sldMk cId="487130642" sldId="261"/>
            <ac:picMk id="31" creationId="{768DF2F8-141E-4BB2-9FF8-7407C0FFA0E8}"/>
          </ac:picMkLst>
        </pc:picChg>
      </pc:sldChg>
      <pc:sldChg chg="addSp modSp add mod setBg">
        <pc:chgData name="Gijs Hendrix" userId="9494d78831365dcf" providerId="LiveId" clId="{A2AE7308-93FC-48B7-BA1A-34D4FD8A88E5}" dt="2019-06-13T20:50:43.532" v="397" actId="27614"/>
        <pc:sldMkLst>
          <pc:docMk/>
          <pc:sldMk cId="3352123866" sldId="262"/>
        </pc:sldMkLst>
        <pc:spChg chg="mod">
          <ac:chgData name="Gijs Hendrix" userId="9494d78831365dcf" providerId="LiveId" clId="{A2AE7308-93FC-48B7-BA1A-34D4FD8A88E5}" dt="2019-06-13T20:50:32.153" v="396" actId="26606"/>
          <ac:spMkLst>
            <pc:docMk/>
            <pc:sldMk cId="3352123866" sldId="262"/>
            <ac:spMk id="2" creationId="{38436A7C-E223-4F6F-8ADB-E464736EA790}"/>
          </ac:spMkLst>
        </pc:spChg>
        <pc:spChg chg="mod">
          <ac:chgData name="Gijs Hendrix" userId="9494d78831365dcf" providerId="LiveId" clId="{A2AE7308-93FC-48B7-BA1A-34D4FD8A88E5}" dt="2019-06-13T20:50:32.153" v="396" actId="26606"/>
          <ac:spMkLst>
            <pc:docMk/>
            <pc:sldMk cId="3352123866" sldId="262"/>
            <ac:spMk id="3" creationId="{DE1BC1D4-1AFD-4003-B508-78E79932A26A}"/>
          </ac:spMkLst>
        </pc:spChg>
        <pc:spChg chg="add">
          <ac:chgData name="Gijs Hendrix" userId="9494d78831365dcf" providerId="LiveId" clId="{A2AE7308-93FC-48B7-BA1A-34D4FD8A88E5}" dt="2019-06-13T20:50:32.153" v="396" actId="26606"/>
          <ac:spMkLst>
            <pc:docMk/>
            <pc:sldMk cId="3352123866" sldId="262"/>
            <ac:spMk id="9" creationId="{A078A52F-85EA-4C0B-962B-D9D9DD4DD78C}"/>
          </ac:spMkLst>
        </pc:spChg>
        <pc:spChg chg="add">
          <ac:chgData name="Gijs Hendrix" userId="9494d78831365dcf" providerId="LiveId" clId="{A2AE7308-93FC-48B7-BA1A-34D4FD8A88E5}" dt="2019-06-13T20:50:32.153" v="396" actId="26606"/>
          <ac:spMkLst>
            <pc:docMk/>
            <pc:sldMk cId="3352123866" sldId="262"/>
            <ac:spMk id="11" creationId="{919797D5-5700-4683-B30A-5B4D56CB8270}"/>
          </ac:spMkLst>
        </pc:spChg>
        <pc:spChg chg="add">
          <ac:chgData name="Gijs Hendrix" userId="9494d78831365dcf" providerId="LiveId" clId="{A2AE7308-93FC-48B7-BA1A-34D4FD8A88E5}" dt="2019-06-13T20:50:32.153" v="396" actId="26606"/>
          <ac:spMkLst>
            <pc:docMk/>
            <pc:sldMk cId="3352123866" sldId="262"/>
            <ac:spMk id="13" creationId="{4856A7B9-9801-42EC-A4C9-7E22A56EF53D}"/>
          </ac:spMkLst>
        </pc:spChg>
        <pc:spChg chg="add">
          <ac:chgData name="Gijs Hendrix" userId="9494d78831365dcf" providerId="LiveId" clId="{A2AE7308-93FC-48B7-BA1A-34D4FD8A88E5}" dt="2019-06-13T20:50:32.153" v="396" actId="26606"/>
          <ac:spMkLst>
            <pc:docMk/>
            <pc:sldMk cId="3352123866" sldId="262"/>
            <ac:spMk id="15" creationId="{8AD54DB8-C150-4290-85D6-F5B0262BFEEF}"/>
          </ac:spMkLst>
        </pc:spChg>
        <pc:spChg chg="add">
          <ac:chgData name="Gijs Hendrix" userId="9494d78831365dcf" providerId="LiveId" clId="{A2AE7308-93FC-48B7-BA1A-34D4FD8A88E5}" dt="2019-06-13T20:50:32.153" v="396" actId="26606"/>
          <ac:spMkLst>
            <pc:docMk/>
            <pc:sldMk cId="3352123866" sldId="262"/>
            <ac:spMk id="17" creationId="{49DC0F7B-EA19-435F-BA38-A576FE1A65F7}"/>
          </ac:spMkLst>
        </pc:spChg>
        <pc:spChg chg="add">
          <ac:chgData name="Gijs Hendrix" userId="9494d78831365dcf" providerId="LiveId" clId="{A2AE7308-93FC-48B7-BA1A-34D4FD8A88E5}" dt="2019-06-13T20:50:32.153" v="396" actId="26606"/>
          <ac:spMkLst>
            <pc:docMk/>
            <pc:sldMk cId="3352123866" sldId="262"/>
            <ac:spMk id="19" creationId="{8523F451-F10A-4328-8198-58E5C6166758}"/>
          </ac:spMkLst>
        </pc:spChg>
        <pc:grpChg chg="add">
          <ac:chgData name="Gijs Hendrix" userId="9494d78831365dcf" providerId="LiveId" clId="{A2AE7308-93FC-48B7-BA1A-34D4FD8A88E5}" dt="2019-06-13T20:50:32.153" v="396" actId="26606"/>
          <ac:grpSpMkLst>
            <pc:docMk/>
            <pc:sldMk cId="3352123866" sldId="262"/>
            <ac:grpSpMk id="21" creationId="{BDAE63F2-766D-44DB-AAC5-B4B4F123BBCB}"/>
          </ac:grpSpMkLst>
        </pc:grpChg>
        <pc:picChg chg="add mod">
          <ac:chgData name="Gijs Hendrix" userId="9494d78831365dcf" providerId="LiveId" clId="{A2AE7308-93FC-48B7-BA1A-34D4FD8A88E5}" dt="2019-06-13T20:50:43.532" v="397" actId="27614"/>
          <ac:picMkLst>
            <pc:docMk/>
            <pc:sldMk cId="3352123866" sldId="262"/>
            <ac:picMk id="4" creationId="{7DB367C7-8A72-497D-A3E7-8D6AB5036E42}"/>
          </ac:picMkLst>
        </pc:picChg>
      </pc:sldChg>
      <pc:sldChg chg="addSp modSp add mod ord setBg">
        <pc:chgData name="Gijs Hendrix" userId="9494d78831365dcf" providerId="LiveId" clId="{A2AE7308-93FC-48B7-BA1A-34D4FD8A88E5}" dt="2019-06-13T20:53:17.216" v="556" actId="208"/>
        <pc:sldMkLst>
          <pc:docMk/>
          <pc:sldMk cId="1100442821" sldId="263"/>
        </pc:sldMkLst>
        <pc:spChg chg="mod">
          <ac:chgData name="Gijs Hendrix" userId="9494d78831365dcf" providerId="LiveId" clId="{A2AE7308-93FC-48B7-BA1A-34D4FD8A88E5}" dt="2019-06-13T20:51:08.219" v="442" actId="26606"/>
          <ac:spMkLst>
            <pc:docMk/>
            <pc:sldMk cId="1100442821" sldId="263"/>
            <ac:spMk id="2" creationId="{FDA5CAEF-4691-46F9-BB06-A04B2B6883D3}"/>
          </ac:spMkLst>
        </pc:spChg>
        <pc:spChg chg="mod ord">
          <ac:chgData name="Gijs Hendrix" userId="9494d78831365dcf" providerId="LiveId" clId="{A2AE7308-93FC-48B7-BA1A-34D4FD8A88E5}" dt="2019-06-13T20:51:08.219" v="442" actId="26606"/>
          <ac:spMkLst>
            <pc:docMk/>
            <pc:sldMk cId="1100442821" sldId="263"/>
            <ac:spMk id="3" creationId="{EDFA576C-9043-4F72-A107-7D8CD1D9637D}"/>
          </ac:spMkLst>
        </pc:spChg>
        <pc:spChg chg="add mod">
          <ac:chgData name="Gijs Hendrix" userId="9494d78831365dcf" providerId="LiveId" clId="{A2AE7308-93FC-48B7-BA1A-34D4FD8A88E5}" dt="2019-06-13T20:53:17.216" v="556" actId="208"/>
          <ac:spMkLst>
            <pc:docMk/>
            <pc:sldMk cId="1100442821" sldId="263"/>
            <ac:spMk id="5" creationId="{65C160F3-B83E-4AAC-BB03-68D4F64C10EE}"/>
          </ac:spMkLst>
        </pc:spChg>
        <pc:spChg chg="add">
          <ac:chgData name="Gijs Hendrix" userId="9494d78831365dcf" providerId="LiveId" clId="{A2AE7308-93FC-48B7-BA1A-34D4FD8A88E5}" dt="2019-06-13T20:51:08.219" v="442" actId="26606"/>
          <ac:spMkLst>
            <pc:docMk/>
            <pc:sldMk cId="1100442821" sldId="263"/>
            <ac:spMk id="9" creationId="{3FE9758B-E361-4084-8D9F-729FA6C4AD7E}"/>
          </ac:spMkLst>
        </pc:spChg>
        <pc:picChg chg="add mod">
          <ac:chgData name="Gijs Hendrix" userId="9494d78831365dcf" providerId="LiveId" clId="{A2AE7308-93FC-48B7-BA1A-34D4FD8A88E5}" dt="2019-06-13T20:51:12.026" v="443" actId="27614"/>
          <ac:picMkLst>
            <pc:docMk/>
            <pc:sldMk cId="1100442821" sldId="263"/>
            <ac:picMk id="4" creationId="{FB4B8AED-1ED8-4BBD-B20B-AB0AE3BBC8DF}"/>
          </ac:picMkLst>
        </pc:picChg>
      </pc:sldChg>
      <pc:sldChg chg="addSp delSp modSp add mod ord setBg">
        <pc:chgData name="Gijs Hendrix" userId="9494d78831365dcf" providerId="LiveId" clId="{A2AE7308-93FC-48B7-BA1A-34D4FD8A88E5}" dt="2019-06-13T20:53:28.254" v="559" actId="208"/>
        <pc:sldMkLst>
          <pc:docMk/>
          <pc:sldMk cId="3310391667" sldId="264"/>
        </pc:sldMkLst>
        <pc:spChg chg="mod">
          <ac:chgData name="Gijs Hendrix" userId="9494d78831365dcf" providerId="LiveId" clId="{A2AE7308-93FC-48B7-BA1A-34D4FD8A88E5}" dt="2019-06-13T20:51:49.672" v="508" actId="26606"/>
          <ac:spMkLst>
            <pc:docMk/>
            <pc:sldMk cId="3310391667" sldId="264"/>
            <ac:spMk id="2" creationId="{4579759F-DE5E-446E-8626-C39DBDA27DC0}"/>
          </ac:spMkLst>
        </pc:spChg>
        <pc:spChg chg="add del">
          <ac:chgData name="Gijs Hendrix" userId="9494d78831365dcf" providerId="LiveId" clId="{A2AE7308-93FC-48B7-BA1A-34D4FD8A88E5}" dt="2019-06-13T20:51:49.672" v="508" actId="26606"/>
          <ac:spMkLst>
            <pc:docMk/>
            <pc:sldMk cId="3310391667" sldId="264"/>
            <ac:spMk id="3" creationId="{F1AC16A5-1A84-4D97-99E7-A85E81BDF784}"/>
          </ac:spMkLst>
        </pc:spChg>
        <pc:spChg chg="add mod">
          <ac:chgData name="Gijs Hendrix" userId="9494d78831365dcf" providerId="LiveId" clId="{A2AE7308-93FC-48B7-BA1A-34D4FD8A88E5}" dt="2019-06-13T20:53:28.254" v="559" actId="208"/>
          <ac:spMkLst>
            <pc:docMk/>
            <pc:sldMk cId="3310391667" sldId="264"/>
            <ac:spMk id="5" creationId="{EFC90C27-5B75-4BE2-9AE9-A1AD1CCD21A8}"/>
          </ac:spMkLst>
        </pc:spChg>
        <pc:spChg chg="add del">
          <ac:chgData name="Gijs Hendrix" userId="9494d78831365dcf" providerId="LiveId" clId="{A2AE7308-93FC-48B7-BA1A-34D4FD8A88E5}" dt="2019-06-13T20:51:47.412" v="503" actId="26606"/>
          <ac:spMkLst>
            <pc:docMk/>
            <pc:sldMk cId="3310391667" sldId="264"/>
            <ac:spMk id="9" creationId="{8F404549-B4DC-481C-926C-DED3EF1C585B}"/>
          </ac:spMkLst>
        </pc:spChg>
        <pc:spChg chg="add del">
          <ac:chgData name="Gijs Hendrix" userId="9494d78831365dcf" providerId="LiveId" clId="{A2AE7308-93FC-48B7-BA1A-34D4FD8A88E5}" dt="2019-06-13T20:51:42.478" v="501" actId="26606"/>
          <ac:spMkLst>
            <pc:docMk/>
            <pc:sldMk cId="3310391667" sldId="264"/>
            <ac:spMk id="10" creationId="{48E96387-12F1-45E4-9322-ABBF2EE040E9}"/>
          </ac:spMkLst>
        </pc:spChg>
        <pc:spChg chg="add del">
          <ac:chgData name="Gijs Hendrix" userId="9494d78831365dcf" providerId="LiveId" clId="{A2AE7308-93FC-48B7-BA1A-34D4FD8A88E5}" dt="2019-06-13T20:51:47.412" v="503" actId="26606"/>
          <ac:spMkLst>
            <pc:docMk/>
            <pc:sldMk cId="3310391667" sldId="264"/>
            <ac:spMk id="11" creationId="{1E8FD5CD-351E-4B06-8B78-BD5102D00908}"/>
          </ac:spMkLst>
        </pc:spChg>
        <pc:spChg chg="add del">
          <ac:chgData name="Gijs Hendrix" userId="9494d78831365dcf" providerId="LiveId" clId="{A2AE7308-93FC-48B7-BA1A-34D4FD8A88E5}" dt="2019-06-13T20:51:42.478" v="501" actId="26606"/>
          <ac:spMkLst>
            <pc:docMk/>
            <pc:sldMk cId="3310391667" sldId="264"/>
            <ac:spMk id="12" creationId="{A9F421DD-DE4E-4547-A904-3F80E25E3F35}"/>
          </ac:spMkLst>
        </pc:spChg>
        <pc:spChg chg="add del">
          <ac:chgData name="Gijs Hendrix" userId="9494d78831365dcf" providerId="LiveId" clId="{A2AE7308-93FC-48B7-BA1A-34D4FD8A88E5}" dt="2019-06-13T20:51:42.478" v="501" actId="26606"/>
          <ac:spMkLst>
            <pc:docMk/>
            <pc:sldMk cId="3310391667" sldId="264"/>
            <ac:spMk id="14" creationId="{09985DEC-1215-4209-9708-B45CC977402E}"/>
          </ac:spMkLst>
        </pc:spChg>
        <pc:spChg chg="add del">
          <ac:chgData name="Gijs Hendrix" userId="9494d78831365dcf" providerId="LiveId" clId="{A2AE7308-93FC-48B7-BA1A-34D4FD8A88E5}" dt="2019-06-13T20:51:42.478" v="501" actId="26606"/>
          <ac:spMkLst>
            <pc:docMk/>
            <pc:sldMk cId="3310391667" sldId="264"/>
            <ac:spMk id="16" creationId="{90EB7086-616E-4D44-94BE-D0F763561782}"/>
          </ac:spMkLst>
        </pc:spChg>
        <pc:spChg chg="add del">
          <ac:chgData name="Gijs Hendrix" userId="9494d78831365dcf" providerId="LiveId" clId="{A2AE7308-93FC-48B7-BA1A-34D4FD8A88E5}" dt="2019-06-13T20:51:42.478" v="501" actId="26606"/>
          <ac:spMkLst>
            <pc:docMk/>
            <pc:sldMk cId="3310391667" sldId="264"/>
            <ac:spMk id="18" creationId="{F115DB35-53D7-4EDC-A965-A434929617CC}"/>
          </ac:spMkLst>
        </pc:spChg>
        <pc:spChg chg="add del">
          <ac:chgData name="Gijs Hendrix" userId="9494d78831365dcf" providerId="LiveId" clId="{A2AE7308-93FC-48B7-BA1A-34D4FD8A88E5}" dt="2019-06-13T20:51:42.478" v="501" actId="26606"/>
          <ac:spMkLst>
            <pc:docMk/>
            <pc:sldMk cId="3310391667" sldId="264"/>
            <ac:spMk id="20" creationId="{4B610F9C-62FE-46FC-8607-C35030B6321A}"/>
          </ac:spMkLst>
        </pc:spChg>
        <pc:spChg chg="add del">
          <ac:chgData name="Gijs Hendrix" userId="9494d78831365dcf" providerId="LiveId" clId="{A2AE7308-93FC-48B7-BA1A-34D4FD8A88E5}" dt="2019-06-13T20:51:47.412" v="503" actId="26606"/>
          <ac:spMkLst>
            <pc:docMk/>
            <pc:sldMk cId="3310391667" sldId="264"/>
            <ac:spMk id="22" creationId="{F1AC16A5-1A84-4D97-99E7-A85E81BDF784}"/>
          </ac:spMkLst>
        </pc:spChg>
        <pc:spChg chg="add del">
          <ac:chgData name="Gijs Hendrix" userId="9494d78831365dcf" providerId="LiveId" clId="{A2AE7308-93FC-48B7-BA1A-34D4FD8A88E5}" dt="2019-06-13T20:51:48.805" v="505" actId="26606"/>
          <ac:spMkLst>
            <pc:docMk/>
            <pc:sldMk cId="3310391667" sldId="264"/>
            <ac:spMk id="25" creationId="{48E96387-12F1-45E4-9322-ABBF2EE040E9}"/>
          </ac:spMkLst>
        </pc:spChg>
        <pc:spChg chg="add del">
          <ac:chgData name="Gijs Hendrix" userId="9494d78831365dcf" providerId="LiveId" clId="{A2AE7308-93FC-48B7-BA1A-34D4FD8A88E5}" dt="2019-06-13T20:51:48.805" v="505" actId="26606"/>
          <ac:spMkLst>
            <pc:docMk/>
            <pc:sldMk cId="3310391667" sldId="264"/>
            <ac:spMk id="26" creationId="{A9F421DD-DE4E-4547-A904-3F80E25E3F35}"/>
          </ac:spMkLst>
        </pc:spChg>
        <pc:spChg chg="add del">
          <ac:chgData name="Gijs Hendrix" userId="9494d78831365dcf" providerId="LiveId" clId="{A2AE7308-93FC-48B7-BA1A-34D4FD8A88E5}" dt="2019-06-13T20:51:48.805" v="505" actId="26606"/>
          <ac:spMkLst>
            <pc:docMk/>
            <pc:sldMk cId="3310391667" sldId="264"/>
            <ac:spMk id="27" creationId="{09985DEC-1215-4209-9708-B45CC977402E}"/>
          </ac:spMkLst>
        </pc:spChg>
        <pc:spChg chg="add del">
          <ac:chgData name="Gijs Hendrix" userId="9494d78831365dcf" providerId="LiveId" clId="{A2AE7308-93FC-48B7-BA1A-34D4FD8A88E5}" dt="2019-06-13T20:51:48.805" v="505" actId="26606"/>
          <ac:spMkLst>
            <pc:docMk/>
            <pc:sldMk cId="3310391667" sldId="264"/>
            <ac:spMk id="28" creationId="{90EB7086-616E-4D44-94BE-D0F763561782}"/>
          </ac:spMkLst>
        </pc:spChg>
        <pc:spChg chg="add del">
          <ac:chgData name="Gijs Hendrix" userId="9494d78831365dcf" providerId="LiveId" clId="{A2AE7308-93FC-48B7-BA1A-34D4FD8A88E5}" dt="2019-06-13T20:51:48.805" v="505" actId="26606"/>
          <ac:spMkLst>
            <pc:docMk/>
            <pc:sldMk cId="3310391667" sldId="264"/>
            <ac:spMk id="29" creationId="{A56981F2-287B-4FF9-ADF9-BA62CF2DBF13}"/>
          </ac:spMkLst>
        </pc:spChg>
        <pc:spChg chg="add del">
          <ac:chgData name="Gijs Hendrix" userId="9494d78831365dcf" providerId="LiveId" clId="{A2AE7308-93FC-48B7-BA1A-34D4FD8A88E5}" dt="2019-06-13T20:51:49.640" v="507" actId="26606"/>
          <ac:spMkLst>
            <pc:docMk/>
            <pc:sldMk cId="3310391667" sldId="264"/>
            <ac:spMk id="32" creationId="{8F404549-B4DC-481C-926C-DED3EF1C585B}"/>
          </ac:spMkLst>
        </pc:spChg>
        <pc:spChg chg="add del">
          <ac:chgData name="Gijs Hendrix" userId="9494d78831365dcf" providerId="LiveId" clId="{A2AE7308-93FC-48B7-BA1A-34D4FD8A88E5}" dt="2019-06-13T20:51:49.640" v="507" actId="26606"/>
          <ac:spMkLst>
            <pc:docMk/>
            <pc:sldMk cId="3310391667" sldId="264"/>
            <ac:spMk id="33" creationId="{1E8FD5CD-351E-4B06-8B78-BD5102D00908}"/>
          </ac:spMkLst>
        </pc:spChg>
        <pc:spChg chg="add del">
          <ac:chgData name="Gijs Hendrix" userId="9494d78831365dcf" providerId="LiveId" clId="{A2AE7308-93FC-48B7-BA1A-34D4FD8A88E5}" dt="2019-06-13T20:51:49.640" v="507" actId="26606"/>
          <ac:spMkLst>
            <pc:docMk/>
            <pc:sldMk cId="3310391667" sldId="264"/>
            <ac:spMk id="34" creationId="{F1AC16A5-1A84-4D97-99E7-A85E81BDF784}"/>
          </ac:spMkLst>
        </pc:spChg>
        <pc:spChg chg="add">
          <ac:chgData name="Gijs Hendrix" userId="9494d78831365dcf" providerId="LiveId" clId="{A2AE7308-93FC-48B7-BA1A-34D4FD8A88E5}" dt="2019-06-13T20:51:49.672" v="508" actId="26606"/>
          <ac:spMkLst>
            <pc:docMk/>
            <pc:sldMk cId="3310391667" sldId="264"/>
            <ac:spMk id="37" creationId="{48E96387-12F1-45E4-9322-ABBF2EE040E9}"/>
          </ac:spMkLst>
        </pc:spChg>
        <pc:spChg chg="add">
          <ac:chgData name="Gijs Hendrix" userId="9494d78831365dcf" providerId="LiveId" clId="{A2AE7308-93FC-48B7-BA1A-34D4FD8A88E5}" dt="2019-06-13T20:51:49.672" v="508" actId="26606"/>
          <ac:spMkLst>
            <pc:docMk/>
            <pc:sldMk cId="3310391667" sldId="264"/>
            <ac:spMk id="38" creationId="{A9F421DD-DE4E-4547-A904-3F80E25E3F35}"/>
          </ac:spMkLst>
        </pc:spChg>
        <pc:spChg chg="add">
          <ac:chgData name="Gijs Hendrix" userId="9494d78831365dcf" providerId="LiveId" clId="{A2AE7308-93FC-48B7-BA1A-34D4FD8A88E5}" dt="2019-06-13T20:51:49.672" v="508" actId="26606"/>
          <ac:spMkLst>
            <pc:docMk/>
            <pc:sldMk cId="3310391667" sldId="264"/>
            <ac:spMk id="39" creationId="{09985DEC-1215-4209-9708-B45CC977402E}"/>
          </ac:spMkLst>
        </pc:spChg>
        <pc:spChg chg="add">
          <ac:chgData name="Gijs Hendrix" userId="9494d78831365dcf" providerId="LiveId" clId="{A2AE7308-93FC-48B7-BA1A-34D4FD8A88E5}" dt="2019-06-13T20:51:49.672" v="508" actId="26606"/>
          <ac:spMkLst>
            <pc:docMk/>
            <pc:sldMk cId="3310391667" sldId="264"/>
            <ac:spMk id="40" creationId="{90EB7086-616E-4D44-94BE-D0F763561782}"/>
          </ac:spMkLst>
        </pc:spChg>
        <pc:spChg chg="add">
          <ac:chgData name="Gijs Hendrix" userId="9494d78831365dcf" providerId="LiveId" clId="{A2AE7308-93FC-48B7-BA1A-34D4FD8A88E5}" dt="2019-06-13T20:51:49.672" v="508" actId="26606"/>
          <ac:spMkLst>
            <pc:docMk/>
            <pc:sldMk cId="3310391667" sldId="264"/>
            <ac:spMk id="41" creationId="{F115DB35-53D7-4EDC-A965-A434929617CC}"/>
          </ac:spMkLst>
        </pc:spChg>
        <pc:spChg chg="add">
          <ac:chgData name="Gijs Hendrix" userId="9494d78831365dcf" providerId="LiveId" clId="{A2AE7308-93FC-48B7-BA1A-34D4FD8A88E5}" dt="2019-06-13T20:51:49.672" v="508" actId="26606"/>
          <ac:spMkLst>
            <pc:docMk/>
            <pc:sldMk cId="3310391667" sldId="264"/>
            <ac:spMk id="43" creationId="{4B610F9C-62FE-46FC-8607-C35030B6321A}"/>
          </ac:spMkLst>
        </pc:spChg>
        <pc:picChg chg="add del">
          <ac:chgData name="Gijs Hendrix" userId="9494d78831365dcf" providerId="LiveId" clId="{A2AE7308-93FC-48B7-BA1A-34D4FD8A88E5}" dt="2019-06-13T20:51:49.672" v="508" actId="26606"/>
          <ac:picMkLst>
            <pc:docMk/>
            <pc:sldMk cId="3310391667" sldId="264"/>
            <ac:picMk id="4" creationId="{E562CE65-E0DC-4B63-87CC-342EF71DCAC7}"/>
          </ac:picMkLst>
        </pc:picChg>
        <pc:picChg chg="add del">
          <ac:chgData name="Gijs Hendrix" userId="9494d78831365dcf" providerId="LiveId" clId="{A2AE7308-93FC-48B7-BA1A-34D4FD8A88E5}" dt="2019-06-13T20:51:42.478" v="501" actId="26606"/>
          <ac:picMkLst>
            <pc:docMk/>
            <pc:sldMk cId="3310391667" sldId="264"/>
            <ac:picMk id="7" creationId="{E562CE65-E0DC-4B63-87CC-342EF71DCAC7}"/>
          </ac:picMkLst>
        </pc:picChg>
        <pc:picChg chg="add del">
          <ac:chgData name="Gijs Hendrix" userId="9494d78831365dcf" providerId="LiveId" clId="{A2AE7308-93FC-48B7-BA1A-34D4FD8A88E5}" dt="2019-06-13T20:51:47.412" v="503" actId="26606"/>
          <ac:picMkLst>
            <pc:docMk/>
            <pc:sldMk cId="3310391667" sldId="264"/>
            <ac:picMk id="23" creationId="{E562CE65-E0DC-4B63-87CC-342EF71DCAC7}"/>
          </ac:picMkLst>
        </pc:picChg>
        <pc:picChg chg="add del">
          <ac:chgData name="Gijs Hendrix" userId="9494d78831365dcf" providerId="LiveId" clId="{A2AE7308-93FC-48B7-BA1A-34D4FD8A88E5}" dt="2019-06-13T20:51:48.805" v="505" actId="26606"/>
          <ac:picMkLst>
            <pc:docMk/>
            <pc:sldMk cId="3310391667" sldId="264"/>
            <ac:picMk id="30" creationId="{E562CE65-E0DC-4B63-87CC-342EF71DCAC7}"/>
          </ac:picMkLst>
        </pc:picChg>
        <pc:picChg chg="add del">
          <ac:chgData name="Gijs Hendrix" userId="9494d78831365dcf" providerId="LiveId" clId="{A2AE7308-93FC-48B7-BA1A-34D4FD8A88E5}" dt="2019-06-13T20:51:49.640" v="507" actId="26606"/>
          <ac:picMkLst>
            <pc:docMk/>
            <pc:sldMk cId="3310391667" sldId="264"/>
            <ac:picMk id="35" creationId="{E562CE65-E0DC-4B63-87CC-342EF71DCAC7}"/>
          </ac:picMkLst>
        </pc:picChg>
        <pc:picChg chg="add mod">
          <ac:chgData name="Gijs Hendrix" userId="9494d78831365dcf" providerId="LiveId" clId="{A2AE7308-93FC-48B7-BA1A-34D4FD8A88E5}" dt="2019-06-13T20:51:55.447" v="511" actId="1076"/>
          <ac:picMkLst>
            <pc:docMk/>
            <pc:sldMk cId="3310391667" sldId="264"/>
            <ac:picMk id="42" creationId="{E562CE65-E0DC-4B63-87CC-342EF71DCAC7}"/>
          </ac:picMkLst>
        </pc:picChg>
      </pc:sldChg>
      <pc:sldChg chg="modSp add ord">
        <pc:chgData name="Gijs Hendrix" userId="9494d78831365dcf" providerId="LiveId" clId="{A2AE7308-93FC-48B7-BA1A-34D4FD8A88E5}" dt="2019-06-13T20:54:14.314" v="605" actId="20577"/>
        <pc:sldMkLst>
          <pc:docMk/>
          <pc:sldMk cId="2239744228" sldId="265"/>
        </pc:sldMkLst>
        <pc:spChg chg="mod">
          <ac:chgData name="Gijs Hendrix" userId="9494d78831365dcf" providerId="LiveId" clId="{A2AE7308-93FC-48B7-BA1A-34D4FD8A88E5}" dt="2019-06-13T20:52:13.717" v="524" actId="20577"/>
          <ac:spMkLst>
            <pc:docMk/>
            <pc:sldMk cId="2239744228" sldId="265"/>
            <ac:spMk id="2" creationId="{B4C25645-32B1-426C-B590-FE4350EE4DBF}"/>
          </ac:spMkLst>
        </pc:spChg>
        <pc:spChg chg="mod">
          <ac:chgData name="Gijs Hendrix" userId="9494d78831365dcf" providerId="LiveId" clId="{A2AE7308-93FC-48B7-BA1A-34D4FD8A88E5}" dt="2019-06-13T20:54:14.314" v="605" actId="20577"/>
          <ac:spMkLst>
            <pc:docMk/>
            <pc:sldMk cId="2239744228" sldId="265"/>
            <ac:spMk id="3" creationId="{7CB9D03C-8FDD-481C-BE00-B70B4DF6C554}"/>
          </ac:spMkLst>
        </pc:spChg>
      </pc:sldChg>
      <pc:sldChg chg="modSp add">
        <pc:chgData name="Gijs Hendrix" userId="9494d78831365dcf" providerId="LiveId" clId="{A2AE7308-93FC-48B7-BA1A-34D4FD8A88E5}" dt="2019-06-13T20:54:44.017" v="619" actId="20577"/>
        <pc:sldMkLst>
          <pc:docMk/>
          <pc:sldMk cId="273109519" sldId="266"/>
        </pc:sldMkLst>
        <pc:spChg chg="mod">
          <ac:chgData name="Gijs Hendrix" userId="9494d78831365dcf" providerId="LiveId" clId="{A2AE7308-93FC-48B7-BA1A-34D4FD8A88E5}" dt="2019-06-13T20:54:31.065" v="616" actId="20577"/>
          <ac:spMkLst>
            <pc:docMk/>
            <pc:sldMk cId="273109519" sldId="266"/>
            <ac:spMk id="2" creationId="{E24ACC7E-6632-4CC0-8C2D-1E99F6AEA969}"/>
          </ac:spMkLst>
        </pc:spChg>
        <pc:spChg chg="mod">
          <ac:chgData name="Gijs Hendrix" userId="9494d78831365dcf" providerId="LiveId" clId="{A2AE7308-93FC-48B7-BA1A-34D4FD8A88E5}" dt="2019-06-13T20:54:44.017" v="619" actId="20577"/>
          <ac:spMkLst>
            <pc:docMk/>
            <pc:sldMk cId="273109519" sldId="266"/>
            <ac:spMk id="3" creationId="{8BD2E3C4-896E-4AC2-B4E6-52733481A5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0514-9E0E-4415-A26E-18BB91F21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best location for a new hotel in Amsterdam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3EF1E-6BD7-44D0-80D5-A5CA731B1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IBM Data Science certificate – Capstone Project</a:t>
            </a:r>
            <a:r>
              <a:rPr lang="nl-NL" dirty="0"/>
              <a:t> – Gijs Hendrix</a:t>
            </a:r>
          </a:p>
        </p:txBody>
      </p:sp>
    </p:spTree>
    <p:extLst>
      <p:ext uri="{BB962C8B-B14F-4D97-AF65-F5344CB8AC3E}">
        <p14:creationId xmlns:p14="http://schemas.microsoft.com/office/powerpoint/2010/main" val="1186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5645-32B1-426C-B590-FE4350E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D03C-8FDD-481C-BE00-B70B4DF6C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Kinkerbuurt</a:t>
            </a:r>
            <a:r>
              <a:rPr lang="en-US" dirty="0"/>
              <a:t> and qualifies as the </a:t>
            </a:r>
            <a:r>
              <a:rPr lang="en-US" dirty="0" err="1"/>
              <a:t>neighbourhood</a:t>
            </a:r>
            <a:r>
              <a:rPr lang="en-US" dirty="0"/>
              <a:t> with the most common venues related to food/drinks.</a:t>
            </a:r>
            <a:endParaRPr lang="nl-NL" dirty="0"/>
          </a:p>
          <a:p>
            <a:r>
              <a:rPr lang="en-US" b="1" dirty="0" err="1"/>
              <a:t>Kinkerbuurt</a:t>
            </a:r>
            <a:r>
              <a:rPr lang="en-US" dirty="0"/>
              <a:t> is the only neighborhood with at least 100 venues in/surrounding it</a:t>
            </a:r>
            <a:endParaRPr lang="nl-NL" dirty="0"/>
          </a:p>
          <a:p>
            <a:r>
              <a:rPr lang="en-US" dirty="0"/>
              <a:t>Therefore my hotel will be built in the </a:t>
            </a:r>
            <a:r>
              <a:rPr lang="en-US" b="1" dirty="0" err="1"/>
              <a:t>Kinkerbuurt</a:t>
            </a:r>
            <a:r>
              <a:rPr lang="en-US" dirty="0"/>
              <a:t> neighborhood. It has the most venues and the most restaurants/bars venues.  Additionally there are almost no competitors in this neighborhood!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974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CC7E-6632-4CC0-8C2D-1E99F6AE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E3C4-896E-4AC2-B4E6-52733481A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report I analyzed the best spot for a new hotel in Amsterdam, keeping certain criteria in mind (away from competition yet close to restaurants and bars). There are several limitations that could be improved upon in a further study:</a:t>
            </a:r>
            <a:endParaRPr lang="nl-NL" dirty="0"/>
          </a:p>
          <a:p>
            <a:pPr lvl="0"/>
            <a:r>
              <a:rPr lang="en-US" dirty="0"/>
              <a:t>More up-to-date information on currents hotels (this dataset is from 2014).</a:t>
            </a:r>
            <a:endParaRPr lang="nl-NL" dirty="0"/>
          </a:p>
          <a:p>
            <a:pPr lvl="0"/>
            <a:r>
              <a:rPr lang="en-US" dirty="0"/>
              <a:t>Including additional data on neighborhoods, for example distance to museums or other interesting places.</a:t>
            </a:r>
            <a:endParaRPr lang="nl-NL" dirty="0"/>
          </a:p>
          <a:p>
            <a:pPr lvl="0"/>
            <a:r>
              <a:rPr lang="en-US" dirty="0"/>
              <a:t>Including more neighborhoods in the analysis.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10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B81C-7364-4AF7-8520-0C1313F4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99A9A-FAEC-4BE7-96FC-81E81669B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96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want to open a new hotel in Amsterdam, my hometown. It historic center, museums, restaurants and bars attract a large amount of tourist from both The Netherlands as abroad. As a 30-something-year old myself I will look for locations that would fit a tourist like myself. My interests include restaurants and bars and in this study I will focus on these. Additionally I want to make sure my hotel is unique and attracts customers.</a:t>
            </a:r>
            <a:endParaRPr lang="nl-NL" dirty="0"/>
          </a:p>
          <a:p>
            <a:pPr marL="0" indent="0">
              <a:buNone/>
            </a:pPr>
            <a:r>
              <a:rPr lang="en-US" dirty="0"/>
              <a:t>Therefore there are two criteria I will use to select the location:</a:t>
            </a:r>
            <a:endParaRPr lang="nl-NL" dirty="0"/>
          </a:p>
          <a:p>
            <a:r>
              <a:rPr lang="en-US" dirty="0"/>
              <a:t>Location versus competition. As the hotel market in Amsterdam is rather saturated I want to make sure to find a location without much competition.</a:t>
            </a:r>
            <a:endParaRPr lang="nl-NL" dirty="0"/>
          </a:p>
          <a:p>
            <a:r>
              <a:rPr lang="en-US" dirty="0"/>
              <a:t>Vicinity to restaurants and bars. While the city is rather small and accessible my hotel needs to have a lot of restaurants and bars within walking distance.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The target audience is (potential) investors in hotels or existing hotel chains. This report will provide them with options for neighborhoods to open a new hotel in.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153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7200-4685-4F5C-A8A0-C2A7D970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24F3-AC26-4A07-B972-EAD802298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Two</a:t>
            </a:r>
            <a:r>
              <a:rPr lang="nl-NL" dirty="0"/>
              <a:t> data sources are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:</a:t>
            </a:r>
          </a:p>
          <a:p>
            <a:r>
              <a:rPr lang="en-US" dirty="0"/>
              <a:t>Foursquare data on restaurants and bars;</a:t>
            </a:r>
          </a:p>
          <a:p>
            <a:r>
              <a:rPr lang="en-US" dirty="0"/>
              <a:t>Datasets from the city of Amsterdam, found on : https://data.amsterdam.nl/.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916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052E949-8C4B-400D-86F5-BC17BB392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F32A9A-DB0A-486D-AB9B-38C96D78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C37282-6825-4315-97BC-FBF347BC0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53A912-83A9-46BB-A233-6A4703520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64F52C5-CC90-4BFA-84AD-47DFD30D6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0362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E1578EE-AC37-4C94-98C6-4B322C670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11BDC4-6570-449B-A5AD-5DAAD12E3F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11577" y="638176"/>
            <a:ext cx="2012593" cy="2445683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88BA91-7C30-4DAE-B922-FC4387D570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6532" y="4101683"/>
            <a:ext cx="7247374" cy="197490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055CAD6-F214-46F5-8689-93CBDA717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40" y="638175"/>
            <a:ext cx="3709227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05C6F-60C5-4A86-9CBA-D8A0A2EA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4" y="1656292"/>
            <a:ext cx="3150659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CFC19-6918-4B61-B491-786B9F01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4" y="3742162"/>
            <a:ext cx="3150659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>
                <a:solidFill>
                  <a:srgbClr val="FFFFFF">
                    <a:alpha val="70000"/>
                  </a:srgbClr>
                </a:solidFill>
              </a:rPr>
              <a:t>The hotels dataset looks as follows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A71D8E-B1A8-4AB0-8F70-FD471D482E6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6532" y="1000136"/>
            <a:ext cx="3360547" cy="172176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2A33DE3-FEF0-4DFE-9792-F2E4F5A13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2" y="3387765"/>
            <a:ext cx="7497731" cy="841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F305D9-36FC-424E-A383-F1B407005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9412" y="638175"/>
            <a:ext cx="82296" cy="2790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5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F24596-DCC1-40E7-9696-D259F48E17E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547089"/>
            <a:ext cx="6518800" cy="405795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AD568-F796-4C10-95AB-A5DA6E23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7808" y="2816225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Competition in Amsterdam</a:t>
            </a:r>
            <a:br>
              <a:rPr lang="en-US" sz="3300" dirty="0">
                <a:solidFill>
                  <a:srgbClr val="FFFFFF"/>
                </a:solidFill>
              </a:rPr>
            </a:b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- 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Numbers per category of hotel</a:t>
            </a:r>
          </a:p>
        </p:txBody>
      </p:sp>
    </p:spTree>
    <p:extLst>
      <p:ext uri="{BB962C8B-B14F-4D97-AF65-F5344CB8AC3E}">
        <p14:creationId xmlns:p14="http://schemas.microsoft.com/office/powerpoint/2010/main" val="66535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Content Placeholder 3">
            <a:extLst>
              <a:ext uri="{FF2B5EF4-FFF2-40B4-BE49-F238E27FC236}">
                <a16:creationId xmlns:a16="http://schemas.microsoft.com/office/drawing/2014/main" id="{768DF2F8-141E-4BB2-9FF8-7407C0FFA0E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3886" r="16861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32" name="Rectangle 19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286DF-2728-4B78-88F0-4AE9D22F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4" y="2418292"/>
            <a:ext cx="3286125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Competition in Amsterdam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- 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Locations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48713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9DC0F7B-EA19-435F-BA38-A576FE1A6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23F451-F10A-4328-8198-58E5C6166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2873" y="734134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36A7C-E223-4F6F-8ADB-E464736E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Bottom 10 neighborhoods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BC1D4-1AFD-4003-B508-78E79932A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9243" y="3505095"/>
            <a:ext cx="6798608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>
                <a:solidFill>
                  <a:schemeClr val="bg2"/>
                </a:solidFill>
              </a:rPr>
              <a:t>The bottom 10 neighbourhoods in terms of amount of hotels / competition: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AE63F2-766D-44DB-AAC5-B4B4F123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293047-1267-4462-B411-F1045BED6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51A4987-1513-4534-8894-FD82F7CDF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9D1510-6EE8-4974-892D-67ECDC56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B367C7-8A72-497D-A3E7-8D6AB5036E42}"/>
              </a:ext>
            </a:extLst>
          </p:cNvPr>
          <p:cNvPicPr/>
          <p:nvPr/>
        </p:nvPicPr>
        <p:blipFill rotWithShape="1">
          <a:blip r:embed="rId2"/>
          <a:srcRect t="5847" r="-1" b="10275"/>
          <a:stretch/>
        </p:blipFill>
        <p:spPr>
          <a:xfrm>
            <a:off x="478172" y="723899"/>
            <a:ext cx="3671681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2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CAEF-4691-46F9-BB06-A04B2B68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nl-NL" dirty="0" err="1"/>
              <a:t>Venues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bottom</a:t>
            </a:r>
            <a:r>
              <a:rPr lang="nl-NL" dirty="0"/>
              <a:t> 10 </a:t>
            </a:r>
            <a:r>
              <a:rPr lang="nl-NL" dirty="0" err="1"/>
              <a:t>neighbourhoods</a:t>
            </a:r>
            <a:endParaRPr lang="nl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4B8AED-1ED8-4BBD-B20B-AB0AE3BBC8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82301" y="2361056"/>
            <a:ext cx="3512373" cy="36492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A576C-9043-4F72-A107-7D8CD1D96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The 10 neighborhoods with the least hotels have been selected for further analysis. These neighborhoods I want to analyze on attractiveness. This is measured by the venues in the neighborhood. Foursquare is used to get this data. A maximum of hundred venues per neighborhood have been retrieved:</a:t>
            </a:r>
            <a:endParaRPr lang="nl-NL" dirty="0"/>
          </a:p>
          <a:p>
            <a:endParaRPr lang="nl-N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C160F3-B83E-4AAC-BB03-68D4F64C10EE}"/>
              </a:ext>
            </a:extLst>
          </p:cNvPr>
          <p:cNvSpPr/>
          <p:nvPr/>
        </p:nvSpPr>
        <p:spPr>
          <a:xfrm>
            <a:off x="1278785" y="2970081"/>
            <a:ext cx="4001359" cy="458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044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Content Placeholder 3">
            <a:extLst>
              <a:ext uri="{FF2B5EF4-FFF2-40B4-BE49-F238E27FC236}">
                <a16:creationId xmlns:a16="http://schemas.microsoft.com/office/drawing/2014/main" id="{E562CE65-E0DC-4B63-87CC-342EF71DCA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777" y="1579592"/>
            <a:ext cx="7483418" cy="4321673"/>
          </a:xfrm>
          <a:prstGeom prst="rect">
            <a:avLst/>
          </a:prstGeom>
        </p:spPr>
      </p:pic>
      <p:sp>
        <p:nvSpPr>
          <p:cNvPr id="43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9759F-DE5E-446E-8626-C39DBDA2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</a:rPr>
              <a:t>What venues occor most frequent per neighborhood?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C90C27-5B75-4BE2-9AE9-A1AD1CCD21A8}"/>
              </a:ext>
            </a:extLst>
          </p:cNvPr>
          <p:cNvSpPr/>
          <p:nvPr/>
        </p:nvSpPr>
        <p:spPr>
          <a:xfrm>
            <a:off x="0" y="2413191"/>
            <a:ext cx="8442731" cy="5830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03916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Wingdings 2</vt:lpstr>
      <vt:lpstr>Dividend</vt:lpstr>
      <vt:lpstr>Finding the best location for a new hotel in Amsterdam</vt:lpstr>
      <vt:lpstr>Introduction</vt:lpstr>
      <vt:lpstr>Data</vt:lpstr>
      <vt:lpstr>Exploratory data analysis</vt:lpstr>
      <vt:lpstr>Competition in Amsterdam  -  Numbers per category of hotel</vt:lpstr>
      <vt:lpstr>Competition in Amsterdam  -   Locations</vt:lpstr>
      <vt:lpstr>Bottom 10 neighborhoods</vt:lpstr>
      <vt:lpstr>Venues in the bottom 10 neighbourhoods</vt:lpstr>
      <vt:lpstr>What venues occor most frequent per neighborhood?</vt:lpstr>
      <vt:lpstr>Conclusions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best location for a new hotel in Amsterdam</dc:title>
  <dc:creator>Gijs Hendrix</dc:creator>
  <cp:lastModifiedBy>Gijs Hendrix</cp:lastModifiedBy>
  <cp:revision>1</cp:revision>
  <dcterms:created xsi:type="dcterms:W3CDTF">2019-06-13T20:51:49Z</dcterms:created>
  <dcterms:modified xsi:type="dcterms:W3CDTF">2019-06-13T20:54:47Z</dcterms:modified>
</cp:coreProperties>
</file>