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1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7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40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41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98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6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5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82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7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29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3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7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84818" y="2524885"/>
            <a:ext cx="1820562" cy="145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4529" y="216201"/>
            <a:ext cx="9144000" cy="385161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Diagramme du </a:t>
            </a:r>
            <a:r>
              <a:rPr lang="fr-FR" sz="2000" b="1" dirty="0" smtClean="0"/>
              <a:t>contexte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145059" y="1841148"/>
            <a:ext cx="130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Commercial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45059" y="4209534"/>
            <a:ext cx="142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Direction</a:t>
            </a:r>
          </a:p>
          <a:p>
            <a:r>
              <a:rPr lang="fr-FR" dirty="0" smtClean="0"/>
              <a:t>Commerciale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79949" y="252488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CRM</a:t>
            </a:r>
            <a:endParaRPr lang="fr-FR" dirty="0"/>
          </a:p>
        </p:txBody>
      </p:sp>
      <p:cxnSp>
        <p:nvCxnSpPr>
          <p:cNvPr id="22" name="Connecteur en angle 21"/>
          <p:cNvCxnSpPr>
            <a:stCxn id="5" idx="3"/>
            <a:endCxn id="8" idx="0"/>
          </p:cNvCxnSpPr>
          <p:nvPr/>
        </p:nvCxnSpPr>
        <p:spPr>
          <a:xfrm>
            <a:off x="2450032" y="2025814"/>
            <a:ext cx="2645068" cy="499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6" idx="3"/>
            <a:endCxn id="9" idx="2"/>
          </p:cNvCxnSpPr>
          <p:nvPr/>
        </p:nvCxnSpPr>
        <p:spPr>
          <a:xfrm flipV="1">
            <a:off x="2565448" y="3978873"/>
            <a:ext cx="2529651" cy="553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953632" y="306721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cxnSp>
        <p:nvCxnSpPr>
          <p:cNvPr id="41" name="Connecteur en angle 40"/>
          <p:cNvCxnSpPr>
            <a:stCxn id="9" idx="3"/>
            <a:endCxn id="38" idx="1"/>
          </p:cNvCxnSpPr>
          <p:nvPr/>
        </p:nvCxnSpPr>
        <p:spPr>
          <a:xfrm>
            <a:off x="6005380" y="3251879"/>
            <a:ext cx="194825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19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Diagramme du contexte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du package</dc:title>
  <dc:creator>orsys</dc:creator>
  <cp:lastModifiedBy>orsys</cp:lastModifiedBy>
  <cp:revision>2</cp:revision>
  <dcterms:created xsi:type="dcterms:W3CDTF">2019-11-28T13:07:46Z</dcterms:created>
  <dcterms:modified xsi:type="dcterms:W3CDTF">2019-11-28T13:43:22Z</dcterms:modified>
</cp:coreProperties>
</file>