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1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7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40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41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98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6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82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2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3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38F2-5400-4535-B1E8-24E14B75862D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BBE22-BE13-45DB-BB36-89CC31F6B8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7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84818" y="2524885"/>
            <a:ext cx="1820562" cy="145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4529" y="216201"/>
            <a:ext cx="9144000" cy="385161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Diagramme du package</a:t>
            </a:r>
            <a:endParaRPr lang="fr-FR" sz="20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145059" y="255373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45059" y="3381632"/>
            <a:ext cx="130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Commercial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45059" y="4209534"/>
            <a:ext cx="1420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Direction</a:t>
            </a:r>
          </a:p>
          <a:p>
            <a:r>
              <a:rPr lang="fr-FR" dirty="0" smtClean="0"/>
              <a:t>Commerciale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749115" y="1759116"/>
            <a:ext cx="68800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Login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11019" y="252488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Fiches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425684" y="2894217"/>
            <a:ext cx="1338828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Saisie nouvelle fiche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434719" y="3240523"/>
            <a:ext cx="1322798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100" dirty="0" err="1" smtClean="0"/>
              <a:t>Consult</a:t>
            </a:r>
            <a:r>
              <a:rPr lang="fr-FR" sz="1100" dirty="0" smtClean="0"/>
              <a:t>/</a:t>
            </a:r>
            <a:r>
              <a:rPr lang="fr-FR" sz="1100" dirty="0" err="1" smtClean="0"/>
              <a:t>Modif</a:t>
            </a:r>
            <a:r>
              <a:rPr lang="fr-FR" sz="1100" dirty="0" smtClean="0"/>
              <a:t> fiche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281634" y="3607421"/>
            <a:ext cx="1645002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Gestion fiches dormantes</a:t>
            </a:r>
            <a:endParaRPr lang="fr-FR" sz="1100" dirty="0"/>
          </a:p>
        </p:txBody>
      </p:sp>
      <p:sp>
        <p:nvSpPr>
          <p:cNvPr id="13" name="Rectangle 12"/>
          <p:cNvSpPr/>
          <p:nvPr/>
        </p:nvSpPr>
        <p:spPr>
          <a:xfrm>
            <a:off x="4188934" y="4341329"/>
            <a:ext cx="1820562" cy="145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779319" y="4341329"/>
            <a:ext cx="63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Stats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239049" y="4710661"/>
            <a:ext cx="172034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Performances/Commercial</a:t>
            </a:r>
            <a:endParaRPr lang="fr-FR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527806" y="5056967"/>
            <a:ext cx="114486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Chiffre d’</a:t>
            </a:r>
            <a:r>
              <a:rPr lang="fr-FR" sz="1100" dirty="0" err="1" smtClean="0"/>
              <a:t>Afffaire</a:t>
            </a:r>
            <a:endParaRPr lang="fr-FR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07582" y="5423865"/>
            <a:ext cx="1401346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Primes commerciales</a:t>
            </a:r>
            <a:endParaRPr lang="fr-FR" sz="1100" dirty="0"/>
          </a:p>
        </p:txBody>
      </p:sp>
      <p:sp>
        <p:nvSpPr>
          <p:cNvPr id="18" name="Cylindre 17"/>
          <p:cNvSpPr/>
          <p:nvPr/>
        </p:nvSpPr>
        <p:spPr>
          <a:xfrm>
            <a:off x="7734284" y="3275219"/>
            <a:ext cx="1169773" cy="18164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cxnSp>
        <p:nvCxnSpPr>
          <p:cNvPr id="22" name="Connecteur en angle 21"/>
          <p:cNvCxnSpPr>
            <a:stCxn id="5" idx="3"/>
            <a:endCxn id="7" idx="1"/>
          </p:cNvCxnSpPr>
          <p:nvPr/>
        </p:nvCxnSpPr>
        <p:spPr>
          <a:xfrm flipV="1">
            <a:off x="2450032" y="1943782"/>
            <a:ext cx="2299083" cy="1622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6" idx="3"/>
            <a:endCxn id="7" idx="1"/>
          </p:cNvCxnSpPr>
          <p:nvPr/>
        </p:nvCxnSpPr>
        <p:spPr>
          <a:xfrm flipV="1">
            <a:off x="2565448" y="1943782"/>
            <a:ext cx="2183667" cy="2588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7" idx="2"/>
            <a:endCxn id="8" idx="0"/>
          </p:cNvCxnSpPr>
          <p:nvPr/>
        </p:nvCxnSpPr>
        <p:spPr>
          <a:xfrm>
            <a:off x="5093120" y="2128448"/>
            <a:ext cx="1979" cy="39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8" idx="0"/>
            <a:endCxn id="13" idx="1"/>
          </p:cNvCxnSpPr>
          <p:nvPr/>
        </p:nvCxnSpPr>
        <p:spPr>
          <a:xfrm rot="16200000" flipH="1" flipV="1">
            <a:off x="3370298" y="3343521"/>
            <a:ext cx="2543438" cy="906165"/>
          </a:xfrm>
          <a:prstGeom prst="bentConnector4">
            <a:avLst>
              <a:gd name="adj1" fmla="val -8988"/>
              <a:gd name="adj2" fmla="val 125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9" idx="3"/>
            <a:endCxn id="18" idx="2"/>
          </p:cNvCxnSpPr>
          <p:nvPr/>
        </p:nvCxnSpPr>
        <p:spPr>
          <a:xfrm>
            <a:off x="6005380" y="3251879"/>
            <a:ext cx="1728904" cy="9315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3" idx="3"/>
            <a:endCxn id="18" idx="2"/>
          </p:cNvCxnSpPr>
          <p:nvPr/>
        </p:nvCxnSpPr>
        <p:spPr>
          <a:xfrm flipV="1">
            <a:off x="6009496" y="4183441"/>
            <a:ext cx="1724788" cy="8848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19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Diagramme du package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du package</dc:title>
  <dc:creator>orsys</dc:creator>
  <cp:lastModifiedBy>orsys</cp:lastModifiedBy>
  <cp:revision>1</cp:revision>
  <dcterms:created xsi:type="dcterms:W3CDTF">2019-11-28T13:07:46Z</dcterms:created>
  <dcterms:modified xsi:type="dcterms:W3CDTF">2019-11-28T13:16:10Z</dcterms:modified>
</cp:coreProperties>
</file>