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25"/>
  </p:notesMasterIdLst>
  <p:sldIdLst>
    <p:sldId id="302" r:id="rId5"/>
    <p:sldId id="319" r:id="rId6"/>
    <p:sldId id="306" r:id="rId7"/>
    <p:sldId id="413" r:id="rId8"/>
    <p:sldId id="423" r:id="rId9"/>
    <p:sldId id="414" r:id="rId10"/>
    <p:sldId id="415" r:id="rId11"/>
    <p:sldId id="387" r:id="rId12"/>
    <p:sldId id="416" r:id="rId13"/>
    <p:sldId id="417" r:id="rId14"/>
    <p:sldId id="418" r:id="rId15"/>
    <p:sldId id="421" r:id="rId16"/>
    <p:sldId id="385" r:id="rId17"/>
    <p:sldId id="422" r:id="rId18"/>
    <p:sldId id="424" r:id="rId19"/>
    <p:sldId id="419" r:id="rId20"/>
    <p:sldId id="420" r:id="rId21"/>
    <p:sldId id="425" r:id="rId22"/>
    <p:sldId id="403" r:id="rId23"/>
    <p:sldId id="347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Daytona Light" panose="020B0304030503040204" pitchFamily="34" charset="0"/>
      <p:regular r:id="rId30"/>
      <p:italic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4C291C-4C0B-4AA0-B003-C6C25442A5E7}">
          <p14:sldIdLst>
            <p14:sldId id="302"/>
            <p14:sldId id="319"/>
            <p14:sldId id="306"/>
            <p14:sldId id="413"/>
            <p14:sldId id="423"/>
            <p14:sldId id="414"/>
            <p14:sldId id="415"/>
            <p14:sldId id="387"/>
            <p14:sldId id="416"/>
            <p14:sldId id="417"/>
            <p14:sldId id="418"/>
            <p14:sldId id="421"/>
            <p14:sldId id="385"/>
            <p14:sldId id="422"/>
            <p14:sldId id="424"/>
            <p14:sldId id="419"/>
            <p14:sldId id="420"/>
            <p14:sldId id="425"/>
            <p14:sldId id="403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édric Schaffter" initials="CS" lastIdx="1" clrIdx="0">
    <p:extLst>
      <p:ext uri="{19B8F6BF-5375-455C-9EA6-DF929625EA0E}">
        <p15:presenceInfo xmlns:p15="http://schemas.microsoft.com/office/powerpoint/2012/main" userId="S::px53yvq@eduvaud.ch::553b4a19-b3bd-4c85-8b03-e3da8d2d0e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00"/>
    <a:srgbClr val="AD2B33"/>
    <a:srgbClr val="333333"/>
    <a:srgbClr val="004595"/>
    <a:srgbClr val="F5F7FA"/>
    <a:srgbClr val="66AEDD"/>
    <a:srgbClr val="EDEDED"/>
    <a:srgbClr val="CCFFFF"/>
    <a:srgbClr val="FFFFFF"/>
    <a:srgbClr val="B56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06" autoAdjust="0"/>
  </p:normalViewPr>
  <p:slideViewPr>
    <p:cSldViewPr snapToGrid="0">
      <p:cViewPr varScale="1">
        <p:scale>
          <a:sx n="81" d="100"/>
          <a:sy n="81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édric Schaffter" userId="553b4a19-b3bd-4c85-8b03-e3da8d2d0ee5" providerId="ADAL" clId="{F3AF6D7E-A8A3-4A68-BB69-80F310A28C59}"/>
    <pc:docChg chg="modSld">
      <pc:chgData name="Cédric Schaffter" userId="553b4a19-b3bd-4c85-8b03-e3da8d2d0ee5" providerId="ADAL" clId="{F3AF6D7E-A8A3-4A68-BB69-80F310A28C59}" dt="2025-02-07T07:02:05.340" v="6" actId="20577"/>
      <pc:docMkLst>
        <pc:docMk/>
      </pc:docMkLst>
      <pc:sldChg chg="modSp mod">
        <pc:chgData name="Cédric Schaffter" userId="553b4a19-b3bd-4c85-8b03-e3da8d2d0ee5" providerId="ADAL" clId="{F3AF6D7E-A8A3-4A68-BB69-80F310A28C59}" dt="2025-02-07T07:02:05.340" v="6" actId="20577"/>
        <pc:sldMkLst>
          <pc:docMk/>
          <pc:sldMk cId="3654359519" sldId="302"/>
        </pc:sldMkLst>
        <pc:spChg chg="mod">
          <ac:chgData name="Cédric Schaffter" userId="553b4a19-b3bd-4c85-8b03-e3da8d2d0ee5" providerId="ADAL" clId="{F3AF6D7E-A8A3-4A68-BB69-80F310A28C59}" dt="2025-02-07T07:02:05.340" v="6" actId="20577"/>
          <ac:spMkLst>
            <pc:docMk/>
            <pc:sldMk cId="3654359519" sldId="302"/>
            <ac:spMk id="3" creationId="{3B9501AA-B74D-4416-BEFC-D9228B665E9E}"/>
          </ac:spMkLst>
        </pc:spChg>
      </pc:sldChg>
    </pc:docChg>
  </pc:docChgLst>
  <pc:docChgLst>
    <pc:chgData name="Cédric Schaffter" userId="553b4a19-b3bd-4c85-8b03-e3da8d2d0ee5" providerId="ADAL" clId="{BF96C09F-5BF9-4300-868F-B4F6E18B4CFC}"/>
    <pc:docChg chg="undo redo custSel addSld delSld modSld modSection">
      <pc:chgData name="Cédric Schaffter" userId="553b4a19-b3bd-4c85-8b03-e3da8d2d0ee5" providerId="ADAL" clId="{BF96C09F-5BF9-4300-868F-B4F6E18B4CFC}" dt="2024-05-01T05:29:02.398" v="3654" actId="20577"/>
      <pc:docMkLst>
        <pc:docMk/>
      </pc:docMkLst>
      <pc:sldChg chg="addSp delSp modSp mod">
        <pc:chgData name="Cédric Schaffter" userId="553b4a19-b3bd-4c85-8b03-e3da8d2d0ee5" providerId="ADAL" clId="{BF96C09F-5BF9-4300-868F-B4F6E18B4CFC}" dt="2024-04-30T14:32:43.723" v="3111"/>
        <pc:sldMkLst>
          <pc:docMk/>
          <pc:sldMk cId="3654359519" sldId="302"/>
        </pc:sldMkLst>
      </pc:sldChg>
      <pc:sldChg chg="addSp delSp modSp mod">
        <pc:chgData name="Cédric Schaffter" userId="553b4a19-b3bd-4c85-8b03-e3da8d2d0ee5" providerId="ADAL" clId="{BF96C09F-5BF9-4300-868F-B4F6E18B4CFC}" dt="2024-04-30T14:33:37.687" v="3260" actId="20577"/>
        <pc:sldMkLst>
          <pc:docMk/>
          <pc:sldMk cId="2918993193" sldId="306"/>
        </pc:sldMkLst>
      </pc:sldChg>
      <pc:sldChg chg="addSp delSp modSp mod">
        <pc:chgData name="Cédric Schaffter" userId="553b4a19-b3bd-4c85-8b03-e3da8d2d0ee5" providerId="ADAL" clId="{BF96C09F-5BF9-4300-868F-B4F6E18B4CFC}" dt="2024-05-01T05:09:58.446" v="3432" actId="20577"/>
        <pc:sldMkLst>
          <pc:docMk/>
          <pc:sldMk cId="3779150562" sldId="319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67380971" sldId="338"/>
        </pc:sldMkLst>
      </pc:sldChg>
      <pc:sldChg chg="addSp delSp modSp mod">
        <pc:chgData name="Cédric Schaffter" userId="553b4a19-b3bd-4c85-8b03-e3da8d2d0ee5" providerId="ADAL" clId="{BF96C09F-5BF9-4300-868F-B4F6E18B4CFC}" dt="2024-04-30T14:32:43.820" v="3225"/>
        <pc:sldMkLst>
          <pc:docMk/>
          <pc:sldMk cId="3064999319" sldId="347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2755665236" sldId="379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3693580469" sldId="381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2153314333" sldId="382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303106634" sldId="383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1525042101" sldId="384"/>
        </pc:sldMkLst>
      </pc:sldChg>
      <pc:sldChg chg="addSp delSp modSp mod modNotesTx">
        <pc:chgData name="Cédric Schaffter" userId="553b4a19-b3bd-4c85-8b03-e3da8d2d0ee5" providerId="ADAL" clId="{BF96C09F-5BF9-4300-868F-B4F6E18B4CFC}" dt="2024-05-01T05:26:38.771" v="3510" actId="1076"/>
        <pc:sldMkLst>
          <pc:docMk/>
          <pc:sldMk cId="1730031259" sldId="385"/>
        </pc:sldMkLst>
      </pc:sldChg>
      <pc:sldChg chg="addSp delSp modSp mod">
        <pc:chgData name="Cédric Schaffter" userId="553b4a19-b3bd-4c85-8b03-e3da8d2d0ee5" providerId="ADAL" clId="{BF96C09F-5BF9-4300-868F-B4F6E18B4CFC}" dt="2024-04-30T14:32:43.762" v="3153"/>
        <pc:sldMkLst>
          <pc:docMk/>
          <pc:sldMk cId="269870384" sldId="387"/>
        </pc:sldMkLst>
      </pc:sldChg>
      <pc:sldChg chg="del">
        <pc:chgData name="Cédric Schaffter" userId="553b4a19-b3bd-4c85-8b03-e3da8d2d0ee5" providerId="ADAL" clId="{BF96C09F-5BF9-4300-868F-B4F6E18B4CFC}" dt="2024-04-30T12:43:09.356" v="2172" actId="47"/>
        <pc:sldMkLst>
          <pc:docMk/>
          <pc:sldMk cId="1872610843" sldId="388"/>
        </pc:sldMkLst>
      </pc:sldChg>
      <pc:sldChg chg="del">
        <pc:chgData name="Cédric Schaffter" userId="553b4a19-b3bd-4c85-8b03-e3da8d2d0ee5" providerId="ADAL" clId="{BF96C09F-5BF9-4300-868F-B4F6E18B4CFC}" dt="2024-04-30T12:43:11.135" v="2173" actId="47"/>
        <pc:sldMkLst>
          <pc:docMk/>
          <pc:sldMk cId="2010603482" sldId="389"/>
        </pc:sldMkLst>
      </pc:sldChg>
      <pc:sldChg chg="del">
        <pc:chgData name="Cédric Schaffter" userId="553b4a19-b3bd-4c85-8b03-e3da8d2d0ee5" providerId="ADAL" clId="{BF96C09F-5BF9-4300-868F-B4F6E18B4CFC}" dt="2024-04-30T12:43:13.763" v="2174" actId="47"/>
        <pc:sldMkLst>
          <pc:docMk/>
          <pc:sldMk cId="1422670564" sldId="390"/>
        </pc:sldMkLst>
      </pc:sldChg>
      <pc:sldChg chg="del">
        <pc:chgData name="Cédric Schaffter" userId="553b4a19-b3bd-4c85-8b03-e3da8d2d0ee5" providerId="ADAL" clId="{BF96C09F-5BF9-4300-868F-B4F6E18B4CFC}" dt="2024-04-30T12:43:23.372" v="2178" actId="47"/>
        <pc:sldMkLst>
          <pc:docMk/>
          <pc:sldMk cId="98975589" sldId="393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77290855" sldId="395"/>
        </pc:sldMkLst>
      </pc:sldChg>
      <pc:sldChg chg="del">
        <pc:chgData name="Cédric Schaffter" userId="553b4a19-b3bd-4c85-8b03-e3da8d2d0ee5" providerId="ADAL" clId="{BF96C09F-5BF9-4300-868F-B4F6E18B4CFC}" dt="2024-04-30T12:43:18.884" v="2176" actId="47"/>
        <pc:sldMkLst>
          <pc:docMk/>
          <pc:sldMk cId="2335978113" sldId="396"/>
        </pc:sldMkLst>
      </pc:sldChg>
      <pc:sldChg chg="del">
        <pc:chgData name="Cédric Schaffter" userId="553b4a19-b3bd-4c85-8b03-e3da8d2d0ee5" providerId="ADAL" clId="{BF96C09F-5BF9-4300-868F-B4F6E18B4CFC}" dt="2024-04-30T12:43:21.364" v="2177" actId="47"/>
        <pc:sldMkLst>
          <pc:docMk/>
          <pc:sldMk cId="3885600170" sldId="397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2495359110" sldId="398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3062968195" sldId="399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30676770" sldId="402"/>
        </pc:sldMkLst>
      </pc:sldChg>
      <pc:sldChg chg="addSp delSp modSp mod">
        <pc:chgData name="Cédric Schaffter" userId="553b4a19-b3bd-4c85-8b03-e3da8d2d0ee5" providerId="ADAL" clId="{BF96C09F-5BF9-4300-868F-B4F6E18B4CFC}" dt="2024-04-30T14:32:43.816" v="3219"/>
        <pc:sldMkLst>
          <pc:docMk/>
          <pc:sldMk cId="483106605" sldId="403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2081922535" sldId="404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2578400493" sldId="405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1016424598" sldId="406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530173798" sldId="407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1396192012" sldId="408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3070854686" sldId="409"/>
        </pc:sldMkLst>
      </pc:sldChg>
      <pc:sldChg chg="del">
        <pc:chgData name="Cédric Schaffter" userId="553b4a19-b3bd-4c85-8b03-e3da8d2d0ee5" providerId="ADAL" clId="{BF96C09F-5BF9-4300-868F-B4F6E18B4CFC}" dt="2024-04-30T12:43:16.630" v="2175" actId="47"/>
        <pc:sldMkLst>
          <pc:docMk/>
          <pc:sldMk cId="4016962414" sldId="410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3588282029" sldId="411"/>
        </pc:sldMkLst>
      </pc:sldChg>
      <pc:sldChg chg="del">
        <pc:chgData name="Cédric Schaffter" userId="553b4a19-b3bd-4c85-8b03-e3da8d2d0ee5" providerId="ADAL" clId="{BF96C09F-5BF9-4300-868F-B4F6E18B4CFC}" dt="2024-04-30T12:43:49.425" v="2179" actId="47"/>
        <pc:sldMkLst>
          <pc:docMk/>
          <pc:sldMk cId="1189187051" sldId="412"/>
        </pc:sldMkLst>
      </pc:sldChg>
      <pc:sldChg chg="addSp delSp modSp add mod modNotesTx">
        <pc:chgData name="Cédric Schaffter" userId="553b4a19-b3bd-4c85-8b03-e3da8d2d0ee5" providerId="ADAL" clId="{BF96C09F-5BF9-4300-868F-B4F6E18B4CFC}" dt="2024-05-01T05:25:34.104" v="3492" actId="20577"/>
        <pc:sldMkLst>
          <pc:docMk/>
          <pc:sldMk cId="2825834522" sldId="413"/>
        </pc:sldMkLst>
      </pc:sldChg>
      <pc:sldChg chg="addSp delSp modSp add mod modNotesTx">
        <pc:chgData name="Cédric Schaffter" userId="553b4a19-b3bd-4c85-8b03-e3da8d2d0ee5" providerId="ADAL" clId="{BF96C09F-5BF9-4300-868F-B4F6E18B4CFC}" dt="2024-04-30T14:32:43.744" v="3141"/>
        <pc:sldMkLst>
          <pc:docMk/>
          <pc:sldMk cId="4016344701" sldId="414"/>
        </pc:sldMkLst>
      </pc:sldChg>
      <pc:sldChg chg="addSp delSp modSp add mod">
        <pc:chgData name="Cédric Schaffter" userId="553b4a19-b3bd-4c85-8b03-e3da8d2d0ee5" providerId="ADAL" clId="{BF96C09F-5BF9-4300-868F-B4F6E18B4CFC}" dt="2024-04-30T14:32:43.757" v="3147"/>
        <pc:sldMkLst>
          <pc:docMk/>
          <pc:sldMk cId="2839857705" sldId="415"/>
        </pc:sldMkLst>
      </pc:sldChg>
      <pc:sldChg chg="modSp add del mod">
        <pc:chgData name="Cédric Schaffter" userId="553b4a19-b3bd-4c85-8b03-e3da8d2d0ee5" providerId="ADAL" clId="{BF96C09F-5BF9-4300-868F-B4F6E18B4CFC}" dt="2024-04-30T14:27:12.266" v="2866"/>
        <pc:sldMkLst>
          <pc:docMk/>
          <pc:sldMk cId="705936459" sldId="416"/>
        </pc:sldMkLst>
      </pc:sldChg>
      <pc:sldChg chg="addSp delSp modSp add del mod modNotesTx">
        <pc:chgData name="Cédric Schaffter" userId="553b4a19-b3bd-4c85-8b03-e3da8d2d0ee5" providerId="ADAL" clId="{BF96C09F-5BF9-4300-868F-B4F6E18B4CFC}" dt="2024-04-30T14:32:43.767" v="3159"/>
        <pc:sldMkLst>
          <pc:docMk/>
          <pc:sldMk cId="1562491478" sldId="416"/>
        </pc:sldMkLst>
      </pc:sldChg>
      <pc:sldChg chg="addSp delSp modSp add mod">
        <pc:chgData name="Cédric Schaffter" userId="553b4a19-b3bd-4c85-8b03-e3da8d2d0ee5" providerId="ADAL" clId="{BF96C09F-5BF9-4300-868F-B4F6E18B4CFC}" dt="2024-04-30T14:32:43.771" v="3165"/>
        <pc:sldMkLst>
          <pc:docMk/>
          <pc:sldMk cId="633154155" sldId="417"/>
        </pc:sldMkLst>
      </pc:sldChg>
      <pc:sldChg chg="addSp delSp modSp add mod modNotesTx">
        <pc:chgData name="Cédric Schaffter" userId="553b4a19-b3bd-4c85-8b03-e3da8d2d0ee5" providerId="ADAL" clId="{BF96C09F-5BF9-4300-868F-B4F6E18B4CFC}" dt="2024-04-30T14:32:43.775" v="3171"/>
        <pc:sldMkLst>
          <pc:docMk/>
          <pc:sldMk cId="1131566786" sldId="418"/>
        </pc:sldMkLst>
      </pc:sldChg>
      <pc:sldChg chg="addSp delSp modSp add mod modNotesTx">
        <pc:chgData name="Cédric Schaffter" userId="553b4a19-b3bd-4c85-8b03-e3da8d2d0ee5" providerId="ADAL" clId="{BF96C09F-5BF9-4300-868F-B4F6E18B4CFC}" dt="2024-05-01T05:09:33.168" v="3396" actId="113"/>
        <pc:sldMkLst>
          <pc:docMk/>
          <pc:sldMk cId="3242246953" sldId="419"/>
        </pc:sldMkLst>
      </pc:sldChg>
      <pc:sldChg chg="add del">
        <pc:chgData name="Cédric Schaffter" userId="553b4a19-b3bd-4c85-8b03-e3da8d2d0ee5" providerId="ADAL" clId="{BF96C09F-5BF9-4300-868F-B4F6E18B4CFC}" dt="2024-04-30T14:25:17.777" v="2784" actId="2696"/>
        <pc:sldMkLst>
          <pc:docMk/>
          <pc:sldMk cId="3781861778" sldId="419"/>
        </pc:sldMkLst>
      </pc:sldChg>
      <pc:sldChg chg="modSp add del mod modNotesTx">
        <pc:chgData name="Cédric Schaffter" userId="553b4a19-b3bd-4c85-8b03-e3da8d2d0ee5" providerId="ADAL" clId="{BF96C09F-5BF9-4300-868F-B4F6E18B4CFC}" dt="2024-04-30T14:24:15.713" v="2782" actId="2696"/>
        <pc:sldMkLst>
          <pc:docMk/>
          <pc:sldMk cId="4196320492" sldId="419"/>
        </pc:sldMkLst>
      </pc:sldChg>
      <pc:sldChg chg="add del">
        <pc:chgData name="Cédric Schaffter" userId="553b4a19-b3bd-4c85-8b03-e3da8d2d0ee5" providerId="ADAL" clId="{BF96C09F-5BF9-4300-868F-B4F6E18B4CFC}" dt="2024-04-30T14:25:17.777" v="2784" actId="2696"/>
        <pc:sldMkLst>
          <pc:docMk/>
          <pc:sldMk cId="567345414" sldId="420"/>
        </pc:sldMkLst>
      </pc:sldChg>
      <pc:sldChg chg="modSp add del mod">
        <pc:chgData name="Cédric Schaffter" userId="553b4a19-b3bd-4c85-8b03-e3da8d2d0ee5" providerId="ADAL" clId="{BF96C09F-5BF9-4300-868F-B4F6E18B4CFC}" dt="2024-04-30T14:24:15.713" v="2782" actId="2696"/>
        <pc:sldMkLst>
          <pc:docMk/>
          <pc:sldMk cId="3674718330" sldId="420"/>
        </pc:sldMkLst>
      </pc:sldChg>
      <pc:sldChg chg="addSp delSp modSp add mod">
        <pc:chgData name="Cédric Schaffter" userId="553b4a19-b3bd-4c85-8b03-e3da8d2d0ee5" providerId="ADAL" clId="{BF96C09F-5BF9-4300-868F-B4F6E18B4CFC}" dt="2024-04-30T14:32:43.809" v="3207"/>
        <pc:sldMkLst>
          <pc:docMk/>
          <pc:sldMk cId="4227447336" sldId="420"/>
        </pc:sldMkLst>
      </pc:sldChg>
      <pc:sldChg chg="addSp delSp modSp add mod">
        <pc:chgData name="Cédric Schaffter" userId="553b4a19-b3bd-4c85-8b03-e3da8d2d0ee5" providerId="ADAL" clId="{BF96C09F-5BF9-4300-868F-B4F6E18B4CFC}" dt="2024-04-30T14:32:43.783" v="3177"/>
        <pc:sldMkLst>
          <pc:docMk/>
          <pc:sldMk cId="367219140" sldId="421"/>
        </pc:sldMkLst>
      </pc:sldChg>
      <pc:sldChg chg="addSp modSp add del mod modNotesTx">
        <pc:chgData name="Cédric Schaffter" userId="553b4a19-b3bd-4c85-8b03-e3da8d2d0ee5" providerId="ADAL" clId="{BF96C09F-5BF9-4300-868F-B4F6E18B4CFC}" dt="2024-04-30T13:09:57.304" v="2213" actId="2696"/>
        <pc:sldMkLst>
          <pc:docMk/>
          <pc:sldMk cId="17013544" sldId="422"/>
        </pc:sldMkLst>
      </pc:sldChg>
      <pc:sldChg chg="addSp delSp modSp add mod">
        <pc:chgData name="Cédric Schaffter" userId="553b4a19-b3bd-4c85-8b03-e3da8d2d0ee5" providerId="ADAL" clId="{BF96C09F-5BF9-4300-868F-B4F6E18B4CFC}" dt="2024-05-01T05:29:02.398" v="3654" actId="20577"/>
        <pc:sldMkLst>
          <pc:docMk/>
          <pc:sldMk cId="2142771338" sldId="422"/>
        </pc:sldMkLst>
      </pc:sldChg>
      <pc:sldChg chg="addSp delSp modSp add mod">
        <pc:chgData name="Cédric Schaffter" userId="553b4a19-b3bd-4c85-8b03-e3da8d2d0ee5" providerId="ADAL" clId="{BF96C09F-5BF9-4300-868F-B4F6E18B4CFC}" dt="2024-05-01T05:26:04.500" v="3495" actId="20577"/>
        <pc:sldMkLst>
          <pc:docMk/>
          <pc:sldMk cId="3340520104" sldId="423"/>
        </pc:sldMkLst>
      </pc:sldChg>
      <pc:sldChg chg="add del">
        <pc:chgData name="Cédric Schaffter" userId="553b4a19-b3bd-4c85-8b03-e3da8d2d0ee5" providerId="ADAL" clId="{BF96C09F-5BF9-4300-868F-B4F6E18B4CFC}" dt="2024-04-30T14:27:15.587" v="2868"/>
        <pc:sldMkLst>
          <pc:docMk/>
          <pc:sldMk cId="371510560" sldId="424"/>
        </pc:sldMkLst>
      </pc:sldChg>
      <pc:sldChg chg="addSp delSp modSp add mod">
        <pc:chgData name="Cédric Schaffter" userId="553b4a19-b3bd-4c85-8b03-e3da8d2d0ee5" providerId="ADAL" clId="{BF96C09F-5BF9-4300-868F-B4F6E18B4CFC}" dt="2024-04-30T14:32:43.798" v="3195"/>
        <pc:sldMkLst>
          <pc:docMk/>
          <pc:sldMk cId="3675911513" sldId="424"/>
        </pc:sldMkLst>
      </pc:sldChg>
      <pc:sldChg chg="addSp delSp modSp add mod modNotesTx">
        <pc:chgData name="Cédric Schaffter" userId="553b4a19-b3bd-4c85-8b03-e3da8d2d0ee5" providerId="ADAL" clId="{BF96C09F-5BF9-4300-868F-B4F6E18B4CFC}" dt="2024-04-30T14:32:43.812" v="3213"/>
        <pc:sldMkLst>
          <pc:docMk/>
          <pc:sldMk cId="4023686830" sldId="425"/>
        </pc:sldMkLst>
      </pc:sldChg>
    </pc:docChg>
  </pc:docChgLst>
  <pc:docChgLst>
    <pc:chgData name="Cédric Schaffter" userId="553b4a19-b3bd-4c85-8b03-e3da8d2d0ee5" providerId="ADAL" clId="{E8DB1883-D6BC-4D2B-AA03-F42594AB7D1F}"/>
    <pc:docChg chg="modSld">
      <pc:chgData name="Cédric Schaffter" userId="553b4a19-b3bd-4c85-8b03-e3da8d2d0ee5" providerId="ADAL" clId="{E8DB1883-D6BC-4D2B-AA03-F42594AB7D1F}" dt="2025-02-06T21:37:54.575" v="80" actId="20577"/>
      <pc:docMkLst>
        <pc:docMk/>
      </pc:docMkLst>
      <pc:sldChg chg="modSp mod">
        <pc:chgData name="Cédric Schaffter" userId="553b4a19-b3bd-4c85-8b03-e3da8d2d0ee5" providerId="ADAL" clId="{E8DB1883-D6BC-4D2B-AA03-F42594AB7D1F}" dt="2025-02-06T21:37:31.677" v="59" actId="20577"/>
        <pc:sldMkLst>
          <pc:docMk/>
          <pc:sldMk cId="4016344701" sldId="414"/>
        </pc:sldMkLst>
        <pc:spChg chg="mod">
          <ac:chgData name="Cédric Schaffter" userId="553b4a19-b3bd-4c85-8b03-e3da8d2d0ee5" providerId="ADAL" clId="{E8DB1883-D6BC-4D2B-AA03-F42594AB7D1F}" dt="2025-02-06T21:37:31.677" v="59" actId="20577"/>
          <ac:spMkLst>
            <pc:docMk/>
            <pc:sldMk cId="4016344701" sldId="414"/>
            <ac:spMk id="3" creationId="{ECDD8913-80D5-66C0-DE37-D654360A75C4}"/>
          </ac:spMkLst>
        </pc:spChg>
      </pc:sldChg>
      <pc:sldChg chg="modSp mod">
        <pc:chgData name="Cédric Schaffter" userId="553b4a19-b3bd-4c85-8b03-e3da8d2d0ee5" providerId="ADAL" clId="{E8DB1883-D6BC-4D2B-AA03-F42594AB7D1F}" dt="2025-02-06T21:36:09.887" v="54" actId="20577"/>
        <pc:sldMkLst>
          <pc:docMk/>
          <pc:sldMk cId="1562491478" sldId="416"/>
        </pc:sldMkLst>
        <pc:spChg chg="mod">
          <ac:chgData name="Cédric Schaffter" userId="553b4a19-b3bd-4c85-8b03-e3da8d2d0ee5" providerId="ADAL" clId="{E8DB1883-D6BC-4D2B-AA03-F42594AB7D1F}" dt="2025-02-06T21:36:09.887" v="54" actId="20577"/>
          <ac:spMkLst>
            <pc:docMk/>
            <pc:sldMk cId="1562491478" sldId="416"/>
            <ac:spMk id="8" creationId="{41594580-8484-FF61-2ADC-48D967878DA7}"/>
          </ac:spMkLst>
        </pc:spChg>
      </pc:sldChg>
      <pc:sldChg chg="modSp mod">
        <pc:chgData name="Cédric Schaffter" userId="553b4a19-b3bd-4c85-8b03-e3da8d2d0ee5" providerId="ADAL" clId="{E8DB1883-D6BC-4D2B-AA03-F42594AB7D1F}" dt="2025-02-06T21:37:54.575" v="80" actId="20577"/>
        <pc:sldMkLst>
          <pc:docMk/>
          <pc:sldMk cId="367219140" sldId="421"/>
        </pc:sldMkLst>
        <pc:spChg chg="mod">
          <ac:chgData name="Cédric Schaffter" userId="553b4a19-b3bd-4c85-8b03-e3da8d2d0ee5" providerId="ADAL" clId="{E8DB1883-D6BC-4D2B-AA03-F42594AB7D1F}" dt="2025-02-06T21:37:54.575" v="80" actId="20577"/>
          <ac:spMkLst>
            <pc:docMk/>
            <pc:sldMk cId="367219140" sldId="421"/>
            <ac:spMk id="2" creationId="{5930DA6F-8E02-FE92-06B2-FCE42EDDB0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18B3-C964-4B2C-A5FA-0E6289E029BD}" type="datetimeFigureOut">
              <a:rPr lang="fr-CH" smtClean="0"/>
              <a:t>07.02.2025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8B0B-D5D7-4D88-83E3-FE3FF33CB0C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15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942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793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Demander aux élèves… mais pourquoi fait-on ca…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0963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Le protocole HTTP (et HTTPS)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90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223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3407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630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ass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2296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1163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6544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226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Faire reformuler aux élèves la définition de cet objectif.</a:t>
            </a:r>
          </a:p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052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629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192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Cross-site Scripting (XSS) </a:t>
            </a:r>
            <a:r>
              <a:rPr lang="fr-FR" b="1" dirty="0"/>
              <a:t>consiste à utiliser une plateforme web vulnérable pour introduire un script malveillant aux internautes</a:t>
            </a:r>
            <a:r>
              <a:rPr lang="fr-FR" dirty="0"/>
              <a:t>. Les cybercriminels injectent leur code malveillant au site web légitime, escroquant ainsi les navigateurs pour que le malware s'active lors de chaque visite du site.</a:t>
            </a:r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>
              <a:effectLst/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endParaRPr lang="fr-CH" dirty="0">
              <a:effectLst/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486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 Cross-site Scripting (XSS) </a:t>
            </a:r>
            <a:r>
              <a:rPr lang="fr-FR" b="1" dirty="0"/>
              <a:t>consiste à utiliser une plateforme web vulnérable pour introduire un script malveillant aux internautes</a:t>
            </a:r>
            <a:r>
              <a:rPr lang="fr-FR" dirty="0"/>
              <a:t>. Les cybercriminels injectent leur code malveillant au site web légitime, escroquant ainsi les navigateurs pour que le malware s'active lors de chaque visite du site.</a:t>
            </a:r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>
              <a:effectLst/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endParaRPr lang="fr-CH" dirty="0">
              <a:effectLst/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092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Faire un schéma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372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Le protocole HTTP (et HTTPS)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81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Le protocole HTTP (et HTTPS)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534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E8B0B-D5D7-4D88-83E3-FE3FF33CB0C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736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4DE0-88DE-4610-BD02-CD38DF49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5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CF7C9-0305-4CBC-8E98-2CC5250FD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285E8-1FCB-9C6D-C719-195577BF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975B0D62-DA5A-4B9E-A99D-C5E052757ED2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CD6F8-6772-ED93-2BF4-D33B7E3D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340608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8AE0E-7542-ADE9-9231-C9491A8E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8134CE5-34C2-4E1A-BD32-3DE8831B36D6}" type="slidenum">
              <a:rPr lang="fr-CH" smtClean="0"/>
              <a:pPr/>
              <a:t>‹#›</a:t>
            </a:fld>
            <a:r>
              <a:rPr lang="fr-CH"/>
              <a:t>/Total</a:t>
            </a:r>
          </a:p>
        </p:txBody>
      </p:sp>
    </p:spTree>
    <p:extLst>
      <p:ext uri="{BB962C8B-B14F-4D97-AF65-F5344CB8AC3E}">
        <p14:creationId xmlns:p14="http://schemas.microsoft.com/office/powerpoint/2010/main" val="17015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EF89-D126-4FE9-A85E-FC417B63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461E-3D4A-4F92-997C-9E6D7D88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1EF0B-176D-4351-A2A2-7CB8BACC1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F0C0-4F88-4D64-93D1-95E1C15F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7AB-CC60-49A6-B32D-7EF99A202370}" type="datetime1">
              <a:rPr lang="fr-CH" smtClean="0"/>
              <a:t>07.02.2025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5FB2-C8B7-48DC-BFAA-0D39A3DE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AD880-A5FE-415B-8EA9-FD08E178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17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9679-CF50-46BE-8BDB-C7E61C30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55319-8DC7-45B1-900D-E649D1B00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3FDFC-1E7F-4BE6-BCAF-A729CD625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A519E-41CD-4F53-9DD3-A6AC86BB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6F17-CB18-4F9A-8BBB-A8E031E4D57C}" type="datetime1">
              <a:rPr lang="fr-CH" smtClean="0"/>
              <a:t>07.02.2025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6A08-2B1A-43DF-ADB1-1DF388F1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9EA7-AD92-4B24-88FA-6D02A7DE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456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ABC7-1652-4289-8CE3-657D09F8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5BAA7-152F-420A-9931-8814A3938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94CC-EF76-402A-AF0B-12E65284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0C0C-7588-4082-B618-69188074804F}" type="datetime1">
              <a:rPr lang="fr-CH" smtClean="0"/>
              <a:t>07.02.2025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E598-A738-40DC-9C3D-7441324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8E74F-AF89-4196-BA57-A56C3FBA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144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77B9C-2A56-40C4-B057-6B40CD9E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535A-CD0B-49C4-AB77-3104BF76B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BACA-1163-4819-987F-037DDC49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6012-C93A-4CA8-B3EA-E261566241B5}" type="datetime1">
              <a:rPr lang="fr-CH" smtClean="0"/>
              <a:t>07.02.2025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EBA2-F6BE-4147-A731-8805FB37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3B0E-5F75-49E1-A6FD-DDE0093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243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print_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778021" y="296687"/>
            <a:ext cx="10793490" cy="900000"/>
            <a:chOff x="577340" y="118070"/>
            <a:chExt cx="10793490" cy="979831"/>
          </a:xfrm>
        </p:grpSpPr>
        <p:grpSp>
          <p:nvGrpSpPr>
            <p:cNvPr id="2" name="Groupe 1"/>
            <p:cNvGrpSpPr/>
            <p:nvPr userDrawn="1"/>
          </p:nvGrpSpPr>
          <p:grpSpPr>
            <a:xfrm>
              <a:off x="577340" y="122885"/>
              <a:ext cx="900000" cy="975016"/>
              <a:chOff x="577340" y="166428"/>
              <a:chExt cx="900000" cy="975016"/>
            </a:xfrm>
          </p:grpSpPr>
          <p:sp>
            <p:nvSpPr>
              <p:cNvPr id="2362" name="Rectangle 2361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3" name="Rectangle 2362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4" name="Rectangle 2363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5" name="Rectangle 2364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6" name="Rectangle 2365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7" name="Rectangle 2366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8" name="Rectangle 2367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9" name="Rectangle 2368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0" name="Rectangle 2369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1" name="Rectangle 2370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2" name="Rectangle 2371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3" name="Rectangle 2372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4" name="Rectangle 2373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5" name="Rectangle 2374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6" name="Rectangle 2375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7" name="Rectangle 2376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8" name="Rectangle 2377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79" name="Rectangle 2378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80" name="Rectangle 2379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81" name="Rectangle 2380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82" name="Rectangle 2381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83" name="Rectangle 2382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84" name="Rectangle 2383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85" name="Rectangle 2384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86" name="Rectangle 2385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61" name="Rectangle 236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2356" name="Groupe 2355"/>
            <p:cNvGrpSpPr/>
            <p:nvPr userDrawn="1"/>
          </p:nvGrpSpPr>
          <p:grpSpPr>
            <a:xfrm>
              <a:off x="1476794" y="121922"/>
              <a:ext cx="900000" cy="975016"/>
              <a:chOff x="577340" y="166428"/>
              <a:chExt cx="900000" cy="975016"/>
            </a:xfrm>
          </p:grpSpPr>
          <p:sp>
            <p:nvSpPr>
              <p:cNvPr id="2357" name="Rectangle 235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2358" name="Rectangle 235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2" name="Rectangle 471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3" name="Rectangle 471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4" name="Rectangle 471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5" name="Rectangle 471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6" name="Rectangle 471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7" name="Rectangle 471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8" name="Rectangle 471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19" name="Rectangle 471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0" name="Rectangle 471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1" name="Rectangle 472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2" name="Rectangle 472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3" name="Rectangle 472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4" name="Rectangle 472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5" name="Rectangle 472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6" name="Rectangle 472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7" name="Rectangle 472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8" name="Rectangle 472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29" name="Rectangle 472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0" name="Rectangle 472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1" name="Rectangle 473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2" name="Rectangle 473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3" name="Rectangle 473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4" name="Rectangle 473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5" name="Rectangle 473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4736" name="Groupe 4735"/>
            <p:cNvGrpSpPr/>
            <p:nvPr userDrawn="1"/>
          </p:nvGrpSpPr>
          <p:grpSpPr>
            <a:xfrm>
              <a:off x="2376164" y="121922"/>
              <a:ext cx="900000" cy="975016"/>
              <a:chOff x="577340" y="166428"/>
              <a:chExt cx="900000" cy="975016"/>
            </a:xfrm>
          </p:grpSpPr>
          <p:sp>
            <p:nvSpPr>
              <p:cNvPr id="4737" name="Rectangle 473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8" name="Rectangle 473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39" name="Rectangle 473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0" name="Rectangle 473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1" name="Rectangle 474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2" name="Rectangle 474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3" name="Rectangle 474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4" name="Rectangle 474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5" name="Rectangle 474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6" name="Rectangle 474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7" name="Rectangle 474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8" name="Rectangle 474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49" name="Rectangle 474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0" name="Rectangle 474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1" name="Rectangle 475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2" name="Rectangle 475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3" name="Rectangle 475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4" name="Rectangle 475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5" name="Rectangle 475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6" name="Rectangle 475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7" name="Rectangle 475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8" name="Rectangle 475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59" name="Rectangle 475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0" name="Rectangle 475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1" name="Rectangle 476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2" name="Rectangle 476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4763" name="Groupe 4762"/>
            <p:cNvGrpSpPr/>
            <p:nvPr userDrawn="1"/>
          </p:nvGrpSpPr>
          <p:grpSpPr>
            <a:xfrm>
              <a:off x="3275618" y="120959"/>
              <a:ext cx="900000" cy="975016"/>
              <a:chOff x="577340" y="166428"/>
              <a:chExt cx="900000" cy="975016"/>
            </a:xfrm>
          </p:grpSpPr>
          <p:sp>
            <p:nvSpPr>
              <p:cNvPr id="4764" name="Rectangle 476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5" name="Rectangle 476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6" name="Rectangle 476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7" name="Rectangle 476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8" name="Rectangle 476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69" name="Rectangle 476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0" name="Rectangle 476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1" name="Rectangle 477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2" name="Rectangle 477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3" name="Rectangle 477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4" name="Rectangle 477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5" name="Rectangle 477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6" name="Rectangle 477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7" name="Rectangle 477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8" name="Rectangle 477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79" name="Rectangle 477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0" name="Rectangle 477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1" name="Rectangle 478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2" name="Rectangle 478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3" name="Rectangle 478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4" name="Rectangle 478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5" name="Rectangle 478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6" name="Rectangle 478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7" name="Rectangle 478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8" name="Rectangle 478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789" name="Rectangle 478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4898" name="Groupe 4897"/>
            <p:cNvGrpSpPr/>
            <p:nvPr userDrawn="1"/>
          </p:nvGrpSpPr>
          <p:grpSpPr>
            <a:xfrm>
              <a:off x="4175198" y="121922"/>
              <a:ext cx="900000" cy="975016"/>
              <a:chOff x="577340" y="166428"/>
              <a:chExt cx="900000" cy="975016"/>
            </a:xfrm>
          </p:grpSpPr>
          <p:sp>
            <p:nvSpPr>
              <p:cNvPr id="4899" name="Rectangle 489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0" name="Rectangle 489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1" name="Rectangle 490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2" name="Rectangle 490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3" name="Rectangle 490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4" name="Rectangle 490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5" name="Rectangle 490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6" name="Rectangle 490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7" name="Rectangle 490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8" name="Rectangle 490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09" name="Rectangle 490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0" name="Rectangle 490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1" name="Rectangle 491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2" name="Rectangle 491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3" name="Rectangle 491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4" name="Rectangle 491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5" name="Rectangle 491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6" name="Rectangle 491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7" name="Rectangle 491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8" name="Rectangle 491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19" name="Rectangle 491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0" name="Rectangle 491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1" name="Rectangle 492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2" name="Rectangle 492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3" name="Rectangle 492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4" name="Rectangle 492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4925" name="Groupe 4924"/>
            <p:cNvGrpSpPr/>
            <p:nvPr userDrawn="1"/>
          </p:nvGrpSpPr>
          <p:grpSpPr>
            <a:xfrm>
              <a:off x="5074652" y="120959"/>
              <a:ext cx="900000" cy="975016"/>
              <a:chOff x="577340" y="166428"/>
              <a:chExt cx="900000" cy="975016"/>
            </a:xfrm>
          </p:grpSpPr>
          <p:sp>
            <p:nvSpPr>
              <p:cNvPr id="4926" name="Rectangle 4925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7" name="Rectangle 4926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8" name="Rectangle 4927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29" name="Rectangle 4928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0" name="Rectangle 4929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1" name="Rectangle 4930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2" name="Rectangle 4931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3" name="Rectangle 4932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4" name="Rectangle 4933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5" name="Rectangle 4934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6" name="Rectangle 4935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7" name="Rectangle 4936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8" name="Rectangle 4937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39" name="Rectangle 4938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0" name="Rectangle 4939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1" name="Rectangle 4940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2" name="Rectangle 4941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3" name="Rectangle 4942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4" name="Rectangle 4943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5" name="Rectangle 4944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6" name="Rectangle 4945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7" name="Rectangle 4946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8" name="Rectangle 4947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49" name="Rectangle 4948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0" name="Rectangle 4949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1" name="Rectangle 495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4952" name="Groupe 4951"/>
            <p:cNvGrpSpPr/>
            <p:nvPr userDrawn="1"/>
          </p:nvGrpSpPr>
          <p:grpSpPr>
            <a:xfrm>
              <a:off x="5974022" y="120959"/>
              <a:ext cx="900000" cy="975016"/>
              <a:chOff x="577340" y="166428"/>
              <a:chExt cx="900000" cy="975016"/>
            </a:xfrm>
          </p:grpSpPr>
          <p:sp>
            <p:nvSpPr>
              <p:cNvPr id="4953" name="Rectangle 495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4" name="Rectangle 495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5" name="Rectangle 495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6" name="Rectangle 495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7" name="Rectangle 495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8" name="Rectangle 495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59" name="Rectangle 495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0" name="Rectangle 495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1" name="Rectangle 496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2" name="Rectangle 496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3" name="Rectangle 496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4" name="Rectangle 496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5" name="Rectangle 496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6" name="Rectangle 496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7" name="Rectangle 496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8" name="Rectangle 496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69" name="Rectangle 496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0" name="Rectangle 496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1" name="Rectangle 497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2" name="Rectangle 497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3" name="Rectangle 497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4" name="Rectangle 497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5" name="Rectangle 497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6" name="Rectangle 497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7" name="Rectangle 497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78" name="Rectangle 497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4979" name="Groupe 4978"/>
            <p:cNvGrpSpPr/>
            <p:nvPr userDrawn="1"/>
          </p:nvGrpSpPr>
          <p:grpSpPr>
            <a:xfrm>
              <a:off x="6873476" y="119996"/>
              <a:ext cx="900000" cy="975016"/>
              <a:chOff x="577340" y="166428"/>
              <a:chExt cx="900000" cy="975016"/>
            </a:xfrm>
          </p:grpSpPr>
          <p:sp>
            <p:nvSpPr>
              <p:cNvPr id="4980" name="Rectangle 497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1" name="Rectangle 498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2" name="Rectangle 498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3" name="Rectangle 498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4" name="Rectangle 498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5" name="Rectangle 498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6" name="Rectangle 498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7" name="Rectangle 498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8" name="Rectangle 498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89" name="Rectangle 498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0" name="Rectangle 498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1" name="Rectangle 499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2" name="Rectangle 499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3" name="Rectangle 499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4" name="Rectangle 499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5" name="Rectangle 499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6" name="Rectangle 499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7" name="Rectangle 499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8" name="Rectangle 499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4999" name="Rectangle 499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0" name="Rectangle 499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1" name="Rectangle 500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2" name="Rectangle 500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3" name="Rectangle 500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4" name="Rectangle 500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5" name="Rectangle 500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006" name="Groupe 5005"/>
            <p:cNvGrpSpPr/>
            <p:nvPr userDrawn="1"/>
          </p:nvGrpSpPr>
          <p:grpSpPr>
            <a:xfrm>
              <a:off x="7772552" y="119996"/>
              <a:ext cx="900000" cy="975016"/>
              <a:chOff x="577340" y="166428"/>
              <a:chExt cx="900000" cy="975016"/>
            </a:xfrm>
          </p:grpSpPr>
          <p:sp>
            <p:nvSpPr>
              <p:cNvPr id="5007" name="Rectangle 500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8" name="Rectangle 500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09" name="Rectangle 500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0" name="Rectangle 500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1" name="Rectangle 501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2" name="Rectangle 501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3" name="Rectangle 501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4" name="Rectangle 501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5" name="Rectangle 501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6" name="Rectangle 501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7" name="Rectangle 501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8" name="Rectangle 501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19" name="Rectangle 501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0" name="Rectangle 501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1" name="Rectangle 502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2" name="Rectangle 502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3" name="Rectangle 502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4" name="Rectangle 502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5" name="Rectangle 502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6" name="Rectangle 502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7" name="Rectangle 502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8" name="Rectangle 502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29" name="Rectangle 502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0" name="Rectangle 502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1" name="Rectangle 503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2" name="Rectangle 503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033" name="Groupe 5032"/>
            <p:cNvGrpSpPr/>
            <p:nvPr userDrawn="1"/>
          </p:nvGrpSpPr>
          <p:grpSpPr>
            <a:xfrm>
              <a:off x="8672006" y="119033"/>
              <a:ext cx="900000" cy="975016"/>
              <a:chOff x="577340" y="166428"/>
              <a:chExt cx="900000" cy="975016"/>
            </a:xfrm>
          </p:grpSpPr>
          <p:sp>
            <p:nvSpPr>
              <p:cNvPr id="5034" name="Rectangle 503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5" name="Rectangle 503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6" name="Rectangle 503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7" name="Rectangle 503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8" name="Rectangle 503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39" name="Rectangle 503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0" name="Rectangle 503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1" name="Rectangle 504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2" name="Rectangle 504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3" name="Rectangle 504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4" name="Rectangle 504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5" name="Rectangle 504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6" name="Rectangle 504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7" name="Rectangle 504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8" name="Rectangle 504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49" name="Rectangle 504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0" name="Rectangle 504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1" name="Rectangle 505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2" name="Rectangle 505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3" name="Rectangle 505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4" name="Rectangle 505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5" name="Rectangle 505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6" name="Rectangle 505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7" name="Rectangle 505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8" name="Rectangle 505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59" name="Rectangle 505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060" name="Groupe 5059"/>
            <p:cNvGrpSpPr/>
            <p:nvPr userDrawn="1"/>
          </p:nvGrpSpPr>
          <p:grpSpPr>
            <a:xfrm>
              <a:off x="9571376" y="119033"/>
              <a:ext cx="900000" cy="975016"/>
              <a:chOff x="577340" y="166428"/>
              <a:chExt cx="900000" cy="975016"/>
            </a:xfrm>
          </p:grpSpPr>
          <p:sp>
            <p:nvSpPr>
              <p:cNvPr id="5061" name="Rectangle 5060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2" name="Rectangle 5061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3" name="Rectangle 5062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4" name="Rectangle 5063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5" name="Rectangle 5064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6" name="Rectangle 5065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7" name="Rectangle 5066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8" name="Rectangle 5067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69" name="Rectangle 5068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0" name="Rectangle 5069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1" name="Rectangle 5070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2" name="Rectangle 5071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3" name="Rectangle 5072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4" name="Rectangle 5073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5" name="Rectangle 5074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6" name="Rectangle 5075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7" name="Rectangle 5076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8" name="Rectangle 5077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79" name="Rectangle 5078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0" name="Rectangle 5079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1" name="Rectangle 5080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2" name="Rectangle 5081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3" name="Rectangle 5082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4" name="Rectangle 5083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5" name="Rectangle 5084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6" name="Rectangle 5085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087" name="Groupe 5086"/>
            <p:cNvGrpSpPr/>
            <p:nvPr userDrawn="1"/>
          </p:nvGrpSpPr>
          <p:grpSpPr>
            <a:xfrm>
              <a:off x="10470830" y="118070"/>
              <a:ext cx="900000" cy="975016"/>
              <a:chOff x="577340" y="166428"/>
              <a:chExt cx="900000" cy="975016"/>
            </a:xfrm>
          </p:grpSpPr>
          <p:sp>
            <p:nvSpPr>
              <p:cNvPr id="5088" name="Rectangle 5087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89" name="Rectangle 5088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0" name="Rectangle 5089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1" name="Rectangle 5090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2" name="Rectangle 5091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3" name="Rectangle 5092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4" name="Rectangle 5093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5" name="Rectangle 5094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6" name="Rectangle 5095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7" name="Rectangle 5096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8" name="Rectangle 5097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099" name="Rectangle 5098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0" name="Rectangle 5099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1" name="Rectangle 5100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2" name="Rectangle 5101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3" name="Rectangle 5102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4" name="Rectangle 5103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5" name="Rectangle 5104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6" name="Rectangle 5105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7" name="Rectangle 5106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8" name="Rectangle 5107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09" name="Rectangle 5108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10" name="Rectangle 5109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11" name="Rectangle 5110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12" name="Rectangle 5111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13" name="Rectangle 5112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</p:grpSp>
      <p:grpSp>
        <p:nvGrpSpPr>
          <p:cNvPr id="5114" name="Groupe 5113"/>
          <p:cNvGrpSpPr/>
          <p:nvPr userDrawn="1"/>
        </p:nvGrpSpPr>
        <p:grpSpPr>
          <a:xfrm>
            <a:off x="778021" y="1190492"/>
            <a:ext cx="10793490" cy="900000"/>
            <a:chOff x="577340" y="118070"/>
            <a:chExt cx="10793490" cy="979831"/>
          </a:xfrm>
        </p:grpSpPr>
        <p:grpSp>
          <p:nvGrpSpPr>
            <p:cNvPr id="5115" name="Groupe 5114"/>
            <p:cNvGrpSpPr/>
            <p:nvPr userDrawn="1"/>
          </p:nvGrpSpPr>
          <p:grpSpPr>
            <a:xfrm>
              <a:off x="577340" y="122885"/>
              <a:ext cx="900000" cy="975016"/>
              <a:chOff x="577340" y="166428"/>
              <a:chExt cx="900000" cy="975016"/>
            </a:xfrm>
          </p:grpSpPr>
          <p:sp>
            <p:nvSpPr>
              <p:cNvPr id="5413" name="Rectangle 541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4" name="Rectangle 541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5" name="Rectangle 541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6" name="Rectangle 541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7" name="Rectangle 541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8" name="Rectangle 541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9" name="Rectangle 541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0" name="Rectangle 541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1" name="Rectangle 542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2" name="Rectangle 542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3" name="Rectangle 542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4" name="Rectangle 542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5" name="Rectangle 542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6" name="Rectangle 542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7" name="Rectangle 542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8" name="Rectangle 542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29" name="Rectangle 542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0" name="Rectangle 542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1" name="Rectangle 543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2" name="Rectangle 543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3" name="Rectangle 543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4" name="Rectangle 543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5" name="Rectangle 543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6" name="Rectangle 543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7" name="Rectangle 543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38" name="Rectangle 543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16" name="Groupe 5115"/>
            <p:cNvGrpSpPr/>
            <p:nvPr userDrawn="1"/>
          </p:nvGrpSpPr>
          <p:grpSpPr>
            <a:xfrm>
              <a:off x="1476794" y="121922"/>
              <a:ext cx="900000" cy="975016"/>
              <a:chOff x="577340" y="166428"/>
              <a:chExt cx="900000" cy="975016"/>
            </a:xfrm>
          </p:grpSpPr>
          <p:sp>
            <p:nvSpPr>
              <p:cNvPr id="5387" name="Rectangle 538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8" name="Rectangle 538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9" name="Rectangle 538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0" name="Rectangle 538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1" name="Rectangle 539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2" name="Rectangle 539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3" name="Rectangle 539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4" name="Rectangle 539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5" name="Rectangle 539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6" name="Rectangle 539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7" name="Rectangle 539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8" name="Rectangle 539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99" name="Rectangle 539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0" name="Rectangle 539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1" name="Rectangle 540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2" name="Rectangle 540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3" name="Rectangle 540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4" name="Rectangle 540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5" name="Rectangle 540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6" name="Rectangle 540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7" name="Rectangle 540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8" name="Rectangle 540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09" name="Rectangle 540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0" name="Rectangle 540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1" name="Rectangle 541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412" name="Rectangle 541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17" name="Groupe 5116"/>
            <p:cNvGrpSpPr/>
            <p:nvPr userDrawn="1"/>
          </p:nvGrpSpPr>
          <p:grpSpPr>
            <a:xfrm>
              <a:off x="2376164" y="121922"/>
              <a:ext cx="900000" cy="975016"/>
              <a:chOff x="577340" y="166428"/>
              <a:chExt cx="900000" cy="975016"/>
            </a:xfrm>
          </p:grpSpPr>
          <p:sp>
            <p:nvSpPr>
              <p:cNvPr id="5361" name="Rectangle 5360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2" name="Rectangle 5361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3" name="Rectangle 5362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4" name="Rectangle 5363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5" name="Rectangle 5364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6" name="Rectangle 5365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7" name="Rectangle 5366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8" name="Rectangle 5367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9" name="Rectangle 5368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0" name="Rectangle 5369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1" name="Rectangle 5370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2" name="Rectangle 5371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3" name="Rectangle 5372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4" name="Rectangle 5373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5" name="Rectangle 5374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6" name="Rectangle 5375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7" name="Rectangle 5376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8" name="Rectangle 5377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79" name="Rectangle 5378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0" name="Rectangle 5379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1" name="Rectangle 5380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2" name="Rectangle 5381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3" name="Rectangle 5382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4" name="Rectangle 5383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5" name="Rectangle 5384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86" name="Rectangle 5385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18" name="Groupe 5117"/>
            <p:cNvGrpSpPr/>
            <p:nvPr userDrawn="1"/>
          </p:nvGrpSpPr>
          <p:grpSpPr>
            <a:xfrm>
              <a:off x="3275618" y="120959"/>
              <a:ext cx="900000" cy="975016"/>
              <a:chOff x="577340" y="166428"/>
              <a:chExt cx="900000" cy="975016"/>
            </a:xfrm>
          </p:grpSpPr>
          <p:sp>
            <p:nvSpPr>
              <p:cNvPr id="5335" name="Rectangle 533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6" name="Rectangle 533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7" name="Rectangle 533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8" name="Rectangle 533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9" name="Rectangle 533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0" name="Rectangle 533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1" name="Rectangle 534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2" name="Rectangle 534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3" name="Rectangle 534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4" name="Rectangle 534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5" name="Rectangle 534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6" name="Rectangle 534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7" name="Rectangle 534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8" name="Rectangle 534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49" name="Rectangle 534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0" name="Rectangle 534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1" name="Rectangle 535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2" name="Rectangle 535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3" name="Rectangle 535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4" name="Rectangle 535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5" name="Rectangle 535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6" name="Rectangle 535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7" name="Rectangle 535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8" name="Rectangle 535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59" name="Rectangle 535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60" name="Rectangle 535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19" name="Groupe 5118"/>
            <p:cNvGrpSpPr/>
            <p:nvPr userDrawn="1"/>
          </p:nvGrpSpPr>
          <p:grpSpPr>
            <a:xfrm>
              <a:off x="4175198" y="121922"/>
              <a:ext cx="900000" cy="975016"/>
              <a:chOff x="577340" y="166428"/>
              <a:chExt cx="900000" cy="975016"/>
            </a:xfrm>
          </p:grpSpPr>
          <p:sp>
            <p:nvSpPr>
              <p:cNvPr id="5309" name="Rectangle 530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0" name="Rectangle 530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1" name="Rectangle 531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2" name="Rectangle 531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3" name="Rectangle 531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4" name="Rectangle 531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5" name="Rectangle 531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6" name="Rectangle 531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7" name="Rectangle 531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8" name="Rectangle 531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19" name="Rectangle 531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0" name="Rectangle 531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1" name="Rectangle 532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2" name="Rectangle 532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3" name="Rectangle 532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4" name="Rectangle 532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5" name="Rectangle 532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6" name="Rectangle 532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7" name="Rectangle 532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8" name="Rectangle 532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29" name="Rectangle 532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0" name="Rectangle 532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1" name="Rectangle 533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2" name="Rectangle 533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3" name="Rectangle 533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34" name="Rectangle 533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20" name="Groupe 5119"/>
            <p:cNvGrpSpPr/>
            <p:nvPr userDrawn="1"/>
          </p:nvGrpSpPr>
          <p:grpSpPr>
            <a:xfrm>
              <a:off x="5074652" y="120959"/>
              <a:ext cx="900000" cy="975016"/>
              <a:chOff x="577340" y="166428"/>
              <a:chExt cx="900000" cy="975016"/>
            </a:xfrm>
          </p:grpSpPr>
          <p:sp>
            <p:nvSpPr>
              <p:cNvPr id="5283" name="Rectangle 528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4" name="Rectangle 528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5" name="Rectangle 528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6" name="Rectangle 528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7" name="Rectangle 528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8" name="Rectangle 528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9" name="Rectangle 528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0" name="Rectangle 528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1" name="Rectangle 529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2" name="Rectangle 529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3" name="Rectangle 529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4" name="Rectangle 529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5" name="Rectangle 529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6" name="Rectangle 529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7" name="Rectangle 529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8" name="Rectangle 529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99" name="Rectangle 529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0" name="Rectangle 529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1" name="Rectangle 530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2" name="Rectangle 530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3" name="Rectangle 530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4" name="Rectangle 530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5" name="Rectangle 530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6" name="Rectangle 530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7" name="Rectangle 530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308" name="Rectangle 530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21" name="Groupe 5120"/>
            <p:cNvGrpSpPr/>
            <p:nvPr userDrawn="1"/>
          </p:nvGrpSpPr>
          <p:grpSpPr>
            <a:xfrm>
              <a:off x="5974022" y="120959"/>
              <a:ext cx="900000" cy="975016"/>
              <a:chOff x="577340" y="166428"/>
              <a:chExt cx="900000" cy="975016"/>
            </a:xfrm>
          </p:grpSpPr>
          <p:sp>
            <p:nvSpPr>
              <p:cNvPr id="5257" name="Rectangle 525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8" name="Rectangle 525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9" name="Rectangle 525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0" name="Rectangle 525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1" name="Rectangle 526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2" name="Rectangle 526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3" name="Rectangle 526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4" name="Rectangle 526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5" name="Rectangle 526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6" name="Rectangle 526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7" name="Rectangle 526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8" name="Rectangle 526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69" name="Rectangle 526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0" name="Rectangle 526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1" name="Rectangle 527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2" name="Rectangle 527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3" name="Rectangle 527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4" name="Rectangle 527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5" name="Rectangle 527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6" name="Rectangle 527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7" name="Rectangle 527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8" name="Rectangle 527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79" name="Rectangle 527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0" name="Rectangle 527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1" name="Rectangle 528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82" name="Rectangle 528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22" name="Groupe 5121"/>
            <p:cNvGrpSpPr/>
            <p:nvPr userDrawn="1"/>
          </p:nvGrpSpPr>
          <p:grpSpPr>
            <a:xfrm>
              <a:off x="6873476" y="119996"/>
              <a:ext cx="900000" cy="975016"/>
              <a:chOff x="577340" y="166428"/>
              <a:chExt cx="900000" cy="975016"/>
            </a:xfrm>
          </p:grpSpPr>
          <p:sp>
            <p:nvSpPr>
              <p:cNvPr id="5231" name="Rectangle 5230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2" name="Rectangle 5231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3" name="Rectangle 5232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4" name="Rectangle 5233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5" name="Rectangle 5234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6" name="Rectangle 5235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7" name="Rectangle 5236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8" name="Rectangle 5237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9" name="Rectangle 5238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0" name="Rectangle 5239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1" name="Rectangle 5240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2" name="Rectangle 5241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3" name="Rectangle 5242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4" name="Rectangle 5243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5" name="Rectangle 5244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6" name="Rectangle 5245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7" name="Rectangle 5246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8" name="Rectangle 5247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49" name="Rectangle 5248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0" name="Rectangle 5249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1" name="Rectangle 5250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2" name="Rectangle 5251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3" name="Rectangle 5252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4" name="Rectangle 5253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5" name="Rectangle 5254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56" name="Rectangle 5255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23" name="Groupe 5122"/>
            <p:cNvGrpSpPr/>
            <p:nvPr userDrawn="1"/>
          </p:nvGrpSpPr>
          <p:grpSpPr>
            <a:xfrm>
              <a:off x="7772552" y="119996"/>
              <a:ext cx="900000" cy="975016"/>
              <a:chOff x="577340" y="166428"/>
              <a:chExt cx="900000" cy="975016"/>
            </a:xfrm>
          </p:grpSpPr>
          <p:sp>
            <p:nvSpPr>
              <p:cNvPr id="5205" name="Rectangle 520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6" name="Rectangle 520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7" name="Rectangle 520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8" name="Rectangle 520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9" name="Rectangle 520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0" name="Rectangle 520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1" name="Rectangle 521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2" name="Rectangle 521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3" name="Rectangle 521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4" name="Rectangle 521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5" name="Rectangle 521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6" name="Rectangle 521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7" name="Rectangle 521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8" name="Rectangle 521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19" name="Rectangle 521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0" name="Rectangle 521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1" name="Rectangle 522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2" name="Rectangle 522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3" name="Rectangle 522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4" name="Rectangle 522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5" name="Rectangle 522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6" name="Rectangle 522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7" name="Rectangle 522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8" name="Rectangle 522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29" name="Rectangle 522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30" name="Rectangle 522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24" name="Groupe 5123"/>
            <p:cNvGrpSpPr/>
            <p:nvPr userDrawn="1"/>
          </p:nvGrpSpPr>
          <p:grpSpPr>
            <a:xfrm>
              <a:off x="8672006" y="119033"/>
              <a:ext cx="900000" cy="975016"/>
              <a:chOff x="577340" y="166428"/>
              <a:chExt cx="900000" cy="975016"/>
            </a:xfrm>
          </p:grpSpPr>
          <p:sp>
            <p:nvSpPr>
              <p:cNvPr id="5179" name="Rectangle 517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0" name="Rectangle 517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1" name="Rectangle 518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2" name="Rectangle 518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3" name="Rectangle 518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4" name="Rectangle 518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5" name="Rectangle 518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6" name="Rectangle 518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7" name="Rectangle 518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8" name="Rectangle 518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89" name="Rectangle 518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0" name="Rectangle 518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1" name="Rectangle 519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2" name="Rectangle 519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3" name="Rectangle 519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4" name="Rectangle 519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5" name="Rectangle 519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6" name="Rectangle 519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7" name="Rectangle 519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8" name="Rectangle 519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99" name="Rectangle 519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0" name="Rectangle 519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1" name="Rectangle 520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2" name="Rectangle 520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3" name="Rectangle 520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204" name="Rectangle 520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25" name="Groupe 5124"/>
            <p:cNvGrpSpPr/>
            <p:nvPr userDrawn="1"/>
          </p:nvGrpSpPr>
          <p:grpSpPr>
            <a:xfrm>
              <a:off x="9571376" y="119033"/>
              <a:ext cx="900000" cy="975016"/>
              <a:chOff x="577340" y="166428"/>
              <a:chExt cx="900000" cy="975016"/>
            </a:xfrm>
          </p:grpSpPr>
          <p:sp>
            <p:nvSpPr>
              <p:cNvPr id="5153" name="Rectangle 515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4" name="Rectangle 515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5" name="Rectangle 515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6" name="Rectangle 515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7" name="Rectangle 515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8" name="Rectangle 515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9" name="Rectangle 515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0" name="Rectangle 515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1" name="Rectangle 516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2" name="Rectangle 516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3" name="Rectangle 516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4" name="Rectangle 516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5" name="Rectangle 516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6" name="Rectangle 516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7" name="Rectangle 516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8" name="Rectangle 516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69" name="Rectangle 516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0" name="Rectangle 516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1" name="Rectangle 517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2" name="Rectangle 517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3" name="Rectangle 517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4" name="Rectangle 517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5" name="Rectangle 517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6" name="Rectangle 517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7" name="Rectangle 517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78" name="Rectangle 517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5126" name="Groupe 5125"/>
            <p:cNvGrpSpPr/>
            <p:nvPr userDrawn="1"/>
          </p:nvGrpSpPr>
          <p:grpSpPr>
            <a:xfrm>
              <a:off x="10470830" y="118070"/>
              <a:ext cx="900000" cy="975016"/>
              <a:chOff x="577340" y="166428"/>
              <a:chExt cx="900000" cy="975016"/>
            </a:xfrm>
          </p:grpSpPr>
          <p:sp>
            <p:nvSpPr>
              <p:cNvPr id="5127" name="Rectangle 512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28" name="Rectangle 512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29" name="Rectangle 512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0" name="Rectangle 512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1" name="Rectangle 513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2" name="Rectangle 513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3" name="Rectangle 513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4" name="Rectangle 513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5" name="Rectangle 513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6" name="Rectangle 513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7" name="Rectangle 513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8" name="Rectangle 513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39" name="Rectangle 513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0" name="Rectangle 513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1" name="Rectangle 514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2" name="Rectangle 514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3" name="Rectangle 514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4" name="Rectangle 514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5" name="Rectangle 514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6" name="Rectangle 514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7" name="Rectangle 514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8" name="Rectangle 514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49" name="Rectangle 514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0" name="Rectangle 514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1" name="Rectangle 515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5152" name="Rectangle 515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</p:grpSp>
      <p:cxnSp>
        <p:nvCxnSpPr>
          <p:cNvPr id="6" name="Connecteur droit 5"/>
          <p:cNvCxnSpPr/>
          <p:nvPr userDrawn="1"/>
        </p:nvCxnSpPr>
        <p:spPr>
          <a:xfrm>
            <a:off x="6174766" y="0"/>
            <a:ext cx="0" cy="14224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91" name="Groupe 7090"/>
          <p:cNvGrpSpPr/>
          <p:nvPr userDrawn="1"/>
        </p:nvGrpSpPr>
        <p:grpSpPr>
          <a:xfrm>
            <a:off x="778021" y="2090491"/>
            <a:ext cx="10793490" cy="900000"/>
            <a:chOff x="577340" y="118070"/>
            <a:chExt cx="10793490" cy="979831"/>
          </a:xfrm>
        </p:grpSpPr>
        <p:grpSp>
          <p:nvGrpSpPr>
            <p:cNvPr id="7092" name="Groupe 7091"/>
            <p:cNvGrpSpPr/>
            <p:nvPr userDrawn="1"/>
          </p:nvGrpSpPr>
          <p:grpSpPr>
            <a:xfrm>
              <a:off x="577340" y="122885"/>
              <a:ext cx="900000" cy="975016"/>
              <a:chOff x="577340" y="166428"/>
              <a:chExt cx="900000" cy="975016"/>
            </a:xfrm>
          </p:grpSpPr>
          <p:sp>
            <p:nvSpPr>
              <p:cNvPr id="7390" name="Rectangle 738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1" name="Rectangle 739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2" name="Rectangle 739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3" name="Rectangle 739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4" name="Rectangle 739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5" name="Rectangle 739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6" name="Rectangle 739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7" name="Rectangle 739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8" name="Rectangle 739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99" name="Rectangle 739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0" name="Rectangle 739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1" name="Rectangle 740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2" name="Rectangle 740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3" name="Rectangle 740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4" name="Rectangle 740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5" name="Rectangle 740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6" name="Rectangle 740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7" name="Rectangle 740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8" name="Rectangle 740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09" name="Rectangle 740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10" name="Rectangle 740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11" name="Rectangle 741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12" name="Rectangle 741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13" name="Rectangle 741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14" name="Rectangle 741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15" name="Rectangle 741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093" name="Groupe 7092"/>
            <p:cNvGrpSpPr/>
            <p:nvPr userDrawn="1"/>
          </p:nvGrpSpPr>
          <p:grpSpPr>
            <a:xfrm>
              <a:off x="1476794" y="121922"/>
              <a:ext cx="900000" cy="975016"/>
              <a:chOff x="577340" y="166428"/>
              <a:chExt cx="900000" cy="975016"/>
            </a:xfrm>
          </p:grpSpPr>
          <p:sp>
            <p:nvSpPr>
              <p:cNvPr id="7364" name="Rectangle 736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5" name="Rectangle 736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6" name="Rectangle 736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7" name="Rectangle 736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8" name="Rectangle 736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9" name="Rectangle 736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0" name="Rectangle 736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1" name="Rectangle 737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2" name="Rectangle 737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3" name="Rectangle 737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4" name="Rectangle 737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5" name="Rectangle 737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6" name="Rectangle 737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7" name="Rectangle 737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8" name="Rectangle 737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79" name="Rectangle 737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0" name="Rectangle 737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1" name="Rectangle 738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2" name="Rectangle 738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3" name="Rectangle 738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4" name="Rectangle 738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5" name="Rectangle 738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6" name="Rectangle 738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7" name="Rectangle 738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8" name="Rectangle 738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89" name="Rectangle 738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094" name="Groupe 7093"/>
            <p:cNvGrpSpPr/>
            <p:nvPr userDrawn="1"/>
          </p:nvGrpSpPr>
          <p:grpSpPr>
            <a:xfrm>
              <a:off x="2376164" y="121922"/>
              <a:ext cx="900000" cy="975016"/>
              <a:chOff x="577340" y="166428"/>
              <a:chExt cx="900000" cy="975016"/>
            </a:xfrm>
          </p:grpSpPr>
          <p:sp>
            <p:nvSpPr>
              <p:cNvPr id="7338" name="Rectangle 7337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9" name="Rectangle 7338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0" name="Rectangle 7339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1" name="Rectangle 7340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2" name="Rectangle 7341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3" name="Rectangle 7342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4" name="Rectangle 7343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5" name="Rectangle 7344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6" name="Rectangle 7345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7" name="Rectangle 7346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8" name="Rectangle 7347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49" name="Rectangle 7348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0" name="Rectangle 7349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1" name="Rectangle 7350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2" name="Rectangle 7351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3" name="Rectangle 7352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4" name="Rectangle 7353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5" name="Rectangle 7354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6" name="Rectangle 7355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7" name="Rectangle 7356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8" name="Rectangle 7357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59" name="Rectangle 7358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0" name="Rectangle 7359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1" name="Rectangle 7360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2" name="Rectangle 7361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63" name="Rectangle 7362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095" name="Groupe 7094"/>
            <p:cNvGrpSpPr/>
            <p:nvPr userDrawn="1"/>
          </p:nvGrpSpPr>
          <p:grpSpPr>
            <a:xfrm>
              <a:off x="3275618" y="120959"/>
              <a:ext cx="900000" cy="975016"/>
              <a:chOff x="577340" y="166428"/>
              <a:chExt cx="900000" cy="975016"/>
            </a:xfrm>
          </p:grpSpPr>
          <p:sp>
            <p:nvSpPr>
              <p:cNvPr id="7312" name="Rectangle 7311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3" name="Rectangle 7312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4" name="Rectangle 7313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5" name="Rectangle 7314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6" name="Rectangle 7315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7" name="Rectangle 7316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8" name="Rectangle 7317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9" name="Rectangle 7318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0" name="Rectangle 7319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1" name="Rectangle 7320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2" name="Rectangle 7321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3" name="Rectangle 7322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4" name="Rectangle 7323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5" name="Rectangle 7324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6" name="Rectangle 7325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7" name="Rectangle 7326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8" name="Rectangle 7327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29" name="Rectangle 7328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0" name="Rectangle 7329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1" name="Rectangle 7330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2" name="Rectangle 7331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3" name="Rectangle 7332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4" name="Rectangle 7333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5" name="Rectangle 7334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6" name="Rectangle 7335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37" name="Rectangle 7336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096" name="Groupe 7095"/>
            <p:cNvGrpSpPr/>
            <p:nvPr userDrawn="1"/>
          </p:nvGrpSpPr>
          <p:grpSpPr>
            <a:xfrm>
              <a:off x="4175198" y="121922"/>
              <a:ext cx="900000" cy="975016"/>
              <a:chOff x="577340" y="166428"/>
              <a:chExt cx="900000" cy="975016"/>
            </a:xfrm>
          </p:grpSpPr>
          <p:sp>
            <p:nvSpPr>
              <p:cNvPr id="7286" name="Rectangle 7285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7" name="Rectangle 7286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8" name="Rectangle 7287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9" name="Rectangle 7288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0" name="Rectangle 7289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1" name="Rectangle 7290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2" name="Rectangle 7291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3" name="Rectangle 7292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4" name="Rectangle 7293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5" name="Rectangle 7294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6" name="Rectangle 7295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7" name="Rectangle 7296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8" name="Rectangle 7297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99" name="Rectangle 7298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0" name="Rectangle 7299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1" name="Rectangle 7300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2" name="Rectangle 7301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3" name="Rectangle 7302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4" name="Rectangle 7303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5" name="Rectangle 7304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6" name="Rectangle 7305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7" name="Rectangle 7306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8" name="Rectangle 7307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09" name="Rectangle 7308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0" name="Rectangle 7309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311" name="Rectangle 731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097" name="Groupe 7096"/>
            <p:cNvGrpSpPr/>
            <p:nvPr userDrawn="1"/>
          </p:nvGrpSpPr>
          <p:grpSpPr>
            <a:xfrm>
              <a:off x="5074652" y="120959"/>
              <a:ext cx="900000" cy="975016"/>
              <a:chOff x="577340" y="166428"/>
              <a:chExt cx="900000" cy="975016"/>
            </a:xfrm>
          </p:grpSpPr>
          <p:sp>
            <p:nvSpPr>
              <p:cNvPr id="7260" name="Rectangle 725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1" name="Rectangle 726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2" name="Rectangle 726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3" name="Rectangle 726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4" name="Rectangle 726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5" name="Rectangle 726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6" name="Rectangle 726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7" name="Rectangle 726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8" name="Rectangle 726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69" name="Rectangle 726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0" name="Rectangle 726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1" name="Rectangle 727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2" name="Rectangle 727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3" name="Rectangle 727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4" name="Rectangle 727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5" name="Rectangle 727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6" name="Rectangle 727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7" name="Rectangle 727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8" name="Rectangle 727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79" name="Rectangle 727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0" name="Rectangle 727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1" name="Rectangle 728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2" name="Rectangle 728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3" name="Rectangle 728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4" name="Rectangle 728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85" name="Rectangle 728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098" name="Groupe 7097"/>
            <p:cNvGrpSpPr/>
            <p:nvPr userDrawn="1"/>
          </p:nvGrpSpPr>
          <p:grpSpPr>
            <a:xfrm>
              <a:off x="5974022" y="120959"/>
              <a:ext cx="900000" cy="975016"/>
              <a:chOff x="577340" y="166428"/>
              <a:chExt cx="900000" cy="975016"/>
            </a:xfrm>
          </p:grpSpPr>
          <p:sp>
            <p:nvSpPr>
              <p:cNvPr id="7234" name="Rectangle 723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5" name="Rectangle 723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6" name="Rectangle 723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7" name="Rectangle 723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8" name="Rectangle 723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9" name="Rectangle 723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0" name="Rectangle 723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1" name="Rectangle 724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2" name="Rectangle 724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3" name="Rectangle 724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4" name="Rectangle 724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5" name="Rectangle 724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6" name="Rectangle 724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7" name="Rectangle 724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8" name="Rectangle 724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49" name="Rectangle 724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0" name="Rectangle 724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1" name="Rectangle 725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2" name="Rectangle 725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3" name="Rectangle 725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4" name="Rectangle 725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5" name="Rectangle 725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6" name="Rectangle 725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7" name="Rectangle 725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8" name="Rectangle 725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59" name="Rectangle 725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099" name="Groupe 7098"/>
            <p:cNvGrpSpPr/>
            <p:nvPr userDrawn="1"/>
          </p:nvGrpSpPr>
          <p:grpSpPr>
            <a:xfrm>
              <a:off x="6873476" y="119996"/>
              <a:ext cx="900000" cy="975016"/>
              <a:chOff x="577340" y="166428"/>
              <a:chExt cx="900000" cy="975016"/>
            </a:xfrm>
          </p:grpSpPr>
          <p:sp>
            <p:nvSpPr>
              <p:cNvPr id="7208" name="Rectangle 7207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9" name="Rectangle 7208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0" name="Rectangle 7209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1" name="Rectangle 7210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2" name="Rectangle 7211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3" name="Rectangle 7212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4" name="Rectangle 7213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5" name="Rectangle 7214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6" name="Rectangle 7215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7" name="Rectangle 7216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8" name="Rectangle 7217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19" name="Rectangle 7218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0" name="Rectangle 7219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1" name="Rectangle 7220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2" name="Rectangle 7221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3" name="Rectangle 7222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4" name="Rectangle 7223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5" name="Rectangle 7224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6" name="Rectangle 7225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7" name="Rectangle 7226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8" name="Rectangle 7227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29" name="Rectangle 7228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0" name="Rectangle 7229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1" name="Rectangle 7230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2" name="Rectangle 7231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33" name="Rectangle 7232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100" name="Groupe 7099"/>
            <p:cNvGrpSpPr/>
            <p:nvPr userDrawn="1"/>
          </p:nvGrpSpPr>
          <p:grpSpPr>
            <a:xfrm>
              <a:off x="7772552" y="119996"/>
              <a:ext cx="900000" cy="975016"/>
              <a:chOff x="577340" y="166428"/>
              <a:chExt cx="900000" cy="975016"/>
            </a:xfrm>
          </p:grpSpPr>
          <p:sp>
            <p:nvSpPr>
              <p:cNvPr id="7182" name="Rectangle 7181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3" name="Rectangle 7182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4" name="Rectangle 7183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5" name="Rectangle 7184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6" name="Rectangle 7185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7" name="Rectangle 7186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8" name="Rectangle 7187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9" name="Rectangle 7188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0" name="Rectangle 7189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1" name="Rectangle 7190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2" name="Rectangle 7191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3" name="Rectangle 7192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4" name="Rectangle 7193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5" name="Rectangle 7194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6" name="Rectangle 7195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7" name="Rectangle 7196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8" name="Rectangle 7197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99" name="Rectangle 7198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0" name="Rectangle 7199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1" name="Rectangle 7200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2" name="Rectangle 7201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3" name="Rectangle 7202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4" name="Rectangle 7203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5" name="Rectangle 7204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6" name="Rectangle 7205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207" name="Rectangle 7206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101" name="Groupe 7100"/>
            <p:cNvGrpSpPr/>
            <p:nvPr userDrawn="1"/>
          </p:nvGrpSpPr>
          <p:grpSpPr>
            <a:xfrm>
              <a:off x="8672006" y="119033"/>
              <a:ext cx="900000" cy="975016"/>
              <a:chOff x="577340" y="166428"/>
              <a:chExt cx="900000" cy="975016"/>
            </a:xfrm>
          </p:grpSpPr>
          <p:sp>
            <p:nvSpPr>
              <p:cNvPr id="7156" name="Rectangle 7155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7" name="Rectangle 7156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8" name="Rectangle 7157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9" name="Rectangle 7158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0" name="Rectangle 7159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1" name="Rectangle 7160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2" name="Rectangle 7161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3" name="Rectangle 7162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4" name="Rectangle 7163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5" name="Rectangle 7164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6" name="Rectangle 7165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7" name="Rectangle 7166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8" name="Rectangle 7167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69" name="Rectangle 7168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0" name="Rectangle 7169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1" name="Rectangle 7170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2" name="Rectangle 7171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3" name="Rectangle 7172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4" name="Rectangle 7173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5" name="Rectangle 7174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6" name="Rectangle 7175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7" name="Rectangle 7176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8" name="Rectangle 7177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79" name="Rectangle 7178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0" name="Rectangle 7179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81" name="Rectangle 718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102" name="Groupe 7101"/>
            <p:cNvGrpSpPr/>
            <p:nvPr userDrawn="1"/>
          </p:nvGrpSpPr>
          <p:grpSpPr>
            <a:xfrm>
              <a:off x="9571376" y="119033"/>
              <a:ext cx="900000" cy="975016"/>
              <a:chOff x="577340" y="166428"/>
              <a:chExt cx="900000" cy="975016"/>
            </a:xfrm>
          </p:grpSpPr>
          <p:sp>
            <p:nvSpPr>
              <p:cNvPr id="7130" name="Rectangle 712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1" name="Rectangle 713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2" name="Rectangle 713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3" name="Rectangle 713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4" name="Rectangle 713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5" name="Rectangle 713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6" name="Rectangle 713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7" name="Rectangle 713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8" name="Rectangle 713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39" name="Rectangle 713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0" name="Rectangle 713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1" name="Rectangle 714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2" name="Rectangle 714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3" name="Rectangle 714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4" name="Rectangle 714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5" name="Rectangle 714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6" name="Rectangle 714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7" name="Rectangle 714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8" name="Rectangle 714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49" name="Rectangle 714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0" name="Rectangle 714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1" name="Rectangle 715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2" name="Rectangle 715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3" name="Rectangle 715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4" name="Rectangle 715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55" name="Rectangle 715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103" name="Groupe 7102"/>
            <p:cNvGrpSpPr/>
            <p:nvPr userDrawn="1"/>
          </p:nvGrpSpPr>
          <p:grpSpPr>
            <a:xfrm>
              <a:off x="10470830" y="118070"/>
              <a:ext cx="900000" cy="975016"/>
              <a:chOff x="577340" y="166428"/>
              <a:chExt cx="900000" cy="975016"/>
            </a:xfrm>
          </p:grpSpPr>
          <p:sp>
            <p:nvSpPr>
              <p:cNvPr id="7104" name="Rectangle 710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05" name="Rectangle 710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06" name="Rectangle 710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07" name="Rectangle 710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08" name="Rectangle 710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09" name="Rectangle 710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0" name="Rectangle 710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1" name="Rectangle 711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2" name="Rectangle 711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3" name="Rectangle 711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4" name="Rectangle 711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5" name="Rectangle 711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6" name="Rectangle 711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7" name="Rectangle 711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8" name="Rectangle 711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19" name="Rectangle 711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0" name="Rectangle 711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1" name="Rectangle 712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2" name="Rectangle 712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3" name="Rectangle 712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4" name="Rectangle 712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5" name="Rectangle 712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6" name="Rectangle 712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7" name="Rectangle 712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8" name="Rectangle 712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129" name="Rectangle 712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</p:grpSp>
      <p:grpSp>
        <p:nvGrpSpPr>
          <p:cNvPr id="7416" name="Groupe 7415"/>
          <p:cNvGrpSpPr/>
          <p:nvPr userDrawn="1"/>
        </p:nvGrpSpPr>
        <p:grpSpPr>
          <a:xfrm>
            <a:off x="778021" y="2984296"/>
            <a:ext cx="10793490" cy="900000"/>
            <a:chOff x="577340" y="118070"/>
            <a:chExt cx="10793490" cy="979831"/>
          </a:xfrm>
        </p:grpSpPr>
        <p:grpSp>
          <p:nvGrpSpPr>
            <p:cNvPr id="7417" name="Groupe 7416"/>
            <p:cNvGrpSpPr/>
            <p:nvPr userDrawn="1"/>
          </p:nvGrpSpPr>
          <p:grpSpPr>
            <a:xfrm>
              <a:off x="577340" y="122885"/>
              <a:ext cx="900000" cy="975016"/>
              <a:chOff x="577340" y="166428"/>
              <a:chExt cx="900000" cy="975016"/>
            </a:xfrm>
          </p:grpSpPr>
          <p:sp>
            <p:nvSpPr>
              <p:cNvPr id="7715" name="Rectangle 771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6" name="Rectangle 771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7" name="Rectangle 771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8" name="Rectangle 771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9" name="Rectangle 771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0" name="Rectangle 771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1" name="Rectangle 772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2" name="Rectangle 772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3" name="Rectangle 772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4" name="Rectangle 772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5" name="Rectangle 772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6" name="Rectangle 772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7" name="Rectangle 772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8" name="Rectangle 772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29" name="Rectangle 772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0" name="Rectangle 772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1" name="Rectangle 773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2" name="Rectangle 773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3" name="Rectangle 773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4" name="Rectangle 773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5" name="Rectangle 773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6" name="Rectangle 773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7" name="Rectangle 773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8" name="Rectangle 773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39" name="Rectangle 773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40" name="Rectangle 773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18" name="Groupe 7417"/>
            <p:cNvGrpSpPr/>
            <p:nvPr userDrawn="1"/>
          </p:nvGrpSpPr>
          <p:grpSpPr>
            <a:xfrm>
              <a:off x="1476794" y="121922"/>
              <a:ext cx="900000" cy="975016"/>
              <a:chOff x="577340" y="166428"/>
              <a:chExt cx="900000" cy="975016"/>
            </a:xfrm>
          </p:grpSpPr>
          <p:sp>
            <p:nvSpPr>
              <p:cNvPr id="7689" name="Rectangle 768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0" name="Rectangle 768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1" name="Rectangle 769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2" name="Rectangle 769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3" name="Rectangle 769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4" name="Rectangle 769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5" name="Rectangle 769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6" name="Rectangle 769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7" name="Rectangle 769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8" name="Rectangle 769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99" name="Rectangle 769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0" name="Rectangle 769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1" name="Rectangle 770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2" name="Rectangle 770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3" name="Rectangle 770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4" name="Rectangle 770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5" name="Rectangle 770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6" name="Rectangle 770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7" name="Rectangle 770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8" name="Rectangle 770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09" name="Rectangle 770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0" name="Rectangle 770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1" name="Rectangle 771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2" name="Rectangle 771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3" name="Rectangle 771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14" name="Rectangle 771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19" name="Groupe 7418"/>
            <p:cNvGrpSpPr/>
            <p:nvPr userDrawn="1"/>
          </p:nvGrpSpPr>
          <p:grpSpPr>
            <a:xfrm>
              <a:off x="2376164" y="121922"/>
              <a:ext cx="900000" cy="975016"/>
              <a:chOff x="577340" y="166428"/>
              <a:chExt cx="900000" cy="975016"/>
            </a:xfrm>
          </p:grpSpPr>
          <p:sp>
            <p:nvSpPr>
              <p:cNvPr id="7663" name="Rectangle 766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4" name="Rectangle 766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5" name="Rectangle 766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6" name="Rectangle 766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7" name="Rectangle 766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8" name="Rectangle 766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9" name="Rectangle 766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0" name="Rectangle 766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1" name="Rectangle 767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2" name="Rectangle 767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3" name="Rectangle 767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4" name="Rectangle 767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5" name="Rectangle 767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6" name="Rectangle 767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7" name="Rectangle 767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8" name="Rectangle 767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79" name="Rectangle 767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0" name="Rectangle 767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1" name="Rectangle 768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2" name="Rectangle 768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3" name="Rectangle 768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4" name="Rectangle 768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5" name="Rectangle 768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6" name="Rectangle 768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7" name="Rectangle 768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88" name="Rectangle 768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0" name="Groupe 7419"/>
            <p:cNvGrpSpPr/>
            <p:nvPr userDrawn="1"/>
          </p:nvGrpSpPr>
          <p:grpSpPr>
            <a:xfrm>
              <a:off x="3275618" y="120959"/>
              <a:ext cx="900000" cy="975016"/>
              <a:chOff x="577340" y="166428"/>
              <a:chExt cx="900000" cy="975016"/>
            </a:xfrm>
          </p:grpSpPr>
          <p:sp>
            <p:nvSpPr>
              <p:cNvPr id="7637" name="Rectangle 763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8" name="Rectangle 763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9" name="Rectangle 763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0" name="Rectangle 763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1" name="Rectangle 764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2" name="Rectangle 764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3" name="Rectangle 764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4" name="Rectangle 764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5" name="Rectangle 764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6" name="Rectangle 764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7" name="Rectangle 764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8" name="Rectangle 764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49" name="Rectangle 764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0" name="Rectangle 764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1" name="Rectangle 765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2" name="Rectangle 765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3" name="Rectangle 765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4" name="Rectangle 765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5" name="Rectangle 765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6" name="Rectangle 765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7" name="Rectangle 765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8" name="Rectangle 765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59" name="Rectangle 765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0" name="Rectangle 765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1" name="Rectangle 766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62" name="Rectangle 766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1" name="Groupe 7420"/>
            <p:cNvGrpSpPr/>
            <p:nvPr userDrawn="1"/>
          </p:nvGrpSpPr>
          <p:grpSpPr>
            <a:xfrm>
              <a:off x="4175198" y="121922"/>
              <a:ext cx="900000" cy="975016"/>
              <a:chOff x="577340" y="166428"/>
              <a:chExt cx="900000" cy="975016"/>
            </a:xfrm>
          </p:grpSpPr>
          <p:sp>
            <p:nvSpPr>
              <p:cNvPr id="7611" name="Rectangle 7610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2" name="Rectangle 7611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3" name="Rectangle 7612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4" name="Rectangle 7613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5" name="Rectangle 7614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6" name="Rectangle 7615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7" name="Rectangle 7616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8" name="Rectangle 7617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9" name="Rectangle 7618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0" name="Rectangle 7619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1" name="Rectangle 7620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2" name="Rectangle 7621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3" name="Rectangle 7622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4" name="Rectangle 7623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5" name="Rectangle 7624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6" name="Rectangle 7625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7" name="Rectangle 7626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8" name="Rectangle 7627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29" name="Rectangle 7628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0" name="Rectangle 7629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1" name="Rectangle 7630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2" name="Rectangle 7631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3" name="Rectangle 7632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4" name="Rectangle 7633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5" name="Rectangle 7634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36" name="Rectangle 7635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2" name="Groupe 7421"/>
            <p:cNvGrpSpPr/>
            <p:nvPr userDrawn="1"/>
          </p:nvGrpSpPr>
          <p:grpSpPr>
            <a:xfrm>
              <a:off x="5074652" y="120959"/>
              <a:ext cx="900000" cy="975016"/>
              <a:chOff x="577340" y="166428"/>
              <a:chExt cx="900000" cy="975016"/>
            </a:xfrm>
          </p:grpSpPr>
          <p:sp>
            <p:nvSpPr>
              <p:cNvPr id="7585" name="Rectangle 758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6" name="Rectangle 758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7" name="Rectangle 758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8" name="Rectangle 758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9" name="Rectangle 758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0" name="Rectangle 758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1" name="Rectangle 759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2" name="Rectangle 759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3" name="Rectangle 759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4" name="Rectangle 759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5" name="Rectangle 759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6" name="Rectangle 759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7" name="Rectangle 759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8" name="Rectangle 759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99" name="Rectangle 759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0" name="Rectangle 759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1" name="Rectangle 760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2" name="Rectangle 760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3" name="Rectangle 760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4" name="Rectangle 760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5" name="Rectangle 760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6" name="Rectangle 760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7" name="Rectangle 760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8" name="Rectangle 760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09" name="Rectangle 760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610" name="Rectangle 760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3" name="Groupe 7422"/>
            <p:cNvGrpSpPr/>
            <p:nvPr userDrawn="1"/>
          </p:nvGrpSpPr>
          <p:grpSpPr>
            <a:xfrm>
              <a:off x="5974022" y="120959"/>
              <a:ext cx="900000" cy="975016"/>
              <a:chOff x="577340" y="166428"/>
              <a:chExt cx="900000" cy="975016"/>
            </a:xfrm>
          </p:grpSpPr>
          <p:sp>
            <p:nvSpPr>
              <p:cNvPr id="7559" name="Rectangle 755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0" name="Rectangle 755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1" name="Rectangle 756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2" name="Rectangle 756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3" name="Rectangle 756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4" name="Rectangle 756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5" name="Rectangle 756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6" name="Rectangle 756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7" name="Rectangle 756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8" name="Rectangle 756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69" name="Rectangle 756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0" name="Rectangle 756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1" name="Rectangle 757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2" name="Rectangle 757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3" name="Rectangle 757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4" name="Rectangle 757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5" name="Rectangle 757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6" name="Rectangle 757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7" name="Rectangle 757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8" name="Rectangle 757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79" name="Rectangle 757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0" name="Rectangle 757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1" name="Rectangle 758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2" name="Rectangle 758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3" name="Rectangle 758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84" name="Rectangle 758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4" name="Groupe 7423"/>
            <p:cNvGrpSpPr/>
            <p:nvPr userDrawn="1"/>
          </p:nvGrpSpPr>
          <p:grpSpPr>
            <a:xfrm>
              <a:off x="6873476" y="119996"/>
              <a:ext cx="900000" cy="975016"/>
              <a:chOff x="577340" y="166428"/>
              <a:chExt cx="900000" cy="975016"/>
            </a:xfrm>
          </p:grpSpPr>
          <p:sp>
            <p:nvSpPr>
              <p:cNvPr id="7533" name="Rectangle 753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4" name="Rectangle 753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5" name="Rectangle 753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6" name="Rectangle 753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7" name="Rectangle 753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8" name="Rectangle 753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9" name="Rectangle 753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0" name="Rectangle 753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1" name="Rectangle 754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2" name="Rectangle 754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3" name="Rectangle 754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4" name="Rectangle 754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5" name="Rectangle 754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6" name="Rectangle 754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7" name="Rectangle 754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8" name="Rectangle 754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49" name="Rectangle 754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0" name="Rectangle 754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1" name="Rectangle 755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2" name="Rectangle 755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3" name="Rectangle 755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4" name="Rectangle 755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5" name="Rectangle 755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6" name="Rectangle 755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7" name="Rectangle 755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58" name="Rectangle 755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5" name="Groupe 7424"/>
            <p:cNvGrpSpPr/>
            <p:nvPr userDrawn="1"/>
          </p:nvGrpSpPr>
          <p:grpSpPr>
            <a:xfrm>
              <a:off x="7772552" y="119996"/>
              <a:ext cx="900000" cy="975016"/>
              <a:chOff x="577340" y="166428"/>
              <a:chExt cx="900000" cy="975016"/>
            </a:xfrm>
          </p:grpSpPr>
          <p:sp>
            <p:nvSpPr>
              <p:cNvPr id="7507" name="Rectangle 750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8" name="Rectangle 750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9" name="Rectangle 750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0" name="Rectangle 750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1" name="Rectangle 751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2" name="Rectangle 751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3" name="Rectangle 751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4" name="Rectangle 751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5" name="Rectangle 751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6" name="Rectangle 751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7" name="Rectangle 751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8" name="Rectangle 751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19" name="Rectangle 751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0" name="Rectangle 751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1" name="Rectangle 752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2" name="Rectangle 752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3" name="Rectangle 752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4" name="Rectangle 752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5" name="Rectangle 752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6" name="Rectangle 752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7" name="Rectangle 752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8" name="Rectangle 752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29" name="Rectangle 752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0" name="Rectangle 752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1" name="Rectangle 753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32" name="Rectangle 753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6" name="Groupe 7425"/>
            <p:cNvGrpSpPr/>
            <p:nvPr userDrawn="1"/>
          </p:nvGrpSpPr>
          <p:grpSpPr>
            <a:xfrm>
              <a:off x="8672006" y="119033"/>
              <a:ext cx="900000" cy="975016"/>
              <a:chOff x="577340" y="166428"/>
              <a:chExt cx="900000" cy="975016"/>
            </a:xfrm>
          </p:grpSpPr>
          <p:sp>
            <p:nvSpPr>
              <p:cNvPr id="7481" name="Rectangle 7480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2" name="Rectangle 7481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3" name="Rectangle 7482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4" name="Rectangle 7483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5" name="Rectangle 7484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6" name="Rectangle 7485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7" name="Rectangle 7486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8" name="Rectangle 7487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9" name="Rectangle 7488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0" name="Rectangle 7489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1" name="Rectangle 7490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2" name="Rectangle 7491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3" name="Rectangle 7492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4" name="Rectangle 7493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5" name="Rectangle 7494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6" name="Rectangle 7495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7" name="Rectangle 7496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8" name="Rectangle 7497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99" name="Rectangle 7498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0" name="Rectangle 7499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1" name="Rectangle 7500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2" name="Rectangle 7501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3" name="Rectangle 7502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4" name="Rectangle 7503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5" name="Rectangle 7504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506" name="Rectangle 7505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7" name="Groupe 7426"/>
            <p:cNvGrpSpPr/>
            <p:nvPr userDrawn="1"/>
          </p:nvGrpSpPr>
          <p:grpSpPr>
            <a:xfrm>
              <a:off x="9571376" y="119033"/>
              <a:ext cx="900000" cy="975016"/>
              <a:chOff x="577340" y="166428"/>
              <a:chExt cx="900000" cy="975016"/>
            </a:xfrm>
          </p:grpSpPr>
          <p:sp>
            <p:nvSpPr>
              <p:cNvPr id="7455" name="Rectangle 745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6" name="Rectangle 745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7" name="Rectangle 745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8" name="Rectangle 745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9" name="Rectangle 745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0" name="Rectangle 745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1" name="Rectangle 746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2" name="Rectangle 746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3" name="Rectangle 746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4" name="Rectangle 746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5" name="Rectangle 746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6" name="Rectangle 746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7" name="Rectangle 746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8" name="Rectangle 746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69" name="Rectangle 746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0" name="Rectangle 746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1" name="Rectangle 747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2" name="Rectangle 747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3" name="Rectangle 747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4" name="Rectangle 747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5" name="Rectangle 747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6" name="Rectangle 747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7" name="Rectangle 747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8" name="Rectangle 747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79" name="Rectangle 747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80" name="Rectangle 747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428" name="Groupe 7427"/>
            <p:cNvGrpSpPr/>
            <p:nvPr userDrawn="1"/>
          </p:nvGrpSpPr>
          <p:grpSpPr>
            <a:xfrm>
              <a:off x="10470830" y="118070"/>
              <a:ext cx="900000" cy="975016"/>
              <a:chOff x="577340" y="166428"/>
              <a:chExt cx="900000" cy="975016"/>
            </a:xfrm>
          </p:grpSpPr>
          <p:sp>
            <p:nvSpPr>
              <p:cNvPr id="7429" name="Rectangle 742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0" name="Rectangle 742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1" name="Rectangle 743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2" name="Rectangle 743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3" name="Rectangle 743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4" name="Rectangle 743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5" name="Rectangle 743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6" name="Rectangle 743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7" name="Rectangle 743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8" name="Rectangle 743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39" name="Rectangle 743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0" name="Rectangle 743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1" name="Rectangle 744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2" name="Rectangle 744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3" name="Rectangle 744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4" name="Rectangle 744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5" name="Rectangle 744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6" name="Rectangle 744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7" name="Rectangle 744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8" name="Rectangle 744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49" name="Rectangle 744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0" name="Rectangle 744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1" name="Rectangle 745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2" name="Rectangle 745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3" name="Rectangle 745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454" name="Rectangle 745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</p:grpSp>
      <p:grpSp>
        <p:nvGrpSpPr>
          <p:cNvPr id="7741" name="Groupe 7740"/>
          <p:cNvGrpSpPr/>
          <p:nvPr userDrawn="1"/>
        </p:nvGrpSpPr>
        <p:grpSpPr>
          <a:xfrm>
            <a:off x="778021" y="3877747"/>
            <a:ext cx="10793490" cy="900000"/>
            <a:chOff x="577340" y="118070"/>
            <a:chExt cx="10793490" cy="979831"/>
          </a:xfrm>
        </p:grpSpPr>
        <p:grpSp>
          <p:nvGrpSpPr>
            <p:cNvPr id="7742" name="Groupe 7741"/>
            <p:cNvGrpSpPr/>
            <p:nvPr userDrawn="1"/>
          </p:nvGrpSpPr>
          <p:grpSpPr>
            <a:xfrm>
              <a:off x="577340" y="122885"/>
              <a:ext cx="900000" cy="975016"/>
              <a:chOff x="577340" y="166428"/>
              <a:chExt cx="900000" cy="975016"/>
            </a:xfrm>
          </p:grpSpPr>
          <p:sp>
            <p:nvSpPr>
              <p:cNvPr id="8040" name="Rectangle 803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1" name="Rectangle 804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2" name="Rectangle 804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3" name="Rectangle 804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4" name="Rectangle 804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5" name="Rectangle 804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6" name="Rectangle 804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7" name="Rectangle 804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8" name="Rectangle 804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49" name="Rectangle 804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0" name="Rectangle 804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1" name="Rectangle 805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2" name="Rectangle 805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3" name="Rectangle 805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4" name="Rectangle 805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5" name="Rectangle 805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6" name="Rectangle 805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7" name="Rectangle 805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8" name="Rectangle 805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59" name="Rectangle 805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60" name="Rectangle 805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61" name="Rectangle 806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62" name="Rectangle 806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63" name="Rectangle 806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64" name="Rectangle 806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65" name="Rectangle 806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43" name="Groupe 7742"/>
            <p:cNvGrpSpPr/>
            <p:nvPr userDrawn="1"/>
          </p:nvGrpSpPr>
          <p:grpSpPr>
            <a:xfrm>
              <a:off x="1476794" y="121922"/>
              <a:ext cx="900000" cy="975016"/>
              <a:chOff x="577340" y="166428"/>
              <a:chExt cx="900000" cy="975016"/>
            </a:xfrm>
          </p:grpSpPr>
          <p:sp>
            <p:nvSpPr>
              <p:cNvPr id="8014" name="Rectangle 801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5" name="Rectangle 801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6" name="Rectangle 801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7" name="Rectangle 801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8" name="Rectangle 801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9" name="Rectangle 801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0" name="Rectangle 801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1" name="Rectangle 802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2" name="Rectangle 802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3" name="Rectangle 802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4" name="Rectangle 802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5" name="Rectangle 802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6" name="Rectangle 802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7" name="Rectangle 802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8" name="Rectangle 802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29" name="Rectangle 802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0" name="Rectangle 802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1" name="Rectangle 803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2" name="Rectangle 803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3" name="Rectangle 803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4" name="Rectangle 803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5" name="Rectangle 803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6" name="Rectangle 803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7" name="Rectangle 803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8" name="Rectangle 803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39" name="Rectangle 803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44" name="Groupe 7743"/>
            <p:cNvGrpSpPr/>
            <p:nvPr userDrawn="1"/>
          </p:nvGrpSpPr>
          <p:grpSpPr>
            <a:xfrm>
              <a:off x="2376164" y="121922"/>
              <a:ext cx="900000" cy="975016"/>
              <a:chOff x="577340" y="166428"/>
              <a:chExt cx="900000" cy="975016"/>
            </a:xfrm>
          </p:grpSpPr>
          <p:sp>
            <p:nvSpPr>
              <p:cNvPr id="7988" name="Rectangle 7987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9" name="Rectangle 7988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0" name="Rectangle 7989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1" name="Rectangle 7990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2" name="Rectangle 7991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3" name="Rectangle 7992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4" name="Rectangle 7993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5" name="Rectangle 7994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6" name="Rectangle 7995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7" name="Rectangle 7996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8" name="Rectangle 7997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99" name="Rectangle 7998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0" name="Rectangle 7999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1" name="Rectangle 8000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2" name="Rectangle 8001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3" name="Rectangle 8002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4" name="Rectangle 8003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5" name="Rectangle 8004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6" name="Rectangle 8005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7" name="Rectangle 8006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8" name="Rectangle 8007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09" name="Rectangle 8008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0" name="Rectangle 8009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1" name="Rectangle 8010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2" name="Rectangle 8011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13" name="Rectangle 8012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45" name="Groupe 7744"/>
            <p:cNvGrpSpPr/>
            <p:nvPr userDrawn="1"/>
          </p:nvGrpSpPr>
          <p:grpSpPr>
            <a:xfrm>
              <a:off x="3275618" y="120959"/>
              <a:ext cx="900000" cy="975016"/>
              <a:chOff x="577340" y="166428"/>
              <a:chExt cx="900000" cy="975016"/>
            </a:xfrm>
          </p:grpSpPr>
          <p:sp>
            <p:nvSpPr>
              <p:cNvPr id="7962" name="Rectangle 7961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3" name="Rectangle 7962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4" name="Rectangle 7963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5" name="Rectangle 7964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6" name="Rectangle 7965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7" name="Rectangle 7966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8" name="Rectangle 7967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9" name="Rectangle 7968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0" name="Rectangle 7969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1" name="Rectangle 7970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2" name="Rectangle 7971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3" name="Rectangle 7972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4" name="Rectangle 7973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5" name="Rectangle 7974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6" name="Rectangle 7975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7" name="Rectangle 7976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8" name="Rectangle 7977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79" name="Rectangle 7978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0" name="Rectangle 7979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1" name="Rectangle 7980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2" name="Rectangle 7981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3" name="Rectangle 7982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4" name="Rectangle 7983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5" name="Rectangle 7984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6" name="Rectangle 7985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87" name="Rectangle 7986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46" name="Groupe 7745"/>
            <p:cNvGrpSpPr/>
            <p:nvPr userDrawn="1"/>
          </p:nvGrpSpPr>
          <p:grpSpPr>
            <a:xfrm>
              <a:off x="4175198" y="121922"/>
              <a:ext cx="900000" cy="975016"/>
              <a:chOff x="577340" y="166428"/>
              <a:chExt cx="900000" cy="975016"/>
            </a:xfrm>
          </p:grpSpPr>
          <p:sp>
            <p:nvSpPr>
              <p:cNvPr id="7936" name="Rectangle 7935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7" name="Rectangle 7936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8" name="Rectangle 7937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9" name="Rectangle 7938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0" name="Rectangle 7939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1" name="Rectangle 7940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2" name="Rectangle 7941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3" name="Rectangle 7942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4" name="Rectangle 7943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5" name="Rectangle 7944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6" name="Rectangle 7945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7" name="Rectangle 7946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8" name="Rectangle 7947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49" name="Rectangle 7948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0" name="Rectangle 7949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1" name="Rectangle 7950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2" name="Rectangle 7951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3" name="Rectangle 7952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4" name="Rectangle 7953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5" name="Rectangle 7954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6" name="Rectangle 7955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7" name="Rectangle 7956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8" name="Rectangle 7957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59" name="Rectangle 7958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0" name="Rectangle 7959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61" name="Rectangle 796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47" name="Groupe 7746"/>
            <p:cNvGrpSpPr/>
            <p:nvPr userDrawn="1"/>
          </p:nvGrpSpPr>
          <p:grpSpPr>
            <a:xfrm>
              <a:off x="5074652" y="120959"/>
              <a:ext cx="900000" cy="975016"/>
              <a:chOff x="577340" y="166428"/>
              <a:chExt cx="900000" cy="975016"/>
            </a:xfrm>
          </p:grpSpPr>
          <p:sp>
            <p:nvSpPr>
              <p:cNvPr id="7910" name="Rectangle 790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1" name="Rectangle 791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2" name="Rectangle 791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3" name="Rectangle 791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4" name="Rectangle 791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5" name="Rectangle 791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6" name="Rectangle 791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7" name="Rectangle 791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8" name="Rectangle 791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19" name="Rectangle 791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0" name="Rectangle 791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1" name="Rectangle 792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2" name="Rectangle 792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3" name="Rectangle 792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4" name="Rectangle 792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5" name="Rectangle 792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6" name="Rectangle 792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7" name="Rectangle 792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8" name="Rectangle 792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29" name="Rectangle 792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0" name="Rectangle 792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1" name="Rectangle 793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2" name="Rectangle 793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3" name="Rectangle 793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4" name="Rectangle 793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35" name="Rectangle 793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48" name="Groupe 7747"/>
            <p:cNvGrpSpPr/>
            <p:nvPr userDrawn="1"/>
          </p:nvGrpSpPr>
          <p:grpSpPr>
            <a:xfrm>
              <a:off x="5974022" y="120959"/>
              <a:ext cx="900000" cy="975016"/>
              <a:chOff x="577340" y="166428"/>
              <a:chExt cx="900000" cy="975016"/>
            </a:xfrm>
          </p:grpSpPr>
          <p:sp>
            <p:nvSpPr>
              <p:cNvPr id="7884" name="Rectangle 788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5" name="Rectangle 788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6" name="Rectangle 788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7" name="Rectangle 788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8" name="Rectangle 788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9" name="Rectangle 788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0" name="Rectangle 788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1" name="Rectangle 789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2" name="Rectangle 789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3" name="Rectangle 789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4" name="Rectangle 789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5" name="Rectangle 789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6" name="Rectangle 789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7" name="Rectangle 789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8" name="Rectangle 789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99" name="Rectangle 789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0" name="Rectangle 789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1" name="Rectangle 790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2" name="Rectangle 790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3" name="Rectangle 790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4" name="Rectangle 790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5" name="Rectangle 790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6" name="Rectangle 790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7" name="Rectangle 790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8" name="Rectangle 790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909" name="Rectangle 790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49" name="Groupe 7748"/>
            <p:cNvGrpSpPr/>
            <p:nvPr userDrawn="1"/>
          </p:nvGrpSpPr>
          <p:grpSpPr>
            <a:xfrm>
              <a:off x="6873476" y="119996"/>
              <a:ext cx="900000" cy="975016"/>
              <a:chOff x="577340" y="166428"/>
              <a:chExt cx="900000" cy="975016"/>
            </a:xfrm>
          </p:grpSpPr>
          <p:sp>
            <p:nvSpPr>
              <p:cNvPr id="7858" name="Rectangle 7857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9" name="Rectangle 7858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0" name="Rectangle 7859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1" name="Rectangle 7860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2" name="Rectangle 7861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3" name="Rectangle 7862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4" name="Rectangle 7863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5" name="Rectangle 7864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6" name="Rectangle 7865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7" name="Rectangle 7866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8" name="Rectangle 7867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69" name="Rectangle 7868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0" name="Rectangle 7869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1" name="Rectangle 7870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2" name="Rectangle 7871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3" name="Rectangle 7872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4" name="Rectangle 7873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5" name="Rectangle 7874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6" name="Rectangle 7875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7" name="Rectangle 7876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8" name="Rectangle 7877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79" name="Rectangle 7878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0" name="Rectangle 7879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1" name="Rectangle 7880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2" name="Rectangle 7881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83" name="Rectangle 7882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50" name="Groupe 7749"/>
            <p:cNvGrpSpPr/>
            <p:nvPr userDrawn="1"/>
          </p:nvGrpSpPr>
          <p:grpSpPr>
            <a:xfrm>
              <a:off x="7772552" y="119996"/>
              <a:ext cx="900000" cy="975016"/>
              <a:chOff x="577340" y="166428"/>
              <a:chExt cx="900000" cy="975016"/>
            </a:xfrm>
          </p:grpSpPr>
          <p:sp>
            <p:nvSpPr>
              <p:cNvPr id="7832" name="Rectangle 7831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3" name="Rectangle 7832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4" name="Rectangle 7833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5" name="Rectangle 7834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6" name="Rectangle 7835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7" name="Rectangle 7836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8" name="Rectangle 7837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9" name="Rectangle 7838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0" name="Rectangle 7839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1" name="Rectangle 7840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2" name="Rectangle 7841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3" name="Rectangle 7842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4" name="Rectangle 7843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5" name="Rectangle 7844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6" name="Rectangle 7845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7" name="Rectangle 7846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8" name="Rectangle 7847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49" name="Rectangle 7848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0" name="Rectangle 7849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1" name="Rectangle 7850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2" name="Rectangle 7851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3" name="Rectangle 7852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4" name="Rectangle 7853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5" name="Rectangle 7854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6" name="Rectangle 7855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57" name="Rectangle 7856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51" name="Groupe 7750"/>
            <p:cNvGrpSpPr/>
            <p:nvPr userDrawn="1"/>
          </p:nvGrpSpPr>
          <p:grpSpPr>
            <a:xfrm>
              <a:off x="8672006" y="119033"/>
              <a:ext cx="900000" cy="975016"/>
              <a:chOff x="577340" y="166428"/>
              <a:chExt cx="900000" cy="975016"/>
            </a:xfrm>
          </p:grpSpPr>
          <p:sp>
            <p:nvSpPr>
              <p:cNvPr id="7806" name="Rectangle 7805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7" name="Rectangle 7806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8" name="Rectangle 7807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9" name="Rectangle 7808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0" name="Rectangle 7809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1" name="Rectangle 7810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2" name="Rectangle 7811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3" name="Rectangle 7812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4" name="Rectangle 7813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5" name="Rectangle 7814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6" name="Rectangle 7815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7" name="Rectangle 7816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8" name="Rectangle 7817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19" name="Rectangle 7818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0" name="Rectangle 7819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1" name="Rectangle 7820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2" name="Rectangle 7821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3" name="Rectangle 7822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4" name="Rectangle 7823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5" name="Rectangle 7824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6" name="Rectangle 7825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7" name="Rectangle 7826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8" name="Rectangle 7827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29" name="Rectangle 7828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0" name="Rectangle 7829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31" name="Rectangle 783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52" name="Groupe 7751"/>
            <p:cNvGrpSpPr/>
            <p:nvPr userDrawn="1"/>
          </p:nvGrpSpPr>
          <p:grpSpPr>
            <a:xfrm>
              <a:off x="9571376" y="119033"/>
              <a:ext cx="900000" cy="975016"/>
              <a:chOff x="577340" y="166428"/>
              <a:chExt cx="900000" cy="975016"/>
            </a:xfrm>
          </p:grpSpPr>
          <p:sp>
            <p:nvSpPr>
              <p:cNvPr id="7780" name="Rectangle 777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1" name="Rectangle 778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2" name="Rectangle 778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3" name="Rectangle 778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4" name="Rectangle 778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5" name="Rectangle 778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6" name="Rectangle 778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7" name="Rectangle 778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8" name="Rectangle 778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89" name="Rectangle 778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0" name="Rectangle 778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1" name="Rectangle 779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2" name="Rectangle 779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3" name="Rectangle 779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4" name="Rectangle 779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5" name="Rectangle 779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6" name="Rectangle 779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7" name="Rectangle 779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8" name="Rectangle 779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99" name="Rectangle 779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0" name="Rectangle 779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1" name="Rectangle 780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2" name="Rectangle 780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3" name="Rectangle 780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4" name="Rectangle 780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805" name="Rectangle 780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7753" name="Groupe 7752"/>
            <p:cNvGrpSpPr/>
            <p:nvPr userDrawn="1"/>
          </p:nvGrpSpPr>
          <p:grpSpPr>
            <a:xfrm>
              <a:off x="10470830" y="118070"/>
              <a:ext cx="900000" cy="975016"/>
              <a:chOff x="577340" y="166428"/>
              <a:chExt cx="900000" cy="975016"/>
            </a:xfrm>
          </p:grpSpPr>
          <p:sp>
            <p:nvSpPr>
              <p:cNvPr id="7754" name="Rectangle 775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55" name="Rectangle 775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56" name="Rectangle 775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57" name="Rectangle 775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58" name="Rectangle 775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59" name="Rectangle 775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0" name="Rectangle 775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1" name="Rectangle 776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2" name="Rectangle 776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3" name="Rectangle 776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4" name="Rectangle 776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5" name="Rectangle 776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6" name="Rectangle 776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7" name="Rectangle 776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8" name="Rectangle 776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69" name="Rectangle 776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0" name="Rectangle 776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1" name="Rectangle 777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2" name="Rectangle 777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3" name="Rectangle 777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4" name="Rectangle 777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5" name="Rectangle 777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6" name="Rectangle 777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7" name="Rectangle 777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8" name="Rectangle 777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7779" name="Rectangle 777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</p:grpSp>
      <p:grpSp>
        <p:nvGrpSpPr>
          <p:cNvPr id="8066" name="Groupe 8065"/>
          <p:cNvGrpSpPr/>
          <p:nvPr userDrawn="1"/>
        </p:nvGrpSpPr>
        <p:grpSpPr>
          <a:xfrm>
            <a:off x="778021" y="4777746"/>
            <a:ext cx="10793490" cy="900000"/>
            <a:chOff x="577340" y="118070"/>
            <a:chExt cx="10793490" cy="979831"/>
          </a:xfrm>
        </p:grpSpPr>
        <p:grpSp>
          <p:nvGrpSpPr>
            <p:cNvPr id="8067" name="Groupe 8066"/>
            <p:cNvGrpSpPr/>
            <p:nvPr userDrawn="1"/>
          </p:nvGrpSpPr>
          <p:grpSpPr>
            <a:xfrm>
              <a:off x="577340" y="122885"/>
              <a:ext cx="900000" cy="975016"/>
              <a:chOff x="577340" y="166428"/>
              <a:chExt cx="900000" cy="975016"/>
            </a:xfrm>
          </p:grpSpPr>
          <p:sp>
            <p:nvSpPr>
              <p:cNvPr id="8365" name="Rectangle 836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6" name="Rectangle 836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7" name="Rectangle 836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8" name="Rectangle 836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9" name="Rectangle 836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0" name="Rectangle 836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1" name="Rectangle 837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2" name="Rectangle 837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3" name="Rectangle 837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4" name="Rectangle 837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5" name="Rectangle 837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6" name="Rectangle 837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7" name="Rectangle 837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8" name="Rectangle 837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79" name="Rectangle 837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0" name="Rectangle 837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1" name="Rectangle 838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2" name="Rectangle 838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3" name="Rectangle 838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4" name="Rectangle 838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5" name="Rectangle 838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6" name="Rectangle 838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7" name="Rectangle 838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8" name="Rectangle 838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89" name="Rectangle 838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90" name="Rectangle 838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68" name="Groupe 8067"/>
            <p:cNvGrpSpPr/>
            <p:nvPr userDrawn="1"/>
          </p:nvGrpSpPr>
          <p:grpSpPr>
            <a:xfrm>
              <a:off x="1476794" y="121922"/>
              <a:ext cx="900000" cy="975016"/>
              <a:chOff x="577340" y="166428"/>
              <a:chExt cx="900000" cy="975016"/>
            </a:xfrm>
          </p:grpSpPr>
          <p:sp>
            <p:nvSpPr>
              <p:cNvPr id="8339" name="Rectangle 833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0" name="Rectangle 833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1" name="Rectangle 834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2" name="Rectangle 834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3" name="Rectangle 834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4" name="Rectangle 834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5" name="Rectangle 834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6" name="Rectangle 834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7" name="Rectangle 834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8" name="Rectangle 834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49" name="Rectangle 834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0" name="Rectangle 834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1" name="Rectangle 835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2" name="Rectangle 835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3" name="Rectangle 835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4" name="Rectangle 835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5" name="Rectangle 835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6" name="Rectangle 835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7" name="Rectangle 835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8" name="Rectangle 835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59" name="Rectangle 835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0" name="Rectangle 835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1" name="Rectangle 836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2" name="Rectangle 836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3" name="Rectangle 836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64" name="Rectangle 836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69" name="Groupe 8068"/>
            <p:cNvGrpSpPr/>
            <p:nvPr userDrawn="1"/>
          </p:nvGrpSpPr>
          <p:grpSpPr>
            <a:xfrm>
              <a:off x="2376164" y="121922"/>
              <a:ext cx="900000" cy="975016"/>
              <a:chOff x="577340" y="166428"/>
              <a:chExt cx="900000" cy="975016"/>
            </a:xfrm>
          </p:grpSpPr>
          <p:sp>
            <p:nvSpPr>
              <p:cNvPr id="8313" name="Rectangle 831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4" name="Rectangle 831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5" name="Rectangle 831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6" name="Rectangle 831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7" name="Rectangle 831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8" name="Rectangle 831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9" name="Rectangle 831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0" name="Rectangle 831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1" name="Rectangle 832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2" name="Rectangle 832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3" name="Rectangle 832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4" name="Rectangle 832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5" name="Rectangle 832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6" name="Rectangle 832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7" name="Rectangle 832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8" name="Rectangle 832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29" name="Rectangle 832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0" name="Rectangle 832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1" name="Rectangle 833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2" name="Rectangle 833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3" name="Rectangle 833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4" name="Rectangle 833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5" name="Rectangle 833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6" name="Rectangle 833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7" name="Rectangle 833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38" name="Rectangle 833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0" name="Groupe 8069"/>
            <p:cNvGrpSpPr/>
            <p:nvPr userDrawn="1"/>
          </p:nvGrpSpPr>
          <p:grpSpPr>
            <a:xfrm>
              <a:off x="3275618" y="120959"/>
              <a:ext cx="900000" cy="975016"/>
              <a:chOff x="577340" y="166428"/>
              <a:chExt cx="900000" cy="975016"/>
            </a:xfrm>
          </p:grpSpPr>
          <p:sp>
            <p:nvSpPr>
              <p:cNvPr id="8287" name="Rectangle 828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8" name="Rectangle 828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9" name="Rectangle 828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0" name="Rectangle 828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1" name="Rectangle 829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2" name="Rectangle 829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3" name="Rectangle 829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4" name="Rectangle 829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5" name="Rectangle 829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6" name="Rectangle 829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7" name="Rectangle 829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8" name="Rectangle 829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99" name="Rectangle 829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0" name="Rectangle 829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1" name="Rectangle 830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2" name="Rectangle 830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3" name="Rectangle 830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4" name="Rectangle 830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5" name="Rectangle 830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6" name="Rectangle 830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7" name="Rectangle 830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8" name="Rectangle 830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09" name="Rectangle 830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0" name="Rectangle 830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1" name="Rectangle 831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312" name="Rectangle 831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1" name="Groupe 8070"/>
            <p:cNvGrpSpPr/>
            <p:nvPr userDrawn="1"/>
          </p:nvGrpSpPr>
          <p:grpSpPr>
            <a:xfrm>
              <a:off x="4175198" y="121922"/>
              <a:ext cx="900000" cy="975016"/>
              <a:chOff x="577340" y="166428"/>
              <a:chExt cx="900000" cy="975016"/>
            </a:xfrm>
          </p:grpSpPr>
          <p:sp>
            <p:nvSpPr>
              <p:cNvPr id="8261" name="Rectangle 8260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2" name="Rectangle 8261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3" name="Rectangle 8262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4" name="Rectangle 8263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5" name="Rectangle 8264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6" name="Rectangle 8265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7" name="Rectangle 8266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8" name="Rectangle 8267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9" name="Rectangle 8268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0" name="Rectangle 8269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1" name="Rectangle 8270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2" name="Rectangle 8271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3" name="Rectangle 8272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4" name="Rectangle 8273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5" name="Rectangle 8274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6" name="Rectangle 8275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7" name="Rectangle 8276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8" name="Rectangle 8277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79" name="Rectangle 8278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0" name="Rectangle 8279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1" name="Rectangle 8280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2" name="Rectangle 8281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3" name="Rectangle 8282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4" name="Rectangle 8283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5" name="Rectangle 8284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86" name="Rectangle 8285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2" name="Groupe 8071"/>
            <p:cNvGrpSpPr/>
            <p:nvPr userDrawn="1"/>
          </p:nvGrpSpPr>
          <p:grpSpPr>
            <a:xfrm>
              <a:off x="5074652" y="120959"/>
              <a:ext cx="900000" cy="975016"/>
              <a:chOff x="577340" y="166428"/>
              <a:chExt cx="900000" cy="975016"/>
            </a:xfrm>
          </p:grpSpPr>
          <p:sp>
            <p:nvSpPr>
              <p:cNvPr id="8235" name="Rectangle 823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6" name="Rectangle 823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7" name="Rectangle 823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8" name="Rectangle 823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9" name="Rectangle 823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0" name="Rectangle 823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1" name="Rectangle 824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2" name="Rectangle 824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3" name="Rectangle 824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4" name="Rectangle 824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5" name="Rectangle 824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6" name="Rectangle 824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7" name="Rectangle 824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8" name="Rectangle 824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49" name="Rectangle 824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0" name="Rectangle 824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1" name="Rectangle 825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2" name="Rectangle 825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3" name="Rectangle 825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4" name="Rectangle 825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5" name="Rectangle 825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6" name="Rectangle 825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7" name="Rectangle 825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8" name="Rectangle 825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59" name="Rectangle 825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60" name="Rectangle 825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3" name="Groupe 8072"/>
            <p:cNvGrpSpPr/>
            <p:nvPr userDrawn="1"/>
          </p:nvGrpSpPr>
          <p:grpSpPr>
            <a:xfrm>
              <a:off x="5974022" y="120959"/>
              <a:ext cx="900000" cy="975016"/>
              <a:chOff x="577340" y="166428"/>
              <a:chExt cx="900000" cy="975016"/>
            </a:xfrm>
          </p:grpSpPr>
          <p:sp>
            <p:nvSpPr>
              <p:cNvPr id="8209" name="Rectangle 820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0" name="Rectangle 820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1" name="Rectangle 821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2" name="Rectangle 821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3" name="Rectangle 821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4" name="Rectangle 821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5" name="Rectangle 821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6" name="Rectangle 821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7" name="Rectangle 821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8" name="Rectangle 821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19" name="Rectangle 821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0" name="Rectangle 821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1" name="Rectangle 822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2" name="Rectangle 822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3" name="Rectangle 822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4" name="Rectangle 822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5" name="Rectangle 822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6" name="Rectangle 822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7" name="Rectangle 822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8" name="Rectangle 822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29" name="Rectangle 822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0" name="Rectangle 822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1" name="Rectangle 823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2" name="Rectangle 823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3" name="Rectangle 823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34" name="Rectangle 823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4" name="Groupe 8073"/>
            <p:cNvGrpSpPr/>
            <p:nvPr userDrawn="1"/>
          </p:nvGrpSpPr>
          <p:grpSpPr>
            <a:xfrm>
              <a:off x="6873476" y="119996"/>
              <a:ext cx="900000" cy="975016"/>
              <a:chOff x="577340" y="166428"/>
              <a:chExt cx="900000" cy="975016"/>
            </a:xfrm>
          </p:grpSpPr>
          <p:sp>
            <p:nvSpPr>
              <p:cNvPr id="8183" name="Rectangle 8182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4" name="Rectangle 8183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5" name="Rectangle 8184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6" name="Rectangle 8185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7" name="Rectangle 8186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8" name="Rectangle 8187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9" name="Rectangle 8188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0" name="Rectangle 8189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1" name="Rectangle 8190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2" name="Rectangle 8191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3" name="Rectangle 8192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4" name="Rectangle 8193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5" name="Rectangle 8194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6" name="Rectangle 8195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7" name="Rectangle 8196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8" name="Rectangle 8197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99" name="Rectangle 8198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0" name="Rectangle 8199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1" name="Rectangle 8200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2" name="Rectangle 8201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3" name="Rectangle 8202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4" name="Rectangle 8203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5" name="Rectangle 8204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6" name="Rectangle 8205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7" name="Rectangle 8206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208" name="Rectangle 8207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5" name="Groupe 8074"/>
            <p:cNvGrpSpPr/>
            <p:nvPr userDrawn="1"/>
          </p:nvGrpSpPr>
          <p:grpSpPr>
            <a:xfrm>
              <a:off x="7772552" y="119996"/>
              <a:ext cx="900000" cy="975016"/>
              <a:chOff x="577340" y="166428"/>
              <a:chExt cx="900000" cy="975016"/>
            </a:xfrm>
          </p:grpSpPr>
          <p:sp>
            <p:nvSpPr>
              <p:cNvPr id="8157" name="Rectangle 8156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8" name="Rectangle 8157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9" name="Rectangle 8158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0" name="Rectangle 8159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1" name="Rectangle 8160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2" name="Rectangle 8161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3" name="Rectangle 8162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4" name="Rectangle 8163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5" name="Rectangle 8164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6" name="Rectangle 8165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7" name="Rectangle 8166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8" name="Rectangle 8167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69" name="Rectangle 8168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0" name="Rectangle 8169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1" name="Rectangle 8170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2" name="Rectangle 8171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3" name="Rectangle 8172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4" name="Rectangle 8173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5" name="Rectangle 8174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6" name="Rectangle 8175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7" name="Rectangle 8176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8" name="Rectangle 8177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79" name="Rectangle 8178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0" name="Rectangle 8179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1" name="Rectangle 8180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82" name="Rectangle 8181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6" name="Groupe 8075"/>
            <p:cNvGrpSpPr/>
            <p:nvPr userDrawn="1"/>
          </p:nvGrpSpPr>
          <p:grpSpPr>
            <a:xfrm>
              <a:off x="8672006" y="119033"/>
              <a:ext cx="900000" cy="975016"/>
              <a:chOff x="577340" y="166428"/>
              <a:chExt cx="900000" cy="975016"/>
            </a:xfrm>
          </p:grpSpPr>
          <p:sp>
            <p:nvSpPr>
              <p:cNvPr id="8131" name="Rectangle 8130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2" name="Rectangle 8131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3" name="Rectangle 8132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4" name="Rectangle 8133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5" name="Rectangle 8134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6" name="Rectangle 8135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7" name="Rectangle 8136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8" name="Rectangle 8137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9" name="Rectangle 8138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0" name="Rectangle 8139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1" name="Rectangle 8140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2" name="Rectangle 8141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3" name="Rectangle 8142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4" name="Rectangle 8143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5" name="Rectangle 8144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6" name="Rectangle 8145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7" name="Rectangle 8146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8" name="Rectangle 8147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49" name="Rectangle 8148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0" name="Rectangle 8149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1" name="Rectangle 8150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2" name="Rectangle 8151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3" name="Rectangle 8152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4" name="Rectangle 8153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5" name="Rectangle 8154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56" name="Rectangle 8155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7" name="Groupe 8076"/>
            <p:cNvGrpSpPr/>
            <p:nvPr userDrawn="1"/>
          </p:nvGrpSpPr>
          <p:grpSpPr>
            <a:xfrm>
              <a:off x="9571376" y="119033"/>
              <a:ext cx="900000" cy="975016"/>
              <a:chOff x="577340" y="166428"/>
              <a:chExt cx="900000" cy="975016"/>
            </a:xfrm>
          </p:grpSpPr>
          <p:sp>
            <p:nvSpPr>
              <p:cNvPr id="8105" name="Rectangle 8104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6" name="Rectangle 8105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7" name="Rectangle 8106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8" name="Rectangle 8107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9" name="Rectangle 8108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0" name="Rectangle 8109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1" name="Rectangle 8110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2" name="Rectangle 8111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3" name="Rectangle 8112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4" name="Rectangle 8113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5" name="Rectangle 8114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6" name="Rectangle 8115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7" name="Rectangle 8116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8" name="Rectangle 8117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19" name="Rectangle 8118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0" name="Rectangle 8119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1" name="Rectangle 8120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2" name="Rectangle 8121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3" name="Rectangle 8122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4" name="Rectangle 8123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5" name="Rectangle 8124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6" name="Rectangle 8125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7" name="Rectangle 8126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8" name="Rectangle 8127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29" name="Rectangle 8128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30" name="Rectangle 8129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078" name="Groupe 8077"/>
            <p:cNvGrpSpPr/>
            <p:nvPr userDrawn="1"/>
          </p:nvGrpSpPr>
          <p:grpSpPr>
            <a:xfrm>
              <a:off x="10470830" y="118070"/>
              <a:ext cx="900000" cy="975016"/>
              <a:chOff x="577340" y="166428"/>
              <a:chExt cx="900000" cy="975016"/>
            </a:xfrm>
          </p:grpSpPr>
          <p:sp>
            <p:nvSpPr>
              <p:cNvPr id="8079" name="Rectangle 8078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0" name="Rectangle 8079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1" name="Rectangle 8080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2" name="Rectangle 8081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3" name="Rectangle 8082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4" name="Rectangle 8083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5" name="Rectangle 8084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6" name="Rectangle 8085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7" name="Rectangle 8086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8" name="Rectangle 8087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89" name="Rectangle 8088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0" name="Rectangle 8089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1" name="Rectangle 8090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2" name="Rectangle 8091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3" name="Rectangle 8092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4" name="Rectangle 8093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5" name="Rectangle 8094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6" name="Rectangle 8095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7" name="Rectangle 8096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8" name="Rectangle 8097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099" name="Rectangle 8098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0" name="Rectangle 8099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1" name="Rectangle 8100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2" name="Rectangle 8101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3" name="Rectangle 8102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104" name="Rectangle 8103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</p:grpSp>
      <p:grpSp>
        <p:nvGrpSpPr>
          <p:cNvPr id="8391" name="Groupe 8390"/>
          <p:cNvGrpSpPr/>
          <p:nvPr userDrawn="1"/>
        </p:nvGrpSpPr>
        <p:grpSpPr>
          <a:xfrm>
            <a:off x="778021" y="5671551"/>
            <a:ext cx="10793490" cy="900000"/>
            <a:chOff x="577340" y="118070"/>
            <a:chExt cx="10793490" cy="979831"/>
          </a:xfrm>
        </p:grpSpPr>
        <p:grpSp>
          <p:nvGrpSpPr>
            <p:cNvPr id="8392" name="Groupe 8391"/>
            <p:cNvGrpSpPr/>
            <p:nvPr userDrawn="1"/>
          </p:nvGrpSpPr>
          <p:grpSpPr>
            <a:xfrm>
              <a:off x="577340" y="122885"/>
              <a:ext cx="900000" cy="975016"/>
              <a:chOff x="577340" y="166428"/>
              <a:chExt cx="900000" cy="975016"/>
            </a:xfrm>
          </p:grpSpPr>
          <p:sp>
            <p:nvSpPr>
              <p:cNvPr id="8690" name="Rectangle 868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1" name="Rectangle 869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2" name="Rectangle 869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3" name="Rectangle 869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4" name="Rectangle 869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5" name="Rectangle 869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6" name="Rectangle 869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7" name="Rectangle 869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8" name="Rectangle 869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99" name="Rectangle 869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0" name="Rectangle 869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1" name="Rectangle 870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2" name="Rectangle 870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3" name="Rectangle 870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4" name="Rectangle 870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5" name="Rectangle 870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6" name="Rectangle 870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7" name="Rectangle 870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8" name="Rectangle 870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09" name="Rectangle 870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10" name="Rectangle 870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11" name="Rectangle 871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12" name="Rectangle 871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13" name="Rectangle 871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14" name="Rectangle 871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715" name="Rectangle 871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393" name="Groupe 8392"/>
            <p:cNvGrpSpPr/>
            <p:nvPr userDrawn="1"/>
          </p:nvGrpSpPr>
          <p:grpSpPr>
            <a:xfrm>
              <a:off x="1476794" y="121922"/>
              <a:ext cx="900000" cy="975016"/>
              <a:chOff x="577340" y="166428"/>
              <a:chExt cx="900000" cy="975016"/>
            </a:xfrm>
          </p:grpSpPr>
          <p:sp>
            <p:nvSpPr>
              <p:cNvPr id="8664" name="Rectangle 866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5" name="Rectangle 866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6" name="Rectangle 866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7" name="Rectangle 866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8" name="Rectangle 866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9" name="Rectangle 866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0" name="Rectangle 866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1" name="Rectangle 867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2" name="Rectangle 867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3" name="Rectangle 867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4" name="Rectangle 867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5" name="Rectangle 867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6" name="Rectangle 867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7" name="Rectangle 867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8" name="Rectangle 867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79" name="Rectangle 867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0" name="Rectangle 867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1" name="Rectangle 868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2" name="Rectangle 868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3" name="Rectangle 868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4" name="Rectangle 868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5" name="Rectangle 868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6" name="Rectangle 868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7" name="Rectangle 868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8" name="Rectangle 868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89" name="Rectangle 868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394" name="Groupe 8393"/>
            <p:cNvGrpSpPr/>
            <p:nvPr userDrawn="1"/>
          </p:nvGrpSpPr>
          <p:grpSpPr>
            <a:xfrm>
              <a:off x="2376164" y="121922"/>
              <a:ext cx="900000" cy="975016"/>
              <a:chOff x="577340" y="166428"/>
              <a:chExt cx="900000" cy="975016"/>
            </a:xfrm>
          </p:grpSpPr>
          <p:sp>
            <p:nvSpPr>
              <p:cNvPr id="8638" name="Rectangle 8637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9" name="Rectangle 8638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0" name="Rectangle 8639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1" name="Rectangle 8640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2" name="Rectangle 8641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3" name="Rectangle 8642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4" name="Rectangle 8643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5" name="Rectangle 8644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6" name="Rectangle 8645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7" name="Rectangle 8646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8" name="Rectangle 8647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49" name="Rectangle 8648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0" name="Rectangle 8649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1" name="Rectangle 8650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2" name="Rectangle 8651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3" name="Rectangle 8652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4" name="Rectangle 8653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5" name="Rectangle 8654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6" name="Rectangle 8655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7" name="Rectangle 8656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8" name="Rectangle 8657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59" name="Rectangle 8658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0" name="Rectangle 8659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1" name="Rectangle 8660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2" name="Rectangle 8661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63" name="Rectangle 8662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395" name="Groupe 8394"/>
            <p:cNvGrpSpPr/>
            <p:nvPr userDrawn="1"/>
          </p:nvGrpSpPr>
          <p:grpSpPr>
            <a:xfrm>
              <a:off x="3275618" y="120959"/>
              <a:ext cx="900000" cy="975016"/>
              <a:chOff x="577340" y="166428"/>
              <a:chExt cx="900000" cy="975016"/>
            </a:xfrm>
          </p:grpSpPr>
          <p:sp>
            <p:nvSpPr>
              <p:cNvPr id="8612" name="Rectangle 8611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3" name="Rectangle 8612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4" name="Rectangle 8613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5" name="Rectangle 8614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6" name="Rectangle 8615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7" name="Rectangle 8616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8" name="Rectangle 8617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9" name="Rectangle 8618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0" name="Rectangle 8619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1" name="Rectangle 8620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2" name="Rectangle 8621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3" name="Rectangle 8622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4" name="Rectangle 8623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5" name="Rectangle 8624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6" name="Rectangle 8625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7" name="Rectangle 8626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8" name="Rectangle 8627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29" name="Rectangle 8628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0" name="Rectangle 8629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1" name="Rectangle 8630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2" name="Rectangle 8631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3" name="Rectangle 8632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4" name="Rectangle 8633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5" name="Rectangle 8634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6" name="Rectangle 8635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37" name="Rectangle 8636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396" name="Groupe 8395"/>
            <p:cNvGrpSpPr/>
            <p:nvPr userDrawn="1"/>
          </p:nvGrpSpPr>
          <p:grpSpPr>
            <a:xfrm>
              <a:off x="4175198" y="121922"/>
              <a:ext cx="900000" cy="975016"/>
              <a:chOff x="577340" y="166428"/>
              <a:chExt cx="900000" cy="975016"/>
            </a:xfrm>
          </p:grpSpPr>
          <p:sp>
            <p:nvSpPr>
              <p:cNvPr id="8586" name="Rectangle 8585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7" name="Rectangle 8586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8" name="Rectangle 8587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9" name="Rectangle 8588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0" name="Rectangle 8589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1" name="Rectangle 8590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2" name="Rectangle 8591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3" name="Rectangle 8592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4" name="Rectangle 8593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5" name="Rectangle 8594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6" name="Rectangle 8595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7" name="Rectangle 8596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8" name="Rectangle 8597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99" name="Rectangle 8598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0" name="Rectangle 8599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1" name="Rectangle 8600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2" name="Rectangle 8601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3" name="Rectangle 8602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4" name="Rectangle 8603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5" name="Rectangle 8604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6" name="Rectangle 8605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7" name="Rectangle 8606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8" name="Rectangle 8607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09" name="Rectangle 8608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0" name="Rectangle 8609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611" name="Rectangle 861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397" name="Groupe 8396"/>
            <p:cNvGrpSpPr/>
            <p:nvPr userDrawn="1"/>
          </p:nvGrpSpPr>
          <p:grpSpPr>
            <a:xfrm>
              <a:off x="5074652" y="120959"/>
              <a:ext cx="900000" cy="975016"/>
              <a:chOff x="577340" y="166428"/>
              <a:chExt cx="900000" cy="975016"/>
            </a:xfrm>
          </p:grpSpPr>
          <p:sp>
            <p:nvSpPr>
              <p:cNvPr id="8560" name="Rectangle 855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1" name="Rectangle 856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2" name="Rectangle 856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3" name="Rectangle 856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4" name="Rectangle 856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5" name="Rectangle 856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6" name="Rectangle 856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7" name="Rectangle 856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8" name="Rectangle 856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69" name="Rectangle 856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0" name="Rectangle 856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1" name="Rectangle 857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2" name="Rectangle 857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3" name="Rectangle 857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4" name="Rectangle 857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5" name="Rectangle 857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6" name="Rectangle 857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7" name="Rectangle 857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8" name="Rectangle 857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79" name="Rectangle 857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0" name="Rectangle 857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1" name="Rectangle 858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2" name="Rectangle 858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3" name="Rectangle 858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4" name="Rectangle 858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85" name="Rectangle 858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398" name="Groupe 8397"/>
            <p:cNvGrpSpPr/>
            <p:nvPr userDrawn="1"/>
          </p:nvGrpSpPr>
          <p:grpSpPr>
            <a:xfrm>
              <a:off x="5974022" y="120959"/>
              <a:ext cx="900000" cy="975016"/>
              <a:chOff x="577340" y="166428"/>
              <a:chExt cx="900000" cy="975016"/>
            </a:xfrm>
          </p:grpSpPr>
          <p:sp>
            <p:nvSpPr>
              <p:cNvPr id="8534" name="Rectangle 853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5" name="Rectangle 853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6" name="Rectangle 853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7" name="Rectangle 853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8" name="Rectangle 853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9" name="Rectangle 853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0" name="Rectangle 853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1" name="Rectangle 854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2" name="Rectangle 854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3" name="Rectangle 854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4" name="Rectangle 854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5" name="Rectangle 854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6" name="Rectangle 854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7" name="Rectangle 854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8" name="Rectangle 854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49" name="Rectangle 854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0" name="Rectangle 854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1" name="Rectangle 855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2" name="Rectangle 855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3" name="Rectangle 855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4" name="Rectangle 855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5" name="Rectangle 855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6" name="Rectangle 855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7" name="Rectangle 855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8" name="Rectangle 855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59" name="Rectangle 855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399" name="Groupe 8398"/>
            <p:cNvGrpSpPr/>
            <p:nvPr userDrawn="1"/>
          </p:nvGrpSpPr>
          <p:grpSpPr>
            <a:xfrm>
              <a:off x="6873476" y="119996"/>
              <a:ext cx="900000" cy="975016"/>
              <a:chOff x="577340" y="166428"/>
              <a:chExt cx="900000" cy="975016"/>
            </a:xfrm>
          </p:grpSpPr>
          <p:sp>
            <p:nvSpPr>
              <p:cNvPr id="8508" name="Rectangle 8507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9" name="Rectangle 8508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0" name="Rectangle 8509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1" name="Rectangle 8510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2" name="Rectangle 8511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3" name="Rectangle 8512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4" name="Rectangle 8513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5" name="Rectangle 8514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6" name="Rectangle 8515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7" name="Rectangle 8516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8" name="Rectangle 8517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19" name="Rectangle 8518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0" name="Rectangle 8519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1" name="Rectangle 8520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2" name="Rectangle 8521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3" name="Rectangle 8522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4" name="Rectangle 8523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5" name="Rectangle 8524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6" name="Rectangle 8525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7" name="Rectangle 8526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8" name="Rectangle 8527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29" name="Rectangle 8528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0" name="Rectangle 8529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1" name="Rectangle 8530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2" name="Rectangle 8531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33" name="Rectangle 8532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400" name="Groupe 8399"/>
            <p:cNvGrpSpPr/>
            <p:nvPr userDrawn="1"/>
          </p:nvGrpSpPr>
          <p:grpSpPr>
            <a:xfrm>
              <a:off x="7772552" y="119996"/>
              <a:ext cx="900000" cy="975016"/>
              <a:chOff x="577340" y="166428"/>
              <a:chExt cx="900000" cy="975016"/>
            </a:xfrm>
          </p:grpSpPr>
          <p:sp>
            <p:nvSpPr>
              <p:cNvPr id="8482" name="Rectangle 8481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3" name="Rectangle 8482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4" name="Rectangle 8483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5" name="Rectangle 8484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6" name="Rectangle 8485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7" name="Rectangle 8486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8" name="Rectangle 8487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9" name="Rectangle 8488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0" name="Rectangle 8489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1" name="Rectangle 8490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2" name="Rectangle 8491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3" name="Rectangle 8492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4" name="Rectangle 8493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5" name="Rectangle 8494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6" name="Rectangle 8495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7" name="Rectangle 8496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8" name="Rectangle 8497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99" name="Rectangle 8498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0" name="Rectangle 8499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1" name="Rectangle 8500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2" name="Rectangle 8501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3" name="Rectangle 8502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4" name="Rectangle 8503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5" name="Rectangle 8504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6" name="Rectangle 8505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507" name="Rectangle 8506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401" name="Groupe 8400"/>
            <p:cNvGrpSpPr/>
            <p:nvPr userDrawn="1"/>
          </p:nvGrpSpPr>
          <p:grpSpPr>
            <a:xfrm>
              <a:off x="8672006" y="119033"/>
              <a:ext cx="900000" cy="975016"/>
              <a:chOff x="577340" y="166428"/>
              <a:chExt cx="900000" cy="975016"/>
            </a:xfrm>
          </p:grpSpPr>
          <p:sp>
            <p:nvSpPr>
              <p:cNvPr id="8456" name="Rectangle 8455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7" name="Rectangle 8456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8" name="Rectangle 8457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9" name="Rectangle 8458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0" name="Rectangle 8459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1" name="Rectangle 8460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2" name="Rectangle 8461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3" name="Rectangle 8462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4" name="Rectangle 8463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5" name="Rectangle 8464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6" name="Rectangle 8465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7" name="Rectangle 8466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8" name="Rectangle 8467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69" name="Rectangle 8468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0" name="Rectangle 8469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1" name="Rectangle 8470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2" name="Rectangle 8471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3" name="Rectangle 8472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4" name="Rectangle 8473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5" name="Rectangle 8474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6" name="Rectangle 8475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7" name="Rectangle 8476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8" name="Rectangle 8477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79" name="Rectangle 8478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0" name="Rectangle 8479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81" name="Rectangle 8480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402" name="Groupe 8401"/>
            <p:cNvGrpSpPr/>
            <p:nvPr userDrawn="1"/>
          </p:nvGrpSpPr>
          <p:grpSpPr>
            <a:xfrm>
              <a:off x="9571376" y="119033"/>
              <a:ext cx="900000" cy="975016"/>
              <a:chOff x="577340" y="166428"/>
              <a:chExt cx="900000" cy="975016"/>
            </a:xfrm>
          </p:grpSpPr>
          <p:sp>
            <p:nvSpPr>
              <p:cNvPr id="8430" name="Rectangle 8429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1" name="Rectangle 8430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2" name="Rectangle 8431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3" name="Rectangle 8432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4" name="Rectangle 8433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5" name="Rectangle 8434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6" name="Rectangle 8435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7" name="Rectangle 8436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8" name="Rectangle 8437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39" name="Rectangle 8438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0" name="Rectangle 8439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1" name="Rectangle 8440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2" name="Rectangle 8441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3" name="Rectangle 8442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4" name="Rectangle 8443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5" name="Rectangle 8444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6" name="Rectangle 8445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7" name="Rectangle 8446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8" name="Rectangle 8447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49" name="Rectangle 8448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0" name="Rectangle 8449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1" name="Rectangle 8450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2" name="Rectangle 8451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3" name="Rectangle 8452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4" name="Rectangle 8453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55" name="Rectangle 8454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  <p:grpSp>
          <p:nvGrpSpPr>
            <p:cNvPr id="8403" name="Groupe 8402"/>
            <p:cNvGrpSpPr/>
            <p:nvPr userDrawn="1"/>
          </p:nvGrpSpPr>
          <p:grpSpPr>
            <a:xfrm>
              <a:off x="10470830" y="118070"/>
              <a:ext cx="900000" cy="975016"/>
              <a:chOff x="577340" y="166428"/>
              <a:chExt cx="900000" cy="975016"/>
            </a:xfrm>
          </p:grpSpPr>
          <p:sp>
            <p:nvSpPr>
              <p:cNvPr id="8404" name="Rectangle 8403">
                <a:extLst>
                  <a:ext uri="{FF2B5EF4-FFF2-40B4-BE49-F238E27FC236}">
                    <a16:creationId xmlns:a16="http://schemas.microsoft.com/office/drawing/2014/main" id="{2072BB47-84CB-47FD-8A25-43491CA83C8F}"/>
                  </a:ext>
                </a:extLst>
              </p:cNvPr>
              <p:cNvSpPr/>
              <p:nvPr/>
            </p:nvSpPr>
            <p:spPr>
              <a:xfrm>
                <a:off x="757550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05" name="Rectangle 8404">
                <a:extLst>
                  <a:ext uri="{FF2B5EF4-FFF2-40B4-BE49-F238E27FC236}">
                    <a16:creationId xmlns:a16="http://schemas.microsoft.com/office/drawing/2014/main" id="{FD392A82-503D-4B66-9AF9-9E65B8C12603}"/>
                  </a:ext>
                </a:extLst>
              </p:cNvPr>
              <p:cNvSpPr/>
              <p:nvPr/>
            </p:nvSpPr>
            <p:spPr>
              <a:xfrm>
                <a:off x="57763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06" name="Rectangle 8405">
                <a:extLst>
                  <a:ext uri="{FF2B5EF4-FFF2-40B4-BE49-F238E27FC236}">
                    <a16:creationId xmlns:a16="http://schemas.microsoft.com/office/drawing/2014/main" id="{E8131C02-69AB-405B-82D1-978E3C621405}"/>
                  </a:ext>
                </a:extLst>
              </p:cNvPr>
              <p:cNvSpPr/>
              <p:nvPr/>
            </p:nvSpPr>
            <p:spPr>
              <a:xfrm>
                <a:off x="937466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07" name="Rectangle 8406">
                <a:extLst>
                  <a:ext uri="{FF2B5EF4-FFF2-40B4-BE49-F238E27FC236}">
                    <a16:creationId xmlns:a16="http://schemas.microsoft.com/office/drawing/2014/main" id="{F369E73F-6F1E-4CCA-9F58-1EF6C7EB008B}"/>
                  </a:ext>
                </a:extLst>
              </p:cNvPr>
              <p:cNvSpPr/>
              <p:nvPr/>
            </p:nvSpPr>
            <p:spPr>
              <a:xfrm>
                <a:off x="1117298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08" name="Rectangle 8407">
                <a:extLst>
                  <a:ext uri="{FF2B5EF4-FFF2-40B4-BE49-F238E27FC236}">
                    <a16:creationId xmlns:a16="http://schemas.microsoft.com/office/drawing/2014/main" id="{E4D8B003-AF02-4D34-8F85-57B55CDD3871}"/>
                  </a:ext>
                </a:extLst>
              </p:cNvPr>
              <p:cNvSpPr/>
              <p:nvPr/>
            </p:nvSpPr>
            <p:spPr>
              <a:xfrm>
                <a:off x="1297214" y="16642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09" name="Rectangle 8408">
                <a:extLst>
                  <a:ext uri="{FF2B5EF4-FFF2-40B4-BE49-F238E27FC236}">
                    <a16:creationId xmlns:a16="http://schemas.microsoft.com/office/drawing/2014/main" id="{14BBDF8A-4682-45D3-ABAD-64B00A4ED731}"/>
                  </a:ext>
                </a:extLst>
              </p:cNvPr>
              <p:cNvSpPr/>
              <p:nvPr/>
            </p:nvSpPr>
            <p:spPr>
              <a:xfrm>
                <a:off x="757466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0" name="Rectangle 8409">
                <a:extLst>
                  <a:ext uri="{FF2B5EF4-FFF2-40B4-BE49-F238E27FC236}">
                    <a16:creationId xmlns:a16="http://schemas.microsoft.com/office/drawing/2014/main" id="{C13E0C4B-1D4F-471E-A5AD-E4BC58BB3024}"/>
                  </a:ext>
                </a:extLst>
              </p:cNvPr>
              <p:cNvSpPr/>
              <p:nvPr/>
            </p:nvSpPr>
            <p:spPr>
              <a:xfrm>
                <a:off x="57755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1" name="Rectangle 8410">
                <a:extLst>
                  <a:ext uri="{FF2B5EF4-FFF2-40B4-BE49-F238E27FC236}">
                    <a16:creationId xmlns:a16="http://schemas.microsoft.com/office/drawing/2014/main" id="{1E8CE2AB-2430-43FD-88E9-634F132AAB31}"/>
                  </a:ext>
                </a:extLst>
              </p:cNvPr>
              <p:cNvSpPr/>
              <p:nvPr/>
            </p:nvSpPr>
            <p:spPr>
              <a:xfrm>
                <a:off x="937382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2" name="Rectangle 8411">
                <a:extLst>
                  <a:ext uri="{FF2B5EF4-FFF2-40B4-BE49-F238E27FC236}">
                    <a16:creationId xmlns:a16="http://schemas.microsoft.com/office/drawing/2014/main" id="{9E64BB36-121D-45B5-AE9E-04F22BB2C216}"/>
                  </a:ext>
                </a:extLst>
              </p:cNvPr>
              <p:cNvSpPr/>
              <p:nvPr/>
            </p:nvSpPr>
            <p:spPr>
              <a:xfrm>
                <a:off x="1117214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3" name="Rectangle 8412">
                <a:extLst>
                  <a:ext uri="{FF2B5EF4-FFF2-40B4-BE49-F238E27FC236}">
                    <a16:creationId xmlns:a16="http://schemas.microsoft.com/office/drawing/2014/main" id="{13321878-5F07-4A14-B23A-57FA538E97B3}"/>
                  </a:ext>
                </a:extLst>
              </p:cNvPr>
              <p:cNvSpPr/>
              <p:nvPr/>
            </p:nvSpPr>
            <p:spPr>
              <a:xfrm>
                <a:off x="1297130" y="36123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4" name="Rectangle 8413">
                <a:extLst>
                  <a:ext uri="{FF2B5EF4-FFF2-40B4-BE49-F238E27FC236}">
                    <a16:creationId xmlns:a16="http://schemas.microsoft.com/office/drawing/2014/main" id="{3E8B26BB-C162-4CAF-8919-EF4839B4A043}"/>
                  </a:ext>
                </a:extLst>
              </p:cNvPr>
              <p:cNvSpPr/>
              <p:nvPr/>
            </p:nvSpPr>
            <p:spPr>
              <a:xfrm>
                <a:off x="757550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5" name="Rectangle 8414">
                <a:extLst>
                  <a:ext uri="{FF2B5EF4-FFF2-40B4-BE49-F238E27FC236}">
                    <a16:creationId xmlns:a16="http://schemas.microsoft.com/office/drawing/2014/main" id="{C8C38007-7AE0-49F4-AA4F-ED66905690A4}"/>
                  </a:ext>
                </a:extLst>
              </p:cNvPr>
              <p:cNvSpPr/>
              <p:nvPr/>
            </p:nvSpPr>
            <p:spPr>
              <a:xfrm>
                <a:off x="57763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6" name="Rectangle 8415">
                <a:extLst>
                  <a:ext uri="{FF2B5EF4-FFF2-40B4-BE49-F238E27FC236}">
                    <a16:creationId xmlns:a16="http://schemas.microsoft.com/office/drawing/2014/main" id="{5A8361CA-680F-45F3-A21C-8BEEE02F34C3}"/>
                  </a:ext>
                </a:extLst>
              </p:cNvPr>
              <p:cNvSpPr/>
              <p:nvPr/>
            </p:nvSpPr>
            <p:spPr>
              <a:xfrm>
                <a:off x="937466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7" name="Rectangle 8416">
                <a:extLst>
                  <a:ext uri="{FF2B5EF4-FFF2-40B4-BE49-F238E27FC236}">
                    <a16:creationId xmlns:a16="http://schemas.microsoft.com/office/drawing/2014/main" id="{3C722730-A2DD-4CBE-B807-91549D72388A}"/>
                  </a:ext>
                </a:extLst>
              </p:cNvPr>
              <p:cNvSpPr/>
              <p:nvPr/>
            </p:nvSpPr>
            <p:spPr>
              <a:xfrm>
                <a:off x="1117298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8" name="Rectangle 8417">
                <a:extLst>
                  <a:ext uri="{FF2B5EF4-FFF2-40B4-BE49-F238E27FC236}">
                    <a16:creationId xmlns:a16="http://schemas.microsoft.com/office/drawing/2014/main" id="{4B63B2AA-AD7D-4206-AB24-8D005AC5273B}"/>
                  </a:ext>
                </a:extLst>
              </p:cNvPr>
              <p:cNvSpPr/>
              <p:nvPr/>
            </p:nvSpPr>
            <p:spPr>
              <a:xfrm>
                <a:off x="1297214" y="556048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19" name="Rectangle 8418">
                <a:extLst>
                  <a:ext uri="{FF2B5EF4-FFF2-40B4-BE49-F238E27FC236}">
                    <a16:creationId xmlns:a16="http://schemas.microsoft.com/office/drawing/2014/main" id="{AA6F6B95-5E2C-4B16-9D85-A798791032F6}"/>
                  </a:ext>
                </a:extLst>
              </p:cNvPr>
              <p:cNvSpPr/>
              <p:nvPr/>
            </p:nvSpPr>
            <p:spPr>
              <a:xfrm>
                <a:off x="757466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0" name="Rectangle 8419">
                <a:extLst>
                  <a:ext uri="{FF2B5EF4-FFF2-40B4-BE49-F238E27FC236}">
                    <a16:creationId xmlns:a16="http://schemas.microsoft.com/office/drawing/2014/main" id="{F2D828FA-E322-4A76-B5BA-9F0DD3C3E38E}"/>
                  </a:ext>
                </a:extLst>
              </p:cNvPr>
              <p:cNvSpPr/>
              <p:nvPr/>
            </p:nvSpPr>
            <p:spPr>
              <a:xfrm>
                <a:off x="57755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1" name="Rectangle 8420">
                <a:extLst>
                  <a:ext uri="{FF2B5EF4-FFF2-40B4-BE49-F238E27FC236}">
                    <a16:creationId xmlns:a16="http://schemas.microsoft.com/office/drawing/2014/main" id="{E9E8AA24-7BE4-48CC-9651-A0C0BDCA86BB}"/>
                  </a:ext>
                </a:extLst>
              </p:cNvPr>
              <p:cNvSpPr/>
              <p:nvPr/>
            </p:nvSpPr>
            <p:spPr>
              <a:xfrm>
                <a:off x="937382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2" name="Rectangle 8421">
                <a:extLst>
                  <a:ext uri="{FF2B5EF4-FFF2-40B4-BE49-F238E27FC236}">
                    <a16:creationId xmlns:a16="http://schemas.microsoft.com/office/drawing/2014/main" id="{5AD14553-DFCB-41AC-914D-8BC53D83B4DB}"/>
                  </a:ext>
                </a:extLst>
              </p:cNvPr>
              <p:cNvSpPr/>
              <p:nvPr/>
            </p:nvSpPr>
            <p:spPr>
              <a:xfrm>
                <a:off x="1117214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3" name="Rectangle 8422">
                <a:extLst>
                  <a:ext uri="{FF2B5EF4-FFF2-40B4-BE49-F238E27FC236}">
                    <a16:creationId xmlns:a16="http://schemas.microsoft.com/office/drawing/2014/main" id="{A316032A-87F0-4502-BC7E-864A70483D67}"/>
                  </a:ext>
                </a:extLst>
              </p:cNvPr>
              <p:cNvSpPr/>
              <p:nvPr/>
            </p:nvSpPr>
            <p:spPr>
              <a:xfrm>
                <a:off x="1297130" y="75085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4" name="Rectangle 8423">
                <a:extLst>
                  <a:ext uri="{FF2B5EF4-FFF2-40B4-BE49-F238E27FC236}">
                    <a16:creationId xmlns:a16="http://schemas.microsoft.com/office/drawing/2014/main" id="{8B04A37E-8D97-4B1D-948B-D23E208A7C8F}"/>
                  </a:ext>
                </a:extLst>
              </p:cNvPr>
              <p:cNvSpPr/>
              <p:nvPr/>
            </p:nvSpPr>
            <p:spPr>
              <a:xfrm>
                <a:off x="757382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5" name="Rectangle 8424">
                <a:extLst>
                  <a:ext uri="{FF2B5EF4-FFF2-40B4-BE49-F238E27FC236}">
                    <a16:creationId xmlns:a16="http://schemas.microsoft.com/office/drawing/2014/main" id="{4E2AC16B-51E1-41D7-850D-089913FA0710}"/>
                  </a:ext>
                </a:extLst>
              </p:cNvPr>
              <p:cNvSpPr/>
              <p:nvPr/>
            </p:nvSpPr>
            <p:spPr>
              <a:xfrm>
                <a:off x="57746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6" name="Rectangle 8425">
                <a:extLst>
                  <a:ext uri="{FF2B5EF4-FFF2-40B4-BE49-F238E27FC236}">
                    <a16:creationId xmlns:a16="http://schemas.microsoft.com/office/drawing/2014/main" id="{ABD2CAC0-2F5A-43BF-9285-075F799C766E}"/>
                  </a:ext>
                </a:extLst>
              </p:cNvPr>
              <p:cNvSpPr/>
              <p:nvPr/>
            </p:nvSpPr>
            <p:spPr>
              <a:xfrm>
                <a:off x="937298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7" name="Rectangle 8426">
                <a:extLst>
                  <a:ext uri="{FF2B5EF4-FFF2-40B4-BE49-F238E27FC236}">
                    <a16:creationId xmlns:a16="http://schemas.microsoft.com/office/drawing/2014/main" id="{999CE40A-43D1-483F-B106-A1856CAA9F04}"/>
                  </a:ext>
                </a:extLst>
              </p:cNvPr>
              <p:cNvSpPr/>
              <p:nvPr/>
            </p:nvSpPr>
            <p:spPr>
              <a:xfrm>
                <a:off x="1117130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8" name="Rectangle 8427">
                <a:extLst>
                  <a:ext uri="{FF2B5EF4-FFF2-40B4-BE49-F238E27FC236}">
                    <a16:creationId xmlns:a16="http://schemas.microsoft.com/office/drawing/2014/main" id="{C0F37D39-5B1E-4FAC-B92D-81898ED4650F}"/>
                  </a:ext>
                </a:extLst>
              </p:cNvPr>
              <p:cNvSpPr/>
              <p:nvPr/>
            </p:nvSpPr>
            <p:spPr>
              <a:xfrm>
                <a:off x="1297046" y="945669"/>
                <a:ext cx="180000" cy="194810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  <p:sp>
            <p:nvSpPr>
              <p:cNvPr id="8429" name="Rectangle 8428">
                <a:extLst>
                  <a:ext uri="{FF2B5EF4-FFF2-40B4-BE49-F238E27FC236}">
                    <a16:creationId xmlns:a16="http://schemas.microsoft.com/office/drawing/2014/main" id="{9484DA9C-513E-45E5-8E6A-11E52AC4CEC4}"/>
                  </a:ext>
                </a:extLst>
              </p:cNvPr>
              <p:cNvSpPr/>
              <p:nvPr/>
            </p:nvSpPr>
            <p:spPr>
              <a:xfrm>
                <a:off x="577340" y="167393"/>
                <a:ext cx="900000" cy="974051"/>
              </a:xfrm>
              <a:prstGeom prst="rect">
                <a:avLst/>
              </a:prstGeom>
              <a:noFill/>
              <a:ln w="3175">
                <a:solidFill>
                  <a:srgbClr val="FFFFFF">
                    <a:alpha val="3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b="0"/>
              </a:p>
            </p:txBody>
          </p:sp>
        </p:grpSp>
      </p:grpSp>
      <p:sp>
        <p:nvSpPr>
          <p:cNvPr id="7" name="Rectangle 6"/>
          <p:cNvSpPr/>
          <p:nvPr userDrawn="1"/>
        </p:nvSpPr>
        <p:spPr>
          <a:xfrm>
            <a:off x="7970520" y="5146766"/>
            <a:ext cx="3594463" cy="1421673"/>
          </a:xfrm>
          <a:prstGeom prst="rect">
            <a:avLst/>
          </a:prstGeom>
          <a:noFill/>
          <a:ln w="28575"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16" name="Rectangle 8715"/>
          <p:cNvSpPr/>
          <p:nvPr userDrawn="1"/>
        </p:nvSpPr>
        <p:spPr>
          <a:xfrm>
            <a:off x="782320" y="294640"/>
            <a:ext cx="10782663" cy="6273799"/>
          </a:xfrm>
          <a:prstGeom prst="rect">
            <a:avLst/>
          </a:prstGeom>
          <a:noFill/>
          <a:ln w="28575"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45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E693-BCF4-48D7-A2B0-56FD0A7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6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4D9E-B983-4CE3-936E-209BE046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6F4C-A6EA-4F24-9E4F-B6ABCA76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A277-4ABD-4FFC-841D-26DA6ECA2313}" type="datetime1">
              <a:rPr lang="fr-CH" smtClean="0"/>
              <a:t>07.02.2025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5158-B9AF-49CA-9DE0-F889047A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5310-27A2-465A-AF54-1214D1C6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76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B80387-6204-02CB-8272-82F311815CFE}"/>
              </a:ext>
            </a:extLst>
          </p:cNvPr>
          <p:cNvSpPr/>
          <p:nvPr userDrawn="1"/>
        </p:nvSpPr>
        <p:spPr>
          <a:xfrm>
            <a:off x="0" y="-27432"/>
            <a:ext cx="5006898" cy="672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F47A5-8138-4329-B170-D7C28B3F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52" y="433486"/>
            <a:ext cx="60513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BF7F-BB80-4F7B-A52D-68EA93A7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2351" y="3429000"/>
            <a:ext cx="6051393" cy="25500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446B-E14D-42AC-AAF0-7B9558AB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9950-B733-4ACC-8A2E-7B3D9C3E1375}" type="datetime1">
              <a:rPr lang="fr-CH" smtClean="0"/>
              <a:t>07.02.2025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DE79-9FE1-436F-A021-6A1EA843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3E64-3475-428D-8926-CDDF8C36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41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F646-A9FB-4A93-8A9B-46DFBD97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4751-BA14-45E8-BCED-91E7AF87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258A8-CC33-437B-8DCF-27B419AFA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6D14-D529-4E54-9E51-16AE703B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86B62-8D56-4B60-80AA-0809324CF4C8}" type="datetime1">
              <a:rPr lang="fr-CH" smtClean="0"/>
              <a:t>07.02.2025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4E879-7EF1-4667-B24D-6D591C30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B0638-B95A-4907-9548-42F7288C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35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A655-9569-4DC1-90B1-EA5F4DFF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9532-B16E-4262-93AB-DA9591C5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0E7BC-1050-43D6-AD7F-9DA4614A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90C07-1B6F-47EA-B185-9B87385C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E861E-D731-44D6-99C1-0C29D4D8D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E5516-B71D-4777-BD7E-34367A19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E4A1-8973-4E31-912A-AE7B9002F71C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42FC4-7CCA-4987-B401-0D3E9EFB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DA39A-2D00-49C3-9E0D-81ADACA7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1088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6FFE-96D9-4B34-AEC1-E6E432A5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8A47B-348E-4902-A87A-5EAEB9AE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360E-15A7-4124-8C47-0E1CAA663EE5}" type="datetime1">
              <a:rPr lang="fr-CH" smtClean="0"/>
              <a:t>07.02.2025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8803C-BEDB-4D78-950D-026F72A3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95347-B981-4BE4-8FD5-E37C83D9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725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CB548C2-6056-48FA-CA0F-1E89E3CC61AB}"/>
              </a:ext>
            </a:extLst>
          </p:cNvPr>
          <p:cNvSpPr/>
          <p:nvPr userDrawn="1"/>
        </p:nvSpPr>
        <p:spPr>
          <a:xfrm>
            <a:off x="1985847" y="769434"/>
            <a:ext cx="8220307" cy="5263376"/>
          </a:xfrm>
          <a:prstGeom prst="rect">
            <a:avLst/>
          </a:prstGeom>
          <a:solidFill>
            <a:srgbClr val="B5676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D1A69-7E2E-412F-8ABF-C8274AE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07751" y="0"/>
            <a:ext cx="2743200" cy="365125"/>
          </a:xfrm>
        </p:spPr>
        <p:txBody>
          <a:bodyPr/>
          <a:lstStyle/>
          <a:p>
            <a:fld id="{56521061-0D93-4B81-83F1-CB9B8348BCE1}" type="datetime1">
              <a:rPr lang="fr-CH" smtClean="0"/>
              <a:t>07.02.2025</a:t>
            </a:fld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2C82F-D3B0-4913-8738-1BE63A85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8BDA6-52D9-C1EB-6227-61C9369D9049}"/>
              </a:ext>
            </a:extLst>
          </p:cNvPr>
          <p:cNvSpPr/>
          <p:nvPr userDrawn="1"/>
        </p:nvSpPr>
        <p:spPr>
          <a:xfrm>
            <a:off x="1546303" y="1067649"/>
            <a:ext cx="9099395" cy="1115122"/>
          </a:xfrm>
          <a:prstGeom prst="rect">
            <a:avLst/>
          </a:prstGeom>
          <a:solidFill>
            <a:srgbClr val="D3BC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CH" sz="5600" spc="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aytona Light" panose="020B0604020202020204" pitchFamily="34" charset="0"/>
                <a:cs typeface="Helvetica" panose="020B0604020202020204" pitchFamily="34" charset="0"/>
              </a:rPr>
              <a:t>LE PROBLÈME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21C8FD-113E-8BFB-A142-B44E3B2927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29138" y="2297150"/>
            <a:ext cx="8196788" cy="3409563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C1E8FF-F703-137A-1F3B-552D8AD97F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6356350"/>
            <a:ext cx="4441825" cy="365125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30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D1A69-7E2E-412F-8ABF-C8274AE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DC1A-D182-42A9-B8B5-3B898D32CB50}" type="datetime1">
              <a:rPr lang="fr-CH" smtClean="0"/>
              <a:t>07.02.2025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1DFA6-2D7D-48AB-895A-E117810E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2C82F-D3B0-4913-8738-1BE63A85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257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7FA">
                <a:alpha val="89804"/>
              </a:srgbClr>
            </a:gs>
            <a:gs pos="100000">
              <a:srgbClr val="F5F7F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09ED7-AE38-4460-A0D6-A9B7118A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19C7-FBDA-4B2A-B02F-17797A3D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55C9-6EAC-4EDB-A742-619ED6F9E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56E8D19-C006-4054-B5E5-6DC5889B944F}" type="datetime1">
              <a:rPr lang="fr-CH" smtClean="0"/>
              <a:pPr/>
              <a:t>07.02.2025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B6B0-18DC-4318-94C8-083DCC617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D7902-F4A4-4E29-84B2-EE8B4E9C2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6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D8134CE5-34C2-4E1A-BD32-3DE8831B36D6}" type="slidenum">
              <a:rPr lang="fr-CH" smtClean="0"/>
              <a:pPr/>
              <a:t>‹#›</a:t>
            </a:fld>
            <a:r>
              <a:rPr lang="fr-CH"/>
              <a:t>/Total</a:t>
            </a:r>
          </a:p>
        </p:txBody>
      </p:sp>
      <p:sp>
        <p:nvSpPr>
          <p:cNvPr id="8" name="PB">
            <a:extLst>
              <a:ext uri="{FF2B5EF4-FFF2-40B4-BE49-F238E27FC236}">
                <a16:creationId xmlns:a16="http://schemas.microsoft.com/office/drawing/2014/main" id="{1052F75B-C0EB-567D-73FC-C1B262D76770}"/>
              </a:ext>
            </a:extLst>
          </p:cNvPr>
          <p:cNvSpPr/>
          <p:nvPr userDrawn="1"/>
        </p:nvSpPr>
        <p:spPr>
          <a:xfrm>
            <a:off x="0" y="6702552"/>
            <a:ext cx="12192000" cy="292608"/>
          </a:xfrm>
          <a:prstGeom prst="rect">
            <a:avLst/>
          </a:prstGeom>
          <a:solidFill>
            <a:schemeClr val="tx1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3F0A1181-D7E7-B3DC-C56C-188A43C4CD6C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80786" y="2902192"/>
            <a:ext cx="1903346" cy="459519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56A3F54-2B1D-63AD-E103-C28D42FEFD09}"/>
              </a:ext>
            </a:extLst>
          </p:cNvPr>
          <p:cNvCxnSpPr>
            <a:cxnSpLocks/>
          </p:cNvCxnSpPr>
          <p:nvPr userDrawn="1"/>
        </p:nvCxnSpPr>
        <p:spPr>
          <a:xfrm flipH="1">
            <a:off x="713361" y="365125"/>
            <a:ext cx="5195" cy="6249989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2428D2-BBF5-61C6-C54D-89D900B9B794}"/>
              </a:ext>
            </a:extLst>
          </p:cNvPr>
          <p:cNvSpPr txBox="1"/>
          <p:nvPr userDrawn="1"/>
        </p:nvSpPr>
        <p:spPr>
          <a:xfrm rot="16200000">
            <a:off x="-421424" y="704741"/>
            <a:ext cx="1771434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fr-CH" sz="3600">
                <a:solidFill>
                  <a:schemeClr val="accent2">
                    <a:lumMod val="75000"/>
                  </a:schemeClr>
                </a:solidFill>
              </a:rPr>
              <a:t>183</a:t>
            </a:r>
          </a:p>
        </p:txBody>
      </p:sp>
    </p:spTree>
    <p:extLst>
      <p:ext uri="{BB962C8B-B14F-4D97-AF65-F5344CB8AC3E}">
        <p14:creationId xmlns:p14="http://schemas.microsoft.com/office/powerpoint/2010/main" val="66182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rgbClr val="004595"/>
          </a:solidFill>
          <a:effectLst/>
          <a:latin typeface="Century Gothic" panose="020B0502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59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59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59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59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59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417-48A2-4EC1-BB6A-E88DDE96D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solidFill>
                  <a:srgbClr val="004595"/>
                </a:solidFill>
              </a:rPr>
              <a:t>Cross-Site Scripting (XSS)</a:t>
            </a:r>
            <a:endParaRPr lang="fr-CH" b="1" dirty="0">
              <a:solidFill>
                <a:srgbClr val="0045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501AA-B74D-4416-BEFC-D9228B665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0045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Séquence 5 (</a:t>
            </a:r>
            <a:r>
              <a:rPr lang="fr-CH" dirty="0">
                <a:solidFill>
                  <a:srgbClr val="004595"/>
                </a:solidFill>
              </a:rPr>
              <a:t>7.02</a:t>
            </a:r>
            <a:r>
              <a:rPr lang="fr-CH" dirty="0">
                <a:solidFill>
                  <a:srgbClr val="00459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.2025)</a:t>
            </a:r>
          </a:p>
          <a:p>
            <a:endParaRPr lang="fr-CH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PB">
            <a:extLst>
              <a:ext uri="{FF2B5EF4-FFF2-40B4-BE49-F238E27FC236}">
                <a16:creationId xmlns:a16="http://schemas.microsoft.com/office/drawing/2014/main" id="{0C7FA8DF-1B0E-88A1-396D-5D01DEF3B181}"/>
              </a:ext>
            </a:extLst>
          </p:cNvPr>
          <p:cNvSpPr/>
          <p:nvPr/>
        </p:nvSpPr>
        <p:spPr>
          <a:xfrm>
            <a:off x="0" y="6705600"/>
            <a:ext cx="6096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435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Devinette : que signifie %20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10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94580-8484-FF61-2ADC-48D96787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H" dirty="0"/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0A9A7849-2705-67A8-51BC-CDA5924937F7}"/>
              </a:ext>
            </a:extLst>
          </p:cNvPr>
          <p:cNvSpPr/>
          <p:nvPr/>
        </p:nvSpPr>
        <p:spPr>
          <a:xfrm>
            <a:off x="0" y="6705600"/>
            <a:ext cx="60960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315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Les caractères échappés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11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94580-8484-FF61-2ADC-48D96787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CH" dirty="0"/>
              <a:t>Modification de caractères ayant potentiellement un sens dans un langage de programmation </a:t>
            </a:r>
          </a:p>
          <a:p>
            <a:pPr>
              <a:buFontTx/>
              <a:buChar char="-"/>
            </a:pPr>
            <a:endParaRPr lang="fr-CH" dirty="0"/>
          </a:p>
          <a:p>
            <a:pPr>
              <a:buFontTx/>
              <a:buChar char="-"/>
            </a:pPr>
            <a:r>
              <a:rPr lang="fr-CH" dirty="0"/>
              <a:t>But : rendre inoffensif un caractère tel que &lt;, &gt;, ?, …</a:t>
            </a:r>
          </a:p>
          <a:p>
            <a:pPr>
              <a:buFontTx/>
              <a:buChar char="-"/>
            </a:pPr>
            <a:endParaRPr lang="fr-CH" dirty="0"/>
          </a:p>
          <a:p>
            <a:pPr>
              <a:buFontTx/>
              <a:buChar char="-"/>
            </a:pPr>
            <a:r>
              <a:rPr lang="fr-CH" dirty="0"/>
              <a:t>% : symbole d’échappement qui permet au navigateur de comprendre le caractère à transmettre</a:t>
            </a:r>
          </a:p>
          <a:p>
            <a:pPr>
              <a:buFontTx/>
              <a:buChar char="-"/>
            </a:pPr>
            <a:r>
              <a:rPr lang="fr-CH" dirty="0"/>
              <a:t>% est suivi du code ASCII (par exemple 20 = espace)</a:t>
            </a:r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91D98537-A8CA-95D7-66C3-FC6AAD8B3BA6}"/>
              </a:ext>
            </a:extLst>
          </p:cNvPr>
          <p:cNvSpPr/>
          <p:nvPr/>
        </p:nvSpPr>
        <p:spPr>
          <a:xfrm>
            <a:off x="0" y="6705600"/>
            <a:ext cx="67056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156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/>
              <a:t>XSS réfléchie (surcharge http)</a:t>
            </a: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12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BCACC1-0BDE-06E5-D82F-CEC10117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/>
          <a:lstStyle/>
          <a:p>
            <a:pPr marL="457200" lvl="1" indent="0">
              <a:buNone/>
            </a:pPr>
            <a:r>
              <a:rPr lang="fr-CH" dirty="0"/>
              <a:t>Quelle méthode connaissez-vous pour transmettre au serveur une donnée avec un lien ?</a:t>
            </a:r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917E9108-78B3-5384-780A-C3480AC023C1}"/>
              </a:ext>
            </a:extLst>
          </p:cNvPr>
          <p:cNvSpPr/>
          <p:nvPr/>
        </p:nvSpPr>
        <p:spPr>
          <a:xfrm>
            <a:off x="0" y="6705600"/>
            <a:ext cx="73152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1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Le principe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13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pic>
        <p:nvPicPr>
          <p:cNvPr id="10" name="Content Placeholder 9" descr="Server outline">
            <a:extLst>
              <a:ext uri="{FF2B5EF4-FFF2-40B4-BE49-F238E27FC236}">
                <a16:creationId xmlns:a16="http://schemas.microsoft.com/office/drawing/2014/main" id="{2B413ED0-7207-202C-384D-8346A782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653716"/>
            <a:ext cx="1896533" cy="189653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AB6BDC-1EBF-0E26-1C59-7A4282939769}"/>
              </a:ext>
            </a:extLst>
          </p:cNvPr>
          <p:cNvSpPr txBox="1"/>
          <p:nvPr/>
        </p:nvSpPr>
        <p:spPr>
          <a:xfrm>
            <a:off x="8867106" y="4316832"/>
            <a:ext cx="1383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2B68DE75-A599-06C0-15C8-448D3F443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661" y="3863976"/>
            <a:ext cx="1896533" cy="1896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1E375-18D9-5E61-9D12-28F729232A14}"/>
              </a:ext>
            </a:extLst>
          </p:cNvPr>
          <p:cNvSpPr txBox="1"/>
          <p:nvPr/>
        </p:nvSpPr>
        <p:spPr>
          <a:xfrm>
            <a:off x="1113006" y="5265097"/>
            <a:ext cx="271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Un utilisateur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B7AA75-3A8F-5886-211A-95FF3553432D}"/>
              </a:ext>
            </a:extLst>
          </p:cNvPr>
          <p:cNvCxnSpPr>
            <a:cxnSpLocks/>
          </p:cNvCxnSpPr>
          <p:nvPr/>
        </p:nvCxnSpPr>
        <p:spPr>
          <a:xfrm flipV="1">
            <a:off x="3213100" y="3601982"/>
            <a:ext cx="5537200" cy="103801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1DFF62-590E-C851-6280-B9F6E8FFF9CB}"/>
              </a:ext>
            </a:extLst>
          </p:cNvPr>
          <p:cNvSpPr txBox="1"/>
          <p:nvPr/>
        </p:nvSpPr>
        <p:spPr>
          <a:xfrm rot="20981650">
            <a:off x="3462852" y="3545029"/>
            <a:ext cx="513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Requête http + </a:t>
            </a:r>
            <a:r>
              <a:rPr lang="fr-CH" sz="3600" dirty="0" err="1">
                <a:solidFill>
                  <a:schemeClr val="bg1"/>
                </a:solidFill>
              </a:rPr>
              <a:t>get</a:t>
            </a:r>
            <a:r>
              <a:rPr lang="fr-CH" sz="3600" dirty="0">
                <a:solidFill>
                  <a:schemeClr val="bg1"/>
                </a:solidFill>
              </a:rPr>
              <a:t> + script</a:t>
            </a:r>
          </a:p>
        </p:txBody>
      </p:sp>
      <p:pic>
        <p:nvPicPr>
          <p:cNvPr id="9" name="Graphic 8" descr="Detective male with solid fill">
            <a:extLst>
              <a:ext uri="{FF2B5EF4-FFF2-40B4-BE49-F238E27FC236}">
                <a16:creationId xmlns:a16="http://schemas.microsoft.com/office/drawing/2014/main" id="{72773E65-A612-5878-04EC-97B6B6CDA2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678" y="149548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38A3F1-0668-7DC7-8A97-5039D29121AC}"/>
              </a:ext>
            </a:extLst>
          </p:cNvPr>
          <p:cNvSpPr txBox="1"/>
          <p:nvPr/>
        </p:nvSpPr>
        <p:spPr>
          <a:xfrm>
            <a:off x="735051" y="2340229"/>
            <a:ext cx="173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err="1">
                <a:solidFill>
                  <a:srgbClr val="FF0000"/>
                </a:solidFill>
              </a:rPr>
              <a:t>Attacker</a:t>
            </a:r>
            <a:endParaRPr lang="fr-CH" sz="36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47206-4A29-9272-54C5-84C00B57A2A8}"/>
              </a:ext>
            </a:extLst>
          </p:cNvPr>
          <p:cNvCxnSpPr>
            <a:cxnSpLocks/>
          </p:cNvCxnSpPr>
          <p:nvPr/>
        </p:nvCxnSpPr>
        <p:spPr>
          <a:xfrm>
            <a:off x="1731927" y="2986560"/>
            <a:ext cx="632000" cy="11340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7C4D50-103B-CB45-8D3D-3FECC2F88EC6}"/>
              </a:ext>
            </a:extLst>
          </p:cNvPr>
          <p:cNvSpPr txBox="1"/>
          <p:nvPr/>
        </p:nvSpPr>
        <p:spPr>
          <a:xfrm rot="20981650">
            <a:off x="1968431" y="2767583"/>
            <a:ext cx="433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Forge un nouveau lien</a:t>
            </a:r>
          </a:p>
        </p:txBody>
      </p:sp>
      <p:sp>
        <p:nvSpPr>
          <p:cNvPr id="21" name="PB">
            <a:extLst>
              <a:ext uri="{FF2B5EF4-FFF2-40B4-BE49-F238E27FC236}">
                <a16:creationId xmlns:a16="http://schemas.microsoft.com/office/drawing/2014/main" id="{8E734EED-F329-0ABB-C9C0-B3D6F0C7C084}"/>
              </a:ext>
            </a:extLst>
          </p:cNvPr>
          <p:cNvSpPr/>
          <p:nvPr/>
        </p:nvSpPr>
        <p:spPr>
          <a:xfrm>
            <a:off x="0" y="6705600"/>
            <a:ext cx="79248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003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Réfléchie (Ex : avec surcharge 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14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94580-8484-FF61-2ADC-48D96787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fr-CH" b="1" dirty="0"/>
              <a:t>Qu'est-ce que c'est ?</a:t>
            </a:r>
            <a:endParaRPr lang="fr-CH" dirty="0"/>
          </a:p>
          <a:p>
            <a:pPr lvl="1"/>
            <a:r>
              <a:rPr lang="fr-CH" dirty="0"/>
              <a:t>L’attaquant va chercher à injecter du code JavaScript malveillant dans les données transmises au serveur, souvent à travers des méthodes de transmission telles que les requêtes GET, POST, les en-têtes HTTP ou les cookies.</a:t>
            </a:r>
          </a:p>
          <a:p>
            <a:r>
              <a:rPr lang="fr-CH" b="1" dirty="0"/>
              <a:t>Risques potentiels</a:t>
            </a:r>
            <a:r>
              <a:rPr lang="fr-CH" dirty="0"/>
              <a:t>.</a:t>
            </a:r>
          </a:p>
          <a:p>
            <a:pPr lvl="1"/>
            <a:r>
              <a:rPr lang="fr-CH" dirty="0"/>
              <a:t>Déclencher un script embarqué dans le lien</a:t>
            </a:r>
          </a:p>
          <a:p>
            <a:pPr lvl="1"/>
            <a:r>
              <a:rPr lang="fr-CH" dirty="0"/>
              <a:t>Obtenir des cookies ou des sessions de l’utilisateur</a:t>
            </a:r>
          </a:p>
          <a:p>
            <a:r>
              <a:rPr lang="fr-CH" b="1" dirty="0"/>
              <a:t>Méthodes d'exploitation</a:t>
            </a:r>
            <a:endParaRPr lang="fr-CH" dirty="0"/>
          </a:p>
          <a:p>
            <a:pPr lvl="1">
              <a:buFont typeface="+mj-lt"/>
              <a:buAutoNum type="arabicPeriod"/>
            </a:pPr>
            <a:r>
              <a:rPr lang="fr-CH" b="1" dirty="0"/>
              <a:t>Écriture non protégée de texte :</a:t>
            </a:r>
            <a:r>
              <a:rPr lang="fr-CH" dirty="0"/>
              <a:t> Permet à l'attaquant d'enregistrer du contenu sans caractères d'échappement, facilitant ainsi l'injection de code malveillant.</a:t>
            </a:r>
          </a:p>
          <a:p>
            <a:pPr lvl="1">
              <a:buFont typeface="+mj-lt"/>
              <a:buAutoNum type="arabicPeriod"/>
            </a:pPr>
            <a:r>
              <a:rPr lang="fr-CH" b="1" dirty="0"/>
              <a:t>Remplacement du code DOM avec </a:t>
            </a:r>
            <a:r>
              <a:rPr lang="fr-CH" b="1" dirty="0" err="1"/>
              <a:t>innerHTML</a:t>
            </a:r>
            <a:r>
              <a:rPr lang="fr-CH" b="1" dirty="0"/>
              <a:t> </a:t>
            </a:r>
            <a:r>
              <a:rPr lang="fr-CH" dirty="0"/>
              <a:t>eut permettre à l'attaquant de remplacer du code avec du contenu malveillant.</a:t>
            </a:r>
          </a:p>
          <a:p>
            <a:pPr lvl="1">
              <a:buFont typeface="+mj-lt"/>
              <a:buAutoNum type="arabicPeriod"/>
            </a:pPr>
            <a:r>
              <a:rPr lang="fr-CH" b="1" dirty="0"/>
              <a:t>Redirection</a:t>
            </a:r>
          </a:p>
          <a:p>
            <a:endParaRPr lang="fr-CH" dirty="0"/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183F9E13-CF52-8D64-12C4-792D1B5A0D65}"/>
              </a:ext>
            </a:extLst>
          </p:cNvPr>
          <p:cNvSpPr/>
          <p:nvPr/>
        </p:nvSpPr>
        <p:spPr>
          <a:xfrm>
            <a:off x="0" y="6705600"/>
            <a:ext cx="85344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27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417-48A2-4EC1-BB6A-E88DDE96D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solidFill>
                  <a:srgbClr val="004595"/>
                </a:solidFill>
              </a:rPr>
              <a:t>Les contre-mesures</a:t>
            </a:r>
            <a:endParaRPr lang="fr-CH" b="1" dirty="0">
              <a:solidFill>
                <a:srgbClr val="0045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445263-FEBF-14B5-1980-D96F3C15D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5261B838-EA35-2A09-F0AC-B202325C3ED3}"/>
              </a:ext>
            </a:extLst>
          </p:cNvPr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91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Contre-mesure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16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94580-8484-FF61-2ADC-48D96787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CH" dirty="0"/>
              <a:t>Bonne pratique :</a:t>
            </a:r>
          </a:p>
          <a:p>
            <a:pPr>
              <a:buFontTx/>
              <a:buChar char="-"/>
            </a:pPr>
            <a:endParaRPr lang="fr-CH" dirty="0"/>
          </a:p>
          <a:p>
            <a:pPr lvl="1">
              <a:buFontTx/>
              <a:buChar char="-"/>
            </a:pPr>
            <a:r>
              <a:rPr lang="fr-CH" dirty="0"/>
              <a:t>Echapper </a:t>
            </a:r>
            <a:r>
              <a:rPr lang="fr-CH" b="1" dirty="0"/>
              <a:t>systématiquement</a:t>
            </a:r>
            <a:r>
              <a:rPr lang="fr-CH" dirty="0"/>
              <a:t> toutes les entrées (de formulaire ou de paramètres GET)</a:t>
            </a:r>
          </a:p>
          <a:p>
            <a:pPr>
              <a:buFontTx/>
              <a:buChar char="-"/>
            </a:pPr>
            <a:endParaRPr lang="fr-CH" dirty="0"/>
          </a:p>
          <a:p>
            <a:pPr lvl="1">
              <a:buFontTx/>
              <a:buChar char="-"/>
            </a:pPr>
            <a:r>
              <a:rPr lang="fr-CH" dirty="0"/>
              <a:t>Avec </a:t>
            </a:r>
            <a:r>
              <a:rPr lang="fr-CH" dirty="0" err="1"/>
              <a:t>npm</a:t>
            </a:r>
            <a:r>
              <a:rPr lang="fr-CH" dirty="0"/>
              <a:t> : on peut installer la librairie </a:t>
            </a:r>
            <a:r>
              <a:rPr lang="fr-CH" b="1" dirty="0"/>
              <a:t>escape-html</a:t>
            </a:r>
          </a:p>
          <a:p>
            <a:pPr lvl="1">
              <a:buFontTx/>
              <a:buChar char="-"/>
            </a:pPr>
            <a:r>
              <a:rPr lang="fr-CH" dirty="0"/>
              <a:t>Sinon, en </a:t>
            </a:r>
            <a:r>
              <a:rPr lang="fr-CH" dirty="0" err="1"/>
              <a:t>vanilla</a:t>
            </a:r>
            <a:r>
              <a:rPr lang="fr-CH" dirty="0"/>
              <a:t> JS : </a:t>
            </a:r>
            <a:r>
              <a:rPr lang="fr-CH" b="1" dirty="0" err="1"/>
              <a:t>string.escapeHTML</a:t>
            </a:r>
            <a:r>
              <a:rPr lang="fr-CH" b="1" dirty="0"/>
              <a:t>()</a:t>
            </a:r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1E908E17-7BA2-3E14-9568-0EE671DCEB29}"/>
              </a:ext>
            </a:extLst>
          </p:cNvPr>
          <p:cNvSpPr/>
          <p:nvPr/>
        </p:nvSpPr>
        <p:spPr>
          <a:xfrm>
            <a:off x="0" y="6705600"/>
            <a:ext cx="97536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224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Contre-mesure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17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94580-8484-FF61-2ADC-48D96787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CH" dirty="0"/>
              <a:t>Bonne pratique :</a:t>
            </a:r>
          </a:p>
          <a:p>
            <a:pPr>
              <a:buFontTx/>
              <a:buChar char="-"/>
            </a:pPr>
            <a:endParaRPr lang="fr-CH" dirty="0"/>
          </a:p>
          <a:p>
            <a:pPr lvl="1">
              <a:buFontTx/>
              <a:buChar char="-"/>
            </a:pPr>
            <a:r>
              <a:rPr lang="fr-CH" dirty="0"/>
              <a:t>Ne pas atteindre directement le code HTML avec </a:t>
            </a:r>
            <a:r>
              <a:rPr lang="fr-CH" dirty="0" err="1"/>
              <a:t>element.innerHTML</a:t>
            </a:r>
            <a:endParaRPr lang="fr-CH" dirty="0"/>
          </a:p>
          <a:p>
            <a:pPr lvl="1">
              <a:buFontTx/>
              <a:buChar char="-"/>
            </a:pPr>
            <a:endParaRPr lang="fr-CH" b="1" dirty="0"/>
          </a:p>
          <a:p>
            <a:pPr lvl="1">
              <a:buFontTx/>
              <a:buChar char="-"/>
            </a:pPr>
            <a:r>
              <a:rPr lang="fr-CH" b="1" dirty="0"/>
              <a:t>A la place :</a:t>
            </a:r>
          </a:p>
          <a:p>
            <a:pPr lvl="2">
              <a:buFontTx/>
              <a:buChar char="-"/>
            </a:pPr>
            <a:r>
              <a:rPr lang="fr-CH" dirty="0"/>
              <a:t>Utiliser </a:t>
            </a:r>
            <a:r>
              <a:rPr lang="fr-CH" dirty="0" err="1"/>
              <a:t>textContent</a:t>
            </a:r>
            <a:endParaRPr lang="fr-CH" dirty="0"/>
          </a:p>
          <a:p>
            <a:pPr lvl="2">
              <a:buFontTx/>
              <a:buChar char="-"/>
            </a:pPr>
            <a:r>
              <a:rPr lang="fr-CH" dirty="0"/>
              <a:t>Ou créer des </a:t>
            </a:r>
            <a:r>
              <a:rPr lang="fr-CH" dirty="0" err="1"/>
              <a:t>childItems</a:t>
            </a:r>
            <a:r>
              <a:rPr lang="fr-CH" dirty="0"/>
              <a:t> et les appondre</a:t>
            </a:r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989A450A-D937-0418-D2F3-D69FEE023EB8}"/>
              </a:ext>
            </a:extLst>
          </p:cNvPr>
          <p:cNvSpPr/>
          <p:nvPr/>
        </p:nvSpPr>
        <p:spPr>
          <a:xfrm>
            <a:off x="0" y="6705600"/>
            <a:ext cx="103632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744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Contre-mesure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18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94580-8484-FF61-2ADC-48D96787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CH" dirty="0"/>
              <a:t>Bonne pratique :</a:t>
            </a:r>
          </a:p>
          <a:p>
            <a:pPr>
              <a:buFontTx/>
              <a:buChar char="-"/>
            </a:pPr>
            <a:endParaRPr lang="fr-CH" dirty="0"/>
          </a:p>
          <a:p>
            <a:pPr lvl="1">
              <a:buFontTx/>
              <a:buChar char="-"/>
            </a:pPr>
            <a:r>
              <a:rPr lang="fr-CH" dirty="0"/>
              <a:t>Mettre en place un Content Security Policy (CSP)</a:t>
            </a:r>
          </a:p>
          <a:p>
            <a:pPr lvl="1">
              <a:buFontTx/>
              <a:buChar char="-"/>
            </a:pPr>
            <a:endParaRPr lang="fr-CH" b="1" dirty="0"/>
          </a:p>
          <a:p>
            <a:pPr lvl="1">
              <a:buFontTx/>
              <a:buChar char="-"/>
            </a:pPr>
            <a:r>
              <a:rPr lang="fr-CH" b="1" dirty="0"/>
              <a:t>Dans votre code HTML (balise </a:t>
            </a:r>
            <a:r>
              <a:rPr lang="fr-CH" b="1" dirty="0" err="1"/>
              <a:t>meta</a:t>
            </a:r>
            <a:r>
              <a:rPr lang="fr-CH" b="1" dirty="0"/>
              <a:t>), exemple :</a:t>
            </a:r>
          </a:p>
          <a:p>
            <a:pPr lvl="2"/>
            <a:r>
              <a:rPr lang="fr-CH" dirty="0"/>
              <a:t>&lt;</a:t>
            </a:r>
            <a:r>
              <a:rPr lang="fr-CH" dirty="0" err="1"/>
              <a:t>meta</a:t>
            </a:r>
            <a:r>
              <a:rPr lang="fr-CH" dirty="0"/>
              <a:t> http-</a:t>
            </a:r>
            <a:r>
              <a:rPr lang="fr-CH" dirty="0" err="1"/>
              <a:t>equiv</a:t>
            </a:r>
            <a:r>
              <a:rPr lang="fr-CH" dirty="0"/>
              <a:t>="Content-Security-Policy" content="default-src 'self'"&gt;</a:t>
            </a:r>
          </a:p>
        </p:txBody>
      </p:sp>
      <p:sp>
        <p:nvSpPr>
          <p:cNvPr id="9" name="PB">
            <a:extLst>
              <a:ext uri="{FF2B5EF4-FFF2-40B4-BE49-F238E27FC236}">
                <a16:creationId xmlns:a16="http://schemas.microsoft.com/office/drawing/2014/main" id="{70107B8B-8ECA-2164-62AA-A949CAC52A22}"/>
              </a:ext>
            </a:extLst>
          </p:cNvPr>
          <p:cNvSpPr/>
          <p:nvPr/>
        </p:nvSpPr>
        <p:spPr>
          <a:xfrm>
            <a:off x="0" y="6705600"/>
            <a:ext cx="109728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368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417-48A2-4EC1-BB6A-E88DDE96D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solidFill>
                  <a:srgbClr val="004595"/>
                </a:solidFill>
              </a:rPr>
              <a:t>Activité 1 : Détecter et corriger deux sites vulnérables</a:t>
            </a:r>
            <a:endParaRPr lang="fr-CH" b="1" dirty="0">
              <a:solidFill>
                <a:srgbClr val="0045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445263-FEBF-14B5-1980-D96F3C15D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E-183-ALL-XSS.docx</a:t>
            </a:r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E6D4C4B2-B490-EF3B-09E5-99ADEB28925C}"/>
              </a:ext>
            </a:extLst>
          </p:cNvPr>
          <p:cNvSpPr/>
          <p:nvPr/>
        </p:nvSpPr>
        <p:spPr>
          <a:xfrm>
            <a:off x="0" y="6705600"/>
            <a:ext cx="115824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310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/>
              <a:t>Les 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8913-80D5-66C0-DE37-D654360A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 la fin de la journée, vous serez capables de :</a:t>
            </a:r>
          </a:p>
          <a:p>
            <a:endParaRPr lang="fr-CH" dirty="0">
              <a:effectLst/>
              <a:latin typeface="Century Gothic" panose="020B0502020202020204" pitchFamily="34" charset="0"/>
            </a:endParaRPr>
          </a:p>
          <a:p>
            <a:r>
              <a:rPr lang="fr-CH" dirty="0"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Expliquez le principe de fonctionnement d’une faille XSS</a:t>
            </a:r>
          </a:p>
          <a:p>
            <a:r>
              <a:rPr lang="fr-CH" dirty="0">
                <a:effectLst/>
                <a:highlight>
                  <a:srgbClr val="FFFF00"/>
                </a:highlight>
                <a:latin typeface="Century Gothic" panose="020B0502020202020204" pitchFamily="34" charset="0"/>
              </a:rPr>
              <a:t>Connaître les bonnes pratiques à appliquer pour prévenir une attaque XSS</a:t>
            </a:r>
          </a:p>
          <a:p>
            <a:endParaRPr lang="fr-CH" dirty="0">
              <a:effectLst/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endParaRPr lang="fr-CH" dirty="0">
              <a:effectLst/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>
              <a:effectLst/>
              <a:latin typeface="Century Gothic" panose="020B0502020202020204" pitchFamily="34" charset="0"/>
            </a:endParaRP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2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87FF040F-B248-94EE-612C-BA12F773C727}"/>
              </a:ext>
            </a:extLst>
          </p:cNvPr>
          <p:cNvSpPr/>
          <p:nvPr/>
        </p:nvSpPr>
        <p:spPr>
          <a:xfrm>
            <a:off x="0" y="6705600"/>
            <a:ext cx="12192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915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417-48A2-4EC1-BB6A-E88DDE96D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>
                <a:solidFill>
                  <a:srgbClr val="004595"/>
                </a:solidFill>
              </a:rPr>
              <a:t>Conclusion</a:t>
            </a:r>
            <a:endParaRPr lang="fr-CH" b="1">
              <a:solidFill>
                <a:srgbClr val="0045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85D5900-BBD6-42DC-CCB5-147BADB52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753E6411-C75D-CBFD-0AD7-9E934178D233}"/>
              </a:ext>
            </a:extLst>
          </p:cNvPr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499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417-48A2-4EC1-BB6A-E88DDE96D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>
                <a:solidFill>
                  <a:srgbClr val="004595"/>
                </a:solidFill>
              </a:rPr>
              <a:t>LE PRINCIPE</a:t>
            </a:r>
            <a:endParaRPr lang="fr-CH" b="1" dirty="0">
              <a:solidFill>
                <a:srgbClr val="00459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445263-FEBF-14B5-1980-D96F3C15D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Comment ça fonctionne ?</a:t>
            </a:r>
          </a:p>
        </p:txBody>
      </p:sp>
      <p:sp>
        <p:nvSpPr>
          <p:cNvPr id="3" name="PB">
            <a:extLst>
              <a:ext uri="{FF2B5EF4-FFF2-40B4-BE49-F238E27FC236}">
                <a16:creationId xmlns:a16="http://schemas.microsoft.com/office/drawing/2014/main" id="{312625D5-4234-3CF1-6EC4-376CC2ABF2B4}"/>
              </a:ext>
            </a:extLst>
          </p:cNvPr>
          <p:cNvSpPr/>
          <p:nvPr/>
        </p:nvSpPr>
        <p:spPr>
          <a:xfrm>
            <a:off x="0" y="6705600"/>
            <a:ext cx="18288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899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Définition de l’attaque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8913-80D5-66C0-DE37-D654360A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XSS : Cross-Site Scripting</a:t>
            </a:r>
          </a:p>
          <a:p>
            <a:r>
              <a:rPr lang="fr-CH" dirty="0"/>
              <a:t>L’attaquant utilise une plateforme web vulnérable pour y faire exécuter un code malicieux.</a:t>
            </a:r>
          </a:p>
          <a:p>
            <a:endParaRPr lang="fr-CH" dirty="0"/>
          </a:p>
          <a:p>
            <a:r>
              <a:rPr lang="fr-CH" dirty="0"/>
              <a:t>Pour :</a:t>
            </a:r>
          </a:p>
          <a:p>
            <a:pPr lvl="1"/>
            <a:r>
              <a:rPr lang="fr-CH" dirty="0"/>
              <a:t>Faire exécuter (automatiquement ou non) un script malveillant à d’autres visiteurs.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4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D3570CFB-99F0-D4CA-DB7C-594B3E98D369}"/>
              </a:ext>
            </a:extLst>
          </p:cNvPr>
          <p:cNvSpPr/>
          <p:nvPr/>
        </p:nvSpPr>
        <p:spPr>
          <a:xfrm>
            <a:off x="0" y="6705600"/>
            <a:ext cx="24384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583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Localiser une faille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8913-80D5-66C0-DE37-D654360A7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1500" cy="4351338"/>
          </a:xfrm>
        </p:spPr>
        <p:txBody>
          <a:bodyPr/>
          <a:lstStyle/>
          <a:p>
            <a:r>
              <a:rPr lang="fr-CH" dirty="0"/>
              <a:t>Pour trouver une faille XSS, on cherche à :</a:t>
            </a:r>
          </a:p>
          <a:p>
            <a:endParaRPr lang="fr-CH" dirty="0"/>
          </a:p>
          <a:p>
            <a:pPr lvl="1"/>
            <a:r>
              <a:rPr lang="fr-CH" dirty="0"/>
              <a:t>Observer et comprendre ce qu’un utilisateur peut soumettre au serveur :</a:t>
            </a:r>
          </a:p>
          <a:p>
            <a:pPr lvl="2"/>
            <a:r>
              <a:rPr lang="fr-CH" dirty="0"/>
              <a:t>Paramètres HTTP</a:t>
            </a:r>
          </a:p>
          <a:p>
            <a:pPr lvl="2"/>
            <a:r>
              <a:rPr lang="fr-CH" dirty="0"/>
              <a:t>Champs de formulaire</a:t>
            </a:r>
          </a:p>
          <a:p>
            <a:pPr lvl="2"/>
            <a:r>
              <a:rPr lang="fr-CH" dirty="0"/>
              <a:t>Cookies</a:t>
            </a:r>
          </a:p>
          <a:p>
            <a:pPr lvl="2"/>
            <a:endParaRPr lang="fr-CH" dirty="0"/>
          </a:p>
          <a:p>
            <a:pPr lvl="1"/>
            <a:r>
              <a:rPr lang="fr-CH" dirty="0"/>
              <a:t>Comment ce code peut être </a:t>
            </a:r>
            <a:r>
              <a:rPr lang="fr-CH" dirty="0" err="1"/>
              <a:t>ré-exposé</a:t>
            </a:r>
            <a:r>
              <a:rPr lang="fr-CH" dirty="0"/>
              <a:t> à l’utilisateur (celui-ci ou un autre) par son client </a:t>
            </a:r>
          </a:p>
          <a:p>
            <a:pPr lvl="2"/>
            <a:r>
              <a:rPr lang="fr-CH" dirty="0"/>
              <a:t>Compréhension côté serveur</a:t>
            </a:r>
          </a:p>
          <a:p>
            <a:pPr lvl="2"/>
            <a:r>
              <a:rPr lang="fr-CH" dirty="0"/>
              <a:t>Observation des réponses retournées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5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951D7A88-EE77-8E85-B253-F62BA6DCE77C}"/>
              </a:ext>
            </a:extLst>
          </p:cNvPr>
          <p:cNvSpPr/>
          <p:nvPr/>
        </p:nvSpPr>
        <p:spPr>
          <a:xfrm>
            <a:off x="0" y="6705600"/>
            <a:ext cx="30480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052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Variations de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8913-80D5-66C0-DE37-D654360A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Avec stockage (</a:t>
            </a:r>
            <a:r>
              <a:rPr lang="fr-CH" i="1" dirty="0" err="1"/>
              <a:t>stored</a:t>
            </a:r>
            <a:r>
              <a:rPr lang="fr-CH" i="1" dirty="0"/>
              <a:t>)</a:t>
            </a:r>
            <a:endParaRPr lang="fr-CH" dirty="0"/>
          </a:p>
          <a:p>
            <a:r>
              <a:rPr lang="fr-CH" dirty="0"/>
              <a:t>Réfléchie (</a:t>
            </a:r>
            <a:r>
              <a:rPr lang="fr-CH" i="1" dirty="0" err="1"/>
              <a:t>reflected</a:t>
            </a:r>
            <a:r>
              <a:rPr lang="fr-CH" dirty="0"/>
              <a:t>)</a:t>
            </a:r>
          </a:p>
          <a:p>
            <a:r>
              <a:rPr lang="fr-CH" dirty="0"/>
              <a:t>DOM-</a:t>
            </a:r>
            <a:r>
              <a:rPr lang="fr-CH" dirty="0" err="1"/>
              <a:t>based</a:t>
            </a:r>
            <a:endParaRPr lang="fr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6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7" name="PB">
            <a:extLst>
              <a:ext uri="{FF2B5EF4-FFF2-40B4-BE49-F238E27FC236}">
                <a16:creationId xmlns:a16="http://schemas.microsoft.com/office/drawing/2014/main" id="{8638A893-98D9-6E31-2879-09761ACC7902}"/>
              </a:ext>
            </a:extLst>
          </p:cNvPr>
          <p:cNvSpPr/>
          <p:nvPr/>
        </p:nvSpPr>
        <p:spPr>
          <a:xfrm>
            <a:off x="0" y="6705600"/>
            <a:ext cx="36576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634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Avec stockage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7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BCACC1-0BDE-06E5-D82F-CEC10117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/>
          <a:lstStyle/>
          <a:p>
            <a:pPr marL="457200" lvl="1" indent="0">
              <a:buNone/>
            </a:pPr>
            <a:r>
              <a:rPr lang="fr-CH" dirty="0"/>
              <a:t>Quels supports de stockage connaissez-vous pour alimenter votre application web ?</a:t>
            </a:r>
          </a:p>
        </p:txBody>
      </p:sp>
      <p:sp>
        <p:nvSpPr>
          <p:cNvPr id="17" name="PB">
            <a:extLst>
              <a:ext uri="{FF2B5EF4-FFF2-40B4-BE49-F238E27FC236}">
                <a16:creationId xmlns:a16="http://schemas.microsoft.com/office/drawing/2014/main" id="{E377EF55-EFD8-36CF-7A28-0FFFD0167CC3}"/>
              </a:ext>
            </a:extLst>
          </p:cNvPr>
          <p:cNvSpPr/>
          <p:nvPr/>
        </p:nvSpPr>
        <p:spPr>
          <a:xfrm>
            <a:off x="0" y="6705600"/>
            <a:ext cx="42672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985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Avec stockage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8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pic>
        <p:nvPicPr>
          <p:cNvPr id="10" name="Content Placeholder 9" descr="Server outline">
            <a:extLst>
              <a:ext uri="{FF2B5EF4-FFF2-40B4-BE49-F238E27FC236}">
                <a16:creationId xmlns:a16="http://schemas.microsoft.com/office/drawing/2014/main" id="{2B413ED0-7207-202C-384D-8346A782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0507" y="2458928"/>
            <a:ext cx="1896533" cy="189653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AB6BDC-1EBF-0E26-1C59-7A4282939769}"/>
              </a:ext>
            </a:extLst>
          </p:cNvPr>
          <p:cNvSpPr txBox="1"/>
          <p:nvPr/>
        </p:nvSpPr>
        <p:spPr>
          <a:xfrm>
            <a:off x="5362553" y="4106188"/>
            <a:ext cx="2352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Web Server</a:t>
            </a:r>
          </a:p>
        </p:txBody>
      </p:sp>
      <p:pic>
        <p:nvPicPr>
          <p:cNvPr id="13" name="Graphic 12" descr="Internet with solid fill">
            <a:extLst>
              <a:ext uri="{FF2B5EF4-FFF2-40B4-BE49-F238E27FC236}">
                <a16:creationId xmlns:a16="http://schemas.microsoft.com/office/drawing/2014/main" id="{2B68DE75-A599-06C0-15C8-448D3F443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133" y="2895862"/>
            <a:ext cx="1896533" cy="1896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1E375-18D9-5E61-9D12-28F729232A14}"/>
              </a:ext>
            </a:extLst>
          </p:cNvPr>
          <p:cNvSpPr txBox="1"/>
          <p:nvPr/>
        </p:nvSpPr>
        <p:spPr>
          <a:xfrm>
            <a:off x="1411194" y="4391553"/>
            <a:ext cx="205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Attaquant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DB10E3-A390-8E2B-3AA3-25CBF36BDB1C}"/>
              </a:ext>
            </a:extLst>
          </p:cNvPr>
          <p:cNvCxnSpPr/>
          <p:nvPr/>
        </p:nvCxnSpPr>
        <p:spPr>
          <a:xfrm flipV="1">
            <a:off x="3289300" y="3187700"/>
            <a:ext cx="2301207" cy="44450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8C79798E-1BD8-1DD6-0527-11EFB19112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3681" y="195659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73EE1C-14F0-0DC8-DD4D-91B5879809B5}"/>
              </a:ext>
            </a:extLst>
          </p:cNvPr>
          <p:cNvSpPr txBox="1"/>
          <p:nvPr/>
        </p:nvSpPr>
        <p:spPr>
          <a:xfrm>
            <a:off x="8999121" y="2697050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Fichier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BAB89-4896-CC28-7D21-A3ED21118506}"/>
              </a:ext>
            </a:extLst>
          </p:cNvPr>
          <p:cNvSpPr txBox="1"/>
          <p:nvPr/>
        </p:nvSpPr>
        <p:spPr>
          <a:xfrm>
            <a:off x="9381437" y="3374281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741DB-8BB2-25B5-521F-3F6EE7ABCB70}"/>
              </a:ext>
            </a:extLst>
          </p:cNvPr>
          <p:cNvSpPr txBox="1"/>
          <p:nvPr/>
        </p:nvSpPr>
        <p:spPr>
          <a:xfrm>
            <a:off x="8012376" y="5355953"/>
            <a:ext cx="3357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>
                <a:solidFill>
                  <a:schemeClr val="bg1"/>
                </a:solidFill>
              </a:rPr>
              <a:t>Base de données</a:t>
            </a:r>
          </a:p>
        </p:txBody>
      </p:sp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B460AC63-ADE9-97BA-DC7C-145997267A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3680" y="449044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1CF688-8D5E-24BF-6313-D7AD462B2FED}"/>
              </a:ext>
            </a:extLst>
          </p:cNvPr>
          <p:cNvCxnSpPr>
            <a:cxnSpLocks/>
          </p:cNvCxnSpPr>
          <p:nvPr/>
        </p:nvCxnSpPr>
        <p:spPr>
          <a:xfrm flipV="1">
            <a:off x="7346477" y="2578502"/>
            <a:ext cx="1601156" cy="633909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048304-B9C8-9B5A-59B3-86E9D794BD40}"/>
              </a:ext>
            </a:extLst>
          </p:cNvPr>
          <p:cNvCxnSpPr>
            <a:cxnSpLocks/>
          </p:cNvCxnSpPr>
          <p:nvPr/>
        </p:nvCxnSpPr>
        <p:spPr>
          <a:xfrm>
            <a:off x="7384576" y="3608944"/>
            <a:ext cx="1849104" cy="1274622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B">
            <a:extLst>
              <a:ext uri="{FF2B5EF4-FFF2-40B4-BE49-F238E27FC236}">
                <a16:creationId xmlns:a16="http://schemas.microsoft.com/office/drawing/2014/main" id="{CDA483B5-46DA-8A0C-CC2A-383F59E8787E}"/>
              </a:ext>
            </a:extLst>
          </p:cNvPr>
          <p:cNvSpPr/>
          <p:nvPr/>
        </p:nvSpPr>
        <p:spPr>
          <a:xfrm>
            <a:off x="0" y="6705600"/>
            <a:ext cx="48768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8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DA6F-8E02-FE92-06B2-FCE42ED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Avec stockage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C6C7-2C4A-2F24-2DFB-2FC9404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4CE5-34C2-4E1A-BD32-3DE8831B36D6}" type="slidenum">
              <a:rPr lang="fr-CH" smtClean="0"/>
              <a:t>9</a:t>
            </a:fld>
            <a:endParaRPr lang="fr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824F2F-6580-0D9B-3548-1038F1ED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48B0-E0A0-48F5-997C-8DB230C5AA13}" type="datetime1">
              <a:rPr lang="fr-CH" smtClean="0"/>
              <a:t>07.02.2025</a:t>
            </a:fld>
            <a:endParaRPr lang="fr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94580-8484-FF61-2ADC-48D96787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fr-CH" b="1" dirty="0"/>
              <a:t>Qu'est-ce que c'est ?</a:t>
            </a:r>
            <a:endParaRPr lang="fr-CH" dirty="0"/>
          </a:p>
          <a:p>
            <a:pPr lvl="1"/>
            <a:r>
              <a:rPr lang="fr-CH" dirty="0"/>
              <a:t>L’attaquant va chercher à enregistrer dans votre base de données, le contenu d’un script avec ses balises &lt;script&gt; ou surcharger des éléments comme </a:t>
            </a:r>
            <a:r>
              <a:rPr lang="fr-CH" b="1" dirty="0" err="1"/>
              <a:t>onload</a:t>
            </a:r>
            <a:r>
              <a:rPr lang="fr-CH" b="1" dirty="0"/>
              <a:t> </a:t>
            </a:r>
            <a:r>
              <a:rPr lang="fr-CH" dirty="0"/>
              <a:t>ou </a:t>
            </a:r>
            <a:r>
              <a:rPr lang="fr-CH" b="1" dirty="0" err="1"/>
              <a:t>onerror</a:t>
            </a:r>
            <a:endParaRPr lang="fr-CH" dirty="0"/>
          </a:p>
          <a:p>
            <a:r>
              <a:rPr lang="fr-CH" b="1" dirty="0"/>
              <a:t>Risques potentiels</a:t>
            </a:r>
          </a:p>
          <a:p>
            <a:pPr lvl="1"/>
            <a:r>
              <a:rPr lang="fr-CH" dirty="0"/>
              <a:t>Injection de code JavaScript dans les données stockées</a:t>
            </a:r>
          </a:p>
          <a:p>
            <a:pPr lvl="1"/>
            <a:r>
              <a:rPr lang="fr-CH" dirty="0"/>
              <a:t>Exécution de scripts malveillants à chaque fois que les données sont affichées</a:t>
            </a:r>
          </a:p>
          <a:p>
            <a:pPr lvl="1"/>
            <a:r>
              <a:rPr lang="fr-CH" dirty="0"/>
              <a:t>Possibilité de compromettre l'intégrité et la confidentialité des données</a:t>
            </a:r>
            <a:endParaRPr lang="fr-CH" b="1" dirty="0"/>
          </a:p>
          <a:p>
            <a:r>
              <a:rPr lang="fr-CH" b="1" dirty="0"/>
              <a:t>Méthodes d'exploitation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b="1" dirty="0"/>
              <a:t>Écriture non protégée de texte</a:t>
            </a:r>
            <a:r>
              <a:rPr lang="fr-CH" dirty="0"/>
              <a:t> : Permet à l'attaquant d'enregistrer du contenu sans caractères d'échappement, facilitant ainsi l'injection de code malveillant.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H" b="1" dirty="0"/>
              <a:t>Remplacement du code DOM avec </a:t>
            </a:r>
            <a:r>
              <a:rPr lang="fr-CH" b="1" dirty="0" err="1"/>
              <a:t>innerHTML</a:t>
            </a:r>
            <a:r>
              <a:rPr lang="fr-CH" dirty="0"/>
              <a:t> : L'utilisation de .</a:t>
            </a:r>
            <a:r>
              <a:rPr lang="fr-CH" dirty="0" err="1"/>
              <a:t>innerHTML</a:t>
            </a:r>
            <a:r>
              <a:rPr lang="fr-CH" dirty="0"/>
              <a:t> pour mettre à jour le contenu du DOM peut permettre à l'attaquant de remplacer du code avec du contenu malveillant.</a:t>
            </a:r>
          </a:p>
          <a:p>
            <a:pPr marL="514350" indent="-514350">
              <a:buFont typeface="+mj-lt"/>
              <a:buAutoNum type="arabicPeriod"/>
            </a:pPr>
            <a:endParaRPr lang="fr-CH" dirty="0"/>
          </a:p>
        </p:txBody>
      </p:sp>
      <p:sp>
        <p:nvSpPr>
          <p:cNvPr id="23" name="PB">
            <a:extLst>
              <a:ext uri="{FF2B5EF4-FFF2-40B4-BE49-F238E27FC236}">
                <a16:creationId xmlns:a16="http://schemas.microsoft.com/office/drawing/2014/main" id="{21A7BC5F-89B4-CF9A-F70B-A3704BCB59F1}"/>
              </a:ext>
            </a:extLst>
          </p:cNvPr>
          <p:cNvSpPr/>
          <p:nvPr/>
        </p:nvSpPr>
        <p:spPr>
          <a:xfrm>
            <a:off x="0" y="6705600"/>
            <a:ext cx="5486400" cy="152400"/>
          </a:xfrm>
          <a:prstGeom prst="rect">
            <a:avLst/>
          </a:prstGeom>
          <a:solidFill>
            <a:srgbClr val="FFA726"/>
          </a:solidFill>
          <a:ln>
            <a:solidFill>
              <a:srgbClr val="FFA7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249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-module-ALL-sujet.potm" id="{0E4AA291-A3BA-417D-9DDD-704EF9C4C7DF}" vid="{88192150-CEE7-4362-8C4B-420880CAD4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9" ma:contentTypeDescription="Crée un document." ma:contentTypeScope="" ma:versionID="f3418dd4ca302601ba73fa17965a3f21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5d82fd028d299635ce1df2d808d1b2ae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D8083C-3C1C-4888-AB7E-D3C6C1B1DE24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sharepoint/v4"/>
    <ds:schemaRef ds:uri="http://purl.org/dc/elements/1.1/"/>
    <ds:schemaRef ds:uri="http://purl.org/dc/dcmitype/"/>
    <ds:schemaRef ds:uri="bf2f2df3-a963-4452-b0e7-67dabc627c35"/>
    <ds:schemaRef ds:uri="http://schemas.microsoft.com/office/2006/metadata/properties"/>
    <ds:schemaRef ds:uri="http://schemas.microsoft.com/office/infopath/2007/PartnerControls"/>
    <ds:schemaRef ds:uri="f7d9f5a6-831d-4621-8c77-cbcaf993e40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E31C3D5-5B46-4E1A-855D-CCA00E784B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D9183F-CDA1-4A74-ADEF-6662530C00F3}">
  <ds:schemaRefs>
    <ds:schemaRef ds:uri="bf2f2df3-a963-4452-b0e7-67dabc627c35"/>
    <ds:schemaRef ds:uri="f7d9f5a6-831d-4621-8c77-cbcaf993e4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S-module-ALL-sujet</Template>
  <TotalTime>1217</TotalTime>
  <Words>817</Words>
  <Application>Microsoft Office PowerPoint</Application>
  <PresentationFormat>Widescreen</PresentationFormat>
  <Paragraphs>181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Helvetica</vt:lpstr>
      <vt:lpstr>Arial</vt:lpstr>
      <vt:lpstr>Calibri</vt:lpstr>
      <vt:lpstr>Daytona Light</vt:lpstr>
      <vt:lpstr>Century Gothic</vt:lpstr>
      <vt:lpstr>Office Theme</vt:lpstr>
      <vt:lpstr>Cross-Site Scripting (XSS)</vt:lpstr>
      <vt:lpstr>Les objectifs</vt:lpstr>
      <vt:lpstr>LE PRINCIPE</vt:lpstr>
      <vt:lpstr>Définition de l’attaque</vt:lpstr>
      <vt:lpstr>Localiser une faille XSS</vt:lpstr>
      <vt:lpstr>Variations de XSS</vt:lpstr>
      <vt:lpstr>Avec stockage</vt:lpstr>
      <vt:lpstr>Avec stockage</vt:lpstr>
      <vt:lpstr>Avec stockage</vt:lpstr>
      <vt:lpstr>Devinette : que signifie %20 ?</vt:lpstr>
      <vt:lpstr>Les caractères échappés</vt:lpstr>
      <vt:lpstr>XSS réfléchie (surcharge http)</vt:lpstr>
      <vt:lpstr>Le principe</vt:lpstr>
      <vt:lpstr>Réfléchie (Ex : avec surcharge HTTP)</vt:lpstr>
      <vt:lpstr>Les contre-mesures</vt:lpstr>
      <vt:lpstr>Contre-mesure 1</vt:lpstr>
      <vt:lpstr>Contre-mesure 2</vt:lpstr>
      <vt:lpstr>Contre-mesure 3</vt:lpstr>
      <vt:lpstr>Activité 1 : Détecter et corriger deux sites vulnérables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S-306-GIT</dc:title>
  <dc:creator>Cédric Schaffter</dc:creator>
  <cp:lastModifiedBy>Cédric Schaffter</cp:lastModifiedBy>
  <cp:revision>2</cp:revision>
  <dcterms:created xsi:type="dcterms:W3CDTF">2023-07-10T11:31:25Z</dcterms:created>
  <dcterms:modified xsi:type="dcterms:W3CDTF">2025-02-07T07:02:07Z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0x0101001ABD9BFFC9E543439C53A2705AE306EF</vt:lpwstr>
  </property>
</Properties>
</file>