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2"/>
  </p:sldMasterIdLst>
  <p:notesMasterIdLst>
    <p:notesMasterId r:id="rId50"/>
  </p:notesMasterIdLst>
  <p:handoutMasterIdLst>
    <p:handoutMasterId r:id="rId51"/>
  </p:handoutMasterIdLst>
  <p:sldIdLst>
    <p:sldId id="4776" r:id="rId3"/>
    <p:sldId id="4800" r:id="rId4"/>
    <p:sldId id="5011" r:id="rId5"/>
    <p:sldId id="4804" r:id="rId6"/>
    <p:sldId id="4805" r:id="rId7"/>
    <p:sldId id="4752" r:id="rId8"/>
    <p:sldId id="5012" r:id="rId9"/>
    <p:sldId id="5220" r:id="rId10"/>
    <p:sldId id="5221" r:id="rId11"/>
    <p:sldId id="5222" r:id="rId12"/>
    <p:sldId id="5223" r:id="rId13"/>
    <p:sldId id="5224" r:id="rId14"/>
    <p:sldId id="5229" r:id="rId15"/>
    <p:sldId id="5230" r:id="rId16"/>
    <p:sldId id="5256" r:id="rId17"/>
    <p:sldId id="5247" r:id="rId18"/>
    <p:sldId id="5249" r:id="rId19"/>
    <p:sldId id="5251" r:id="rId20"/>
    <p:sldId id="5250" r:id="rId21"/>
    <p:sldId id="5158" r:id="rId22"/>
    <p:sldId id="5200" r:id="rId23"/>
    <p:sldId id="5231" r:id="rId24"/>
    <p:sldId id="5232" r:id="rId25"/>
    <p:sldId id="5233" r:id="rId26"/>
    <p:sldId id="5234" r:id="rId27"/>
    <p:sldId id="5235" r:id="rId28"/>
    <p:sldId id="5236" r:id="rId29"/>
    <p:sldId id="5237" r:id="rId30"/>
    <p:sldId id="5252" r:id="rId31"/>
    <p:sldId id="5238" r:id="rId32"/>
    <p:sldId id="4802" r:id="rId33"/>
    <p:sldId id="5239" r:id="rId34"/>
    <p:sldId id="5253" r:id="rId35"/>
    <p:sldId id="5254" r:id="rId36"/>
    <p:sldId id="5171" r:id="rId37"/>
    <p:sldId id="5240" r:id="rId38"/>
    <p:sldId id="5241" r:id="rId39"/>
    <p:sldId id="5242" r:id="rId40"/>
    <p:sldId id="5243" r:id="rId41"/>
    <p:sldId id="5244" r:id="rId42"/>
    <p:sldId id="5255" r:id="rId43"/>
    <p:sldId id="5245" r:id="rId44"/>
    <p:sldId id="5186" r:id="rId45"/>
    <p:sldId id="5187" r:id="rId46"/>
    <p:sldId id="5188" r:id="rId47"/>
    <p:sldId id="5246" r:id="rId48"/>
    <p:sldId id="4777" r:id="rId49"/>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E2"/>
    <a:srgbClr val="27B6B9"/>
    <a:srgbClr val="205381"/>
    <a:srgbClr val="FFC56C"/>
    <a:srgbClr val="A5A5A5"/>
    <a:srgbClr val="FFFFFF"/>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8" autoAdjust="0"/>
    <p:restoredTop sz="94322" autoAdjust="0"/>
  </p:normalViewPr>
  <p:slideViewPr>
    <p:cSldViewPr>
      <p:cViewPr varScale="1">
        <p:scale>
          <a:sx n="139" d="100"/>
          <a:sy n="139" d="100"/>
        </p:scale>
        <p:origin x="108" y="102"/>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E731674-55FF-463F-8E40-00E3D24E8EFF}" type="doc">
      <dgm:prSet loTypeId="urn:microsoft.com/office/officeart/2008/layout/HorizontalMultiLevelHierarchy" loCatId="hierarchy" qsTypeId="urn:microsoft.com/office/officeart/2005/8/quickstyle/simple1" qsCatId="simple" csTypeId="urn:microsoft.com/office/officeart/2005/8/colors/accent0_1#1" csCatId="mainScheme" phldr="1"/>
      <dgm:spPr/>
      <dgm:t>
        <a:bodyPr/>
        <a:lstStyle/>
        <a:p>
          <a:endParaRPr lang="zh-CN" altLang="en-US"/>
        </a:p>
      </dgm:t>
    </dgm:pt>
    <dgm:pt modelId="{6D2CBF99-E32E-44E8-B1D0-013A9F316F2A}">
      <dgm:prSet phldrT="[文本]" custT="1"/>
      <dgm:spPr/>
      <dgm:t>
        <a:bodyPr/>
        <a:lstStyle/>
        <a:p>
          <a:r>
            <a:rPr lang="en-US" altLang="zh-CN" sz="1200" baseline="0">
              <a:latin typeface="Times New Roman" panose="02020603050405020304" pitchFamily="18" charset="0"/>
              <a:ea typeface="宋体" panose="02010600030101010101" pitchFamily="2" charset="-122"/>
            </a:rPr>
            <a:t>Python</a:t>
          </a:r>
        </a:p>
        <a:p>
          <a:r>
            <a:rPr lang="zh-CN" altLang="en-US" sz="1200" baseline="0">
              <a:latin typeface="Times New Roman" panose="02020603050405020304" pitchFamily="18" charset="0"/>
              <a:ea typeface="宋体" panose="02010600030101010101" pitchFamily="2" charset="-122"/>
            </a:rPr>
            <a:t>基础知识</a:t>
          </a:r>
        </a:p>
      </dgm:t>
    </dgm:pt>
    <dgm:pt modelId="{896906F9-FE95-49A4-9BD1-1D8F57E37358}" type="parTrans" cxnId="{9D4C1B6B-E473-4F3D-A2C0-92F3C6142D30}">
      <dgm:prSet/>
      <dgm:spPr/>
      <dgm:t>
        <a:bodyPr/>
        <a:lstStyle/>
        <a:p>
          <a:endParaRPr lang="zh-CN" altLang="en-US" sz="1200"/>
        </a:p>
      </dgm:t>
    </dgm:pt>
    <dgm:pt modelId="{D7A70450-4303-4A89-AD5D-76B6EDE24504}" type="sibTrans" cxnId="{9D4C1B6B-E473-4F3D-A2C0-92F3C6142D30}">
      <dgm:prSet/>
      <dgm:spPr/>
      <dgm:t>
        <a:bodyPr/>
        <a:lstStyle/>
        <a:p>
          <a:endParaRPr lang="zh-CN" altLang="en-US" sz="1200"/>
        </a:p>
      </dgm:t>
    </dgm:pt>
    <dgm:pt modelId="{C6AA3D4C-44CF-4209-929A-30A481A47EA3}">
      <dgm:prSet phldrT="[文本]" custT="1"/>
      <dgm:spPr/>
      <dgm:t>
        <a:bodyPr/>
        <a:lstStyle/>
        <a:p>
          <a:r>
            <a:rPr lang="zh-CN" altLang="en-US" sz="1200">
              <a:latin typeface="宋体" panose="02010600030101010101" pitchFamily="2" charset="-122"/>
              <a:ea typeface="宋体" panose="02010600030101010101" pitchFamily="2" charset="-122"/>
            </a:rPr>
            <a:t>数据类型</a:t>
          </a:r>
        </a:p>
      </dgm:t>
    </dgm:pt>
    <dgm:pt modelId="{1286E92E-E06A-4575-A956-605DE1BAAC7A}" type="parTrans" cxnId="{70831EAD-7DCF-4524-BF3C-94F20582C07D}">
      <dgm:prSet custT="1"/>
      <dgm:spPr/>
      <dgm:t>
        <a:bodyPr/>
        <a:lstStyle/>
        <a:p>
          <a:endParaRPr lang="zh-CN" altLang="en-US" sz="1200"/>
        </a:p>
      </dgm:t>
    </dgm:pt>
    <dgm:pt modelId="{FA432520-9E22-4868-A8ED-620A488B14BE}" type="sibTrans" cxnId="{70831EAD-7DCF-4524-BF3C-94F20582C07D}">
      <dgm:prSet/>
      <dgm:spPr/>
      <dgm:t>
        <a:bodyPr/>
        <a:lstStyle/>
        <a:p>
          <a:endParaRPr lang="zh-CN" altLang="en-US" sz="1200"/>
        </a:p>
      </dgm:t>
    </dgm:pt>
    <dgm:pt modelId="{CC09D305-8A1B-44DE-8921-B221120177A4}">
      <dgm:prSet phldrT="[文本]" custT="1"/>
      <dgm:spPr/>
      <dgm:t>
        <a:bodyPr/>
        <a:lstStyle/>
        <a:p>
          <a:r>
            <a:rPr lang="zh-CN" altLang="en-US" sz="1200">
              <a:latin typeface="宋体" panose="02010600030101010101" pitchFamily="2" charset="-122"/>
              <a:ea typeface="宋体" panose="02010600030101010101" pitchFamily="2" charset="-122"/>
            </a:rPr>
            <a:t>变量与表达式</a:t>
          </a:r>
        </a:p>
      </dgm:t>
    </dgm:pt>
    <dgm:pt modelId="{DF252328-B955-43E9-A1BA-9EBDDA6ED8DB}" type="parTrans" cxnId="{79822FD2-80B3-4EE1-8CD9-CACC8C6A33F9}">
      <dgm:prSet custT="1"/>
      <dgm:spPr/>
      <dgm:t>
        <a:bodyPr/>
        <a:lstStyle/>
        <a:p>
          <a:endParaRPr lang="zh-CN" altLang="en-US" sz="1200"/>
        </a:p>
      </dgm:t>
    </dgm:pt>
    <dgm:pt modelId="{D41BA648-7B7F-48F8-9EB7-9FCF95CB2976}" type="sibTrans" cxnId="{79822FD2-80B3-4EE1-8CD9-CACC8C6A33F9}">
      <dgm:prSet/>
      <dgm:spPr/>
      <dgm:t>
        <a:bodyPr/>
        <a:lstStyle/>
        <a:p>
          <a:endParaRPr lang="zh-CN" altLang="en-US" sz="1200"/>
        </a:p>
      </dgm:t>
    </dgm:pt>
    <dgm:pt modelId="{CD2EC34A-1073-4983-9288-5BB07BCDF0BE}">
      <dgm:prSet phldrT="[文本]" custT="1"/>
      <dgm:spPr/>
      <dgm:t>
        <a:bodyPr/>
        <a:lstStyle/>
        <a:p>
          <a:r>
            <a:rPr lang="zh-CN" altLang="en-US" sz="1200">
              <a:latin typeface="宋体" panose="02010600030101010101" pitchFamily="2" charset="-122"/>
              <a:ea typeface="宋体" panose="02010600030101010101" pitchFamily="2" charset="-122"/>
            </a:rPr>
            <a:t>基本数据类型</a:t>
          </a:r>
        </a:p>
      </dgm:t>
    </dgm:pt>
    <dgm:pt modelId="{554A327C-17AB-49CA-9896-1E2E2554E01F}" type="parTrans" cxnId="{7910287F-02D9-4787-A055-CA9C80C79B46}">
      <dgm:prSet custT="1"/>
      <dgm:spPr/>
      <dgm:t>
        <a:bodyPr/>
        <a:lstStyle/>
        <a:p>
          <a:endParaRPr lang="zh-CN" altLang="en-US" sz="1200"/>
        </a:p>
      </dgm:t>
    </dgm:pt>
    <dgm:pt modelId="{19456AB7-CDCD-46F2-AF1F-49CD2ADBE1C4}" type="sibTrans" cxnId="{7910287F-02D9-4787-A055-CA9C80C79B46}">
      <dgm:prSet/>
      <dgm:spPr/>
      <dgm:t>
        <a:bodyPr/>
        <a:lstStyle/>
        <a:p>
          <a:endParaRPr lang="zh-CN" altLang="en-US" sz="1200"/>
        </a:p>
      </dgm:t>
    </dgm:pt>
    <dgm:pt modelId="{9FD186AC-C6FC-49AB-8FE3-ACCA63280DE0}">
      <dgm:prSet phldrT="[文本]" custT="1"/>
      <dgm:spPr/>
      <dgm:t>
        <a:bodyPr/>
        <a:lstStyle/>
        <a:p>
          <a:r>
            <a:rPr lang="zh-CN" altLang="en-US" sz="1200">
              <a:latin typeface="宋体" panose="02010600030101010101" pitchFamily="2" charset="-122"/>
              <a:ea typeface="宋体" panose="02010600030101010101" pitchFamily="2" charset="-122"/>
            </a:rPr>
            <a:t>流程控制</a:t>
          </a:r>
        </a:p>
      </dgm:t>
    </dgm:pt>
    <dgm:pt modelId="{4F8F5705-36CB-4E84-ACFE-CA0921C03552}" type="parTrans" cxnId="{A211AE7E-94D6-429C-8978-49B965A98ADF}">
      <dgm:prSet custT="1"/>
      <dgm:spPr/>
      <dgm:t>
        <a:bodyPr/>
        <a:lstStyle/>
        <a:p>
          <a:endParaRPr lang="zh-CN" altLang="en-US" sz="1200"/>
        </a:p>
      </dgm:t>
    </dgm:pt>
    <dgm:pt modelId="{132B5F4D-95E8-492E-8939-07B3BE49E241}" type="sibTrans" cxnId="{A211AE7E-94D6-429C-8978-49B965A98ADF}">
      <dgm:prSet/>
      <dgm:spPr/>
      <dgm:t>
        <a:bodyPr/>
        <a:lstStyle/>
        <a:p>
          <a:endParaRPr lang="zh-CN" altLang="en-US" sz="1200"/>
        </a:p>
      </dgm:t>
    </dgm:pt>
    <dgm:pt modelId="{AD7B7BE3-825D-4F88-8FA3-18D671B7504E}">
      <dgm:prSet phldrT="[文本]" custT="1"/>
      <dgm:spPr/>
      <dgm:t>
        <a:bodyPr/>
        <a:lstStyle/>
        <a:p>
          <a:r>
            <a:rPr lang="zh-CN" altLang="en-US" sz="1200">
              <a:latin typeface="宋体" panose="02010600030101010101" pitchFamily="2" charset="-122"/>
              <a:ea typeface="宋体" panose="02010600030101010101" pitchFamily="2" charset="-122"/>
            </a:rPr>
            <a:t>条件语句</a:t>
          </a:r>
        </a:p>
      </dgm:t>
    </dgm:pt>
    <dgm:pt modelId="{D33AD9EA-4EB4-4AB9-8FE3-F0C47B480EBD}" type="parTrans" cxnId="{8F6FCA6B-DB66-4F2C-95DA-93191F728E85}">
      <dgm:prSet custT="1"/>
      <dgm:spPr/>
      <dgm:t>
        <a:bodyPr/>
        <a:lstStyle/>
        <a:p>
          <a:endParaRPr lang="zh-CN" altLang="en-US" sz="1200"/>
        </a:p>
      </dgm:t>
    </dgm:pt>
    <dgm:pt modelId="{FCC5D453-F761-46EA-9F09-4588D26AD3DA}" type="sibTrans" cxnId="{8F6FCA6B-DB66-4F2C-95DA-93191F728E85}">
      <dgm:prSet/>
      <dgm:spPr/>
      <dgm:t>
        <a:bodyPr/>
        <a:lstStyle/>
        <a:p>
          <a:endParaRPr lang="zh-CN" altLang="en-US" sz="1200"/>
        </a:p>
      </dgm:t>
    </dgm:pt>
    <dgm:pt modelId="{950A3FE1-B024-46D4-9B5D-98BC526C21DB}">
      <dgm:prSet custT="1"/>
      <dgm:spPr/>
      <dgm:t>
        <a:bodyPr/>
        <a:lstStyle/>
        <a:p>
          <a:r>
            <a:rPr lang="zh-CN" altLang="en-US" sz="1200">
              <a:latin typeface="宋体" panose="02010600030101010101" pitchFamily="2" charset="-122"/>
              <a:ea typeface="宋体" panose="02010600030101010101" pitchFamily="2" charset="-122"/>
            </a:rPr>
            <a:t>列表、元组</a:t>
          </a:r>
          <a:endParaRPr lang="en-US" altLang="zh-CN" sz="1200">
            <a:latin typeface="宋体" panose="02010600030101010101" pitchFamily="2" charset="-122"/>
            <a:ea typeface="宋体" panose="02010600030101010101" pitchFamily="2" charset="-122"/>
          </a:endParaRPr>
        </a:p>
        <a:p>
          <a:r>
            <a:rPr lang="zh-CN" altLang="en-US" sz="1200">
              <a:latin typeface="宋体" panose="02010600030101010101" pitchFamily="2" charset="-122"/>
              <a:ea typeface="宋体" panose="02010600030101010101" pitchFamily="2" charset="-122"/>
            </a:rPr>
            <a:t>与字典类型</a:t>
          </a:r>
        </a:p>
      </dgm:t>
    </dgm:pt>
    <dgm:pt modelId="{34F59C6D-EBA6-4638-B7D8-8D72CA6F75D4}" type="parTrans" cxnId="{4967C03F-B53D-44B0-8C6A-42F78836489B}">
      <dgm:prSet custT="1"/>
      <dgm:spPr/>
      <dgm:t>
        <a:bodyPr/>
        <a:lstStyle/>
        <a:p>
          <a:endParaRPr lang="zh-CN" altLang="en-US" sz="1200"/>
        </a:p>
      </dgm:t>
    </dgm:pt>
    <dgm:pt modelId="{B52624FF-7C02-4428-83CE-9A64CC23B8BA}" type="sibTrans" cxnId="{4967C03F-B53D-44B0-8C6A-42F78836489B}">
      <dgm:prSet/>
      <dgm:spPr/>
      <dgm:t>
        <a:bodyPr/>
        <a:lstStyle/>
        <a:p>
          <a:endParaRPr lang="zh-CN" altLang="en-US" sz="1200"/>
        </a:p>
      </dgm:t>
    </dgm:pt>
    <dgm:pt modelId="{75E8AF3A-956A-46A2-8D3E-E68E97BEE393}">
      <dgm:prSet custT="1"/>
      <dgm:spPr/>
      <dgm:t>
        <a:bodyPr/>
        <a:lstStyle/>
        <a:p>
          <a:r>
            <a:rPr lang="zh-CN" altLang="en-US" sz="1200">
              <a:latin typeface="宋体" panose="02010600030101010101" pitchFamily="2" charset="-122"/>
              <a:ea typeface="宋体" panose="02010600030101010101" pitchFamily="2" charset="-122"/>
            </a:rPr>
            <a:t>循环语句</a:t>
          </a:r>
        </a:p>
      </dgm:t>
    </dgm:pt>
    <dgm:pt modelId="{BD089A53-5070-44F2-9D9F-2E99C5EC9AC4}" type="parTrans" cxnId="{745E0D1A-922B-43A6-A5F2-5E79BB00FACF}">
      <dgm:prSet custT="1"/>
      <dgm:spPr/>
      <dgm:t>
        <a:bodyPr/>
        <a:lstStyle/>
        <a:p>
          <a:endParaRPr lang="zh-CN" altLang="en-US" sz="1200"/>
        </a:p>
      </dgm:t>
    </dgm:pt>
    <dgm:pt modelId="{8AC4F6EA-98CD-416D-BDDB-B4C1FE0A9B48}" type="sibTrans" cxnId="{745E0D1A-922B-43A6-A5F2-5E79BB00FACF}">
      <dgm:prSet/>
      <dgm:spPr/>
      <dgm:t>
        <a:bodyPr/>
        <a:lstStyle/>
        <a:p>
          <a:endParaRPr lang="zh-CN" altLang="en-US" sz="1200"/>
        </a:p>
      </dgm:t>
    </dgm:pt>
    <dgm:pt modelId="{CE947814-917C-4F89-9988-4789DB71D8FB}">
      <dgm:prSet custT="1"/>
      <dgm:spPr/>
      <dgm:t>
        <a:bodyPr/>
        <a:lstStyle/>
        <a:p>
          <a:r>
            <a:rPr lang="zh-CN" altLang="en-US" sz="1200">
              <a:latin typeface="宋体" panose="02010600030101010101" pitchFamily="2" charset="-122"/>
              <a:ea typeface="宋体" panose="02010600030101010101" pitchFamily="2" charset="-122"/>
            </a:rPr>
            <a:t>函数与模块</a:t>
          </a:r>
        </a:p>
      </dgm:t>
    </dgm:pt>
    <dgm:pt modelId="{22EE8E73-C295-47DF-92A3-5AEADBD9C672}" type="parTrans" cxnId="{98CF52D9-074C-4917-8B52-23D1CD1BC553}">
      <dgm:prSet custT="1"/>
      <dgm:spPr/>
      <dgm:t>
        <a:bodyPr/>
        <a:lstStyle/>
        <a:p>
          <a:endParaRPr lang="zh-CN" altLang="en-US" sz="1200"/>
        </a:p>
      </dgm:t>
    </dgm:pt>
    <dgm:pt modelId="{900DF6B7-C91D-4A7B-A96A-9667F48B0133}" type="sibTrans" cxnId="{98CF52D9-074C-4917-8B52-23D1CD1BC553}">
      <dgm:prSet/>
      <dgm:spPr/>
      <dgm:t>
        <a:bodyPr/>
        <a:lstStyle/>
        <a:p>
          <a:endParaRPr lang="zh-CN" altLang="en-US" sz="1200"/>
        </a:p>
      </dgm:t>
    </dgm:pt>
    <dgm:pt modelId="{1535640F-D45F-4D00-A548-04BA99D8BE05}">
      <dgm:prSet custT="1"/>
      <dgm:spPr/>
      <dgm:t>
        <a:bodyPr/>
        <a:lstStyle/>
        <a:p>
          <a:r>
            <a:rPr lang="zh-CN" altLang="en-US" sz="1200">
              <a:latin typeface="宋体" panose="02010600030101010101" pitchFamily="2" charset="-122"/>
              <a:ea typeface="宋体" panose="02010600030101010101" pitchFamily="2" charset="-122"/>
            </a:rPr>
            <a:t>函数</a:t>
          </a:r>
        </a:p>
      </dgm:t>
    </dgm:pt>
    <dgm:pt modelId="{0660FF57-39C9-4202-8739-7AFD1DCB161C}" type="parTrans" cxnId="{929C1AF0-DEDA-42F0-9E89-ECAD94C83662}">
      <dgm:prSet custT="1"/>
      <dgm:spPr/>
      <dgm:t>
        <a:bodyPr/>
        <a:lstStyle/>
        <a:p>
          <a:endParaRPr lang="zh-CN" altLang="en-US" sz="1200"/>
        </a:p>
      </dgm:t>
    </dgm:pt>
    <dgm:pt modelId="{9B533369-151F-4962-AD97-6C27EF156709}" type="sibTrans" cxnId="{929C1AF0-DEDA-42F0-9E89-ECAD94C83662}">
      <dgm:prSet/>
      <dgm:spPr/>
      <dgm:t>
        <a:bodyPr/>
        <a:lstStyle/>
        <a:p>
          <a:endParaRPr lang="zh-CN" altLang="en-US" sz="1200"/>
        </a:p>
      </dgm:t>
    </dgm:pt>
    <dgm:pt modelId="{BCC90FDA-1FFC-4117-B6CD-E2FBDF4A4463}">
      <dgm:prSet custT="1"/>
      <dgm:spPr/>
      <dgm:t>
        <a:bodyPr/>
        <a:lstStyle/>
        <a:p>
          <a:r>
            <a:rPr lang="zh-CN" altLang="en-US" sz="1200">
              <a:latin typeface="宋体" panose="02010600030101010101" pitchFamily="2" charset="-122"/>
              <a:ea typeface="宋体" panose="02010600030101010101" pitchFamily="2" charset="-122"/>
            </a:rPr>
            <a:t>模块</a:t>
          </a:r>
        </a:p>
      </dgm:t>
    </dgm:pt>
    <dgm:pt modelId="{725AB22E-1884-4227-BE86-66EB3790E0A3}" type="parTrans" cxnId="{15ADC06F-F1D0-433A-BABB-A6550FC31907}">
      <dgm:prSet custT="1"/>
      <dgm:spPr/>
      <dgm:t>
        <a:bodyPr/>
        <a:lstStyle/>
        <a:p>
          <a:endParaRPr lang="zh-CN" altLang="en-US" sz="1200"/>
        </a:p>
      </dgm:t>
    </dgm:pt>
    <dgm:pt modelId="{43D543E2-3DF0-41BC-9CD6-FAF6EEF75A9E}" type="sibTrans" cxnId="{15ADC06F-F1D0-433A-BABB-A6550FC31907}">
      <dgm:prSet/>
      <dgm:spPr/>
      <dgm:t>
        <a:bodyPr/>
        <a:lstStyle/>
        <a:p>
          <a:endParaRPr lang="zh-CN" altLang="en-US" sz="1200"/>
        </a:p>
      </dgm:t>
    </dgm:pt>
    <dgm:pt modelId="{6D122D01-8771-47A4-B188-B75BF6B90973}" type="pres">
      <dgm:prSet presAssocID="{AE731674-55FF-463F-8E40-00E3D24E8EFF}" presName="Name0" presStyleCnt="0">
        <dgm:presLayoutVars>
          <dgm:chPref val="1"/>
          <dgm:dir/>
          <dgm:animOne val="branch"/>
          <dgm:animLvl val="lvl"/>
          <dgm:resizeHandles val="exact"/>
        </dgm:presLayoutVars>
      </dgm:prSet>
      <dgm:spPr/>
    </dgm:pt>
    <dgm:pt modelId="{412B6BE9-8D31-4B3B-8D9C-7FD5325DB56C}" type="pres">
      <dgm:prSet presAssocID="{6D2CBF99-E32E-44E8-B1D0-013A9F316F2A}" presName="root1" presStyleCnt="0"/>
      <dgm:spPr/>
    </dgm:pt>
    <dgm:pt modelId="{00E8B926-D5EF-4A46-8F42-BA5B195ED192}" type="pres">
      <dgm:prSet presAssocID="{6D2CBF99-E32E-44E8-B1D0-013A9F316F2A}" presName="LevelOneTextNode" presStyleLbl="node0" presStyleIdx="0" presStyleCnt="1" custAng="5400000" custScaleX="149352" custScaleY="46510" custLinFactX="-50160" custLinFactNeighborX="-100000" custLinFactNeighborY="0">
        <dgm:presLayoutVars>
          <dgm:chPref val="3"/>
        </dgm:presLayoutVars>
      </dgm:prSet>
      <dgm:spPr/>
    </dgm:pt>
    <dgm:pt modelId="{860D6EA9-2B5F-4564-B740-605BFD397147}" type="pres">
      <dgm:prSet presAssocID="{6D2CBF99-E32E-44E8-B1D0-013A9F316F2A}" presName="level2hierChild" presStyleCnt="0"/>
      <dgm:spPr/>
    </dgm:pt>
    <dgm:pt modelId="{0028356C-11FE-428D-BDFC-E20D34618E84}" type="pres">
      <dgm:prSet presAssocID="{1286E92E-E06A-4575-A956-605DE1BAAC7A}" presName="conn2-1" presStyleLbl="parChTrans1D2" presStyleIdx="0" presStyleCnt="3"/>
      <dgm:spPr/>
    </dgm:pt>
    <dgm:pt modelId="{EBB63C46-244E-4D78-AED0-3BF3A6298BEF}" type="pres">
      <dgm:prSet presAssocID="{1286E92E-E06A-4575-A956-605DE1BAAC7A}" presName="connTx" presStyleLbl="parChTrans1D2" presStyleIdx="0" presStyleCnt="3"/>
      <dgm:spPr/>
    </dgm:pt>
    <dgm:pt modelId="{098E303C-E6C5-408A-AB0A-75CCF77D161F}" type="pres">
      <dgm:prSet presAssocID="{C6AA3D4C-44CF-4209-929A-30A481A47EA3}" presName="root2" presStyleCnt="0"/>
      <dgm:spPr/>
    </dgm:pt>
    <dgm:pt modelId="{5C14113C-5CBD-4AC3-961F-219C0A94C3A0}" type="pres">
      <dgm:prSet presAssocID="{C6AA3D4C-44CF-4209-929A-30A481A47EA3}" presName="LevelTwoTextNode" presStyleLbl="node2" presStyleIdx="0" presStyleCnt="3" custLinFactNeighborX="-8520">
        <dgm:presLayoutVars>
          <dgm:chPref val="3"/>
        </dgm:presLayoutVars>
      </dgm:prSet>
      <dgm:spPr/>
    </dgm:pt>
    <dgm:pt modelId="{E0C945E9-804D-46A3-BFB5-4B1D673DF3D3}" type="pres">
      <dgm:prSet presAssocID="{C6AA3D4C-44CF-4209-929A-30A481A47EA3}" presName="level3hierChild" presStyleCnt="0"/>
      <dgm:spPr/>
    </dgm:pt>
    <dgm:pt modelId="{80F5CB0F-8FF3-4E82-B10F-378D75F072E7}" type="pres">
      <dgm:prSet presAssocID="{DF252328-B955-43E9-A1BA-9EBDDA6ED8DB}" presName="conn2-1" presStyleLbl="parChTrans1D3" presStyleIdx="0" presStyleCnt="7"/>
      <dgm:spPr/>
    </dgm:pt>
    <dgm:pt modelId="{E7A8A774-0833-4841-BE8B-9353D6BDDC22}" type="pres">
      <dgm:prSet presAssocID="{DF252328-B955-43E9-A1BA-9EBDDA6ED8DB}" presName="connTx" presStyleLbl="parChTrans1D3" presStyleIdx="0" presStyleCnt="7"/>
      <dgm:spPr/>
    </dgm:pt>
    <dgm:pt modelId="{9F32EBDD-63F7-4FED-91F3-7574FD479C3D}" type="pres">
      <dgm:prSet presAssocID="{CC09D305-8A1B-44DE-8921-B221120177A4}" presName="root2" presStyleCnt="0"/>
      <dgm:spPr/>
    </dgm:pt>
    <dgm:pt modelId="{96B2EE83-A523-4138-84D8-2236E6B9C00C}" type="pres">
      <dgm:prSet presAssocID="{CC09D305-8A1B-44DE-8921-B221120177A4}" presName="LevelTwoTextNode" presStyleLbl="node3" presStyleIdx="0" presStyleCnt="7">
        <dgm:presLayoutVars>
          <dgm:chPref val="3"/>
        </dgm:presLayoutVars>
      </dgm:prSet>
      <dgm:spPr/>
    </dgm:pt>
    <dgm:pt modelId="{6E25EA01-AF6B-4405-80D1-2C6DF386AB6C}" type="pres">
      <dgm:prSet presAssocID="{CC09D305-8A1B-44DE-8921-B221120177A4}" presName="level3hierChild" presStyleCnt="0"/>
      <dgm:spPr/>
    </dgm:pt>
    <dgm:pt modelId="{D62B7284-127E-4771-80AB-278BECBC3F9C}" type="pres">
      <dgm:prSet presAssocID="{554A327C-17AB-49CA-9896-1E2E2554E01F}" presName="conn2-1" presStyleLbl="parChTrans1D3" presStyleIdx="1" presStyleCnt="7"/>
      <dgm:spPr/>
    </dgm:pt>
    <dgm:pt modelId="{5E2715B0-45ED-4D80-909E-11409BC09441}" type="pres">
      <dgm:prSet presAssocID="{554A327C-17AB-49CA-9896-1E2E2554E01F}" presName="connTx" presStyleLbl="parChTrans1D3" presStyleIdx="1" presStyleCnt="7"/>
      <dgm:spPr/>
    </dgm:pt>
    <dgm:pt modelId="{1D5848D0-92F6-4061-B50F-A3762A72CD11}" type="pres">
      <dgm:prSet presAssocID="{CD2EC34A-1073-4983-9288-5BB07BCDF0BE}" presName="root2" presStyleCnt="0"/>
      <dgm:spPr/>
    </dgm:pt>
    <dgm:pt modelId="{28110AB0-D560-444E-A165-047D239E0F90}" type="pres">
      <dgm:prSet presAssocID="{CD2EC34A-1073-4983-9288-5BB07BCDF0BE}" presName="LevelTwoTextNode" presStyleLbl="node3" presStyleIdx="1" presStyleCnt="7">
        <dgm:presLayoutVars>
          <dgm:chPref val="3"/>
        </dgm:presLayoutVars>
      </dgm:prSet>
      <dgm:spPr/>
    </dgm:pt>
    <dgm:pt modelId="{4D4DE315-C049-4C62-8E9A-3CA99BB11728}" type="pres">
      <dgm:prSet presAssocID="{CD2EC34A-1073-4983-9288-5BB07BCDF0BE}" presName="level3hierChild" presStyleCnt="0"/>
      <dgm:spPr/>
    </dgm:pt>
    <dgm:pt modelId="{1602FF25-D7F7-4081-B1A0-D81358978FEA}" type="pres">
      <dgm:prSet presAssocID="{34F59C6D-EBA6-4638-B7D8-8D72CA6F75D4}" presName="conn2-1" presStyleLbl="parChTrans1D3" presStyleIdx="2" presStyleCnt="7"/>
      <dgm:spPr/>
    </dgm:pt>
    <dgm:pt modelId="{81C30A80-4BB4-40D8-B5FB-6139BAF193C9}" type="pres">
      <dgm:prSet presAssocID="{34F59C6D-EBA6-4638-B7D8-8D72CA6F75D4}" presName="connTx" presStyleLbl="parChTrans1D3" presStyleIdx="2" presStyleCnt="7"/>
      <dgm:spPr/>
    </dgm:pt>
    <dgm:pt modelId="{C6D0710F-0245-4DCB-9D55-0DFEC351D32C}" type="pres">
      <dgm:prSet presAssocID="{950A3FE1-B024-46D4-9B5D-98BC526C21DB}" presName="root2" presStyleCnt="0"/>
      <dgm:spPr/>
    </dgm:pt>
    <dgm:pt modelId="{9BF3FD91-8F29-447D-BE72-E828FCC0C704}" type="pres">
      <dgm:prSet presAssocID="{950A3FE1-B024-46D4-9B5D-98BC526C21DB}" presName="LevelTwoTextNode" presStyleLbl="node3" presStyleIdx="2" presStyleCnt="7" custScaleY="151103">
        <dgm:presLayoutVars>
          <dgm:chPref val="3"/>
        </dgm:presLayoutVars>
      </dgm:prSet>
      <dgm:spPr/>
    </dgm:pt>
    <dgm:pt modelId="{849A3A80-0976-408E-AF23-EBFCA52FED62}" type="pres">
      <dgm:prSet presAssocID="{950A3FE1-B024-46D4-9B5D-98BC526C21DB}" presName="level3hierChild" presStyleCnt="0"/>
      <dgm:spPr/>
    </dgm:pt>
    <dgm:pt modelId="{1904C105-5A67-4E1D-8202-929035F4FD30}" type="pres">
      <dgm:prSet presAssocID="{4F8F5705-36CB-4E84-ACFE-CA0921C03552}" presName="conn2-1" presStyleLbl="parChTrans1D2" presStyleIdx="1" presStyleCnt="3"/>
      <dgm:spPr/>
    </dgm:pt>
    <dgm:pt modelId="{BB62666B-9919-4BEA-B0A5-AE651EE5C263}" type="pres">
      <dgm:prSet presAssocID="{4F8F5705-36CB-4E84-ACFE-CA0921C03552}" presName="connTx" presStyleLbl="parChTrans1D2" presStyleIdx="1" presStyleCnt="3"/>
      <dgm:spPr/>
    </dgm:pt>
    <dgm:pt modelId="{F22704F3-4024-4FDC-9796-AF2620A54E85}" type="pres">
      <dgm:prSet presAssocID="{9FD186AC-C6FC-49AB-8FE3-ACCA63280DE0}" presName="root2" presStyleCnt="0"/>
      <dgm:spPr/>
    </dgm:pt>
    <dgm:pt modelId="{087B4324-025C-4A4A-948F-1905C19A3AC6}" type="pres">
      <dgm:prSet presAssocID="{9FD186AC-C6FC-49AB-8FE3-ACCA63280DE0}" presName="LevelTwoTextNode" presStyleLbl="node2" presStyleIdx="1" presStyleCnt="3" custLinFactNeighborX="-7668">
        <dgm:presLayoutVars>
          <dgm:chPref val="3"/>
        </dgm:presLayoutVars>
      </dgm:prSet>
      <dgm:spPr/>
    </dgm:pt>
    <dgm:pt modelId="{AB45832E-13FF-49CC-9D7B-6CEB4565792F}" type="pres">
      <dgm:prSet presAssocID="{9FD186AC-C6FC-49AB-8FE3-ACCA63280DE0}" presName="level3hierChild" presStyleCnt="0"/>
      <dgm:spPr/>
    </dgm:pt>
    <dgm:pt modelId="{FFD6C5AF-EA43-4940-A615-6532B560DA70}" type="pres">
      <dgm:prSet presAssocID="{D33AD9EA-4EB4-4AB9-8FE3-F0C47B480EBD}" presName="conn2-1" presStyleLbl="parChTrans1D3" presStyleIdx="3" presStyleCnt="7"/>
      <dgm:spPr/>
    </dgm:pt>
    <dgm:pt modelId="{CBFE6CB0-7354-4735-A0F9-1BB9C2491BA8}" type="pres">
      <dgm:prSet presAssocID="{D33AD9EA-4EB4-4AB9-8FE3-F0C47B480EBD}" presName="connTx" presStyleLbl="parChTrans1D3" presStyleIdx="3" presStyleCnt="7"/>
      <dgm:spPr/>
    </dgm:pt>
    <dgm:pt modelId="{11320030-C1E8-4DF5-8380-2A24247AE1F7}" type="pres">
      <dgm:prSet presAssocID="{AD7B7BE3-825D-4F88-8FA3-18D671B7504E}" presName="root2" presStyleCnt="0"/>
      <dgm:spPr/>
    </dgm:pt>
    <dgm:pt modelId="{692CE87D-1DF4-49B6-8EF7-7A7F26E13D82}" type="pres">
      <dgm:prSet presAssocID="{AD7B7BE3-825D-4F88-8FA3-18D671B7504E}" presName="LevelTwoTextNode" presStyleLbl="node3" presStyleIdx="3" presStyleCnt="7">
        <dgm:presLayoutVars>
          <dgm:chPref val="3"/>
        </dgm:presLayoutVars>
      </dgm:prSet>
      <dgm:spPr/>
    </dgm:pt>
    <dgm:pt modelId="{0B9D27CE-2917-49FC-9245-C1DE5D647D02}" type="pres">
      <dgm:prSet presAssocID="{AD7B7BE3-825D-4F88-8FA3-18D671B7504E}" presName="level3hierChild" presStyleCnt="0"/>
      <dgm:spPr/>
    </dgm:pt>
    <dgm:pt modelId="{7E1A8B2F-43EB-4F56-8F9A-5F6884EB1CAE}" type="pres">
      <dgm:prSet presAssocID="{BD089A53-5070-44F2-9D9F-2E99C5EC9AC4}" presName="conn2-1" presStyleLbl="parChTrans1D3" presStyleIdx="4" presStyleCnt="7"/>
      <dgm:spPr/>
    </dgm:pt>
    <dgm:pt modelId="{A850AA31-C0C8-4250-9153-C08B2362DFB5}" type="pres">
      <dgm:prSet presAssocID="{BD089A53-5070-44F2-9D9F-2E99C5EC9AC4}" presName="connTx" presStyleLbl="parChTrans1D3" presStyleIdx="4" presStyleCnt="7"/>
      <dgm:spPr/>
    </dgm:pt>
    <dgm:pt modelId="{4253C56C-A07D-45CE-80B8-8D09C5AEE013}" type="pres">
      <dgm:prSet presAssocID="{75E8AF3A-956A-46A2-8D3E-E68E97BEE393}" presName="root2" presStyleCnt="0"/>
      <dgm:spPr/>
    </dgm:pt>
    <dgm:pt modelId="{BAB804BF-9C35-4ECE-86BE-FC965285843D}" type="pres">
      <dgm:prSet presAssocID="{75E8AF3A-956A-46A2-8D3E-E68E97BEE393}" presName="LevelTwoTextNode" presStyleLbl="node3" presStyleIdx="4" presStyleCnt="7">
        <dgm:presLayoutVars>
          <dgm:chPref val="3"/>
        </dgm:presLayoutVars>
      </dgm:prSet>
      <dgm:spPr/>
    </dgm:pt>
    <dgm:pt modelId="{2F68ACA4-F4A0-4820-AA34-D10C77E4B083}" type="pres">
      <dgm:prSet presAssocID="{75E8AF3A-956A-46A2-8D3E-E68E97BEE393}" presName="level3hierChild" presStyleCnt="0"/>
      <dgm:spPr/>
    </dgm:pt>
    <dgm:pt modelId="{471AD934-969F-40B4-9D7D-DBB81A3C70C9}" type="pres">
      <dgm:prSet presAssocID="{22EE8E73-C295-47DF-92A3-5AEADBD9C672}" presName="conn2-1" presStyleLbl="parChTrans1D2" presStyleIdx="2" presStyleCnt="3"/>
      <dgm:spPr/>
    </dgm:pt>
    <dgm:pt modelId="{ACEB497F-2D0F-4677-8491-A92F9728FCBA}" type="pres">
      <dgm:prSet presAssocID="{22EE8E73-C295-47DF-92A3-5AEADBD9C672}" presName="connTx" presStyleLbl="parChTrans1D2" presStyleIdx="2" presStyleCnt="3"/>
      <dgm:spPr/>
    </dgm:pt>
    <dgm:pt modelId="{517CF066-E824-4C33-9D68-D5364F3AD883}" type="pres">
      <dgm:prSet presAssocID="{CE947814-917C-4F89-9988-4789DB71D8FB}" presName="root2" presStyleCnt="0"/>
      <dgm:spPr/>
    </dgm:pt>
    <dgm:pt modelId="{E4A6FF1D-A405-43E1-B120-28553028D222}" type="pres">
      <dgm:prSet presAssocID="{CE947814-917C-4F89-9988-4789DB71D8FB}" presName="LevelTwoTextNode" presStyleLbl="node2" presStyleIdx="2" presStyleCnt="3" custLinFactNeighborX="-8520">
        <dgm:presLayoutVars>
          <dgm:chPref val="3"/>
        </dgm:presLayoutVars>
      </dgm:prSet>
      <dgm:spPr/>
    </dgm:pt>
    <dgm:pt modelId="{0C36845F-813C-425C-A856-70B4E1ED8B69}" type="pres">
      <dgm:prSet presAssocID="{CE947814-917C-4F89-9988-4789DB71D8FB}" presName="level3hierChild" presStyleCnt="0"/>
      <dgm:spPr/>
    </dgm:pt>
    <dgm:pt modelId="{BACD0BA7-A794-4455-8A3B-DE5E80022696}" type="pres">
      <dgm:prSet presAssocID="{0660FF57-39C9-4202-8739-7AFD1DCB161C}" presName="conn2-1" presStyleLbl="parChTrans1D3" presStyleIdx="5" presStyleCnt="7"/>
      <dgm:spPr/>
    </dgm:pt>
    <dgm:pt modelId="{6D7282BB-D6F1-4275-AAE5-E120AE007E38}" type="pres">
      <dgm:prSet presAssocID="{0660FF57-39C9-4202-8739-7AFD1DCB161C}" presName="connTx" presStyleLbl="parChTrans1D3" presStyleIdx="5" presStyleCnt="7"/>
      <dgm:spPr/>
    </dgm:pt>
    <dgm:pt modelId="{5565E8F9-3F41-498E-8D3A-DA1AB9184C3D}" type="pres">
      <dgm:prSet presAssocID="{1535640F-D45F-4D00-A548-04BA99D8BE05}" presName="root2" presStyleCnt="0"/>
      <dgm:spPr/>
    </dgm:pt>
    <dgm:pt modelId="{B380B7C1-D371-442A-8F7C-481DD358D32B}" type="pres">
      <dgm:prSet presAssocID="{1535640F-D45F-4D00-A548-04BA99D8BE05}" presName="LevelTwoTextNode" presStyleLbl="node3" presStyleIdx="5" presStyleCnt="7">
        <dgm:presLayoutVars>
          <dgm:chPref val="3"/>
        </dgm:presLayoutVars>
      </dgm:prSet>
      <dgm:spPr/>
    </dgm:pt>
    <dgm:pt modelId="{3363CA5B-C398-4FF4-903B-9DA33285974C}" type="pres">
      <dgm:prSet presAssocID="{1535640F-D45F-4D00-A548-04BA99D8BE05}" presName="level3hierChild" presStyleCnt="0"/>
      <dgm:spPr/>
    </dgm:pt>
    <dgm:pt modelId="{559606CF-110D-499D-86D0-2EB368957F0F}" type="pres">
      <dgm:prSet presAssocID="{725AB22E-1884-4227-BE86-66EB3790E0A3}" presName="conn2-1" presStyleLbl="parChTrans1D3" presStyleIdx="6" presStyleCnt="7"/>
      <dgm:spPr/>
    </dgm:pt>
    <dgm:pt modelId="{BB97FA5F-897C-4DEC-BAB7-7BBBE1AF0E2B}" type="pres">
      <dgm:prSet presAssocID="{725AB22E-1884-4227-BE86-66EB3790E0A3}" presName="connTx" presStyleLbl="parChTrans1D3" presStyleIdx="6" presStyleCnt="7"/>
      <dgm:spPr/>
    </dgm:pt>
    <dgm:pt modelId="{8AC73CB7-73C0-47B6-BB10-55C5C0853D50}" type="pres">
      <dgm:prSet presAssocID="{BCC90FDA-1FFC-4117-B6CD-E2FBDF4A4463}" presName="root2" presStyleCnt="0"/>
      <dgm:spPr/>
    </dgm:pt>
    <dgm:pt modelId="{9402F4DF-8993-443E-8CFA-6A42D66353A3}" type="pres">
      <dgm:prSet presAssocID="{BCC90FDA-1FFC-4117-B6CD-E2FBDF4A4463}" presName="LevelTwoTextNode" presStyleLbl="node3" presStyleIdx="6" presStyleCnt="7">
        <dgm:presLayoutVars>
          <dgm:chPref val="3"/>
        </dgm:presLayoutVars>
      </dgm:prSet>
      <dgm:spPr/>
    </dgm:pt>
    <dgm:pt modelId="{2591EC29-2905-4FA0-BB32-3A1EC7D84443}" type="pres">
      <dgm:prSet presAssocID="{BCC90FDA-1FFC-4117-B6CD-E2FBDF4A4463}" presName="level3hierChild" presStyleCnt="0"/>
      <dgm:spPr/>
    </dgm:pt>
  </dgm:ptLst>
  <dgm:cxnLst>
    <dgm:cxn modelId="{3B66340D-6E07-4097-A59E-5C73221965DA}" type="presOf" srcId="{0660FF57-39C9-4202-8739-7AFD1DCB161C}" destId="{6D7282BB-D6F1-4275-AAE5-E120AE007E38}" srcOrd="1" destOrd="0" presId="urn:microsoft.com/office/officeart/2008/layout/HorizontalMultiLevelHierarchy"/>
    <dgm:cxn modelId="{5E08F517-E217-4998-A7C8-1F11BF7422B0}" type="presOf" srcId="{BCC90FDA-1FFC-4117-B6CD-E2FBDF4A4463}" destId="{9402F4DF-8993-443E-8CFA-6A42D66353A3}" srcOrd="0" destOrd="0" presId="urn:microsoft.com/office/officeart/2008/layout/HorizontalMultiLevelHierarchy"/>
    <dgm:cxn modelId="{745E0D1A-922B-43A6-A5F2-5E79BB00FACF}" srcId="{9FD186AC-C6FC-49AB-8FE3-ACCA63280DE0}" destId="{75E8AF3A-956A-46A2-8D3E-E68E97BEE393}" srcOrd="1" destOrd="0" parTransId="{BD089A53-5070-44F2-9D9F-2E99C5EC9AC4}" sibTransId="{8AC4F6EA-98CD-416D-BDDB-B4C1FE0A9B48}"/>
    <dgm:cxn modelId="{20FB1D23-4DDB-434D-9A41-CE2B7B8E491E}" type="presOf" srcId="{D33AD9EA-4EB4-4AB9-8FE3-F0C47B480EBD}" destId="{FFD6C5AF-EA43-4940-A615-6532B560DA70}" srcOrd="0" destOrd="0" presId="urn:microsoft.com/office/officeart/2008/layout/HorizontalMultiLevelHierarchy"/>
    <dgm:cxn modelId="{B3E28934-82EA-49E1-8594-375737A0037F}" type="presOf" srcId="{CC09D305-8A1B-44DE-8921-B221120177A4}" destId="{96B2EE83-A523-4138-84D8-2236E6B9C00C}" srcOrd="0" destOrd="0" presId="urn:microsoft.com/office/officeart/2008/layout/HorizontalMultiLevelHierarchy"/>
    <dgm:cxn modelId="{4967C03F-B53D-44B0-8C6A-42F78836489B}" srcId="{C6AA3D4C-44CF-4209-929A-30A481A47EA3}" destId="{950A3FE1-B024-46D4-9B5D-98BC526C21DB}" srcOrd="2" destOrd="0" parTransId="{34F59C6D-EBA6-4638-B7D8-8D72CA6F75D4}" sibTransId="{B52624FF-7C02-4428-83CE-9A64CC23B8BA}"/>
    <dgm:cxn modelId="{D79EDB43-DFC5-4783-ABC0-7CC906D7D091}" type="presOf" srcId="{BD089A53-5070-44F2-9D9F-2E99C5EC9AC4}" destId="{7E1A8B2F-43EB-4F56-8F9A-5F6884EB1CAE}" srcOrd="0" destOrd="0" presId="urn:microsoft.com/office/officeart/2008/layout/HorizontalMultiLevelHierarchy"/>
    <dgm:cxn modelId="{7A992744-91A8-471C-A2D5-159FC65C3A94}" type="presOf" srcId="{9FD186AC-C6FC-49AB-8FE3-ACCA63280DE0}" destId="{087B4324-025C-4A4A-948F-1905C19A3AC6}" srcOrd="0" destOrd="0" presId="urn:microsoft.com/office/officeart/2008/layout/HorizontalMultiLevelHierarchy"/>
    <dgm:cxn modelId="{FF55AF44-8AAD-47E0-BF4F-8033D34B4904}" type="presOf" srcId="{6D2CBF99-E32E-44E8-B1D0-013A9F316F2A}" destId="{00E8B926-D5EF-4A46-8F42-BA5B195ED192}" srcOrd="0" destOrd="0" presId="urn:microsoft.com/office/officeart/2008/layout/HorizontalMultiLevelHierarchy"/>
    <dgm:cxn modelId="{ED409966-C633-487B-8904-A984E7B9FACB}" type="presOf" srcId="{34F59C6D-EBA6-4638-B7D8-8D72CA6F75D4}" destId="{81C30A80-4BB4-40D8-B5FB-6139BAF193C9}" srcOrd="1" destOrd="0" presId="urn:microsoft.com/office/officeart/2008/layout/HorizontalMultiLevelHierarchy"/>
    <dgm:cxn modelId="{B5BDFF66-F337-41D4-AAC3-E59F23D60923}" type="presOf" srcId="{34F59C6D-EBA6-4638-B7D8-8D72CA6F75D4}" destId="{1602FF25-D7F7-4081-B1A0-D81358978FEA}" srcOrd="0" destOrd="0" presId="urn:microsoft.com/office/officeart/2008/layout/HorizontalMultiLevelHierarchy"/>
    <dgm:cxn modelId="{20B6AC48-AB88-4DD9-89E8-F3C3EFE83600}" type="presOf" srcId="{725AB22E-1884-4227-BE86-66EB3790E0A3}" destId="{BB97FA5F-897C-4DEC-BAB7-7BBBE1AF0E2B}" srcOrd="1" destOrd="0" presId="urn:microsoft.com/office/officeart/2008/layout/HorizontalMultiLevelHierarchy"/>
    <dgm:cxn modelId="{9D4C1B6B-E473-4F3D-A2C0-92F3C6142D30}" srcId="{AE731674-55FF-463F-8E40-00E3D24E8EFF}" destId="{6D2CBF99-E32E-44E8-B1D0-013A9F316F2A}" srcOrd="0" destOrd="0" parTransId="{896906F9-FE95-49A4-9BD1-1D8F57E37358}" sibTransId="{D7A70450-4303-4A89-AD5D-76B6EDE24504}"/>
    <dgm:cxn modelId="{BED4966B-FEA8-4F12-838F-E0C1769FFF0D}" type="presOf" srcId="{AE731674-55FF-463F-8E40-00E3D24E8EFF}" destId="{6D122D01-8771-47A4-B188-B75BF6B90973}" srcOrd="0" destOrd="0" presId="urn:microsoft.com/office/officeart/2008/layout/HorizontalMultiLevelHierarchy"/>
    <dgm:cxn modelId="{8F6FCA6B-DB66-4F2C-95DA-93191F728E85}" srcId="{9FD186AC-C6FC-49AB-8FE3-ACCA63280DE0}" destId="{AD7B7BE3-825D-4F88-8FA3-18D671B7504E}" srcOrd="0" destOrd="0" parTransId="{D33AD9EA-4EB4-4AB9-8FE3-F0C47B480EBD}" sibTransId="{FCC5D453-F761-46EA-9F09-4588D26AD3DA}"/>
    <dgm:cxn modelId="{4538E64D-6855-4669-974F-0D725C799421}" type="presOf" srcId="{554A327C-17AB-49CA-9896-1E2E2554E01F}" destId="{D62B7284-127E-4771-80AB-278BECBC3F9C}" srcOrd="0" destOrd="0" presId="urn:microsoft.com/office/officeart/2008/layout/HorizontalMultiLevelHierarchy"/>
    <dgm:cxn modelId="{F2561C4E-EF2A-4448-9FD9-FBCC90482861}" type="presOf" srcId="{BD089A53-5070-44F2-9D9F-2E99C5EC9AC4}" destId="{A850AA31-C0C8-4250-9153-C08B2362DFB5}" srcOrd="1" destOrd="0" presId="urn:microsoft.com/office/officeart/2008/layout/HorizontalMultiLevelHierarchy"/>
    <dgm:cxn modelId="{15ADC06F-F1D0-433A-BABB-A6550FC31907}" srcId="{CE947814-917C-4F89-9988-4789DB71D8FB}" destId="{BCC90FDA-1FFC-4117-B6CD-E2FBDF4A4463}" srcOrd="1" destOrd="0" parTransId="{725AB22E-1884-4227-BE86-66EB3790E0A3}" sibTransId="{43D543E2-3DF0-41BC-9CD6-FAF6EEF75A9E}"/>
    <dgm:cxn modelId="{31D46D72-08ED-443A-9F7C-7EF592337922}" type="presOf" srcId="{CD2EC34A-1073-4983-9288-5BB07BCDF0BE}" destId="{28110AB0-D560-444E-A165-047D239E0F90}" srcOrd="0" destOrd="0" presId="urn:microsoft.com/office/officeart/2008/layout/HorizontalMultiLevelHierarchy"/>
    <dgm:cxn modelId="{FC050773-EEC8-4394-BC12-0E9FAFA04685}" type="presOf" srcId="{22EE8E73-C295-47DF-92A3-5AEADBD9C672}" destId="{ACEB497F-2D0F-4677-8491-A92F9728FCBA}" srcOrd="1" destOrd="0" presId="urn:microsoft.com/office/officeart/2008/layout/HorizontalMultiLevelHierarchy"/>
    <dgm:cxn modelId="{D13DB473-8DEB-420B-93F7-6C78FD89DDC8}" type="presOf" srcId="{1286E92E-E06A-4575-A956-605DE1BAAC7A}" destId="{0028356C-11FE-428D-BDFC-E20D34618E84}" srcOrd="0" destOrd="0" presId="urn:microsoft.com/office/officeart/2008/layout/HorizontalMultiLevelHierarchy"/>
    <dgm:cxn modelId="{A211AE7E-94D6-429C-8978-49B965A98ADF}" srcId="{6D2CBF99-E32E-44E8-B1D0-013A9F316F2A}" destId="{9FD186AC-C6FC-49AB-8FE3-ACCA63280DE0}" srcOrd="1" destOrd="0" parTransId="{4F8F5705-36CB-4E84-ACFE-CA0921C03552}" sibTransId="{132B5F4D-95E8-492E-8939-07B3BE49E241}"/>
    <dgm:cxn modelId="{7910287F-02D9-4787-A055-CA9C80C79B46}" srcId="{C6AA3D4C-44CF-4209-929A-30A481A47EA3}" destId="{CD2EC34A-1073-4983-9288-5BB07BCDF0BE}" srcOrd="1" destOrd="0" parTransId="{554A327C-17AB-49CA-9896-1E2E2554E01F}" sibTransId="{19456AB7-CDCD-46F2-AF1F-49CD2ADBE1C4}"/>
    <dgm:cxn modelId="{34D70E88-B0DD-449B-9DC7-81CC90DF4581}" type="presOf" srcId="{D33AD9EA-4EB4-4AB9-8FE3-F0C47B480EBD}" destId="{CBFE6CB0-7354-4735-A0F9-1BB9C2491BA8}" srcOrd="1" destOrd="0" presId="urn:microsoft.com/office/officeart/2008/layout/HorizontalMultiLevelHierarchy"/>
    <dgm:cxn modelId="{468B9A97-7E0E-41A3-9E97-AFB1A741A617}" type="presOf" srcId="{725AB22E-1884-4227-BE86-66EB3790E0A3}" destId="{559606CF-110D-499D-86D0-2EB368957F0F}" srcOrd="0" destOrd="0" presId="urn:microsoft.com/office/officeart/2008/layout/HorizontalMultiLevelHierarchy"/>
    <dgm:cxn modelId="{872D0E9C-F0AC-4B08-A69F-F7E0BD0EF763}" type="presOf" srcId="{22EE8E73-C295-47DF-92A3-5AEADBD9C672}" destId="{471AD934-969F-40B4-9D7D-DBB81A3C70C9}" srcOrd="0" destOrd="0" presId="urn:microsoft.com/office/officeart/2008/layout/HorizontalMultiLevelHierarchy"/>
    <dgm:cxn modelId="{BBA6A99D-DEE1-4C39-8CF6-DB6737074CFC}" type="presOf" srcId="{1535640F-D45F-4D00-A548-04BA99D8BE05}" destId="{B380B7C1-D371-442A-8F7C-481DD358D32B}" srcOrd="0" destOrd="0" presId="urn:microsoft.com/office/officeart/2008/layout/HorizontalMultiLevelHierarchy"/>
    <dgm:cxn modelId="{6F28779E-221B-42B3-98A0-017DD15C617E}" type="presOf" srcId="{CE947814-917C-4F89-9988-4789DB71D8FB}" destId="{E4A6FF1D-A405-43E1-B120-28553028D222}" srcOrd="0" destOrd="0" presId="urn:microsoft.com/office/officeart/2008/layout/HorizontalMultiLevelHierarchy"/>
    <dgm:cxn modelId="{728FECA4-DEE4-4DCE-A817-84FA2119AFE0}" type="presOf" srcId="{AD7B7BE3-825D-4F88-8FA3-18D671B7504E}" destId="{692CE87D-1DF4-49B6-8EF7-7A7F26E13D82}" srcOrd="0" destOrd="0" presId="urn:microsoft.com/office/officeart/2008/layout/HorizontalMultiLevelHierarchy"/>
    <dgm:cxn modelId="{6BCBD7A5-3FFD-4069-8821-4E629B79BD7F}" type="presOf" srcId="{4F8F5705-36CB-4E84-ACFE-CA0921C03552}" destId="{1904C105-5A67-4E1D-8202-929035F4FD30}" srcOrd="0" destOrd="0" presId="urn:microsoft.com/office/officeart/2008/layout/HorizontalMultiLevelHierarchy"/>
    <dgm:cxn modelId="{70831EAD-7DCF-4524-BF3C-94F20582C07D}" srcId="{6D2CBF99-E32E-44E8-B1D0-013A9F316F2A}" destId="{C6AA3D4C-44CF-4209-929A-30A481A47EA3}" srcOrd="0" destOrd="0" parTransId="{1286E92E-E06A-4575-A956-605DE1BAAC7A}" sibTransId="{FA432520-9E22-4868-A8ED-620A488B14BE}"/>
    <dgm:cxn modelId="{175CDBB5-F7EF-4FC3-850D-43C42405BA11}" type="presOf" srcId="{75E8AF3A-956A-46A2-8D3E-E68E97BEE393}" destId="{BAB804BF-9C35-4ECE-86BE-FC965285843D}" srcOrd="0" destOrd="0" presId="urn:microsoft.com/office/officeart/2008/layout/HorizontalMultiLevelHierarchy"/>
    <dgm:cxn modelId="{F281D3B6-DDD3-4537-8BA9-74486F3B433F}" type="presOf" srcId="{950A3FE1-B024-46D4-9B5D-98BC526C21DB}" destId="{9BF3FD91-8F29-447D-BE72-E828FCC0C704}" srcOrd="0" destOrd="0" presId="urn:microsoft.com/office/officeart/2008/layout/HorizontalMultiLevelHierarchy"/>
    <dgm:cxn modelId="{2E2657C3-067B-47A4-B338-BDED42AAC3B4}" type="presOf" srcId="{0660FF57-39C9-4202-8739-7AFD1DCB161C}" destId="{BACD0BA7-A794-4455-8A3B-DE5E80022696}" srcOrd="0" destOrd="0" presId="urn:microsoft.com/office/officeart/2008/layout/HorizontalMultiLevelHierarchy"/>
    <dgm:cxn modelId="{522A7DCB-D902-4A88-BF4A-633FEE47C2EC}" type="presOf" srcId="{DF252328-B955-43E9-A1BA-9EBDDA6ED8DB}" destId="{E7A8A774-0833-4841-BE8B-9353D6BDDC22}" srcOrd="1" destOrd="0" presId="urn:microsoft.com/office/officeart/2008/layout/HorizontalMultiLevelHierarchy"/>
    <dgm:cxn modelId="{76E052CD-DD10-4D2F-B0D4-4C08D16B0332}" type="presOf" srcId="{DF252328-B955-43E9-A1BA-9EBDDA6ED8DB}" destId="{80F5CB0F-8FF3-4E82-B10F-378D75F072E7}" srcOrd="0" destOrd="0" presId="urn:microsoft.com/office/officeart/2008/layout/HorizontalMultiLevelHierarchy"/>
    <dgm:cxn modelId="{201593D0-279E-4DD8-9486-A41E1D784958}" type="presOf" srcId="{1286E92E-E06A-4575-A956-605DE1BAAC7A}" destId="{EBB63C46-244E-4D78-AED0-3BF3A6298BEF}" srcOrd="1" destOrd="0" presId="urn:microsoft.com/office/officeart/2008/layout/HorizontalMultiLevelHierarchy"/>
    <dgm:cxn modelId="{79822FD2-80B3-4EE1-8CD9-CACC8C6A33F9}" srcId="{C6AA3D4C-44CF-4209-929A-30A481A47EA3}" destId="{CC09D305-8A1B-44DE-8921-B221120177A4}" srcOrd="0" destOrd="0" parTransId="{DF252328-B955-43E9-A1BA-9EBDDA6ED8DB}" sibTransId="{D41BA648-7B7F-48F8-9EB7-9FCF95CB2976}"/>
    <dgm:cxn modelId="{7B8AA4D2-78E4-46A3-BAE2-BA8E4E2BEE41}" type="presOf" srcId="{C6AA3D4C-44CF-4209-929A-30A481A47EA3}" destId="{5C14113C-5CBD-4AC3-961F-219C0A94C3A0}" srcOrd="0" destOrd="0" presId="urn:microsoft.com/office/officeart/2008/layout/HorizontalMultiLevelHierarchy"/>
    <dgm:cxn modelId="{98CF52D9-074C-4917-8B52-23D1CD1BC553}" srcId="{6D2CBF99-E32E-44E8-B1D0-013A9F316F2A}" destId="{CE947814-917C-4F89-9988-4789DB71D8FB}" srcOrd="2" destOrd="0" parTransId="{22EE8E73-C295-47DF-92A3-5AEADBD9C672}" sibTransId="{900DF6B7-C91D-4A7B-A96A-9667F48B0133}"/>
    <dgm:cxn modelId="{48FFD2DA-DAC8-4292-BE5F-A3E7AD1D31F3}" type="presOf" srcId="{4F8F5705-36CB-4E84-ACFE-CA0921C03552}" destId="{BB62666B-9919-4BEA-B0A5-AE651EE5C263}" srcOrd="1" destOrd="0" presId="urn:microsoft.com/office/officeart/2008/layout/HorizontalMultiLevelHierarchy"/>
    <dgm:cxn modelId="{929C1AF0-DEDA-42F0-9E89-ECAD94C83662}" srcId="{CE947814-917C-4F89-9988-4789DB71D8FB}" destId="{1535640F-D45F-4D00-A548-04BA99D8BE05}" srcOrd="0" destOrd="0" parTransId="{0660FF57-39C9-4202-8739-7AFD1DCB161C}" sibTransId="{9B533369-151F-4962-AD97-6C27EF156709}"/>
    <dgm:cxn modelId="{7CA30AF9-F6D4-4772-B2DB-7616FBEC4174}" type="presOf" srcId="{554A327C-17AB-49CA-9896-1E2E2554E01F}" destId="{5E2715B0-45ED-4D80-909E-11409BC09441}" srcOrd="1" destOrd="0" presId="urn:microsoft.com/office/officeart/2008/layout/HorizontalMultiLevelHierarchy"/>
    <dgm:cxn modelId="{4FD4602E-BDAC-4A5C-9A24-658B039B7505}" type="presParOf" srcId="{6D122D01-8771-47A4-B188-B75BF6B90973}" destId="{412B6BE9-8D31-4B3B-8D9C-7FD5325DB56C}" srcOrd="0" destOrd="0" presId="urn:microsoft.com/office/officeart/2008/layout/HorizontalMultiLevelHierarchy"/>
    <dgm:cxn modelId="{EB83C98E-CFAE-44A9-8C60-2F2358ECD6C4}" type="presParOf" srcId="{412B6BE9-8D31-4B3B-8D9C-7FD5325DB56C}" destId="{00E8B926-D5EF-4A46-8F42-BA5B195ED192}" srcOrd="0" destOrd="0" presId="urn:microsoft.com/office/officeart/2008/layout/HorizontalMultiLevelHierarchy"/>
    <dgm:cxn modelId="{D521A31F-4D08-42B5-A9CD-CCA48AD1A6E8}" type="presParOf" srcId="{412B6BE9-8D31-4B3B-8D9C-7FD5325DB56C}" destId="{860D6EA9-2B5F-4564-B740-605BFD397147}" srcOrd="1" destOrd="0" presId="urn:microsoft.com/office/officeart/2008/layout/HorizontalMultiLevelHierarchy"/>
    <dgm:cxn modelId="{91593870-B1E7-497D-AD48-4634D4761BD3}" type="presParOf" srcId="{860D6EA9-2B5F-4564-B740-605BFD397147}" destId="{0028356C-11FE-428D-BDFC-E20D34618E84}" srcOrd="0" destOrd="0" presId="urn:microsoft.com/office/officeart/2008/layout/HorizontalMultiLevelHierarchy"/>
    <dgm:cxn modelId="{6AA8DDCA-7064-4A07-95D9-55FA7E3F353C}" type="presParOf" srcId="{0028356C-11FE-428D-BDFC-E20D34618E84}" destId="{EBB63C46-244E-4D78-AED0-3BF3A6298BEF}" srcOrd="0" destOrd="0" presId="urn:microsoft.com/office/officeart/2008/layout/HorizontalMultiLevelHierarchy"/>
    <dgm:cxn modelId="{1D7E7564-667E-41F3-985A-26C4E0579155}" type="presParOf" srcId="{860D6EA9-2B5F-4564-B740-605BFD397147}" destId="{098E303C-E6C5-408A-AB0A-75CCF77D161F}" srcOrd="1" destOrd="0" presId="urn:microsoft.com/office/officeart/2008/layout/HorizontalMultiLevelHierarchy"/>
    <dgm:cxn modelId="{6E6ABE29-3A41-46DF-97FB-738C2F5B7E9F}" type="presParOf" srcId="{098E303C-E6C5-408A-AB0A-75CCF77D161F}" destId="{5C14113C-5CBD-4AC3-961F-219C0A94C3A0}" srcOrd="0" destOrd="0" presId="urn:microsoft.com/office/officeart/2008/layout/HorizontalMultiLevelHierarchy"/>
    <dgm:cxn modelId="{82339307-C5E2-4FD8-AECB-DC868DA3C4E9}" type="presParOf" srcId="{098E303C-E6C5-408A-AB0A-75CCF77D161F}" destId="{E0C945E9-804D-46A3-BFB5-4B1D673DF3D3}" srcOrd="1" destOrd="0" presId="urn:microsoft.com/office/officeart/2008/layout/HorizontalMultiLevelHierarchy"/>
    <dgm:cxn modelId="{0E7850AA-5F85-4A2F-AA3A-BED6F5259AE7}" type="presParOf" srcId="{E0C945E9-804D-46A3-BFB5-4B1D673DF3D3}" destId="{80F5CB0F-8FF3-4E82-B10F-378D75F072E7}" srcOrd="0" destOrd="0" presId="urn:microsoft.com/office/officeart/2008/layout/HorizontalMultiLevelHierarchy"/>
    <dgm:cxn modelId="{72669942-EC5C-4A73-B0A2-BA22D2C99BB3}" type="presParOf" srcId="{80F5CB0F-8FF3-4E82-B10F-378D75F072E7}" destId="{E7A8A774-0833-4841-BE8B-9353D6BDDC22}" srcOrd="0" destOrd="0" presId="urn:microsoft.com/office/officeart/2008/layout/HorizontalMultiLevelHierarchy"/>
    <dgm:cxn modelId="{DFA3BCF8-D8BD-4437-90FF-B94ABD4E0D3F}" type="presParOf" srcId="{E0C945E9-804D-46A3-BFB5-4B1D673DF3D3}" destId="{9F32EBDD-63F7-4FED-91F3-7574FD479C3D}" srcOrd="1" destOrd="0" presId="urn:microsoft.com/office/officeart/2008/layout/HorizontalMultiLevelHierarchy"/>
    <dgm:cxn modelId="{6D8A7A50-CDD7-4543-B0A6-4AD726243AF0}" type="presParOf" srcId="{9F32EBDD-63F7-4FED-91F3-7574FD479C3D}" destId="{96B2EE83-A523-4138-84D8-2236E6B9C00C}" srcOrd="0" destOrd="0" presId="urn:microsoft.com/office/officeart/2008/layout/HorizontalMultiLevelHierarchy"/>
    <dgm:cxn modelId="{C12F872E-8511-472C-A24D-1584E32E2A1C}" type="presParOf" srcId="{9F32EBDD-63F7-4FED-91F3-7574FD479C3D}" destId="{6E25EA01-AF6B-4405-80D1-2C6DF386AB6C}" srcOrd="1" destOrd="0" presId="urn:microsoft.com/office/officeart/2008/layout/HorizontalMultiLevelHierarchy"/>
    <dgm:cxn modelId="{969B8A14-2524-4BB4-A0F5-C6B28B26979C}" type="presParOf" srcId="{E0C945E9-804D-46A3-BFB5-4B1D673DF3D3}" destId="{D62B7284-127E-4771-80AB-278BECBC3F9C}" srcOrd="2" destOrd="0" presId="urn:microsoft.com/office/officeart/2008/layout/HorizontalMultiLevelHierarchy"/>
    <dgm:cxn modelId="{0052A505-3A1D-4335-95A5-36821F15BC77}" type="presParOf" srcId="{D62B7284-127E-4771-80AB-278BECBC3F9C}" destId="{5E2715B0-45ED-4D80-909E-11409BC09441}" srcOrd="0" destOrd="0" presId="urn:microsoft.com/office/officeart/2008/layout/HorizontalMultiLevelHierarchy"/>
    <dgm:cxn modelId="{5B511A6A-5EBF-422D-8766-4F1583075B4F}" type="presParOf" srcId="{E0C945E9-804D-46A3-BFB5-4B1D673DF3D3}" destId="{1D5848D0-92F6-4061-B50F-A3762A72CD11}" srcOrd="3" destOrd="0" presId="urn:microsoft.com/office/officeart/2008/layout/HorizontalMultiLevelHierarchy"/>
    <dgm:cxn modelId="{97B25F08-1B01-432B-A5C2-C87D465B5132}" type="presParOf" srcId="{1D5848D0-92F6-4061-B50F-A3762A72CD11}" destId="{28110AB0-D560-444E-A165-047D239E0F90}" srcOrd="0" destOrd="0" presId="urn:microsoft.com/office/officeart/2008/layout/HorizontalMultiLevelHierarchy"/>
    <dgm:cxn modelId="{B90D4661-D562-49EE-8C39-484A911CA868}" type="presParOf" srcId="{1D5848D0-92F6-4061-B50F-A3762A72CD11}" destId="{4D4DE315-C049-4C62-8E9A-3CA99BB11728}" srcOrd="1" destOrd="0" presId="urn:microsoft.com/office/officeart/2008/layout/HorizontalMultiLevelHierarchy"/>
    <dgm:cxn modelId="{202740DA-298A-4F1D-8C41-DF129BB4F88B}" type="presParOf" srcId="{E0C945E9-804D-46A3-BFB5-4B1D673DF3D3}" destId="{1602FF25-D7F7-4081-B1A0-D81358978FEA}" srcOrd="4" destOrd="0" presId="urn:microsoft.com/office/officeart/2008/layout/HorizontalMultiLevelHierarchy"/>
    <dgm:cxn modelId="{F28D141D-3DCE-44D0-9CCD-40582A1FA64E}" type="presParOf" srcId="{1602FF25-D7F7-4081-B1A0-D81358978FEA}" destId="{81C30A80-4BB4-40D8-B5FB-6139BAF193C9}" srcOrd="0" destOrd="0" presId="urn:microsoft.com/office/officeart/2008/layout/HorizontalMultiLevelHierarchy"/>
    <dgm:cxn modelId="{0A205F6E-4484-421C-8D8B-0C80F8DD6069}" type="presParOf" srcId="{E0C945E9-804D-46A3-BFB5-4B1D673DF3D3}" destId="{C6D0710F-0245-4DCB-9D55-0DFEC351D32C}" srcOrd="5" destOrd="0" presId="urn:microsoft.com/office/officeart/2008/layout/HorizontalMultiLevelHierarchy"/>
    <dgm:cxn modelId="{F03851ED-BCF8-480E-B90A-90FA69D3E581}" type="presParOf" srcId="{C6D0710F-0245-4DCB-9D55-0DFEC351D32C}" destId="{9BF3FD91-8F29-447D-BE72-E828FCC0C704}" srcOrd="0" destOrd="0" presId="urn:microsoft.com/office/officeart/2008/layout/HorizontalMultiLevelHierarchy"/>
    <dgm:cxn modelId="{88921A18-7023-4945-8A02-FB662FC729E0}" type="presParOf" srcId="{C6D0710F-0245-4DCB-9D55-0DFEC351D32C}" destId="{849A3A80-0976-408E-AF23-EBFCA52FED62}" srcOrd="1" destOrd="0" presId="urn:microsoft.com/office/officeart/2008/layout/HorizontalMultiLevelHierarchy"/>
    <dgm:cxn modelId="{D5D40F72-F8B8-4599-A913-EFF208489155}" type="presParOf" srcId="{860D6EA9-2B5F-4564-B740-605BFD397147}" destId="{1904C105-5A67-4E1D-8202-929035F4FD30}" srcOrd="2" destOrd="0" presId="urn:microsoft.com/office/officeart/2008/layout/HorizontalMultiLevelHierarchy"/>
    <dgm:cxn modelId="{59A04AE7-7A4E-4633-8882-753C7774FB55}" type="presParOf" srcId="{1904C105-5A67-4E1D-8202-929035F4FD30}" destId="{BB62666B-9919-4BEA-B0A5-AE651EE5C263}" srcOrd="0" destOrd="0" presId="urn:microsoft.com/office/officeart/2008/layout/HorizontalMultiLevelHierarchy"/>
    <dgm:cxn modelId="{8EFB6287-6CFC-4A45-8100-623B42C915A5}" type="presParOf" srcId="{860D6EA9-2B5F-4564-B740-605BFD397147}" destId="{F22704F3-4024-4FDC-9796-AF2620A54E85}" srcOrd="3" destOrd="0" presId="urn:microsoft.com/office/officeart/2008/layout/HorizontalMultiLevelHierarchy"/>
    <dgm:cxn modelId="{5CD40CE2-6D68-492A-8F10-ECDFB41B45A2}" type="presParOf" srcId="{F22704F3-4024-4FDC-9796-AF2620A54E85}" destId="{087B4324-025C-4A4A-948F-1905C19A3AC6}" srcOrd="0" destOrd="0" presId="urn:microsoft.com/office/officeart/2008/layout/HorizontalMultiLevelHierarchy"/>
    <dgm:cxn modelId="{8E3C4392-B469-4B60-98CC-F6AC50CB2343}" type="presParOf" srcId="{F22704F3-4024-4FDC-9796-AF2620A54E85}" destId="{AB45832E-13FF-49CC-9D7B-6CEB4565792F}" srcOrd="1" destOrd="0" presId="urn:microsoft.com/office/officeart/2008/layout/HorizontalMultiLevelHierarchy"/>
    <dgm:cxn modelId="{761A4EE3-8FF3-4527-B459-04E8DE9954E9}" type="presParOf" srcId="{AB45832E-13FF-49CC-9D7B-6CEB4565792F}" destId="{FFD6C5AF-EA43-4940-A615-6532B560DA70}" srcOrd="0" destOrd="0" presId="urn:microsoft.com/office/officeart/2008/layout/HorizontalMultiLevelHierarchy"/>
    <dgm:cxn modelId="{F9B5A488-B43A-479A-AFF2-939A68E37E1F}" type="presParOf" srcId="{FFD6C5AF-EA43-4940-A615-6532B560DA70}" destId="{CBFE6CB0-7354-4735-A0F9-1BB9C2491BA8}" srcOrd="0" destOrd="0" presId="urn:microsoft.com/office/officeart/2008/layout/HorizontalMultiLevelHierarchy"/>
    <dgm:cxn modelId="{7C1D6689-2E8C-426B-9F75-2AF5777EB285}" type="presParOf" srcId="{AB45832E-13FF-49CC-9D7B-6CEB4565792F}" destId="{11320030-C1E8-4DF5-8380-2A24247AE1F7}" srcOrd="1" destOrd="0" presId="urn:microsoft.com/office/officeart/2008/layout/HorizontalMultiLevelHierarchy"/>
    <dgm:cxn modelId="{E7818A37-B6DC-47AD-A401-FB98A5DBA69E}" type="presParOf" srcId="{11320030-C1E8-4DF5-8380-2A24247AE1F7}" destId="{692CE87D-1DF4-49B6-8EF7-7A7F26E13D82}" srcOrd="0" destOrd="0" presId="urn:microsoft.com/office/officeart/2008/layout/HorizontalMultiLevelHierarchy"/>
    <dgm:cxn modelId="{611B12DE-DBF4-4EE0-BB17-ED0DB34CE34C}" type="presParOf" srcId="{11320030-C1E8-4DF5-8380-2A24247AE1F7}" destId="{0B9D27CE-2917-49FC-9245-C1DE5D647D02}" srcOrd="1" destOrd="0" presId="urn:microsoft.com/office/officeart/2008/layout/HorizontalMultiLevelHierarchy"/>
    <dgm:cxn modelId="{F0AD046A-F2AE-4208-9248-BC34BA50818F}" type="presParOf" srcId="{AB45832E-13FF-49CC-9D7B-6CEB4565792F}" destId="{7E1A8B2F-43EB-4F56-8F9A-5F6884EB1CAE}" srcOrd="2" destOrd="0" presId="urn:microsoft.com/office/officeart/2008/layout/HorizontalMultiLevelHierarchy"/>
    <dgm:cxn modelId="{E05AA2B8-AD30-457A-B846-1BF51A61F935}" type="presParOf" srcId="{7E1A8B2F-43EB-4F56-8F9A-5F6884EB1CAE}" destId="{A850AA31-C0C8-4250-9153-C08B2362DFB5}" srcOrd="0" destOrd="0" presId="urn:microsoft.com/office/officeart/2008/layout/HorizontalMultiLevelHierarchy"/>
    <dgm:cxn modelId="{1728215E-6A53-4370-A4D3-15A4C47E7AF4}" type="presParOf" srcId="{AB45832E-13FF-49CC-9D7B-6CEB4565792F}" destId="{4253C56C-A07D-45CE-80B8-8D09C5AEE013}" srcOrd="3" destOrd="0" presId="urn:microsoft.com/office/officeart/2008/layout/HorizontalMultiLevelHierarchy"/>
    <dgm:cxn modelId="{697DE07A-8F79-4A8F-9616-F39552838423}" type="presParOf" srcId="{4253C56C-A07D-45CE-80B8-8D09C5AEE013}" destId="{BAB804BF-9C35-4ECE-86BE-FC965285843D}" srcOrd="0" destOrd="0" presId="urn:microsoft.com/office/officeart/2008/layout/HorizontalMultiLevelHierarchy"/>
    <dgm:cxn modelId="{95F2040C-BB80-4A3D-BD0F-59A52AE2AA47}" type="presParOf" srcId="{4253C56C-A07D-45CE-80B8-8D09C5AEE013}" destId="{2F68ACA4-F4A0-4820-AA34-D10C77E4B083}" srcOrd="1" destOrd="0" presId="urn:microsoft.com/office/officeart/2008/layout/HorizontalMultiLevelHierarchy"/>
    <dgm:cxn modelId="{3EEB7288-F119-4973-829D-0683CA832DF8}" type="presParOf" srcId="{860D6EA9-2B5F-4564-B740-605BFD397147}" destId="{471AD934-969F-40B4-9D7D-DBB81A3C70C9}" srcOrd="4" destOrd="0" presId="urn:microsoft.com/office/officeart/2008/layout/HorizontalMultiLevelHierarchy"/>
    <dgm:cxn modelId="{984254C5-7E43-4321-8C4A-A50927E8BEF7}" type="presParOf" srcId="{471AD934-969F-40B4-9D7D-DBB81A3C70C9}" destId="{ACEB497F-2D0F-4677-8491-A92F9728FCBA}" srcOrd="0" destOrd="0" presId="urn:microsoft.com/office/officeart/2008/layout/HorizontalMultiLevelHierarchy"/>
    <dgm:cxn modelId="{66A243D7-2B2D-4AB8-A158-0E4CAB6ECED4}" type="presParOf" srcId="{860D6EA9-2B5F-4564-B740-605BFD397147}" destId="{517CF066-E824-4C33-9D68-D5364F3AD883}" srcOrd="5" destOrd="0" presId="urn:microsoft.com/office/officeart/2008/layout/HorizontalMultiLevelHierarchy"/>
    <dgm:cxn modelId="{75ACCC58-1D35-4053-A494-5900057C0724}" type="presParOf" srcId="{517CF066-E824-4C33-9D68-D5364F3AD883}" destId="{E4A6FF1D-A405-43E1-B120-28553028D222}" srcOrd="0" destOrd="0" presId="urn:microsoft.com/office/officeart/2008/layout/HorizontalMultiLevelHierarchy"/>
    <dgm:cxn modelId="{FC2A15EA-9137-4AE0-A33A-0DD33D94762A}" type="presParOf" srcId="{517CF066-E824-4C33-9D68-D5364F3AD883}" destId="{0C36845F-813C-425C-A856-70B4E1ED8B69}" srcOrd="1" destOrd="0" presId="urn:microsoft.com/office/officeart/2008/layout/HorizontalMultiLevelHierarchy"/>
    <dgm:cxn modelId="{5A843780-9D13-4CF2-8186-683E763A8660}" type="presParOf" srcId="{0C36845F-813C-425C-A856-70B4E1ED8B69}" destId="{BACD0BA7-A794-4455-8A3B-DE5E80022696}" srcOrd="0" destOrd="0" presId="urn:microsoft.com/office/officeart/2008/layout/HorizontalMultiLevelHierarchy"/>
    <dgm:cxn modelId="{F18B79BD-9A79-4D64-A923-58A7B4F37A5E}" type="presParOf" srcId="{BACD0BA7-A794-4455-8A3B-DE5E80022696}" destId="{6D7282BB-D6F1-4275-AAE5-E120AE007E38}" srcOrd="0" destOrd="0" presId="urn:microsoft.com/office/officeart/2008/layout/HorizontalMultiLevelHierarchy"/>
    <dgm:cxn modelId="{DE07F2A0-A357-4380-BE62-090B637A8EA1}" type="presParOf" srcId="{0C36845F-813C-425C-A856-70B4E1ED8B69}" destId="{5565E8F9-3F41-498E-8D3A-DA1AB9184C3D}" srcOrd="1" destOrd="0" presId="urn:microsoft.com/office/officeart/2008/layout/HorizontalMultiLevelHierarchy"/>
    <dgm:cxn modelId="{9B55C8A5-61C5-4B67-B077-75208D726E6F}" type="presParOf" srcId="{5565E8F9-3F41-498E-8D3A-DA1AB9184C3D}" destId="{B380B7C1-D371-442A-8F7C-481DD358D32B}" srcOrd="0" destOrd="0" presId="urn:microsoft.com/office/officeart/2008/layout/HorizontalMultiLevelHierarchy"/>
    <dgm:cxn modelId="{3E646831-FBB0-4F4B-B587-295A7D195B9E}" type="presParOf" srcId="{5565E8F9-3F41-498E-8D3A-DA1AB9184C3D}" destId="{3363CA5B-C398-4FF4-903B-9DA33285974C}" srcOrd="1" destOrd="0" presId="urn:microsoft.com/office/officeart/2008/layout/HorizontalMultiLevelHierarchy"/>
    <dgm:cxn modelId="{89A991A8-D56D-4A8B-8676-72EDFABE9CE5}" type="presParOf" srcId="{0C36845F-813C-425C-A856-70B4E1ED8B69}" destId="{559606CF-110D-499D-86D0-2EB368957F0F}" srcOrd="2" destOrd="0" presId="urn:microsoft.com/office/officeart/2008/layout/HorizontalMultiLevelHierarchy"/>
    <dgm:cxn modelId="{52E01C8F-4661-416B-9556-C19FA7DF501F}" type="presParOf" srcId="{559606CF-110D-499D-86D0-2EB368957F0F}" destId="{BB97FA5F-897C-4DEC-BAB7-7BBBE1AF0E2B}" srcOrd="0" destOrd="0" presId="urn:microsoft.com/office/officeart/2008/layout/HorizontalMultiLevelHierarchy"/>
    <dgm:cxn modelId="{CEE3164A-3811-49C7-A265-2F68659C8CA8}" type="presParOf" srcId="{0C36845F-813C-425C-A856-70B4E1ED8B69}" destId="{8AC73CB7-73C0-47B6-BB10-55C5C0853D50}" srcOrd="3" destOrd="0" presId="urn:microsoft.com/office/officeart/2008/layout/HorizontalMultiLevelHierarchy"/>
    <dgm:cxn modelId="{FC6A209C-592A-4C1B-A069-555352EEAD28}" type="presParOf" srcId="{8AC73CB7-73C0-47B6-BB10-55C5C0853D50}" destId="{9402F4DF-8993-443E-8CFA-6A42D66353A3}" srcOrd="0" destOrd="0" presId="urn:microsoft.com/office/officeart/2008/layout/HorizontalMultiLevelHierarchy"/>
    <dgm:cxn modelId="{C815D602-7B8C-443A-AAE6-F5FAF9C411E4}" type="presParOf" srcId="{8AC73CB7-73C0-47B6-BB10-55C5C0853D50}" destId="{2591EC29-2905-4FA0-BB32-3A1EC7D8444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606CF-110D-499D-86D0-2EB368957F0F}">
      <dsp:nvSpPr>
        <dsp:cNvPr id="0" name=""/>
        <dsp:cNvSpPr/>
      </dsp:nvSpPr>
      <dsp:spPr>
        <a:xfrm>
          <a:off x="3571730" y="3473295"/>
          <a:ext cx="411740" cy="275093"/>
        </a:xfrm>
        <a:custGeom>
          <a:avLst/>
          <a:gdLst/>
          <a:ahLst/>
          <a:cxnLst/>
          <a:rect l="0" t="0" r="0" b="0"/>
          <a:pathLst>
            <a:path>
              <a:moveTo>
                <a:pt x="0" y="0"/>
              </a:moveTo>
              <a:lnTo>
                <a:pt x="205870" y="0"/>
              </a:lnTo>
              <a:lnTo>
                <a:pt x="205870" y="275093"/>
              </a:lnTo>
              <a:lnTo>
                <a:pt x="411740" y="27509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765221" y="3598462"/>
        <a:ext cx="24759" cy="24759"/>
      </dsp:txXfrm>
    </dsp:sp>
    <dsp:sp modelId="{BACD0BA7-A794-4455-8A3B-DE5E80022696}">
      <dsp:nvSpPr>
        <dsp:cNvPr id="0" name=""/>
        <dsp:cNvSpPr/>
      </dsp:nvSpPr>
      <dsp:spPr>
        <a:xfrm>
          <a:off x="3571730" y="3198202"/>
          <a:ext cx="411740" cy="275093"/>
        </a:xfrm>
        <a:custGeom>
          <a:avLst/>
          <a:gdLst/>
          <a:ahLst/>
          <a:cxnLst/>
          <a:rect l="0" t="0" r="0" b="0"/>
          <a:pathLst>
            <a:path>
              <a:moveTo>
                <a:pt x="0" y="275093"/>
              </a:moveTo>
              <a:lnTo>
                <a:pt x="205870" y="275093"/>
              </a:lnTo>
              <a:lnTo>
                <a:pt x="205870" y="0"/>
              </a:lnTo>
              <a:lnTo>
                <a:pt x="41174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765221" y="3323369"/>
        <a:ext cx="24759" cy="24759"/>
      </dsp:txXfrm>
    </dsp:sp>
    <dsp:sp modelId="{471AD934-969F-40B4-9D7D-DBB81A3C70C9}">
      <dsp:nvSpPr>
        <dsp:cNvPr id="0" name=""/>
        <dsp:cNvSpPr/>
      </dsp:nvSpPr>
      <dsp:spPr>
        <a:xfrm>
          <a:off x="1301375" y="2179142"/>
          <a:ext cx="826664" cy="1294153"/>
        </a:xfrm>
        <a:custGeom>
          <a:avLst/>
          <a:gdLst/>
          <a:ahLst/>
          <a:cxnLst/>
          <a:rect l="0" t="0" r="0" b="0"/>
          <a:pathLst>
            <a:path>
              <a:moveTo>
                <a:pt x="0" y="0"/>
              </a:moveTo>
              <a:lnTo>
                <a:pt x="413332" y="0"/>
              </a:lnTo>
              <a:lnTo>
                <a:pt x="413332" y="1294153"/>
              </a:lnTo>
              <a:lnTo>
                <a:pt x="826664" y="129415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676316" y="2787827"/>
        <a:ext cx="76782" cy="76782"/>
      </dsp:txXfrm>
    </dsp:sp>
    <dsp:sp modelId="{7E1A8B2F-43EB-4F56-8F9A-5F6884EB1CAE}">
      <dsp:nvSpPr>
        <dsp:cNvPr id="0" name=""/>
        <dsp:cNvSpPr/>
      </dsp:nvSpPr>
      <dsp:spPr>
        <a:xfrm>
          <a:off x="3584030" y="2372921"/>
          <a:ext cx="399440" cy="275093"/>
        </a:xfrm>
        <a:custGeom>
          <a:avLst/>
          <a:gdLst/>
          <a:ahLst/>
          <a:cxnLst/>
          <a:rect l="0" t="0" r="0" b="0"/>
          <a:pathLst>
            <a:path>
              <a:moveTo>
                <a:pt x="0" y="0"/>
              </a:moveTo>
              <a:lnTo>
                <a:pt x="199720" y="0"/>
              </a:lnTo>
              <a:lnTo>
                <a:pt x="199720" y="275093"/>
              </a:lnTo>
              <a:lnTo>
                <a:pt x="399440" y="27509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771626" y="2498343"/>
        <a:ext cx="24250" cy="24250"/>
      </dsp:txXfrm>
    </dsp:sp>
    <dsp:sp modelId="{FFD6C5AF-EA43-4940-A615-6532B560DA70}">
      <dsp:nvSpPr>
        <dsp:cNvPr id="0" name=""/>
        <dsp:cNvSpPr/>
      </dsp:nvSpPr>
      <dsp:spPr>
        <a:xfrm>
          <a:off x="3584030" y="2097827"/>
          <a:ext cx="399440" cy="275093"/>
        </a:xfrm>
        <a:custGeom>
          <a:avLst/>
          <a:gdLst/>
          <a:ahLst/>
          <a:cxnLst/>
          <a:rect l="0" t="0" r="0" b="0"/>
          <a:pathLst>
            <a:path>
              <a:moveTo>
                <a:pt x="0" y="275093"/>
              </a:moveTo>
              <a:lnTo>
                <a:pt x="199720" y="275093"/>
              </a:lnTo>
              <a:lnTo>
                <a:pt x="199720" y="0"/>
              </a:lnTo>
              <a:lnTo>
                <a:pt x="39944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771626" y="2223249"/>
        <a:ext cx="24250" cy="24250"/>
      </dsp:txXfrm>
    </dsp:sp>
    <dsp:sp modelId="{1904C105-5A67-4E1D-8202-929035F4FD30}">
      <dsp:nvSpPr>
        <dsp:cNvPr id="0" name=""/>
        <dsp:cNvSpPr/>
      </dsp:nvSpPr>
      <dsp:spPr>
        <a:xfrm>
          <a:off x="1301375" y="2179142"/>
          <a:ext cx="838964" cy="193779"/>
        </a:xfrm>
        <a:custGeom>
          <a:avLst/>
          <a:gdLst/>
          <a:ahLst/>
          <a:cxnLst/>
          <a:rect l="0" t="0" r="0" b="0"/>
          <a:pathLst>
            <a:path>
              <a:moveTo>
                <a:pt x="0" y="0"/>
              </a:moveTo>
              <a:lnTo>
                <a:pt x="419482" y="0"/>
              </a:lnTo>
              <a:lnTo>
                <a:pt x="419482" y="193779"/>
              </a:lnTo>
              <a:lnTo>
                <a:pt x="838964" y="19377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699331" y="2254505"/>
        <a:ext cx="43052" cy="43052"/>
      </dsp:txXfrm>
    </dsp:sp>
    <dsp:sp modelId="{1602FF25-D7F7-4081-B1A0-D81358978FEA}">
      <dsp:nvSpPr>
        <dsp:cNvPr id="0" name=""/>
        <dsp:cNvSpPr/>
      </dsp:nvSpPr>
      <dsp:spPr>
        <a:xfrm>
          <a:off x="3571730" y="884988"/>
          <a:ext cx="411740" cy="550187"/>
        </a:xfrm>
        <a:custGeom>
          <a:avLst/>
          <a:gdLst/>
          <a:ahLst/>
          <a:cxnLst/>
          <a:rect l="0" t="0" r="0" b="0"/>
          <a:pathLst>
            <a:path>
              <a:moveTo>
                <a:pt x="0" y="0"/>
              </a:moveTo>
              <a:lnTo>
                <a:pt x="205870" y="0"/>
              </a:lnTo>
              <a:lnTo>
                <a:pt x="205870" y="550187"/>
              </a:lnTo>
              <a:lnTo>
                <a:pt x="411740" y="55018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760421" y="1142902"/>
        <a:ext cx="34359" cy="34359"/>
      </dsp:txXfrm>
    </dsp:sp>
    <dsp:sp modelId="{D62B7284-127E-4771-80AB-278BECBC3F9C}">
      <dsp:nvSpPr>
        <dsp:cNvPr id="0" name=""/>
        <dsp:cNvSpPr/>
      </dsp:nvSpPr>
      <dsp:spPr>
        <a:xfrm>
          <a:off x="3571730" y="772523"/>
          <a:ext cx="411740" cy="112464"/>
        </a:xfrm>
        <a:custGeom>
          <a:avLst/>
          <a:gdLst/>
          <a:ahLst/>
          <a:cxnLst/>
          <a:rect l="0" t="0" r="0" b="0"/>
          <a:pathLst>
            <a:path>
              <a:moveTo>
                <a:pt x="0" y="112464"/>
              </a:moveTo>
              <a:lnTo>
                <a:pt x="205870" y="112464"/>
              </a:lnTo>
              <a:lnTo>
                <a:pt x="205870" y="0"/>
              </a:lnTo>
              <a:lnTo>
                <a:pt x="41174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766930" y="818085"/>
        <a:ext cx="21341" cy="21341"/>
      </dsp:txXfrm>
    </dsp:sp>
    <dsp:sp modelId="{80F5CB0F-8FF3-4E82-B10F-378D75F072E7}">
      <dsp:nvSpPr>
        <dsp:cNvPr id="0" name=""/>
        <dsp:cNvSpPr/>
      </dsp:nvSpPr>
      <dsp:spPr>
        <a:xfrm>
          <a:off x="3571730" y="222336"/>
          <a:ext cx="411740" cy="662651"/>
        </a:xfrm>
        <a:custGeom>
          <a:avLst/>
          <a:gdLst/>
          <a:ahLst/>
          <a:cxnLst/>
          <a:rect l="0" t="0" r="0" b="0"/>
          <a:pathLst>
            <a:path>
              <a:moveTo>
                <a:pt x="0" y="662651"/>
              </a:moveTo>
              <a:lnTo>
                <a:pt x="205870" y="662651"/>
              </a:lnTo>
              <a:lnTo>
                <a:pt x="205870" y="0"/>
              </a:lnTo>
              <a:lnTo>
                <a:pt x="41174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758097" y="534158"/>
        <a:ext cx="39007" cy="39007"/>
      </dsp:txXfrm>
    </dsp:sp>
    <dsp:sp modelId="{0028356C-11FE-428D-BDFC-E20D34618E84}">
      <dsp:nvSpPr>
        <dsp:cNvPr id="0" name=""/>
        <dsp:cNvSpPr/>
      </dsp:nvSpPr>
      <dsp:spPr>
        <a:xfrm>
          <a:off x="1301375" y="884988"/>
          <a:ext cx="826664" cy="1294153"/>
        </a:xfrm>
        <a:custGeom>
          <a:avLst/>
          <a:gdLst/>
          <a:ahLst/>
          <a:cxnLst/>
          <a:rect l="0" t="0" r="0" b="0"/>
          <a:pathLst>
            <a:path>
              <a:moveTo>
                <a:pt x="0" y="1294153"/>
              </a:moveTo>
              <a:lnTo>
                <a:pt x="413332" y="1294153"/>
              </a:lnTo>
              <a:lnTo>
                <a:pt x="413332" y="0"/>
              </a:lnTo>
              <a:lnTo>
                <a:pt x="826664"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676316" y="1493674"/>
        <a:ext cx="76782" cy="76782"/>
      </dsp:txXfrm>
    </dsp:sp>
    <dsp:sp modelId="{00E8B926-D5EF-4A46-8F42-BA5B195ED192}">
      <dsp:nvSpPr>
        <dsp:cNvPr id="0" name=""/>
        <dsp:cNvSpPr/>
      </dsp:nvSpPr>
      <dsp:spPr>
        <a:xfrm>
          <a:off x="433968" y="1850456"/>
          <a:ext cx="1077440" cy="65737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baseline="0">
              <a:latin typeface="Times New Roman" panose="02020603050405020304" pitchFamily="18" charset="0"/>
              <a:ea typeface="宋体" panose="02010600030101010101" pitchFamily="2" charset="-122"/>
            </a:rPr>
            <a:t>Python</a:t>
          </a:r>
        </a:p>
        <a:p>
          <a:pPr marL="0" lvl="0" indent="0" algn="ctr" defTabSz="533400">
            <a:lnSpc>
              <a:spcPct val="90000"/>
            </a:lnSpc>
            <a:spcBef>
              <a:spcPct val="0"/>
            </a:spcBef>
            <a:spcAft>
              <a:spcPct val="35000"/>
            </a:spcAft>
            <a:buNone/>
          </a:pPr>
          <a:r>
            <a:rPr lang="zh-CN" altLang="en-US" sz="1200" kern="1200" baseline="0">
              <a:latin typeface="Times New Roman" panose="02020603050405020304" pitchFamily="18" charset="0"/>
              <a:ea typeface="宋体" panose="02010600030101010101" pitchFamily="2" charset="-122"/>
            </a:rPr>
            <a:t>基础知识</a:t>
          </a:r>
        </a:p>
      </dsp:txBody>
      <dsp:txXfrm>
        <a:off x="433968" y="1850456"/>
        <a:ext cx="1077440" cy="657372"/>
      </dsp:txXfrm>
    </dsp:sp>
    <dsp:sp modelId="{5C14113C-5CBD-4AC3-961F-219C0A94C3A0}">
      <dsp:nvSpPr>
        <dsp:cNvPr id="0" name=""/>
        <dsp:cNvSpPr/>
      </dsp:nvSpPr>
      <dsp:spPr>
        <a:xfrm>
          <a:off x="2128039" y="664913"/>
          <a:ext cx="1443691" cy="44014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数据类型</a:t>
          </a:r>
        </a:p>
      </dsp:txBody>
      <dsp:txXfrm>
        <a:off x="2128039" y="664913"/>
        <a:ext cx="1443691" cy="440149"/>
      </dsp:txXfrm>
    </dsp:sp>
    <dsp:sp modelId="{96B2EE83-A523-4138-84D8-2236E6B9C00C}">
      <dsp:nvSpPr>
        <dsp:cNvPr id="0" name=""/>
        <dsp:cNvSpPr/>
      </dsp:nvSpPr>
      <dsp:spPr>
        <a:xfrm>
          <a:off x="3983471" y="2261"/>
          <a:ext cx="1443691" cy="44014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变量与表达式</a:t>
          </a:r>
        </a:p>
      </dsp:txBody>
      <dsp:txXfrm>
        <a:off x="3983471" y="2261"/>
        <a:ext cx="1443691" cy="440149"/>
      </dsp:txXfrm>
    </dsp:sp>
    <dsp:sp modelId="{28110AB0-D560-444E-A165-047D239E0F90}">
      <dsp:nvSpPr>
        <dsp:cNvPr id="0" name=""/>
        <dsp:cNvSpPr/>
      </dsp:nvSpPr>
      <dsp:spPr>
        <a:xfrm>
          <a:off x="3983471" y="552449"/>
          <a:ext cx="1443691" cy="44014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基本数据类型</a:t>
          </a:r>
        </a:p>
      </dsp:txBody>
      <dsp:txXfrm>
        <a:off x="3983471" y="552449"/>
        <a:ext cx="1443691" cy="440149"/>
      </dsp:txXfrm>
    </dsp:sp>
    <dsp:sp modelId="{9BF3FD91-8F29-447D-BE72-E828FCC0C704}">
      <dsp:nvSpPr>
        <dsp:cNvPr id="0" name=""/>
        <dsp:cNvSpPr/>
      </dsp:nvSpPr>
      <dsp:spPr>
        <a:xfrm>
          <a:off x="3983471" y="1102636"/>
          <a:ext cx="1443691" cy="66507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列表、元组</a:t>
          </a:r>
          <a:endParaRPr lang="en-US" altLang="zh-CN" sz="1200" kern="1200">
            <a:latin typeface="宋体" panose="02010600030101010101" pitchFamily="2" charset="-122"/>
            <a:ea typeface="宋体" panose="02010600030101010101" pitchFamily="2" charset="-122"/>
          </a:endParaRPr>
        </a:p>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与字典类型</a:t>
          </a:r>
        </a:p>
      </dsp:txBody>
      <dsp:txXfrm>
        <a:off x="3983471" y="1102636"/>
        <a:ext cx="1443691" cy="665079"/>
      </dsp:txXfrm>
    </dsp:sp>
    <dsp:sp modelId="{087B4324-025C-4A4A-948F-1905C19A3AC6}">
      <dsp:nvSpPr>
        <dsp:cNvPr id="0" name=""/>
        <dsp:cNvSpPr/>
      </dsp:nvSpPr>
      <dsp:spPr>
        <a:xfrm>
          <a:off x="2140339" y="2152846"/>
          <a:ext cx="1443691" cy="44014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流程控制</a:t>
          </a:r>
        </a:p>
      </dsp:txBody>
      <dsp:txXfrm>
        <a:off x="2140339" y="2152846"/>
        <a:ext cx="1443691" cy="440149"/>
      </dsp:txXfrm>
    </dsp:sp>
    <dsp:sp modelId="{692CE87D-1DF4-49B6-8EF7-7A7F26E13D82}">
      <dsp:nvSpPr>
        <dsp:cNvPr id="0" name=""/>
        <dsp:cNvSpPr/>
      </dsp:nvSpPr>
      <dsp:spPr>
        <a:xfrm>
          <a:off x="3983471" y="1877752"/>
          <a:ext cx="1443691" cy="44014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条件语句</a:t>
          </a:r>
        </a:p>
      </dsp:txBody>
      <dsp:txXfrm>
        <a:off x="3983471" y="1877752"/>
        <a:ext cx="1443691" cy="440149"/>
      </dsp:txXfrm>
    </dsp:sp>
    <dsp:sp modelId="{BAB804BF-9C35-4ECE-86BE-FC965285843D}">
      <dsp:nvSpPr>
        <dsp:cNvPr id="0" name=""/>
        <dsp:cNvSpPr/>
      </dsp:nvSpPr>
      <dsp:spPr>
        <a:xfrm>
          <a:off x="3983471" y="2427940"/>
          <a:ext cx="1443691" cy="44014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循环语句</a:t>
          </a:r>
        </a:p>
      </dsp:txBody>
      <dsp:txXfrm>
        <a:off x="3983471" y="2427940"/>
        <a:ext cx="1443691" cy="440149"/>
      </dsp:txXfrm>
    </dsp:sp>
    <dsp:sp modelId="{E4A6FF1D-A405-43E1-B120-28553028D222}">
      <dsp:nvSpPr>
        <dsp:cNvPr id="0" name=""/>
        <dsp:cNvSpPr/>
      </dsp:nvSpPr>
      <dsp:spPr>
        <a:xfrm>
          <a:off x="2128039" y="3253220"/>
          <a:ext cx="1443691" cy="44014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函数与模块</a:t>
          </a:r>
        </a:p>
      </dsp:txBody>
      <dsp:txXfrm>
        <a:off x="2128039" y="3253220"/>
        <a:ext cx="1443691" cy="440149"/>
      </dsp:txXfrm>
    </dsp:sp>
    <dsp:sp modelId="{B380B7C1-D371-442A-8F7C-481DD358D32B}">
      <dsp:nvSpPr>
        <dsp:cNvPr id="0" name=""/>
        <dsp:cNvSpPr/>
      </dsp:nvSpPr>
      <dsp:spPr>
        <a:xfrm>
          <a:off x="3983471" y="2978127"/>
          <a:ext cx="1443691" cy="44014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函数</a:t>
          </a:r>
        </a:p>
      </dsp:txBody>
      <dsp:txXfrm>
        <a:off x="3983471" y="2978127"/>
        <a:ext cx="1443691" cy="440149"/>
      </dsp:txXfrm>
    </dsp:sp>
    <dsp:sp modelId="{9402F4DF-8993-443E-8CFA-6A42D66353A3}">
      <dsp:nvSpPr>
        <dsp:cNvPr id="0" name=""/>
        <dsp:cNvSpPr/>
      </dsp:nvSpPr>
      <dsp:spPr>
        <a:xfrm>
          <a:off x="3983471" y="3528314"/>
          <a:ext cx="1443691" cy="44014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宋体" panose="02010600030101010101" pitchFamily="2" charset="-122"/>
              <a:ea typeface="宋体" panose="02010600030101010101" pitchFamily="2" charset="-122"/>
            </a:rPr>
            <a:t>模块</a:t>
          </a:r>
        </a:p>
      </dsp:txBody>
      <dsp:txXfrm>
        <a:off x="3983471" y="3528314"/>
        <a:ext cx="1443691" cy="44014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37830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2021/1/26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25286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9946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23434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172683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248842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186273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656475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078152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69207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550027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4284197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020553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683582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341651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686571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919934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4113480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7839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950353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488351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40387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1719947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731619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869184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34953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41425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64843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6613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9904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31638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515417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0802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3088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1" y="257676"/>
            <a:ext cx="2100583"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函数与模块</a:t>
            </a:r>
          </a:p>
        </p:txBody>
      </p:sp>
      <p:cxnSp>
        <p:nvCxnSpPr>
          <p:cNvPr id="7" name="直接连接符 6"/>
          <p:cNvCxnSpPr/>
          <p:nvPr userDrawn="1"/>
        </p:nvCxnSpPr>
        <p:spPr>
          <a:xfrm flipV="1">
            <a:off x="269240" y="603929"/>
            <a:ext cx="2215322"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186975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数据类型</a:t>
            </a:r>
          </a:p>
        </p:txBody>
      </p:sp>
      <p:cxnSp>
        <p:nvCxnSpPr>
          <p:cNvPr id="7" name="直接连接符 6"/>
          <p:cNvCxnSpPr/>
          <p:nvPr/>
        </p:nvCxnSpPr>
        <p:spPr>
          <a:xfrm flipV="1">
            <a:off x="269240" y="603929"/>
            <a:ext cx="1865782"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186975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流程控制</a:t>
            </a:r>
          </a:p>
        </p:txBody>
      </p:sp>
      <p:cxnSp>
        <p:nvCxnSpPr>
          <p:cNvPr id="7" name="直接连接符 6"/>
          <p:cNvCxnSpPr/>
          <p:nvPr userDrawn="1"/>
        </p:nvCxnSpPr>
        <p:spPr>
          <a:xfrm flipV="1">
            <a:off x="269240" y="603929"/>
            <a:ext cx="3655482"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2.emf"/><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4.e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16.emf"/><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3" name="对象 2" hidden="1"/>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471403"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110545"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0" cy="968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第二章</a:t>
              </a:r>
            </a:p>
          </p:txBody>
        </p:sp>
      </p:grpSp>
      <p:sp>
        <p:nvSpPr>
          <p:cNvPr id="20" name="矩形 259"/>
          <p:cNvSpPr>
            <a:spLocks noChangeArrowheads="1"/>
          </p:cNvSpPr>
          <p:nvPr/>
        </p:nvSpPr>
        <p:spPr bwMode="auto">
          <a:xfrm>
            <a:off x="679346" y="2019995"/>
            <a:ext cx="35334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3600" b="1" dirty="0">
                <a:solidFill>
                  <a:schemeClr val="accent1"/>
                </a:solidFill>
                <a:latin typeface="黑体" panose="02010609060101010101" charset="-122"/>
                <a:ea typeface="黑体" panose="02010609060101010101" charset="-122"/>
                <a:cs typeface="Arial" panose="020B0604020202020204" pitchFamily="34" charset="0"/>
              </a:rPr>
              <a:t>Python</a:t>
            </a: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基本知识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280920" cy="3093154"/>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变量的数据类型决定该变量的数据性质、取值范围、所占内存空间的大小、及其可执行的运算操作等。</a:t>
            </a:r>
            <a:endParaRPr lang="en-US" altLang="zh-CN" sz="2000" dirty="0"/>
          </a:p>
          <a:p>
            <a:pPr marL="342900" indent="-342900">
              <a:spcBef>
                <a:spcPts val="600"/>
              </a:spcBef>
              <a:buSzPct val="75000"/>
              <a:buFont typeface="Wingdings" panose="05000000000000000000" pitchFamily="2" charset="2"/>
              <a:buChar char="l"/>
            </a:pPr>
            <a:r>
              <a:rPr lang="en-US" altLang="zh-CN" sz="2000" dirty="0"/>
              <a:t>Python</a:t>
            </a:r>
            <a:r>
              <a:rPr lang="zh-CN" altLang="en-US" sz="2000" dirty="0"/>
              <a:t>程序无需在使用变量之前声明变量的数据类型，变量类型随其存储的数据类型而定。</a:t>
            </a:r>
            <a:endParaRPr lang="en-US" altLang="zh-CN" sz="2000" dirty="0"/>
          </a:p>
          <a:p>
            <a:pPr marL="342900" indent="-342900">
              <a:spcBef>
                <a:spcPts val="600"/>
              </a:spcBef>
              <a:buSzPct val="75000"/>
              <a:buFont typeface="Wingdings" panose="05000000000000000000" pitchFamily="2" charset="2"/>
              <a:buChar char="l"/>
            </a:pPr>
            <a:r>
              <a:rPr lang="zh-CN" altLang="en-US" sz="2000" dirty="0"/>
              <a:t>赋值是指给变量赋予某项数据，即指定变量记忆该项数据，表示将数据存储到变量所指代的内存区域，其记忆的数据在下次被赋值之前都不会改变。</a:t>
            </a:r>
            <a:endParaRPr lang="en-US" altLang="zh-CN" sz="2000" dirty="0"/>
          </a:p>
          <a:p>
            <a:pPr marL="342900" indent="-342900">
              <a:spcBef>
                <a:spcPts val="600"/>
              </a:spcBef>
              <a:buSzPct val="75000"/>
              <a:buFont typeface="Wingdings" panose="05000000000000000000" pitchFamily="2" charset="2"/>
              <a:buChar char="l"/>
            </a:pPr>
            <a:r>
              <a:rPr lang="zh-CN" altLang="en-US" sz="2000" dirty="0"/>
              <a:t>变量被赋值后才可以参与运算，而在表达式中调用变量则是将变量对应内存空间的数据提取出来参与运算。</a:t>
            </a:r>
          </a:p>
        </p:txBody>
      </p:sp>
    </p:spTree>
    <p:extLst>
      <p:ext uri="{BB962C8B-B14F-4D97-AF65-F5344CB8AC3E}">
        <p14:creationId xmlns:p14="http://schemas.microsoft.com/office/powerpoint/2010/main" val="4156212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816429"/>
          </a:xfrm>
          <a:prstGeom prst="rect">
            <a:avLst/>
          </a:prstGeom>
          <a:noFill/>
        </p:spPr>
        <p:txBody>
          <a:bodyPr wrap="square" rtlCol="0" anchor="t">
            <a:spAutoFit/>
          </a:bodyPr>
          <a:lstStyle/>
          <a:p>
            <a:pPr latinLnBrk="0"/>
            <a:r>
              <a:rPr lang="en-US" altLang="zh-CN" sz="2200" dirty="0"/>
              <a:t>Python</a:t>
            </a:r>
            <a:r>
              <a:rPr lang="zh-CN" altLang="zh-CN" sz="2200" dirty="0"/>
              <a:t>通常使用大写变量名表示在整个程序中都不发生变化的数据，这样的变量名可以起到提示效果。例如</a:t>
            </a:r>
            <a:r>
              <a:rPr lang="en-US" altLang="zh-CN" sz="2200" dirty="0"/>
              <a:t>PI=3.14</a:t>
            </a:r>
            <a:r>
              <a:rPr lang="zh-CN" altLang="zh-CN" sz="2200" dirty="0"/>
              <a:t>语句中的变量</a:t>
            </a:r>
            <a:r>
              <a:rPr lang="en-US" altLang="zh-CN" sz="2200" dirty="0"/>
              <a:t>PI</a:t>
            </a:r>
            <a:r>
              <a:rPr lang="zh-CN" altLang="zh-CN" sz="2200" dirty="0"/>
              <a:t>为大写的标识符，则意味着程序中不应改变变量</a:t>
            </a:r>
            <a:r>
              <a:rPr lang="en-US" altLang="zh-CN" sz="2200" dirty="0"/>
              <a:t>PI</a:t>
            </a:r>
            <a:r>
              <a:rPr lang="zh-CN" altLang="zh-CN" sz="2200" dirty="0"/>
              <a:t>的值。</a:t>
            </a:r>
          </a:p>
          <a:p>
            <a:pPr latinLnBrk="0"/>
            <a:r>
              <a:rPr lang="zh-CN" altLang="zh-CN" sz="2200" dirty="0"/>
              <a:t>此外，程序中可以通过</a:t>
            </a:r>
            <a:r>
              <a:rPr lang="en-US" altLang="zh-CN" sz="2200" dirty="0"/>
              <a:t>del</a:t>
            </a:r>
            <a:r>
              <a:rPr lang="zh-CN" altLang="zh-CN" sz="2200" dirty="0"/>
              <a:t>语句删除已经赋值的变量，从而回收系统分配给变量的内存空间。如</a:t>
            </a:r>
            <a:r>
              <a:rPr lang="en-US" altLang="zh-CN" sz="2200" dirty="0"/>
              <a:t>del a</a:t>
            </a:r>
            <a:r>
              <a:rPr lang="zh-CN" altLang="zh-CN" sz="2200" dirty="0"/>
              <a:t>表示删除变量</a:t>
            </a:r>
            <a:r>
              <a:rPr lang="en-US" altLang="zh-CN" sz="2200" dirty="0"/>
              <a:t>a</a:t>
            </a:r>
            <a:r>
              <a:rPr lang="zh-CN" altLang="zh-CN" sz="2200" dirty="0"/>
              <a:t>并回收</a:t>
            </a:r>
            <a:r>
              <a:rPr lang="en-US" altLang="zh-CN" sz="2200" dirty="0"/>
              <a:t>a</a:t>
            </a:r>
            <a:r>
              <a:rPr lang="zh-CN" altLang="zh-CN" sz="2200" dirty="0"/>
              <a:t>占用的内存空间。</a:t>
            </a:r>
          </a:p>
          <a:p>
            <a:pPr latinLnBrk="0"/>
            <a:r>
              <a:rPr lang="en-US" altLang="zh-CN" sz="2200" dirty="0"/>
              <a:t>Python</a:t>
            </a:r>
            <a:r>
              <a:rPr lang="zh-CN" altLang="zh-CN" sz="2200" dirty="0"/>
              <a:t>支持在程序中添加注释语句以增强程序的可读性，注释语句不会被计算机执行，仅用于程序员维护代码时参考。</a:t>
            </a:r>
            <a:r>
              <a:rPr lang="en-US" altLang="zh-CN" sz="2200" dirty="0"/>
              <a:t>Python</a:t>
            </a:r>
            <a:r>
              <a:rPr lang="zh-CN" altLang="zh-CN" sz="2200" dirty="0"/>
              <a:t>程序以“</a:t>
            </a:r>
            <a:r>
              <a:rPr lang="en-US" altLang="zh-CN" sz="2200" dirty="0"/>
              <a:t>#</a:t>
            </a:r>
            <a:r>
              <a:rPr lang="zh-CN" altLang="zh-CN" sz="2200" dirty="0"/>
              <a:t>”标记单行注释，“</a:t>
            </a:r>
            <a:r>
              <a:rPr lang="en-US" altLang="zh-CN" sz="2200" dirty="0"/>
              <a:t>#</a:t>
            </a:r>
            <a:r>
              <a:rPr lang="zh-CN" altLang="zh-CN" sz="2200" dirty="0"/>
              <a:t>”之后的内容便为注释。如果需要添加多行注释则采用三个单引号（</a:t>
            </a:r>
            <a:r>
              <a:rPr lang="en-US" altLang="zh-CN" sz="2200" dirty="0"/>
              <a:t>'''</a:t>
            </a:r>
            <a:r>
              <a:rPr lang="zh-CN" altLang="zh-CN" sz="2200" dirty="0"/>
              <a:t>）标记注释开始，同时以三个单引号标记该注释结束。</a:t>
            </a:r>
          </a:p>
        </p:txBody>
      </p:sp>
    </p:spTree>
    <p:extLst>
      <p:ext uri="{BB962C8B-B14F-4D97-AF65-F5344CB8AC3E}">
        <p14:creationId xmlns:p14="http://schemas.microsoft.com/office/powerpoint/2010/main" val="2079297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785652"/>
          </a:xfrm>
          <a:prstGeom prst="rect">
            <a:avLst/>
          </a:prstGeom>
          <a:noFill/>
        </p:spPr>
        <p:txBody>
          <a:bodyPr wrap="square" rtlCol="0" anchor="t">
            <a:spAutoFit/>
          </a:bodyPr>
          <a:lstStyle/>
          <a:p>
            <a:pPr>
              <a:spcBef>
                <a:spcPts val="600"/>
              </a:spcBef>
              <a:buSzPct val="75000"/>
            </a:pPr>
            <a:r>
              <a:rPr lang="zh-CN" altLang="en-US" sz="2000" dirty="0"/>
              <a:t>三、	常用数据类型</a:t>
            </a:r>
          </a:p>
          <a:p>
            <a:pPr>
              <a:spcBef>
                <a:spcPts val="600"/>
              </a:spcBef>
              <a:buSzPct val="75000"/>
            </a:pPr>
            <a:r>
              <a:rPr lang="en-US" altLang="zh-CN" sz="2000" dirty="0"/>
              <a:t>Python</a:t>
            </a:r>
            <a:r>
              <a:rPr lang="zh-CN" altLang="en-US" sz="2000" dirty="0"/>
              <a:t>将计算机可处理的数据划分为多种数据类型，并定义这些数据的性质、取值范围、存储方式、运算形式、操作方式等。</a:t>
            </a:r>
            <a:endParaRPr lang="en-US" altLang="zh-CN" sz="2000" dirty="0"/>
          </a:p>
          <a:p>
            <a:pPr>
              <a:spcBef>
                <a:spcPts val="600"/>
              </a:spcBef>
              <a:buSzPct val="75000"/>
            </a:pPr>
            <a:r>
              <a:rPr lang="en-US" altLang="zh-CN" sz="2000" dirty="0"/>
              <a:t>Python</a:t>
            </a:r>
            <a:r>
              <a:rPr lang="zh-CN" altLang="en-US" sz="2000" dirty="0"/>
              <a:t>有六种广泛使用的数据类型：</a:t>
            </a:r>
            <a:endParaRPr lang="en-US" altLang="zh-CN" sz="2000" dirty="0"/>
          </a:p>
          <a:p>
            <a:pPr marL="342900" indent="-342900">
              <a:spcBef>
                <a:spcPts val="600"/>
              </a:spcBef>
              <a:buSzPct val="75000"/>
              <a:buFont typeface="Arial" panose="020B0604020202020204" pitchFamily="34" charset="0"/>
              <a:buChar char="•"/>
            </a:pPr>
            <a:r>
              <a:rPr lang="zh-CN" altLang="en-US" sz="2000" dirty="0"/>
              <a:t>数字</a:t>
            </a:r>
            <a:endParaRPr lang="en-US" altLang="zh-CN" sz="2000" dirty="0"/>
          </a:p>
          <a:p>
            <a:pPr marL="342900" indent="-342900">
              <a:spcBef>
                <a:spcPts val="600"/>
              </a:spcBef>
              <a:buSzPct val="75000"/>
              <a:buFont typeface="Arial" panose="020B0604020202020204" pitchFamily="34" charset="0"/>
              <a:buChar char="•"/>
            </a:pPr>
            <a:r>
              <a:rPr lang="zh-CN" altLang="en-US" sz="2000" dirty="0"/>
              <a:t>布尔型</a:t>
            </a:r>
            <a:endParaRPr lang="en-US" altLang="zh-CN" sz="2000" dirty="0"/>
          </a:p>
          <a:p>
            <a:pPr marL="342900" indent="-342900">
              <a:spcBef>
                <a:spcPts val="600"/>
              </a:spcBef>
              <a:buSzPct val="75000"/>
              <a:buFont typeface="Arial" panose="020B0604020202020204" pitchFamily="34" charset="0"/>
              <a:buChar char="•"/>
            </a:pPr>
            <a:r>
              <a:rPr lang="zh-CN" altLang="en-US" sz="2000" dirty="0"/>
              <a:t>字符串</a:t>
            </a:r>
            <a:endParaRPr lang="en-US" altLang="zh-CN" sz="2000" dirty="0"/>
          </a:p>
          <a:p>
            <a:pPr marL="342900" indent="-342900">
              <a:spcBef>
                <a:spcPts val="600"/>
              </a:spcBef>
              <a:buSzPct val="75000"/>
              <a:buFont typeface="Arial" panose="020B0604020202020204" pitchFamily="34" charset="0"/>
              <a:buChar char="•"/>
            </a:pPr>
            <a:r>
              <a:rPr lang="zh-CN" altLang="en-US" sz="2000" dirty="0"/>
              <a:t>列表</a:t>
            </a:r>
            <a:endParaRPr lang="en-US" altLang="zh-CN" sz="2000" dirty="0"/>
          </a:p>
          <a:p>
            <a:pPr marL="342900" indent="-342900">
              <a:spcBef>
                <a:spcPts val="600"/>
              </a:spcBef>
              <a:buSzPct val="75000"/>
              <a:buFont typeface="Arial" panose="020B0604020202020204" pitchFamily="34" charset="0"/>
              <a:buChar char="•"/>
            </a:pPr>
            <a:r>
              <a:rPr lang="zh-CN" altLang="en-US" sz="2000" dirty="0"/>
              <a:t>元组</a:t>
            </a:r>
            <a:endParaRPr lang="en-US" altLang="zh-CN" sz="2000" dirty="0"/>
          </a:p>
          <a:p>
            <a:pPr marL="342900" indent="-342900">
              <a:spcBef>
                <a:spcPts val="600"/>
              </a:spcBef>
              <a:buSzPct val="75000"/>
              <a:buFont typeface="Arial" panose="020B0604020202020204" pitchFamily="34" charset="0"/>
              <a:buChar char="•"/>
            </a:pPr>
            <a:r>
              <a:rPr lang="zh-CN" altLang="en-US" sz="2000" dirty="0"/>
              <a:t>字典</a:t>
            </a:r>
          </a:p>
        </p:txBody>
      </p:sp>
    </p:spTree>
    <p:extLst>
      <p:ext uri="{BB962C8B-B14F-4D97-AF65-F5344CB8AC3E}">
        <p14:creationId xmlns:p14="http://schemas.microsoft.com/office/powerpoint/2010/main" val="377387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862322"/>
          </a:xfrm>
          <a:prstGeom prst="rect">
            <a:avLst/>
          </a:prstGeom>
          <a:noFill/>
        </p:spPr>
        <p:txBody>
          <a:bodyPr wrap="square" rtlCol="0" anchor="t">
            <a:spAutoFit/>
          </a:bodyPr>
          <a:lstStyle/>
          <a:p>
            <a:pPr latinLnBrk="0"/>
            <a:r>
              <a:rPr lang="zh-CN" altLang="en-US" b="1" dirty="0"/>
              <a:t>（</a:t>
            </a:r>
            <a:r>
              <a:rPr lang="zh-CN" altLang="zh-CN" b="1" dirty="0"/>
              <a:t>一）数字</a:t>
            </a:r>
            <a:endParaRPr lang="zh-CN" altLang="zh-CN" dirty="0"/>
          </a:p>
          <a:p>
            <a:pPr latinLnBrk="0"/>
            <a:r>
              <a:rPr lang="zh-CN" altLang="zh-CN" dirty="0"/>
              <a:t>数字又细分为三种不同类型：</a:t>
            </a:r>
            <a:r>
              <a:rPr lang="en-US" altLang="zh-CN" b="1" dirty="0"/>
              <a:t>int</a:t>
            </a:r>
            <a:r>
              <a:rPr lang="zh-CN" altLang="zh-CN" dirty="0"/>
              <a:t>（有符号整数），</a:t>
            </a:r>
            <a:r>
              <a:rPr lang="en-US" altLang="zh-CN" b="1" dirty="0"/>
              <a:t>float</a:t>
            </a:r>
            <a:r>
              <a:rPr lang="zh-CN" altLang="zh-CN" dirty="0"/>
              <a:t>（浮点实数）和</a:t>
            </a:r>
            <a:r>
              <a:rPr lang="en-US" altLang="zh-CN" b="1" dirty="0"/>
              <a:t>complex</a:t>
            </a:r>
            <a:r>
              <a:rPr lang="zh-CN" altLang="zh-CN" dirty="0"/>
              <a:t>（复数）。</a:t>
            </a:r>
            <a:r>
              <a:rPr lang="en-US" altLang="zh-CN" dirty="0"/>
              <a:t>Python 3.x</a:t>
            </a:r>
            <a:r>
              <a:rPr lang="zh-CN" altLang="zh-CN" dirty="0"/>
              <a:t>中没有限制整数数值的大小，但因实际机器内存有限，所以整数数值不可能无限大。</a:t>
            </a:r>
            <a:endParaRPr lang="en-US" altLang="zh-CN" dirty="0"/>
          </a:p>
          <a:p>
            <a:pPr latinLnBrk="0"/>
            <a:r>
              <a:rPr lang="zh-CN" altLang="zh-CN" dirty="0"/>
              <a:t>浮点实数即为带有小数的数字。</a:t>
            </a:r>
            <a:endParaRPr lang="en-US" altLang="zh-CN" dirty="0"/>
          </a:p>
          <a:p>
            <a:pPr latinLnBrk="0"/>
            <a:r>
              <a:rPr lang="zh-CN" altLang="zh-CN" dirty="0"/>
              <a:t>复数由实数部分和虚数部分组成的数，一般形式为</a:t>
            </a:r>
            <a:r>
              <a:rPr lang="en-US" altLang="zh-CN" dirty="0" err="1"/>
              <a:t>x+yj</a:t>
            </a:r>
            <a:r>
              <a:rPr lang="zh-CN" altLang="zh-CN" dirty="0"/>
              <a:t>，其中</a:t>
            </a:r>
            <a:r>
              <a:rPr lang="en-US" altLang="zh-CN" dirty="0"/>
              <a:t>x</a:t>
            </a:r>
            <a:r>
              <a:rPr lang="zh-CN" altLang="zh-CN" dirty="0"/>
              <a:t>是复数的实数部分，</a:t>
            </a:r>
            <a:r>
              <a:rPr lang="en-US" altLang="zh-CN" dirty="0"/>
              <a:t>y</a:t>
            </a:r>
            <a:r>
              <a:rPr lang="zh-CN" altLang="zh-CN" dirty="0"/>
              <a:t>是复数的虚数部分，这里的</a:t>
            </a:r>
            <a:r>
              <a:rPr lang="en-US" altLang="zh-CN" dirty="0"/>
              <a:t>x</a:t>
            </a:r>
            <a:r>
              <a:rPr lang="zh-CN" altLang="zh-CN" dirty="0"/>
              <a:t>和</a:t>
            </a:r>
            <a:r>
              <a:rPr lang="en-US" altLang="zh-CN" dirty="0"/>
              <a:t>y</a:t>
            </a:r>
            <a:r>
              <a:rPr lang="zh-CN" altLang="zh-CN" dirty="0"/>
              <a:t>都是实数，</a:t>
            </a:r>
            <a:r>
              <a:rPr lang="en-US" altLang="zh-CN" dirty="0"/>
              <a:t>j</a:t>
            </a:r>
            <a:r>
              <a:rPr lang="zh-CN" altLang="zh-CN" dirty="0"/>
              <a:t>是虚数单位。</a:t>
            </a:r>
          </a:p>
          <a:p>
            <a:pPr latinLnBrk="0"/>
            <a:r>
              <a:rPr lang="zh-CN" altLang="zh-CN" b="1" dirty="0"/>
              <a:t>（二）布尔型</a:t>
            </a:r>
            <a:endParaRPr lang="zh-CN" altLang="zh-CN" dirty="0"/>
          </a:p>
          <a:p>
            <a:pPr latinLnBrk="0"/>
            <a:r>
              <a:rPr lang="zh-CN" altLang="zh-CN" dirty="0"/>
              <a:t>布尔类型用于表示逻辑值，只有</a:t>
            </a:r>
            <a:r>
              <a:rPr lang="en-US" altLang="zh-CN" dirty="0"/>
              <a:t>True</a:t>
            </a:r>
            <a:r>
              <a:rPr lang="zh-CN" altLang="zh-CN" dirty="0"/>
              <a:t>和</a:t>
            </a:r>
            <a:r>
              <a:rPr lang="en-US" altLang="zh-CN" dirty="0"/>
              <a:t>False</a:t>
            </a:r>
            <a:r>
              <a:rPr lang="zh-CN" altLang="zh-CN" dirty="0"/>
              <a:t>两种取值，它们分别表示逻辑真和逻辑假，常用于程序的流程控制。</a:t>
            </a:r>
          </a:p>
        </p:txBody>
      </p:sp>
    </p:spTree>
    <p:extLst>
      <p:ext uri="{BB962C8B-B14F-4D97-AF65-F5344CB8AC3E}">
        <p14:creationId xmlns:p14="http://schemas.microsoft.com/office/powerpoint/2010/main" val="336737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3096344" cy="4278094"/>
          </a:xfrm>
          <a:prstGeom prst="rect">
            <a:avLst/>
          </a:prstGeom>
          <a:noFill/>
        </p:spPr>
        <p:txBody>
          <a:bodyPr wrap="square" rtlCol="0" anchor="t">
            <a:spAutoFit/>
          </a:bodyPr>
          <a:lstStyle/>
          <a:p>
            <a:pPr latinLnBrk="0"/>
            <a:r>
              <a:rPr lang="zh-CN" altLang="zh-CN" b="1" dirty="0"/>
              <a:t>（三）字符串</a:t>
            </a:r>
            <a:endParaRPr lang="zh-CN" altLang="zh-CN" dirty="0"/>
          </a:p>
          <a:p>
            <a:pPr latinLnBrk="0"/>
            <a:r>
              <a:rPr lang="zh-CN" altLang="zh-CN" dirty="0"/>
              <a:t>字符串指单（双）引号中间包含的若干个字符，这些字符可以是字母、数字等</a:t>
            </a:r>
            <a:r>
              <a:rPr lang="en-US" altLang="zh-CN" dirty="0"/>
              <a:t>ASCII</a:t>
            </a:r>
            <a:r>
              <a:rPr lang="zh-CN" altLang="zh-CN" dirty="0"/>
              <a:t>字符，也可以是汉字、日文等文字符号。字符串中从左至右的每个字符都有一个索引，索引号从</a:t>
            </a:r>
            <a:r>
              <a:rPr lang="en-US" altLang="zh-CN" dirty="0"/>
              <a:t>0</a:t>
            </a:r>
            <a:r>
              <a:rPr lang="zh-CN" altLang="zh-CN" dirty="0"/>
              <a:t>开始，即</a:t>
            </a:r>
            <a:r>
              <a:rPr lang="zh-CN" altLang="en-US" dirty="0"/>
              <a:t>最开始的</a:t>
            </a:r>
            <a:r>
              <a:rPr lang="zh-CN" altLang="zh-CN" dirty="0"/>
              <a:t>字符的索引号为</a:t>
            </a:r>
            <a:r>
              <a:rPr lang="en-US" altLang="zh-CN" dirty="0"/>
              <a:t>0</a:t>
            </a:r>
            <a:r>
              <a:rPr lang="zh-CN" altLang="zh-CN" dirty="0"/>
              <a:t>，</a:t>
            </a:r>
            <a:r>
              <a:rPr lang="zh-CN" altLang="en-US" dirty="0"/>
              <a:t>接下来的</a:t>
            </a:r>
            <a:r>
              <a:rPr lang="zh-CN" altLang="zh-CN" dirty="0"/>
              <a:t>字符的索引为</a:t>
            </a:r>
            <a:r>
              <a:rPr lang="en-US" altLang="zh-CN" dirty="0"/>
              <a:t>1</a:t>
            </a:r>
            <a:r>
              <a:rPr lang="zh-CN" altLang="zh-CN" dirty="0"/>
              <a:t>，依此类推。若从字符串最右端的一个字符开始往字符串左端索引，则右端第一个字符索引号为</a:t>
            </a:r>
            <a:r>
              <a:rPr lang="en-US" altLang="zh-CN" dirty="0"/>
              <a:t>-1</a:t>
            </a:r>
            <a:r>
              <a:rPr lang="zh-CN" altLang="zh-CN" dirty="0"/>
              <a:t>，右端第二个字符索引为</a:t>
            </a:r>
            <a:r>
              <a:rPr lang="en-US" altLang="zh-CN" dirty="0"/>
              <a:t>-2</a:t>
            </a:r>
            <a:r>
              <a:rPr lang="zh-CN" altLang="zh-CN" dirty="0"/>
              <a:t>，依此类推。</a:t>
            </a:r>
            <a:endParaRPr lang="zh-CN" altLang="en-US" sz="2000" dirty="0"/>
          </a:p>
        </p:txBody>
      </p:sp>
      <p:sp>
        <p:nvSpPr>
          <p:cNvPr id="7" name="文本框 6">
            <a:extLst>
              <a:ext uri="{FF2B5EF4-FFF2-40B4-BE49-F238E27FC236}">
                <a16:creationId xmlns:a16="http://schemas.microsoft.com/office/drawing/2014/main" id="{09D8FCE5-AB5A-4B09-88E1-64E354F73EE1}"/>
              </a:ext>
            </a:extLst>
          </p:cNvPr>
          <p:cNvSpPr txBox="1"/>
          <p:nvPr/>
        </p:nvSpPr>
        <p:spPr>
          <a:xfrm>
            <a:off x="3924722" y="3329224"/>
            <a:ext cx="4608512" cy="1785104"/>
          </a:xfrm>
          <a:prstGeom prst="rect">
            <a:avLst/>
          </a:prstGeom>
          <a:noFill/>
        </p:spPr>
        <p:txBody>
          <a:bodyPr wrap="square" rtlCol="0">
            <a:spAutoFit/>
          </a:bodyPr>
          <a:lstStyle/>
          <a:p>
            <a:pPr latinLnBrk="0"/>
            <a:r>
              <a:rPr lang="en-US" altLang="zh-CN" dirty="0"/>
              <a:t>Python</a:t>
            </a:r>
            <a:r>
              <a:rPr lang="zh-CN" altLang="zh-CN" dirty="0"/>
              <a:t>的字符串片段运算符</a:t>
            </a:r>
            <a:r>
              <a:rPr lang="en-US" altLang="zh-CN" dirty="0"/>
              <a:t>[ ]</a:t>
            </a:r>
            <a:r>
              <a:rPr lang="zh-CN" altLang="zh-CN" dirty="0"/>
              <a:t>和</a:t>
            </a:r>
            <a:r>
              <a:rPr lang="en-US" altLang="zh-CN" dirty="0"/>
              <a:t>[:]</a:t>
            </a:r>
            <a:r>
              <a:rPr lang="zh-CN" altLang="zh-CN" dirty="0"/>
              <a:t>可以实现子字符串的提取，即访问字符串中部分连续的字符。</a:t>
            </a:r>
          </a:p>
          <a:p>
            <a:r>
              <a:rPr lang="zh-CN" altLang="zh-CN" dirty="0"/>
              <a:t>利用字符串的连接运算（</a:t>
            </a:r>
            <a:r>
              <a:rPr lang="en-US" altLang="zh-CN" dirty="0"/>
              <a:t>+</a:t>
            </a:r>
            <a:r>
              <a:rPr lang="zh-CN" altLang="zh-CN" dirty="0"/>
              <a:t>）和重复运算（</a:t>
            </a:r>
            <a:r>
              <a:rPr lang="en-US" altLang="zh-CN" dirty="0"/>
              <a:t>*</a:t>
            </a:r>
            <a:r>
              <a:rPr lang="zh-CN" altLang="zh-CN" dirty="0"/>
              <a:t>）可以构造个性化的字符串</a:t>
            </a:r>
            <a:endParaRPr lang="zh-CN" altLang="en-US" sz="2000" dirty="0"/>
          </a:p>
          <a:p>
            <a:endParaRPr lang="zh-CN" altLang="en-US" dirty="0"/>
          </a:p>
        </p:txBody>
      </p:sp>
      <p:pic>
        <p:nvPicPr>
          <p:cNvPr id="5" name="图片 4">
            <a:extLst>
              <a:ext uri="{FF2B5EF4-FFF2-40B4-BE49-F238E27FC236}">
                <a16:creationId xmlns:a16="http://schemas.microsoft.com/office/drawing/2014/main" id="{0240A749-7491-4412-8F58-6A21C9AB64E2}"/>
              </a:ext>
            </a:extLst>
          </p:cNvPr>
          <p:cNvPicPr>
            <a:picLocks noChangeAspect="1"/>
          </p:cNvPicPr>
          <p:nvPr/>
        </p:nvPicPr>
        <p:blipFill>
          <a:blip r:embed="rId3"/>
          <a:stretch>
            <a:fillRect/>
          </a:stretch>
        </p:blipFill>
        <p:spPr>
          <a:xfrm>
            <a:off x="3924722" y="196280"/>
            <a:ext cx="4695781" cy="2952328"/>
          </a:xfrm>
          <a:prstGeom prst="rect">
            <a:avLst/>
          </a:prstGeom>
        </p:spPr>
      </p:pic>
    </p:spTree>
    <p:extLst>
      <p:ext uri="{BB962C8B-B14F-4D97-AF65-F5344CB8AC3E}">
        <p14:creationId xmlns:p14="http://schemas.microsoft.com/office/powerpoint/2010/main" val="2534820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24322" y="844352"/>
                <a:ext cx="3096344" cy="4247317"/>
              </a:xfrm>
              <a:prstGeom prst="rect">
                <a:avLst/>
              </a:prstGeom>
              <a:noFill/>
            </p:spPr>
            <p:txBody>
              <a:bodyPr wrap="square" rtlCol="0" anchor="t">
                <a:spAutoFit/>
              </a:bodyPr>
              <a:lstStyle/>
              <a:p>
                <a:pPr latinLnBrk="0"/>
                <a:r>
                  <a:rPr lang="zh-CN" altLang="en-US" b="1" dirty="0"/>
                  <a:t>（</a:t>
                </a:r>
                <a:r>
                  <a:rPr lang="zh-CN" altLang="zh-CN" b="1" dirty="0"/>
                  <a:t>四）列表</a:t>
                </a:r>
                <a:endParaRPr lang="zh-CN" altLang="zh-CN" dirty="0"/>
              </a:p>
              <a:p>
                <a:pPr latinLnBrk="0"/>
                <a:r>
                  <a:rPr lang="zh-CN" altLang="zh-CN" dirty="0"/>
                  <a:t>列表是将多个数据元素用方括号（</a:t>
                </a:r>
                <a:r>
                  <a:rPr lang="en-US" altLang="zh-CN" dirty="0"/>
                  <a:t>[ ]</a:t>
                </a:r>
                <a:r>
                  <a:rPr lang="zh-CN" altLang="zh-CN" dirty="0"/>
                  <a:t>）定义的数据序列，方括号中的数据元素之间用逗号隔开。列表中的数据元素可以是</a:t>
                </a:r>
                <a:r>
                  <a:rPr lang="en-US" altLang="zh-CN" dirty="0"/>
                  <a:t>Python</a:t>
                </a:r>
                <a:r>
                  <a:rPr lang="zh-CN" altLang="zh-CN" dirty="0"/>
                  <a:t>支持的任意数据类型。列表中数据元素的索引号从左往右以</a:t>
                </a:r>
                <a:r>
                  <a:rPr lang="en-US" altLang="zh-CN" dirty="0"/>
                  <a:t>0</a:t>
                </a:r>
                <a:r>
                  <a:rPr lang="zh-CN" altLang="zh-CN" dirty="0"/>
                  <a:t>、</a:t>
                </a:r>
                <a:r>
                  <a:rPr lang="en-US" altLang="zh-CN" dirty="0"/>
                  <a:t>1</a:t>
                </a:r>
                <a:r>
                  <a:rPr lang="zh-CN" altLang="zh-CN" dirty="0"/>
                  <a:t>、</a:t>
                </a:r>
                <a:r>
                  <a:rPr lang="en-US" altLang="zh-CN" dirty="0"/>
                  <a:t>2</a:t>
                </a:r>
                <a:r>
                  <a:rPr lang="zh-CN" altLang="zh-CN" dirty="0"/>
                  <a:t>、</a:t>
                </a:r>
                <a14:m>
                  <m:oMath xmlns:m="http://schemas.openxmlformats.org/officeDocument/2006/math">
                    <m:r>
                      <a:rPr lang="en-US" altLang="zh-CN">
                        <a:latin typeface="Cambria Math"/>
                      </a:rPr>
                      <m:t>⋯</m:t>
                    </m:r>
                  </m:oMath>
                </a14:m>
                <a:r>
                  <a:rPr lang="zh-CN" altLang="zh-CN" dirty="0"/>
                  <a:t>依次标定，从右往左则以</a:t>
                </a:r>
                <a:r>
                  <a:rPr lang="en-US" altLang="zh-CN" dirty="0"/>
                  <a:t>-1</a:t>
                </a:r>
                <a:r>
                  <a:rPr lang="zh-CN" altLang="zh-CN" dirty="0"/>
                  <a:t>、</a:t>
                </a:r>
                <a:r>
                  <a:rPr lang="en-US" altLang="zh-CN" dirty="0"/>
                  <a:t>-2</a:t>
                </a:r>
                <a:r>
                  <a:rPr lang="zh-CN" altLang="zh-CN" dirty="0"/>
                  <a:t>、</a:t>
                </a:r>
                <a:r>
                  <a:rPr lang="en-US" altLang="zh-CN" dirty="0"/>
                  <a:t>-3</a:t>
                </a:r>
                <a:r>
                  <a:rPr lang="zh-CN" altLang="zh-CN" dirty="0"/>
                  <a:t>、</a:t>
                </a:r>
                <a14:m>
                  <m:oMath xmlns:m="http://schemas.openxmlformats.org/officeDocument/2006/math">
                    <m:r>
                      <a:rPr lang="en-US" altLang="zh-CN">
                        <a:latin typeface="Cambria Math"/>
                      </a:rPr>
                      <m:t>⋯</m:t>
                    </m:r>
                  </m:oMath>
                </a14:m>
                <a:r>
                  <a:rPr lang="zh-CN" altLang="zh-CN" dirty="0"/>
                  <a:t>依次标定。利用片段运算符（</a:t>
                </a:r>
                <a:r>
                  <a:rPr lang="en-US" altLang="zh-CN" dirty="0"/>
                  <a:t>[ ]</a:t>
                </a:r>
                <a:r>
                  <a:rPr lang="zh-CN" altLang="zh-CN" dirty="0"/>
                  <a:t>和</a:t>
                </a:r>
                <a:r>
                  <a:rPr lang="en-US" altLang="zh-CN" dirty="0"/>
                  <a:t>[:]</a:t>
                </a:r>
                <a:r>
                  <a:rPr lang="zh-CN" altLang="zh-CN" dirty="0"/>
                  <a:t>）可以访问列表中连续索引的若干个数据元素。利用列表连接运算符（</a:t>
                </a:r>
                <a:r>
                  <a:rPr lang="en-US" altLang="zh-CN" dirty="0"/>
                  <a:t>+</a:t>
                </a:r>
                <a:r>
                  <a:rPr lang="zh-CN" altLang="zh-CN" dirty="0"/>
                  <a:t>）和重复运算符（</a:t>
                </a:r>
                <a:r>
                  <a:rPr lang="en-US" altLang="zh-CN" dirty="0"/>
                  <a:t>*</a:t>
                </a:r>
                <a:r>
                  <a:rPr lang="zh-CN" altLang="zh-CN" dirty="0"/>
                  <a:t>）可以构造新的列表。</a:t>
                </a:r>
              </a:p>
            </p:txBody>
          </p:sp>
        </mc:Choice>
        <mc:Fallback xmlns="">
          <p:sp>
            <p:nvSpPr>
              <p:cNvPr id="3" name="文本框 2"/>
              <p:cNvSpPr txBox="1">
                <a:spLocks noRot="1" noChangeAspect="1" noMove="1" noResize="1" noEditPoints="1" noAdjustHandles="1" noChangeArrowheads="1" noChangeShapeType="1" noTextEdit="1"/>
              </p:cNvSpPr>
              <p:nvPr/>
            </p:nvSpPr>
            <p:spPr>
              <a:xfrm>
                <a:off x="324322" y="844352"/>
                <a:ext cx="3096344" cy="4247317"/>
              </a:xfrm>
              <a:prstGeom prst="rect">
                <a:avLst/>
              </a:prstGeom>
              <a:blipFill>
                <a:blip r:embed="rId3"/>
                <a:stretch>
                  <a:fillRect l="-1575" t="-1293" r="-9055" b="-100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98D9DD0-1774-4C94-911A-615691FFE83E}"/>
              </a:ext>
            </a:extLst>
          </p:cNvPr>
          <p:cNvPicPr>
            <a:picLocks noChangeAspect="1"/>
          </p:cNvPicPr>
          <p:nvPr/>
        </p:nvPicPr>
        <p:blipFill>
          <a:blip r:embed="rId4"/>
          <a:stretch>
            <a:fillRect/>
          </a:stretch>
        </p:blipFill>
        <p:spPr>
          <a:xfrm>
            <a:off x="3420666" y="346733"/>
            <a:ext cx="5663047" cy="4451622"/>
          </a:xfrm>
          <a:prstGeom prst="rect">
            <a:avLst/>
          </a:prstGeom>
        </p:spPr>
      </p:pic>
    </p:spTree>
    <p:extLst>
      <p:ext uri="{BB962C8B-B14F-4D97-AF65-F5344CB8AC3E}">
        <p14:creationId xmlns:p14="http://schemas.microsoft.com/office/powerpoint/2010/main" val="186076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2314" y="844352"/>
            <a:ext cx="3096344" cy="4031873"/>
          </a:xfrm>
          <a:prstGeom prst="rect">
            <a:avLst/>
          </a:prstGeom>
          <a:noFill/>
        </p:spPr>
        <p:txBody>
          <a:bodyPr wrap="square" rtlCol="0" anchor="t">
            <a:spAutoFit/>
          </a:bodyPr>
          <a:lstStyle/>
          <a:p>
            <a:pPr latinLnBrk="0"/>
            <a:r>
              <a:rPr lang="zh-CN" altLang="en-US" sz="1600" b="1" dirty="0"/>
              <a:t>（五</a:t>
            </a:r>
            <a:r>
              <a:rPr lang="zh-CN" altLang="zh-CN" sz="1600" b="1" dirty="0"/>
              <a:t>）</a:t>
            </a:r>
            <a:r>
              <a:rPr lang="zh-CN" altLang="en-US" sz="1600" b="1" dirty="0"/>
              <a:t>元组</a:t>
            </a:r>
            <a:endParaRPr lang="zh-CN" altLang="zh-CN" sz="1600" dirty="0"/>
          </a:p>
          <a:p>
            <a:pPr latinLnBrk="0"/>
            <a:r>
              <a:rPr lang="zh-CN" altLang="zh-CN" sz="1600" dirty="0"/>
              <a:t>元组是由圆括号标定的一个或多个元素组成的序列，如</a:t>
            </a:r>
            <a:r>
              <a:rPr lang="en-US" altLang="zh-CN" sz="1600" dirty="0"/>
              <a:t>(1,4,7)</a:t>
            </a:r>
            <a:r>
              <a:rPr lang="zh-CN" altLang="zh-CN" sz="1600" dirty="0"/>
              <a:t>就是一个包含三个整数的元组。元组中的多个元素用逗号分隔，但各元素的数据类型可以不同。元组中各数据元素也可以通过索引进行（读取元素）访问，但不可以通过索引修改和删除（写入元素）操作，即元组是只读型序列。</a:t>
            </a:r>
            <a:endParaRPr lang="en-US" altLang="zh-CN" sz="1600" dirty="0"/>
          </a:p>
          <a:p>
            <a:endPar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鉴于元组中的元素不可增加、修改和删除，若使用赋值语句</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tuple[1] = </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new item value</a:t>
            </a:r>
            <a:r>
              <a:rPr lang="zh-CN" alt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，赋值操作将导致语法错误。</a:t>
            </a:r>
          </a:p>
          <a:p>
            <a:pPr latinLnBrk="0"/>
            <a:endParaRPr lang="zh-CN" altLang="zh-CN" sz="1600" dirty="0"/>
          </a:p>
        </p:txBody>
      </p:sp>
      <p:pic>
        <p:nvPicPr>
          <p:cNvPr id="6" name="图片 5">
            <a:extLst>
              <a:ext uri="{FF2B5EF4-FFF2-40B4-BE49-F238E27FC236}">
                <a16:creationId xmlns:a16="http://schemas.microsoft.com/office/drawing/2014/main" id="{62AA52D0-FAF3-47C8-8736-D8F32330830A}"/>
              </a:ext>
            </a:extLst>
          </p:cNvPr>
          <p:cNvPicPr>
            <a:picLocks noChangeAspect="1"/>
          </p:cNvPicPr>
          <p:nvPr/>
        </p:nvPicPr>
        <p:blipFill>
          <a:blip r:embed="rId3"/>
          <a:stretch>
            <a:fillRect/>
          </a:stretch>
        </p:blipFill>
        <p:spPr>
          <a:xfrm>
            <a:off x="3492674" y="552058"/>
            <a:ext cx="5350298" cy="4040971"/>
          </a:xfrm>
          <a:prstGeom prst="rect">
            <a:avLst/>
          </a:prstGeom>
        </p:spPr>
      </p:pic>
    </p:spTree>
    <p:extLst>
      <p:ext uri="{BB962C8B-B14F-4D97-AF65-F5344CB8AC3E}">
        <p14:creationId xmlns:p14="http://schemas.microsoft.com/office/powerpoint/2010/main" val="4285093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3312368" cy="3939540"/>
          </a:xfrm>
          <a:prstGeom prst="rect">
            <a:avLst/>
          </a:prstGeom>
          <a:noFill/>
        </p:spPr>
        <p:txBody>
          <a:bodyPr wrap="square" rtlCol="0" anchor="t">
            <a:spAutoFit/>
          </a:bodyPr>
          <a:lstStyle/>
          <a:p>
            <a:pPr latinLnBrk="0"/>
            <a:r>
              <a:rPr lang="zh-CN" altLang="zh-CN" sz="1600" b="1" dirty="0"/>
              <a:t>（</a:t>
            </a:r>
            <a:r>
              <a:rPr lang="zh-CN" altLang="zh-CN" b="1" dirty="0"/>
              <a:t>六）字典</a:t>
            </a:r>
            <a:endParaRPr lang="zh-CN" altLang="zh-CN" dirty="0"/>
          </a:p>
          <a:p>
            <a:pPr latinLnBrk="0"/>
            <a:r>
              <a:rPr lang="zh-CN" altLang="zh-CN" dirty="0"/>
              <a:t>字典是</a:t>
            </a:r>
            <a:r>
              <a:rPr lang="en-US" altLang="zh-CN" dirty="0"/>
              <a:t>Python</a:t>
            </a:r>
            <a:r>
              <a:rPr lang="zh-CN" altLang="zh-CN" dirty="0"/>
              <a:t>中唯一的映射类型（哈希表类型）。</a:t>
            </a:r>
            <a:endParaRPr lang="en-US" altLang="zh-CN" dirty="0"/>
          </a:p>
          <a:p>
            <a:pPr latinLnBrk="0"/>
            <a:r>
              <a:rPr lang="zh-CN" altLang="zh-CN" dirty="0"/>
              <a:t>字典数据由位于大括号</a:t>
            </a:r>
            <a:r>
              <a:rPr lang="en-US" altLang="zh-CN" dirty="0"/>
              <a:t>({})</a:t>
            </a:r>
            <a:r>
              <a:rPr lang="zh-CN" altLang="zh-CN" dirty="0"/>
              <a:t>之内的“键</a:t>
            </a:r>
            <a:r>
              <a:rPr lang="en-US" altLang="zh-CN" dirty="0"/>
              <a:t>-</a:t>
            </a:r>
            <a:r>
              <a:rPr lang="zh-CN" altLang="zh-CN" dirty="0"/>
              <a:t>值”对组成，每一个键对应一个值。</a:t>
            </a:r>
            <a:endParaRPr lang="en-US" altLang="zh-CN" dirty="0"/>
          </a:p>
          <a:p>
            <a:pPr latinLnBrk="0"/>
            <a:r>
              <a:rPr lang="zh-CN" altLang="zh-CN" dirty="0"/>
              <a:t>键与值通过冒号（：）隔开，“键</a:t>
            </a:r>
            <a:r>
              <a:rPr lang="en-US" altLang="zh-CN" dirty="0"/>
              <a:t>-</a:t>
            </a:r>
            <a:r>
              <a:rPr lang="zh-CN" altLang="zh-CN" dirty="0"/>
              <a:t>值”对之间通过逗号（，）分隔。</a:t>
            </a:r>
            <a:endParaRPr lang="en-US" altLang="zh-CN" dirty="0"/>
          </a:p>
          <a:p>
            <a:pPr latinLnBrk="0"/>
            <a:r>
              <a:rPr lang="zh-CN" altLang="zh-CN" dirty="0"/>
              <a:t>键通常是数字或字符串类型，而值可以是任意数据类型。字典中的每个键必须唯一，但值可以重复。</a:t>
            </a:r>
          </a:p>
          <a:p>
            <a:pPr latinLnBrk="0"/>
            <a:endParaRPr lang="zh-CN" altLang="zh-CN" sz="1600" dirty="0"/>
          </a:p>
        </p:txBody>
      </p:sp>
      <p:pic>
        <p:nvPicPr>
          <p:cNvPr id="5" name="图片 4">
            <a:extLst>
              <a:ext uri="{FF2B5EF4-FFF2-40B4-BE49-F238E27FC236}">
                <a16:creationId xmlns:a16="http://schemas.microsoft.com/office/drawing/2014/main" id="{F15E845A-85D0-41ED-A57A-8FCE92C5E22F}"/>
              </a:ext>
            </a:extLst>
          </p:cNvPr>
          <p:cNvPicPr>
            <a:picLocks noChangeAspect="1"/>
          </p:cNvPicPr>
          <p:nvPr/>
        </p:nvPicPr>
        <p:blipFill>
          <a:blip r:embed="rId3"/>
          <a:stretch>
            <a:fillRect/>
          </a:stretch>
        </p:blipFill>
        <p:spPr>
          <a:xfrm>
            <a:off x="3924722" y="0"/>
            <a:ext cx="4690910" cy="5145088"/>
          </a:xfrm>
          <a:prstGeom prst="rect">
            <a:avLst/>
          </a:prstGeom>
        </p:spPr>
      </p:pic>
    </p:spTree>
    <p:extLst>
      <p:ext uri="{BB962C8B-B14F-4D97-AF65-F5344CB8AC3E}">
        <p14:creationId xmlns:p14="http://schemas.microsoft.com/office/powerpoint/2010/main" val="3516211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4608512" cy="3862596"/>
          </a:xfrm>
          <a:prstGeom prst="rect">
            <a:avLst/>
          </a:prstGeom>
          <a:noFill/>
        </p:spPr>
        <p:txBody>
          <a:bodyPr wrap="square" rtlCol="0" anchor="t">
            <a:spAutoFit/>
          </a:bodyPr>
          <a:lstStyle/>
          <a:p>
            <a:pPr>
              <a:spcBef>
                <a:spcPts val="600"/>
              </a:spcBef>
              <a:buSzPct val="75000"/>
            </a:pPr>
            <a:r>
              <a:rPr lang="zh-CN" altLang="en-US" sz="2000" dirty="0"/>
              <a:t>四、	运算符与表达式</a:t>
            </a:r>
          </a:p>
          <a:p>
            <a:pPr>
              <a:spcBef>
                <a:spcPts val="600"/>
              </a:spcBef>
              <a:buSzPct val="75000"/>
            </a:pPr>
            <a:r>
              <a:rPr lang="zh-CN" altLang="en-US" sz="2000" dirty="0"/>
              <a:t>运算符是用于表示某种运算操作的符号，指明对操作数进行的运算。运算符按其功能可以划分为：算术运算符、关系运算符、逻辑运算符、赋值运算符、位运算符、成员运算符、身份运算符等。这里仅介绍逻辑运算符：</a:t>
            </a:r>
            <a:r>
              <a:rPr lang="en-US" altLang="zh-CN" sz="2000" dirty="0"/>
              <a:t>and</a:t>
            </a:r>
            <a:r>
              <a:rPr lang="zh-CN" altLang="en-US" sz="2000" dirty="0"/>
              <a:t>、</a:t>
            </a:r>
            <a:r>
              <a:rPr lang="en-US" altLang="zh-CN" sz="2000" dirty="0"/>
              <a:t>or</a:t>
            </a:r>
            <a:r>
              <a:rPr lang="zh-CN" altLang="en-US" sz="2000" dirty="0"/>
              <a:t>和</a:t>
            </a:r>
            <a:r>
              <a:rPr lang="en-US" altLang="zh-CN" sz="2000" dirty="0"/>
              <a:t>not</a:t>
            </a:r>
            <a:r>
              <a:rPr lang="zh-CN" altLang="en-US" sz="2000" dirty="0"/>
              <a:t>，其余运算符将在后续程序中使用时再予以介绍。逻辑运算符的操作数是逻辑值</a:t>
            </a:r>
            <a:r>
              <a:rPr lang="en-US" altLang="zh-CN" sz="2000" dirty="0"/>
              <a:t>True</a:t>
            </a:r>
            <a:r>
              <a:rPr lang="zh-CN" altLang="en-US" sz="2000" dirty="0"/>
              <a:t>（真）和</a:t>
            </a:r>
            <a:r>
              <a:rPr lang="en-US" altLang="zh-CN" sz="2000" dirty="0"/>
              <a:t>False</a:t>
            </a:r>
            <a:r>
              <a:rPr lang="zh-CN" altLang="en-US" sz="2000" dirty="0"/>
              <a:t>（假）。</a:t>
            </a:r>
            <a:r>
              <a:rPr lang="en-US" altLang="zh-CN" sz="2000" dirty="0"/>
              <a:t>not</a:t>
            </a:r>
            <a:r>
              <a:rPr lang="zh-CN" altLang="en-US" sz="2000" dirty="0"/>
              <a:t>属于一元运算符，只需要一个操作数；</a:t>
            </a:r>
            <a:r>
              <a:rPr lang="en-US" altLang="zh-CN" sz="2000" dirty="0"/>
              <a:t>or</a:t>
            </a:r>
            <a:r>
              <a:rPr lang="zh-CN" altLang="en-US" sz="2000" dirty="0"/>
              <a:t>和</a:t>
            </a:r>
            <a:r>
              <a:rPr lang="en-US" altLang="zh-CN" sz="2000" dirty="0"/>
              <a:t>not</a:t>
            </a:r>
            <a:r>
              <a:rPr lang="zh-CN" altLang="en-US" sz="2000" dirty="0"/>
              <a:t>属于二元运算符，需要两个操作数。</a:t>
            </a:r>
          </a:p>
        </p:txBody>
      </p:sp>
      <p:graphicFrame>
        <p:nvGraphicFramePr>
          <p:cNvPr id="2" name="表格 1">
            <a:extLst>
              <a:ext uri="{FF2B5EF4-FFF2-40B4-BE49-F238E27FC236}">
                <a16:creationId xmlns:a16="http://schemas.microsoft.com/office/drawing/2014/main" id="{2CAEDF8F-B4E5-4FAD-AE7C-006DE93EA2D0}"/>
              </a:ext>
            </a:extLst>
          </p:cNvPr>
          <p:cNvGraphicFramePr>
            <a:graphicFrameLocks noGrp="1"/>
          </p:cNvGraphicFramePr>
          <p:nvPr>
            <p:extLst>
              <p:ext uri="{D42A27DB-BD31-4B8C-83A1-F6EECF244321}">
                <p14:modId xmlns:p14="http://schemas.microsoft.com/office/powerpoint/2010/main" val="1601816559"/>
              </p:ext>
            </p:extLst>
          </p:nvPr>
        </p:nvGraphicFramePr>
        <p:xfrm>
          <a:off x="4932834" y="1636440"/>
          <a:ext cx="3960440" cy="2172459"/>
        </p:xfrm>
        <a:graphic>
          <a:graphicData uri="http://schemas.openxmlformats.org/drawingml/2006/table">
            <a:tbl>
              <a:tblPr firstRow="1" firstCol="1" bandRow="1">
                <a:tableStyleId>{775DCB02-9BB8-47FD-8907-85C794F793BA}</a:tableStyleId>
              </a:tblPr>
              <a:tblGrid>
                <a:gridCol w="959535">
                  <a:extLst>
                    <a:ext uri="{9D8B030D-6E8A-4147-A177-3AD203B41FA5}">
                      <a16:colId xmlns:a16="http://schemas.microsoft.com/office/drawing/2014/main" val="1451403520"/>
                    </a:ext>
                  </a:extLst>
                </a:gridCol>
                <a:gridCol w="860637">
                  <a:extLst>
                    <a:ext uri="{9D8B030D-6E8A-4147-A177-3AD203B41FA5}">
                      <a16:colId xmlns:a16="http://schemas.microsoft.com/office/drawing/2014/main" val="913626490"/>
                    </a:ext>
                  </a:extLst>
                </a:gridCol>
                <a:gridCol w="843274">
                  <a:extLst>
                    <a:ext uri="{9D8B030D-6E8A-4147-A177-3AD203B41FA5}">
                      <a16:colId xmlns:a16="http://schemas.microsoft.com/office/drawing/2014/main" val="3369940207"/>
                    </a:ext>
                  </a:extLst>
                </a:gridCol>
                <a:gridCol w="655291">
                  <a:extLst>
                    <a:ext uri="{9D8B030D-6E8A-4147-A177-3AD203B41FA5}">
                      <a16:colId xmlns:a16="http://schemas.microsoft.com/office/drawing/2014/main" val="2060347561"/>
                    </a:ext>
                  </a:extLst>
                </a:gridCol>
                <a:gridCol w="641703">
                  <a:extLst>
                    <a:ext uri="{9D8B030D-6E8A-4147-A177-3AD203B41FA5}">
                      <a16:colId xmlns:a16="http://schemas.microsoft.com/office/drawing/2014/main" val="3696561319"/>
                    </a:ext>
                  </a:extLst>
                </a:gridCol>
              </a:tblGrid>
              <a:tr h="466437">
                <a:tc>
                  <a:txBody>
                    <a:bodyPr/>
                    <a:lstStyle/>
                    <a:p>
                      <a:pPr indent="127000" algn="ctr" latinLnBrk="0">
                        <a:lnSpc>
                          <a:spcPct val="150000"/>
                        </a:lnSpc>
                        <a:spcAft>
                          <a:spcPts val="0"/>
                        </a:spcAft>
                      </a:pPr>
                      <a:r>
                        <a:rPr lang="zh-CN" sz="1050" kern="100">
                          <a:effectLst/>
                        </a:rPr>
                        <a:t>操作数</a:t>
                      </a:r>
                      <a:r>
                        <a:rPr lang="en-US" sz="1050" kern="100">
                          <a:effectLst/>
                        </a:rPr>
                        <a:t>X</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zh-CN" sz="1050" kern="100">
                          <a:effectLst/>
                        </a:rPr>
                        <a:t>操作数</a:t>
                      </a:r>
                      <a:r>
                        <a:rPr lang="en-US" sz="1050" kern="100">
                          <a:effectLst/>
                        </a:rPr>
                        <a:t>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X and Y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X or Y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not X</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937985"/>
                  </a:ext>
                </a:extLst>
              </a:tr>
              <a:tr h="466437">
                <a:tc>
                  <a:txBody>
                    <a:bodyPr/>
                    <a:lstStyle/>
                    <a:p>
                      <a:pPr indent="127000" algn="ctr" latinLnBrk="0">
                        <a:lnSpc>
                          <a:spcPct val="150000"/>
                        </a:lnSpc>
                        <a:spcAft>
                          <a:spcPts val="0"/>
                        </a:spcAft>
                      </a:pPr>
                      <a:r>
                        <a:rPr lang="en-US" sz="1050" kern="100">
                          <a:effectLst/>
                        </a:rPr>
                        <a:t>True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dirty="0">
                          <a:effectLst/>
                        </a:rPr>
                        <a:t>True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True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True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4310759"/>
                  </a:ext>
                </a:extLst>
              </a:tr>
              <a:tr h="466437">
                <a:tc>
                  <a:txBody>
                    <a:bodyPr/>
                    <a:lstStyle/>
                    <a:p>
                      <a:pPr indent="127000" algn="ctr" latinLnBrk="0">
                        <a:lnSpc>
                          <a:spcPct val="150000"/>
                        </a:lnSpc>
                        <a:spcAft>
                          <a:spcPts val="0"/>
                        </a:spcAft>
                      </a:pPr>
                      <a:r>
                        <a:rPr lang="en-US" sz="1050" kern="100">
                          <a:effectLst/>
                        </a:rPr>
                        <a:t>True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True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35461782"/>
                  </a:ext>
                </a:extLst>
              </a:tr>
              <a:tr h="306711">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True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True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True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77552995"/>
                  </a:ext>
                </a:extLst>
              </a:tr>
              <a:tr h="466437">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a:effectLst/>
                        </a:rPr>
                        <a:t>False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latinLnBrk="0">
                        <a:lnSpc>
                          <a:spcPct val="150000"/>
                        </a:lnSpc>
                        <a:spcAft>
                          <a:spcPts val="0"/>
                        </a:spcAft>
                      </a:pPr>
                      <a:r>
                        <a:rPr lang="en-US" sz="1050" kern="100" dirty="0">
                          <a:effectLst/>
                        </a:rPr>
                        <a:t>True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92365433"/>
                  </a:ext>
                </a:extLst>
              </a:tr>
            </a:tbl>
          </a:graphicData>
        </a:graphic>
      </p:graphicFrame>
    </p:spTree>
    <p:extLst>
      <p:ext uri="{BB962C8B-B14F-4D97-AF65-F5344CB8AC3E}">
        <p14:creationId xmlns:p14="http://schemas.microsoft.com/office/powerpoint/2010/main" val="447591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4176464" cy="3724096"/>
          </a:xfrm>
          <a:prstGeom prst="rect">
            <a:avLst/>
          </a:prstGeom>
          <a:noFill/>
        </p:spPr>
        <p:txBody>
          <a:bodyPr wrap="square" rtlCol="0" anchor="t">
            <a:spAutoFit/>
          </a:bodyPr>
          <a:lstStyle/>
          <a:p>
            <a:pPr latinLnBrk="1"/>
            <a:r>
              <a:rPr lang="zh-CN" altLang="zh-CN" dirty="0"/>
              <a:t>表达式是由变量、对象、方法调用和操作符等元素组成的式子，它执行操作符指定的计算并返回计算结果。例如：</a:t>
            </a:r>
            <a:r>
              <a:rPr lang="en-US" altLang="zh-CN" dirty="0" err="1"/>
              <a:t>a+b</a:t>
            </a:r>
            <a:r>
              <a:rPr lang="zh-CN" altLang="zh-CN" dirty="0"/>
              <a:t>，</a:t>
            </a:r>
            <a:r>
              <a:rPr lang="en-US" altLang="zh-CN" dirty="0"/>
              <a:t>a&gt;b</a:t>
            </a:r>
            <a:r>
              <a:rPr lang="zh-CN" altLang="zh-CN" dirty="0"/>
              <a:t>，</a:t>
            </a:r>
            <a:r>
              <a:rPr lang="en-US" altLang="zh-CN" dirty="0"/>
              <a:t>a and b</a:t>
            </a:r>
            <a:r>
              <a:rPr lang="zh-CN" altLang="zh-CN" dirty="0"/>
              <a:t>都是表达式。表达式的计算结果或者赋值于变量，或者用于程序控制的条件。单独的变量或方法调用等也可视为一个表达式。</a:t>
            </a:r>
          </a:p>
          <a:p>
            <a:r>
              <a:rPr lang="zh-CN" altLang="zh-CN" dirty="0"/>
              <a:t>表达式中出现多个运算符时，</a:t>
            </a:r>
            <a:r>
              <a:rPr lang="en-US" altLang="zh-CN" dirty="0"/>
              <a:t>Python</a:t>
            </a:r>
            <a:r>
              <a:rPr lang="zh-CN" altLang="zh-CN" dirty="0"/>
              <a:t>将按运算符的优先级从高到低进行计算。例如四则混合运算中，乘（</a:t>
            </a:r>
            <a:r>
              <a:rPr lang="en-US" altLang="zh-CN" dirty="0"/>
              <a:t>*</a:t>
            </a:r>
            <a:r>
              <a:rPr lang="zh-CN" altLang="zh-CN" dirty="0"/>
              <a:t>）除（</a:t>
            </a:r>
            <a:r>
              <a:rPr lang="en-US" altLang="zh-CN" dirty="0"/>
              <a:t>/</a:t>
            </a:r>
            <a:r>
              <a:rPr lang="zh-CN" altLang="zh-CN" dirty="0"/>
              <a:t>）的运算优先级高于加（</a:t>
            </a:r>
            <a:r>
              <a:rPr lang="en-US" altLang="zh-CN" dirty="0"/>
              <a:t>+</a:t>
            </a:r>
            <a:r>
              <a:rPr lang="zh-CN" altLang="zh-CN" dirty="0"/>
              <a:t>）减（</a:t>
            </a:r>
            <a:r>
              <a:rPr lang="en-US" altLang="zh-CN" dirty="0"/>
              <a:t>-</a:t>
            </a:r>
            <a:r>
              <a:rPr lang="zh-CN" altLang="zh-CN" dirty="0"/>
              <a:t>），即在没有使用括号改变运算次序时，乘（</a:t>
            </a:r>
            <a:r>
              <a:rPr lang="en-US" altLang="zh-CN" dirty="0"/>
              <a:t>*</a:t>
            </a:r>
            <a:r>
              <a:rPr lang="zh-CN" altLang="zh-CN" dirty="0"/>
              <a:t>）除（</a:t>
            </a:r>
            <a:r>
              <a:rPr lang="en-US" altLang="zh-CN" dirty="0"/>
              <a:t>/</a:t>
            </a:r>
            <a:r>
              <a:rPr lang="zh-CN" altLang="zh-CN" dirty="0"/>
              <a:t>）优先于加（</a:t>
            </a:r>
            <a:r>
              <a:rPr lang="en-US" altLang="zh-CN" dirty="0"/>
              <a:t>+</a:t>
            </a:r>
            <a:r>
              <a:rPr lang="zh-CN" altLang="zh-CN" dirty="0"/>
              <a:t>）和减（</a:t>
            </a:r>
            <a:r>
              <a:rPr lang="en-US" altLang="zh-CN" dirty="0"/>
              <a:t>-</a:t>
            </a:r>
            <a:r>
              <a:rPr lang="zh-CN" altLang="zh-CN" dirty="0"/>
              <a:t>）。</a:t>
            </a:r>
            <a:endParaRPr lang="zh-CN" altLang="en-US" sz="2000" dirty="0"/>
          </a:p>
        </p:txBody>
      </p:sp>
      <p:graphicFrame>
        <p:nvGraphicFramePr>
          <p:cNvPr id="2" name="表格 1">
            <a:extLst>
              <a:ext uri="{FF2B5EF4-FFF2-40B4-BE49-F238E27FC236}">
                <a16:creationId xmlns:a16="http://schemas.microsoft.com/office/drawing/2014/main" id="{453B85A7-2AB5-4E36-A735-1A533F1CFB4C}"/>
              </a:ext>
            </a:extLst>
          </p:cNvPr>
          <p:cNvGraphicFramePr>
            <a:graphicFrameLocks noGrp="1"/>
          </p:cNvGraphicFramePr>
          <p:nvPr>
            <p:extLst>
              <p:ext uri="{D42A27DB-BD31-4B8C-83A1-F6EECF244321}">
                <p14:modId xmlns:p14="http://schemas.microsoft.com/office/powerpoint/2010/main" val="254168160"/>
              </p:ext>
            </p:extLst>
          </p:nvPr>
        </p:nvGraphicFramePr>
        <p:xfrm>
          <a:off x="4563834" y="1132384"/>
          <a:ext cx="4041408" cy="2899423"/>
        </p:xfrm>
        <a:graphic>
          <a:graphicData uri="http://schemas.openxmlformats.org/drawingml/2006/table">
            <a:tbl>
              <a:tblPr firstRow="1" firstCol="1" bandRow="1">
                <a:tableStyleId>{5C22544A-7EE6-4342-B048-85BDC9FD1C3A}</a:tableStyleId>
              </a:tblPr>
              <a:tblGrid>
                <a:gridCol w="2371563">
                  <a:extLst>
                    <a:ext uri="{9D8B030D-6E8A-4147-A177-3AD203B41FA5}">
                      <a16:colId xmlns:a16="http://schemas.microsoft.com/office/drawing/2014/main" val="3100669868"/>
                    </a:ext>
                  </a:extLst>
                </a:gridCol>
                <a:gridCol w="1669845">
                  <a:extLst>
                    <a:ext uri="{9D8B030D-6E8A-4147-A177-3AD203B41FA5}">
                      <a16:colId xmlns:a16="http://schemas.microsoft.com/office/drawing/2014/main" val="659967423"/>
                    </a:ext>
                  </a:extLst>
                </a:gridCol>
              </a:tblGrid>
              <a:tr h="238982">
                <a:tc>
                  <a:txBody>
                    <a:bodyPr/>
                    <a:lstStyle/>
                    <a:p>
                      <a:pPr indent="127000" algn="ctr" latinLnBrk="1">
                        <a:lnSpc>
                          <a:spcPct val="150000"/>
                        </a:lnSpc>
                        <a:spcAft>
                          <a:spcPts val="0"/>
                        </a:spcAft>
                      </a:pPr>
                      <a:r>
                        <a:rPr lang="zh-CN" sz="1100" kern="100" dirty="0">
                          <a:effectLst/>
                        </a:rPr>
                        <a:t>运算符</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ctr" latinLnBrk="1">
                        <a:lnSpc>
                          <a:spcPct val="150000"/>
                        </a:lnSpc>
                        <a:spcAft>
                          <a:spcPts val="0"/>
                        </a:spcAft>
                      </a:pPr>
                      <a:r>
                        <a:rPr lang="zh-CN" sz="1100" kern="100">
                          <a:effectLst/>
                        </a:rPr>
                        <a:t>描述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2384890002"/>
                  </a:ext>
                </a:extLst>
              </a:tr>
              <a:tr h="222409">
                <a:tc>
                  <a:txBody>
                    <a:bodyPr/>
                    <a:lstStyle/>
                    <a:p>
                      <a:pPr indent="127000" algn="just" latinLnBrk="1">
                        <a:lnSpc>
                          <a:spcPct val="150000"/>
                        </a:lnSpc>
                        <a:spcAft>
                          <a:spcPts val="0"/>
                        </a:spcAft>
                      </a:pPr>
                      <a:r>
                        <a:rPr lang="en-US" sz="110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指数（最高优先级）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4271199155"/>
                  </a:ext>
                </a:extLst>
              </a:tr>
              <a:tr h="258689">
                <a:tc>
                  <a:txBody>
                    <a:bodyPr/>
                    <a:lstStyle/>
                    <a:p>
                      <a:pPr indent="127000" algn="just" latinLnBrk="1">
                        <a:lnSpc>
                          <a:spcPct val="150000"/>
                        </a:lnSpc>
                        <a:spcAft>
                          <a:spcPts val="0"/>
                        </a:spcAft>
                      </a:pPr>
                      <a:r>
                        <a:rPr lang="en-US" sz="1100" kern="100">
                          <a:effectLst/>
                        </a:rPr>
                        <a:t>~</a:t>
                      </a:r>
                      <a:r>
                        <a:rPr lang="zh-CN" sz="1100" kern="100">
                          <a:effectLst/>
                        </a:rPr>
                        <a:t>，</a:t>
                      </a:r>
                      <a:r>
                        <a:rPr lang="en-US" sz="1100" kern="100">
                          <a:effectLst/>
                        </a:rPr>
                        <a:t>+</a:t>
                      </a:r>
                      <a:r>
                        <a:rPr lang="zh-CN" sz="1100" kern="100">
                          <a:effectLst/>
                        </a:rPr>
                        <a:t>，</a:t>
                      </a:r>
                      <a:r>
                        <a:rPr lang="en-US" sz="110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按位翻转，正号，负号</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3777892192"/>
                  </a:ext>
                </a:extLst>
              </a:tr>
              <a:tr h="240153">
                <a:tc>
                  <a:txBody>
                    <a:bodyPr/>
                    <a:lstStyle/>
                    <a:p>
                      <a:pPr indent="127000" algn="just" latinLnBrk="1">
                        <a:lnSpc>
                          <a:spcPct val="150000"/>
                        </a:lnSpc>
                        <a:spcAft>
                          <a:spcPts val="0"/>
                        </a:spcAft>
                      </a:pPr>
                      <a:r>
                        <a:rPr lang="en-US" sz="1100" kern="100">
                          <a:effectLst/>
                        </a:rPr>
                        <a:t>*</a:t>
                      </a:r>
                      <a:r>
                        <a:rPr lang="zh-CN" sz="1100" kern="100">
                          <a:effectLst/>
                        </a:rPr>
                        <a:t>，</a:t>
                      </a:r>
                      <a:r>
                        <a:rPr lang="en-US" sz="1100" kern="100">
                          <a:effectLst/>
                        </a:rPr>
                        <a:t>/</a:t>
                      </a:r>
                      <a:r>
                        <a:rPr lang="zh-CN" sz="1100" kern="100">
                          <a:effectLst/>
                        </a:rPr>
                        <a:t>，</a:t>
                      </a:r>
                      <a:r>
                        <a:rPr lang="en-US" sz="1100" kern="100">
                          <a:effectLst/>
                        </a:rPr>
                        <a:t>%</a:t>
                      </a:r>
                      <a:r>
                        <a:rPr lang="zh-CN" sz="1100" kern="100">
                          <a:effectLst/>
                        </a:rPr>
                        <a:t>，</a:t>
                      </a:r>
                      <a:r>
                        <a:rPr lang="en-US" sz="110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乘、除、取模和取整除</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2309076669"/>
                  </a:ext>
                </a:extLst>
              </a:tr>
              <a:tr h="238982">
                <a:tc>
                  <a:txBody>
                    <a:bodyPr/>
                    <a:lstStyle/>
                    <a:p>
                      <a:pPr indent="127000" algn="just" latinLnBrk="1">
                        <a:lnSpc>
                          <a:spcPct val="150000"/>
                        </a:lnSpc>
                        <a:spcAft>
                          <a:spcPts val="0"/>
                        </a:spcAft>
                      </a:pPr>
                      <a:r>
                        <a:rPr lang="en-US" sz="1100" kern="100">
                          <a:effectLst/>
                        </a:rPr>
                        <a:t>+</a:t>
                      </a:r>
                      <a:r>
                        <a:rPr lang="zh-CN" sz="1100" kern="100">
                          <a:effectLst/>
                        </a:rPr>
                        <a:t>，</a:t>
                      </a:r>
                      <a:r>
                        <a:rPr lang="en-US" sz="110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加法、减法</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2111388078"/>
                  </a:ext>
                </a:extLst>
              </a:tr>
              <a:tr h="238982">
                <a:tc>
                  <a:txBody>
                    <a:bodyPr/>
                    <a:lstStyle/>
                    <a:p>
                      <a:pPr indent="127000" algn="just" latinLnBrk="1">
                        <a:lnSpc>
                          <a:spcPct val="150000"/>
                        </a:lnSpc>
                        <a:spcAft>
                          <a:spcPts val="0"/>
                        </a:spcAft>
                      </a:pPr>
                      <a:r>
                        <a:rPr lang="en-US" sz="1100" kern="100">
                          <a:effectLst/>
                        </a:rPr>
                        <a:t>&gt;&gt;</a:t>
                      </a:r>
                      <a:r>
                        <a:rPr lang="zh-CN" sz="1100" kern="100">
                          <a:effectLst/>
                        </a:rPr>
                        <a:t>，</a:t>
                      </a:r>
                      <a:r>
                        <a:rPr lang="en-US" sz="1100" kern="100">
                          <a:effectLst/>
                        </a:rPr>
                        <a:t>&lt;&lt;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右移、左移运算符</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990805627"/>
                  </a:ext>
                </a:extLst>
              </a:tr>
              <a:tr h="238982">
                <a:tc>
                  <a:txBody>
                    <a:bodyPr/>
                    <a:lstStyle/>
                    <a:p>
                      <a:pPr indent="127000" algn="just" latinLnBrk="1">
                        <a:lnSpc>
                          <a:spcPct val="150000"/>
                        </a:lnSpc>
                        <a:spcAft>
                          <a:spcPts val="0"/>
                        </a:spcAft>
                      </a:pPr>
                      <a:r>
                        <a:rPr lang="en-US" sz="1100" kern="100">
                          <a:effectLst/>
                        </a:rPr>
                        <a:t>&amp;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位与</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2492282386"/>
                  </a:ext>
                </a:extLst>
              </a:tr>
              <a:tr h="238982">
                <a:tc>
                  <a:txBody>
                    <a:bodyPr/>
                    <a:lstStyle/>
                    <a:p>
                      <a:pPr indent="127000" algn="just" latinLnBrk="1">
                        <a:lnSpc>
                          <a:spcPct val="150000"/>
                        </a:lnSpc>
                        <a:spcAft>
                          <a:spcPts val="0"/>
                        </a:spcAft>
                      </a:pPr>
                      <a:r>
                        <a:rPr lang="en-US" sz="1100" kern="100">
                          <a:effectLst/>
                        </a:rPr>
                        <a:t>^</a:t>
                      </a:r>
                      <a:r>
                        <a:rPr lang="zh-CN" sz="1100" kern="100">
                          <a:effectLst/>
                        </a:rPr>
                        <a:t>，</a:t>
                      </a:r>
                      <a:r>
                        <a:rPr lang="en-US" sz="110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位运算符</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86745264"/>
                  </a:ext>
                </a:extLst>
              </a:tr>
              <a:tr h="273801">
                <a:tc>
                  <a:txBody>
                    <a:bodyPr/>
                    <a:lstStyle/>
                    <a:p>
                      <a:pPr indent="127000" algn="just" latinLnBrk="1">
                        <a:lnSpc>
                          <a:spcPct val="150000"/>
                        </a:lnSpc>
                        <a:spcAft>
                          <a:spcPts val="0"/>
                        </a:spcAft>
                      </a:pPr>
                      <a:r>
                        <a:rPr lang="en-US" sz="1100" kern="100" dirty="0">
                          <a:effectLst/>
                        </a:rPr>
                        <a:t>&lt;</a:t>
                      </a:r>
                      <a:r>
                        <a:rPr lang="zh-CN" sz="1100" kern="100" dirty="0">
                          <a:effectLst/>
                        </a:rPr>
                        <a:t>，</a:t>
                      </a:r>
                      <a:r>
                        <a:rPr lang="en-US" sz="1100" kern="100" dirty="0">
                          <a:effectLst/>
                        </a:rPr>
                        <a:t>&lt;=</a:t>
                      </a:r>
                      <a:r>
                        <a:rPr lang="zh-CN" sz="1100" kern="100" dirty="0">
                          <a:effectLst/>
                        </a:rPr>
                        <a:t>，</a:t>
                      </a:r>
                      <a:r>
                        <a:rPr lang="en-US" sz="1100" kern="100" dirty="0">
                          <a:effectLst/>
                        </a:rPr>
                        <a:t>&gt;</a:t>
                      </a:r>
                      <a:r>
                        <a:rPr lang="zh-CN" sz="1100" kern="100" dirty="0">
                          <a:effectLst/>
                        </a:rPr>
                        <a:t>，</a:t>
                      </a:r>
                      <a:r>
                        <a:rPr lang="en-US" sz="1100" kern="100" dirty="0">
                          <a:effectLst/>
                        </a:rPr>
                        <a:t>&gt;=</a:t>
                      </a:r>
                      <a:r>
                        <a:rPr lang="zh-CN" sz="1100" kern="100" dirty="0">
                          <a:effectLst/>
                        </a:rPr>
                        <a:t>，</a:t>
                      </a:r>
                      <a:r>
                        <a:rPr lang="en-US" sz="1100" kern="100" dirty="0">
                          <a:effectLst/>
                        </a:rPr>
                        <a:t>!=</a:t>
                      </a:r>
                      <a:r>
                        <a:rPr lang="zh-CN" sz="1100" kern="100" dirty="0">
                          <a:effectLst/>
                        </a:rPr>
                        <a:t>，</a:t>
                      </a:r>
                      <a:r>
                        <a:rPr lang="en-US" sz="1100" kern="100" dirty="0">
                          <a:effectLst/>
                        </a:rPr>
                        <a: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比较运算符</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987727069"/>
                  </a:ext>
                </a:extLst>
              </a:tr>
              <a:tr h="238982">
                <a:tc>
                  <a:txBody>
                    <a:bodyPr/>
                    <a:lstStyle/>
                    <a:p>
                      <a:pPr indent="127000" algn="just" latinLnBrk="1">
                        <a:lnSpc>
                          <a:spcPct val="150000"/>
                        </a:lnSpc>
                        <a:spcAft>
                          <a:spcPts val="0"/>
                        </a:spcAft>
                      </a:pPr>
                      <a:r>
                        <a:rPr lang="en-US" sz="1100" kern="100">
                          <a:effectLst/>
                        </a:rPr>
                        <a:t>is</a:t>
                      </a:r>
                      <a:r>
                        <a:rPr lang="zh-CN" sz="1100" kern="100">
                          <a:effectLst/>
                        </a:rPr>
                        <a:t>，</a:t>
                      </a:r>
                      <a:r>
                        <a:rPr lang="en-US" sz="1100" kern="100">
                          <a:effectLst/>
                        </a:rPr>
                        <a:t>is not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身份运算符</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1692122684"/>
                  </a:ext>
                </a:extLst>
              </a:tr>
              <a:tr h="238982">
                <a:tc>
                  <a:txBody>
                    <a:bodyPr/>
                    <a:lstStyle/>
                    <a:p>
                      <a:pPr indent="127000" algn="just" latinLnBrk="1">
                        <a:lnSpc>
                          <a:spcPct val="150000"/>
                        </a:lnSpc>
                        <a:spcAft>
                          <a:spcPts val="0"/>
                        </a:spcAft>
                      </a:pPr>
                      <a:r>
                        <a:rPr lang="en-US" sz="1100" kern="100">
                          <a:effectLst/>
                        </a:rPr>
                        <a:t>in</a:t>
                      </a:r>
                      <a:r>
                        <a:rPr lang="zh-CN" sz="1100" kern="100">
                          <a:effectLst/>
                        </a:rPr>
                        <a:t>，</a:t>
                      </a:r>
                      <a:r>
                        <a:rPr lang="en-US" sz="1100" kern="100">
                          <a:effectLst/>
                        </a:rPr>
                        <a:t>in not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a:effectLst/>
                        </a:rPr>
                        <a:t>成员运算符</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3405948398"/>
                  </a:ext>
                </a:extLst>
              </a:tr>
              <a:tr h="231497">
                <a:tc>
                  <a:txBody>
                    <a:bodyPr/>
                    <a:lstStyle/>
                    <a:p>
                      <a:pPr indent="127000" algn="just" latinLnBrk="1">
                        <a:lnSpc>
                          <a:spcPct val="150000"/>
                        </a:lnSpc>
                        <a:spcAft>
                          <a:spcPts val="0"/>
                        </a:spcAft>
                      </a:pPr>
                      <a:r>
                        <a:rPr lang="en-US" sz="1100" kern="100">
                          <a:effectLst/>
                        </a:rPr>
                        <a:t>not</a:t>
                      </a:r>
                      <a:r>
                        <a:rPr lang="zh-CN" sz="1100" kern="100">
                          <a:effectLst/>
                        </a:rPr>
                        <a:t>，</a:t>
                      </a:r>
                      <a:r>
                        <a:rPr lang="en-US" sz="1100" kern="100">
                          <a:effectLst/>
                        </a:rPr>
                        <a:t>or</a:t>
                      </a:r>
                      <a:r>
                        <a:rPr lang="zh-CN" sz="1100" kern="100">
                          <a:effectLst/>
                        </a:rPr>
                        <a:t>，</a:t>
                      </a:r>
                      <a:r>
                        <a:rPr lang="en-US" sz="1100" kern="100">
                          <a:effectLst/>
                        </a:rPr>
                        <a:t>and</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tc>
                  <a:txBody>
                    <a:bodyPr/>
                    <a:lstStyle/>
                    <a:p>
                      <a:pPr indent="127000" algn="just" latinLnBrk="1">
                        <a:lnSpc>
                          <a:spcPct val="150000"/>
                        </a:lnSpc>
                        <a:spcAft>
                          <a:spcPts val="0"/>
                        </a:spcAft>
                      </a:pPr>
                      <a:r>
                        <a:rPr lang="zh-CN" sz="1100" kern="100" dirty="0">
                          <a:effectLst/>
                        </a:rPr>
                        <a:t>逻辑运算符</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7741" marR="57741" marT="0" marB="0"/>
                </a:tc>
                <a:extLst>
                  <a:ext uri="{0D108BD9-81ED-4DB2-BD59-A6C34878D82A}">
                    <a16:rowId xmlns:a16="http://schemas.microsoft.com/office/drawing/2014/main" val="235771046"/>
                  </a:ext>
                </a:extLst>
              </a:tr>
            </a:tbl>
          </a:graphicData>
        </a:graphic>
      </p:graphicFrame>
    </p:spTree>
    <p:extLst>
      <p:ext uri="{BB962C8B-B14F-4D97-AF65-F5344CB8AC3E}">
        <p14:creationId xmlns:p14="http://schemas.microsoft.com/office/powerpoint/2010/main" val="3123343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6" name="图示 15"/>
          <p:cNvGraphicFramePr/>
          <p:nvPr>
            <p:extLst>
              <p:ext uri="{D42A27DB-BD31-4B8C-83A1-F6EECF244321}">
                <p14:modId xmlns:p14="http://schemas.microsoft.com/office/powerpoint/2010/main" val="2224215603"/>
              </p:ext>
            </p:extLst>
          </p:nvPr>
        </p:nvGraphicFramePr>
        <p:xfrm>
          <a:off x="972394" y="772344"/>
          <a:ext cx="6732094" cy="397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996730" y="2153133"/>
            <a:ext cx="355092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流程控制</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2862322"/>
          </a:xfrm>
          <a:prstGeom prst="rect">
            <a:avLst/>
          </a:prstGeom>
          <a:noFill/>
        </p:spPr>
        <p:txBody>
          <a:bodyPr wrap="square" rtlCol="0" anchor="t">
            <a:spAutoFit/>
          </a:bodyPr>
          <a:lstStyle/>
          <a:p>
            <a:pPr latinLnBrk="0"/>
            <a:r>
              <a:rPr lang="zh-CN" altLang="zh-CN" dirty="0"/>
              <a:t>流程是指程序运行时语句的执行次序。</a:t>
            </a:r>
            <a:r>
              <a:rPr lang="en-US" altLang="zh-CN" dirty="0"/>
              <a:t>Python</a:t>
            </a:r>
            <a:r>
              <a:rPr lang="zh-CN" altLang="zh-CN" dirty="0"/>
              <a:t>包括了三种基本流程控制结构：顺序结构、分支（选择）结构、循环结构。</a:t>
            </a:r>
          </a:p>
          <a:p>
            <a:pPr marL="285750" indent="-285750" latinLnBrk="0">
              <a:buFont typeface="Arial" panose="020B0604020202020204" pitchFamily="34" charset="0"/>
              <a:buChar char="•"/>
            </a:pPr>
            <a:r>
              <a:rPr lang="zh-CN" altLang="zh-CN" dirty="0"/>
              <a:t>顺序结构是多条语句以从上往下（或说从前往后）的顺序逐句执行的结构，即先执行位置在前的语句，后执行位置在后的语句。</a:t>
            </a:r>
            <a:endParaRPr lang="en-US" altLang="zh-CN" dirty="0"/>
          </a:p>
          <a:p>
            <a:pPr marL="285750" indent="-285750" latinLnBrk="0">
              <a:buFont typeface="Arial" panose="020B0604020202020204" pitchFamily="34" charset="0"/>
              <a:buChar char="•"/>
            </a:pPr>
            <a:r>
              <a:rPr lang="zh-CN" altLang="zh-CN" dirty="0"/>
              <a:t>分支结构和循环结构则是通过判断条件表达式的逻辑值是</a:t>
            </a:r>
            <a:r>
              <a:rPr lang="en-US" altLang="zh-CN" dirty="0"/>
              <a:t>True</a:t>
            </a:r>
            <a:r>
              <a:rPr lang="zh-CN" altLang="zh-CN" dirty="0"/>
              <a:t>（真）或是</a:t>
            </a:r>
            <a:r>
              <a:rPr lang="en-US" altLang="zh-CN" dirty="0"/>
              <a:t>False</a:t>
            </a:r>
            <a:r>
              <a:rPr lang="zh-CN" altLang="zh-CN" dirty="0"/>
              <a:t>（假）来决定程序运行路径的结构。条件表达式可以是算术表达式、关系表达式或逻辑表达式。</a:t>
            </a:r>
            <a:endParaRPr lang="en-US" altLang="zh-CN" dirty="0"/>
          </a:p>
          <a:p>
            <a:pPr marL="741045" lvl="1" indent="-285750">
              <a:buFont typeface="Arial" panose="020B0604020202020204" pitchFamily="34" charset="0"/>
              <a:buChar char="•"/>
            </a:pPr>
            <a:r>
              <a:rPr lang="zh-CN" altLang="zh-CN" dirty="0"/>
              <a:t>若条件表达式的计算结果为</a:t>
            </a:r>
            <a:r>
              <a:rPr lang="en-US" altLang="zh-CN" b="1" dirty="0">
                <a:solidFill>
                  <a:schemeClr val="accent1">
                    <a:lumMod val="75000"/>
                  </a:schemeClr>
                </a:solidFill>
              </a:rPr>
              <a:t>False</a:t>
            </a:r>
            <a:r>
              <a:rPr lang="zh-CN" altLang="zh-CN" b="1" dirty="0">
                <a:solidFill>
                  <a:schemeClr val="accent1">
                    <a:lumMod val="75000"/>
                  </a:schemeClr>
                </a:solidFill>
              </a:rPr>
              <a:t>、数值</a:t>
            </a:r>
            <a:r>
              <a:rPr lang="en-US" altLang="zh-CN" b="1" dirty="0">
                <a:solidFill>
                  <a:schemeClr val="accent1">
                    <a:lumMod val="75000"/>
                  </a:schemeClr>
                </a:solidFill>
              </a:rPr>
              <a:t>0</a:t>
            </a:r>
            <a:r>
              <a:rPr lang="zh-CN" altLang="zh-CN" b="1" dirty="0">
                <a:solidFill>
                  <a:schemeClr val="accent1">
                    <a:lumMod val="75000"/>
                  </a:schemeClr>
                </a:solidFill>
              </a:rPr>
              <a:t>、空字符串（）、空元组（</a:t>
            </a:r>
            <a:r>
              <a:rPr lang="en-US" altLang="zh-CN" b="1" dirty="0">
                <a:solidFill>
                  <a:schemeClr val="accent1">
                    <a:lumMod val="75000"/>
                  </a:schemeClr>
                </a:solidFill>
              </a:rPr>
              <a:t>()</a:t>
            </a:r>
            <a:r>
              <a:rPr lang="zh-CN" altLang="zh-CN" b="1" dirty="0">
                <a:solidFill>
                  <a:schemeClr val="accent1">
                    <a:lumMod val="75000"/>
                  </a:schemeClr>
                </a:solidFill>
              </a:rPr>
              <a:t>）、空列表（</a:t>
            </a:r>
            <a:r>
              <a:rPr lang="en-US" altLang="zh-CN" b="1" dirty="0">
                <a:solidFill>
                  <a:schemeClr val="accent1">
                    <a:lumMod val="75000"/>
                  </a:schemeClr>
                </a:solidFill>
              </a:rPr>
              <a:t>[ ]</a:t>
            </a:r>
            <a:r>
              <a:rPr lang="zh-CN" altLang="zh-CN" b="1" dirty="0">
                <a:solidFill>
                  <a:schemeClr val="accent1">
                    <a:lumMod val="75000"/>
                  </a:schemeClr>
                </a:solidFill>
              </a:rPr>
              <a:t>）、空字典（</a:t>
            </a:r>
            <a:r>
              <a:rPr lang="en-US" altLang="zh-CN" b="1" dirty="0">
                <a:solidFill>
                  <a:schemeClr val="accent1">
                    <a:lumMod val="75000"/>
                  </a:schemeClr>
                </a:solidFill>
              </a:rPr>
              <a:t>{}</a:t>
            </a:r>
            <a:r>
              <a:rPr lang="zh-CN" altLang="zh-CN" b="1" dirty="0">
                <a:solidFill>
                  <a:schemeClr val="accent1">
                    <a:lumMod val="75000"/>
                  </a:schemeClr>
                </a:solidFill>
              </a:rPr>
              <a:t>）、</a:t>
            </a:r>
            <a:r>
              <a:rPr lang="zh-CN" altLang="zh-CN" dirty="0"/>
              <a:t>则该条件表达式的逻辑值为</a:t>
            </a:r>
            <a:r>
              <a:rPr lang="en-US" altLang="zh-CN" dirty="0"/>
              <a:t>False</a:t>
            </a:r>
            <a:r>
              <a:rPr lang="zh-CN" altLang="zh-CN" dirty="0"/>
              <a:t>；否则，其逻辑值为</a:t>
            </a:r>
            <a:r>
              <a:rPr lang="en-US" altLang="zh-CN" dirty="0"/>
              <a:t>True</a:t>
            </a:r>
            <a:r>
              <a:rPr lang="zh-CN" altLang="zh-CN" dirty="0"/>
              <a:t>。</a:t>
            </a:r>
          </a:p>
        </p:txBody>
      </p:sp>
    </p:spTree>
    <p:extLst>
      <p:ext uri="{BB962C8B-B14F-4D97-AF65-F5344CB8AC3E}">
        <p14:creationId xmlns:p14="http://schemas.microsoft.com/office/powerpoint/2010/main" val="2085577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3888432" cy="3416320"/>
          </a:xfrm>
          <a:prstGeom prst="rect">
            <a:avLst/>
          </a:prstGeom>
          <a:noFill/>
        </p:spPr>
        <p:txBody>
          <a:bodyPr wrap="square" rtlCol="0" anchor="t">
            <a:spAutoFit/>
          </a:bodyPr>
          <a:lstStyle/>
          <a:p>
            <a:pPr lvl="0" latinLnBrk="0"/>
            <a:r>
              <a:rPr lang="zh-CN" altLang="zh-CN" b="1" dirty="0"/>
              <a:t>分支结构</a:t>
            </a:r>
          </a:p>
          <a:p>
            <a:pPr latinLnBrk="0"/>
            <a:r>
              <a:rPr lang="zh-CN" altLang="zh-CN" dirty="0"/>
              <a:t>分支结构又称选择结构，它是一种在两条或更多条执行路径中选择一条执行的语句控制结构。执行路径的选择依赖于条件表达式值是</a:t>
            </a:r>
            <a:r>
              <a:rPr lang="en-US" altLang="zh-CN" dirty="0"/>
              <a:t>True</a:t>
            </a:r>
            <a:r>
              <a:rPr lang="zh-CN" altLang="zh-CN" dirty="0"/>
              <a:t>或</a:t>
            </a:r>
            <a:r>
              <a:rPr lang="en-US" altLang="zh-CN" dirty="0"/>
              <a:t>False</a:t>
            </a:r>
            <a:r>
              <a:rPr lang="zh-CN" altLang="zh-CN" dirty="0"/>
              <a:t>。</a:t>
            </a:r>
            <a:r>
              <a:rPr lang="en-US" altLang="zh-CN" dirty="0"/>
              <a:t>if</a:t>
            </a:r>
            <a:r>
              <a:rPr lang="zh-CN" altLang="zh-CN" dirty="0"/>
              <a:t>语句是</a:t>
            </a:r>
            <a:r>
              <a:rPr lang="en-US" altLang="zh-CN" dirty="0"/>
              <a:t>Python</a:t>
            </a:r>
            <a:r>
              <a:rPr lang="zh-CN" altLang="zh-CN" dirty="0"/>
              <a:t>中最常见的分支结构，包括了单分支、双分支和多分支三种形式。</a:t>
            </a:r>
            <a:endParaRPr lang="en-US" altLang="zh-CN" dirty="0"/>
          </a:p>
          <a:p>
            <a:pPr latinLnBrk="0"/>
            <a:r>
              <a:rPr lang="zh-CN" altLang="zh-CN" b="1" dirty="0"/>
              <a:t>（一）单分支结构</a:t>
            </a:r>
            <a:endParaRPr lang="zh-CN" altLang="zh-CN" dirty="0"/>
          </a:p>
          <a:p>
            <a:pPr latinLnBrk="0"/>
            <a:r>
              <a:rPr lang="en-US" altLang="zh-CN" dirty="0"/>
              <a:t>if</a:t>
            </a:r>
            <a:r>
              <a:rPr lang="zh-CN" altLang="zh-CN" dirty="0"/>
              <a:t>语句单分支结构的语法形式为：</a:t>
            </a:r>
          </a:p>
          <a:p>
            <a:pPr latinLnBrk="1"/>
            <a:r>
              <a:rPr lang="en-US" altLang="zh-CN" dirty="0"/>
              <a:t>if </a:t>
            </a:r>
            <a:r>
              <a:rPr lang="zh-CN" altLang="zh-CN" dirty="0"/>
              <a:t>（条件表达式）：</a:t>
            </a:r>
          </a:p>
          <a:p>
            <a:pPr latinLnBrk="1"/>
            <a:r>
              <a:rPr lang="en-US" altLang="zh-CN" b="1" dirty="0"/>
              <a:t>	</a:t>
            </a:r>
            <a:r>
              <a:rPr lang="zh-CN" altLang="zh-CN" b="1" dirty="0"/>
              <a:t>语句块</a:t>
            </a:r>
            <a:endParaRPr lang="zh-CN" altLang="zh-CN" dirty="0"/>
          </a:p>
        </p:txBody>
      </p:sp>
      <p:sp>
        <p:nvSpPr>
          <p:cNvPr id="2" name="Rectangle 2">
            <a:extLst>
              <a:ext uri="{FF2B5EF4-FFF2-40B4-BE49-F238E27FC236}">
                <a16:creationId xmlns:a16="http://schemas.microsoft.com/office/drawing/2014/main" id="{5A7BB000-3A4F-426E-AD01-80C152AE0509}"/>
              </a:ext>
            </a:extLst>
          </p:cNvPr>
          <p:cNvSpPr>
            <a:spLocks noChangeArrowheads="1"/>
          </p:cNvSpPr>
          <p:nvPr/>
        </p:nvSpPr>
        <p:spPr bwMode="auto">
          <a:xfrm>
            <a:off x="0" y="0"/>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0E564B54-97D4-43CB-8633-D09F6610BE66}"/>
              </a:ext>
            </a:extLst>
          </p:cNvPr>
          <p:cNvGraphicFramePr>
            <a:graphicFrameLocks noChangeAspect="1"/>
          </p:cNvGraphicFramePr>
          <p:nvPr>
            <p:extLst>
              <p:ext uri="{D42A27DB-BD31-4B8C-83A1-F6EECF244321}">
                <p14:modId xmlns:p14="http://schemas.microsoft.com/office/powerpoint/2010/main" val="3691196741"/>
              </p:ext>
            </p:extLst>
          </p:nvPr>
        </p:nvGraphicFramePr>
        <p:xfrm>
          <a:off x="5364882" y="772344"/>
          <a:ext cx="2248066" cy="3174634"/>
        </p:xfrm>
        <a:graphic>
          <a:graphicData uri="http://schemas.openxmlformats.org/presentationml/2006/ole">
            <mc:AlternateContent xmlns:mc="http://schemas.openxmlformats.org/markup-compatibility/2006">
              <mc:Choice xmlns:v="urn:schemas-microsoft-com:vml" Requires="v">
                <p:oleObj name="Visio" r:id="rId3" imgW="2098125" imgH="2949836" progId="Visio.Drawing.11">
                  <p:embed/>
                </p:oleObj>
              </mc:Choice>
              <mc:Fallback>
                <p:oleObj name="Visio" r:id="rId3" imgW="2098125" imgH="2949836" progId="Visio.Drawing.11">
                  <p:embed/>
                  <p:pic>
                    <p:nvPicPr>
                      <p:cNvPr id="3" name="对象 2">
                        <a:extLst>
                          <a:ext uri="{FF2B5EF4-FFF2-40B4-BE49-F238E27FC236}">
                            <a16:creationId xmlns:a16="http://schemas.microsoft.com/office/drawing/2014/main" id="{0E564B54-97D4-43CB-8633-D09F6610B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882" y="772344"/>
                        <a:ext cx="2248066" cy="3174634"/>
                      </a:xfrm>
                      <a:prstGeom prst="rect">
                        <a:avLst/>
                      </a:prstGeom>
                      <a:noFill/>
                    </p:spPr>
                  </p:pic>
                </p:oleObj>
              </mc:Fallback>
            </mc:AlternateContent>
          </a:graphicData>
        </a:graphic>
      </p:graphicFrame>
    </p:spTree>
    <p:extLst>
      <p:ext uri="{BB962C8B-B14F-4D97-AF65-F5344CB8AC3E}">
        <p14:creationId xmlns:p14="http://schemas.microsoft.com/office/powerpoint/2010/main" val="2718646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3184170" cy="2031325"/>
          </a:xfrm>
          <a:prstGeom prst="rect">
            <a:avLst/>
          </a:prstGeom>
          <a:noFill/>
        </p:spPr>
        <p:txBody>
          <a:bodyPr wrap="square" rtlCol="0" anchor="t">
            <a:spAutoFit/>
          </a:bodyPr>
          <a:lstStyle/>
          <a:p>
            <a:pPr latinLnBrk="1"/>
            <a:r>
              <a:rPr lang="zh-CN" altLang="zh-CN" dirty="0"/>
              <a:t>若条件表达式的逻辑值为</a:t>
            </a:r>
            <a:r>
              <a:rPr lang="en-US" altLang="zh-CN" dirty="0"/>
              <a:t>True</a:t>
            </a:r>
            <a:r>
              <a:rPr lang="zh-CN" altLang="zh-CN" dirty="0"/>
              <a:t>则执行语句块，否则不执行语句块。</a:t>
            </a:r>
            <a:endParaRPr lang="en-US" altLang="zh-CN" dirty="0"/>
          </a:p>
          <a:p>
            <a:pPr latinLnBrk="1"/>
            <a:r>
              <a:rPr lang="en-US" altLang="zh-CN" dirty="0"/>
              <a:t>if</a:t>
            </a:r>
            <a:r>
              <a:rPr lang="zh-CN" altLang="zh-CN" dirty="0"/>
              <a:t>语句的条件表达式之后需添加冒号（：），</a:t>
            </a:r>
            <a:endParaRPr lang="en-US" altLang="zh-CN" dirty="0"/>
          </a:p>
          <a:p>
            <a:pPr latinLnBrk="1"/>
            <a:r>
              <a:rPr lang="zh-CN" altLang="zh-CN" b="1" dirty="0"/>
              <a:t>语句块内的每行语句均通过缩进表示同属一个语句块。</a:t>
            </a:r>
            <a:endParaRPr lang="zh-CN" altLang="zh-CN" dirty="0"/>
          </a:p>
        </p:txBody>
      </p:sp>
      <p:pic>
        <p:nvPicPr>
          <p:cNvPr id="4" name="图片 3">
            <a:extLst>
              <a:ext uri="{FF2B5EF4-FFF2-40B4-BE49-F238E27FC236}">
                <a16:creationId xmlns:a16="http://schemas.microsoft.com/office/drawing/2014/main" id="{F1420816-36D1-42F8-84D9-FEDA14B44DAB}"/>
              </a:ext>
            </a:extLst>
          </p:cNvPr>
          <p:cNvPicPr>
            <a:picLocks noChangeAspect="1"/>
          </p:cNvPicPr>
          <p:nvPr/>
        </p:nvPicPr>
        <p:blipFill rotWithShape="1">
          <a:blip r:embed="rId3"/>
          <a:srcRect r="27882" b="18857"/>
          <a:stretch/>
        </p:blipFill>
        <p:spPr>
          <a:xfrm>
            <a:off x="3552149" y="867650"/>
            <a:ext cx="4894025" cy="1517178"/>
          </a:xfrm>
          <a:prstGeom prst="rect">
            <a:avLst/>
          </a:prstGeom>
        </p:spPr>
      </p:pic>
      <p:sp>
        <p:nvSpPr>
          <p:cNvPr id="5" name="文本框 4">
            <a:extLst>
              <a:ext uri="{FF2B5EF4-FFF2-40B4-BE49-F238E27FC236}">
                <a16:creationId xmlns:a16="http://schemas.microsoft.com/office/drawing/2014/main" id="{18DECE3A-9984-42CE-889F-049F09C8B920}"/>
              </a:ext>
            </a:extLst>
          </p:cNvPr>
          <p:cNvSpPr txBox="1"/>
          <p:nvPr/>
        </p:nvSpPr>
        <p:spPr>
          <a:xfrm>
            <a:off x="3956702" y="2634351"/>
            <a:ext cx="4084917" cy="2308324"/>
          </a:xfrm>
          <a:prstGeom prst="rect">
            <a:avLst/>
          </a:prstGeom>
          <a:noFill/>
        </p:spPr>
        <p:txBody>
          <a:bodyPr wrap="square" rtlCol="0">
            <a:spAutoFit/>
          </a:bodyPr>
          <a:lstStyle/>
          <a:p>
            <a:r>
              <a:rPr lang="zh-CN" altLang="zh-CN" dirty="0"/>
              <a:t>函数</a:t>
            </a:r>
            <a:r>
              <a:rPr lang="en-US" altLang="zh-CN" dirty="0"/>
              <a:t>input()</a:t>
            </a:r>
            <a:r>
              <a:rPr lang="zh-CN" altLang="zh-CN" dirty="0"/>
              <a:t>是接受键盘输入数据并返回为字符串类型的结果。函数</a:t>
            </a:r>
            <a:r>
              <a:rPr lang="en-US" altLang="zh-CN" dirty="0"/>
              <a:t>int()</a:t>
            </a:r>
            <a:r>
              <a:rPr lang="zh-CN" altLang="zh-CN" dirty="0"/>
              <a:t>是将括号内的参数转换为整数类型。条件表达式</a:t>
            </a:r>
            <a:r>
              <a:rPr lang="en-US" altLang="zh-CN" dirty="0"/>
              <a:t>grade&lt;60</a:t>
            </a:r>
            <a:r>
              <a:rPr lang="zh-CN" altLang="zh-CN" dirty="0"/>
              <a:t>返回的是</a:t>
            </a:r>
            <a:r>
              <a:rPr lang="en-US" altLang="zh-CN" dirty="0"/>
              <a:t>True</a:t>
            </a:r>
            <a:r>
              <a:rPr lang="zh-CN" altLang="zh-CN" dirty="0"/>
              <a:t>或者</a:t>
            </a:r>
            <a:r>
              <a:rPr lang="en-US" altLang="zh-CN" dirty="0"/>
              <a:t>False</a:t>
            </a:r>
            <a:r>
              <a:rPr lang="zh-CN" altLang="zh-CN" dirty="0"/>
              <a:t>。例如，若</a:t>
            </a:r>
            <a:r>
              <a:rPr lang="en-US" altLang="zh-CN" dirty="0"/>
              <a:t>grade</a:t>
            </a:r>
            <a:r>
              <a:rPr lang="zh-CN" altLang="zh-CN" dirty="0"/>
              <a:t>为</a:t>
            </a:r>
            <a:r>
              <a:rPr lang="en-US" altLang="zh-CN" dirty="0"/>
              <a:t>80</a:t>
            </a:r>
            <a:r>
              <a:rPr lang="zh-CN" altLang="zh-CN" dirty="0"/>
              <a:t>时，</a:t>
            </a:r>
            <a:r>
              <a:rPr lang="en-US" altLang="zh-CN" dirty="0"/>
              <a:t>grade&lt;60</a:t>
            </a:r>
            <a:r>
              <a:rPr lang="zh-CN" altLang="zh-CN" dirty="0"/>
              <a:t>的值为</a:t>
            </a:r>
            <a:r>
              <a:rPr lang="en-US" altLang="zh-CN" dirty="0"/>
              <a:t>False</a:t>
            </a:r>
            <a:r>
              <a:rPr lang="zh-CN" altLang="zh-CN" dirty="0"/>
              <a:t>；若</a:t>
            </a:r>
            <a:r>
              <a:rPr lang="en-US" altLang="zh-CN" dirty="0"/>
              <a:t>grade</a:t>
            </a:r>
            <a:r>
              <a:rPr lang="zh-CN" altLang="zh-CN" dirty="0"/>
              <a:t>为</a:t>
            </a:r>
            <a:r>
              <a:rPr lang="en-US" altLang="zh-CN" dirty="0"/>
              <a:t>50</a:t>
            </a:r>
            <a:r>
              <a:rPr lang="zh-CN" altLang="zh-CN" dirty="0"/>
              <a:t>时</a:t>
            </a:r>
            <a:r>
              <a:rPr lang="en-US" altLang="zh-CN" dirty="0"/>
              <a:t>, grade&lt;60</a:t>
            </a:r>
            <a:r>
              <a:rPr lang="zh-CN" altLang="zh-CN" dirty="0"/>
              <a:t>的值为</a:t>
            </a:r>
            <a:r>
              <a:rPr lang="en-US" altLang="zh-CN" dirty="0"/>
              <a:t>True</a:t>
            </a:r>
            <a:r>
              <a:rPr lang="zh-CN" altLang="zh-CN" dirty="0"/>
              <a:t>。</a:t>
            </a:r>
          </a:p>
          <a:p>
            <a:endParaRPr lang="zh-CN" altLang="en-US" dirty="0"/>
          </a:p>
        </p:txBody>
      </p:sp>
    </p:spTree>
    <p:extLst>
      <p:ext uri="{BB962C8B-B14F-4D97-AF65-F5344CB8AC3E}">
        <p14:creationId xmlns:p14="http://schemas.microsoft.com/office/powerpoint/2010/main" val="2706740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3328770" cy="3954929"/>
          </a:xfrm>
          <a:prstGeom prst="rect">
            <a:avLst/>
          </a:prstGeom>
          <a:noFill/>
        </p:spPr>
        <p:txBody>
          <a:bodyPr wrap="square" rtlCol="0" anchor="t">
            <a:spAutoFit/>
          </a:bodyPr>
          <a:lstStyle/>
          <a:p>
            <a:pPr>
              <a:spcBef>
                <a:spcPts val="600"/>
              </a:spcBef>
              <a:buSzPct val="75000"/>
            </a:pPr>
            <a:r>
              <a:rPr lang="zh-CN" altLang="en-US" sz="2000" dirty="0"/>
              <a:t>（二）双分支结构</a:t>
            </a:r>
          </a:p>
          <a:p>
            <a:pPr>
              <a:spcBef>
                <a:spcPts val="600"/>
              </a:spcBef>
              <a:buSzPct val="75000"/>
            </a:pPr>
            <a:r>
              <a:rPr lang="en-US" altLang="zh-CN" sz="2000" dirty="0"/>
              <a:t>if</a:t>
            </a:r>
            <a:r>
              <a:rPr lang="zh-CN" altLang="en-US" sz="2000" dirty="0"/>
              <a:t>语句双分支结构的语法形式如下。程序执行流程：</a:t>
            </a:r>
            <a:endParaRPr lang="en-US" altLang="zh-CN" sz="2000" dirty="0"/>
          </a:p>
          <a:p>
            <a:pPr>
              <a:spcBef>
                <a:spcPts val="600"/>
              </a:spcBef>
              <a:buSzPct val="75000"/>
            </a:pPr>
            <a:r>
              <a:rPr lang="en-US" altLang="zh-CN" sz="2000" dirty="0"/>
              <a:t>if </a:t>
            </a:r>
            <a:r>
              <a:rPr lang="zh-CN" altLang="en-US" sz="2000" dirty="0"/>
              <a:t>（条件表达式）：</a:t>
            </a:r>
          </a:p>
          <a:p>
            <a:pPr>
              <a:spcBef>
                <a:spcPts val="600"/>
              </a:spcBef>
              <a:buSzPct val="75000"/>
            </a:pPr>
            <a:r>
              <a:rPr lang="en-US" altLang="zh-CN" sz="2000" dirty="0"/>
              <a:t>	</a:t>
            </a:r>
            <a:r>
              <a:rPr lang="zh-CN" altLang="en-US" sz="2000" dirty="0"/>
              <a:t>语句块</a:t>
            </a:r>
            <a:r>
              <a:rPr lang="en-US" altLang="zh-CN" sz="2000" dirty="0"/>
              <a:t>1</a:t>
            </a:r>
          </a:p>
          <a:p>
            <a:pPr>
              <a:spcBef>
                <a:spcPts val="600"/>
              </a:spcBef>
              <a:buSzPct val="75000"/>
            </a:pPr>
            <a:r>
              <a:rPr lang="en-US" altLang="zh-CN" sz="2000" dirty="0"/>
              <a:t>else:</a:t>
            </a:r>
          </a:p>
          <a:p>
            <a:pPr>
              <a:spcBef>
                <a:spcPts val="600"/>
              </a:spcBef>
              <a:buSzPct val="75000"/>
            </a:pPr>
            <a:r>
              <a:rPr lang="en-US" altLang="zh-CN" sz="2000" dirty="0"/>
              <a:t>	</a:t>
            </a:r>
            <a:r>
              <a:rPr lang="zh-CN" altLang="en-US" sz="2000" dirty="0"/>
              <a:t>语句块</a:t>
            </a:r>
            <a:r>
              <a:rPr lang="en-US" altLang="zh-CN" sz="2000" dirty="0"/>
              <a:t>2</a:t>
            </a:r>
          </a:p>
          <a:p>
            <a:pPr>
              <a:spcBef>
                <a:spcPts val="600"/>
              </a:spcBef>
              <a:buSzPct val="75000"/>
            </a:pPr>
            <a:endParaRPr lang="en-US" altLang="zh-CN" sz="2000" dirty="0"/>
          </a:p>
          <a:p>
            <a:pPr>
              <a:spcBef>
                <a:spcPts val="600"/>
              </a:spcBef>
              <a:buSzPct val="75000"/>
            </a:pPr>
            <a:r>
              <a:rPr lang="zh-CN" altLang="zh-CN" dirty="0"/>
              <a:t>若条件表达式的逻辑值为</a:t>
            </a:r>
            <a:r>
              <a:rPr lang="en-US" altLang="zh-CN" dirty="0"/>
              <a:t>True</a:t>
            </a:r>
            <a:r>
              <a:rPr lang="zh-CN" altLang="zh-CN" dirty="0"/>
              <a:t>，则执行语句块</a:t>
            </a:r>
            <a:r>
              <a:rPr lang="en-US" altLang="zh-CN" dirty="0"/>
              <a:t>1</a:t>
            </a:r>
            <a:r>
              <a:rPr lang="zh-CN" altLang="zh-CN" dirty="0"/>
              <a:t>；否则执行语句块</a:t>
            </a:r>
            <a:r>
              <a:rPr lang="en-US" altLang="zh-CN" dirty="0"/>
              <a:t>2</a:t>
            </a:r>
            <a:r>
              <a:rPr lang="zh-CN" altLang="zh-CN" dirty="0"/>
              <a:t>。</a:t>
            </a:r>
            <a:endParaRPr lang="en-US" altLang="zh-CN" sz="2000" dirty="0"/>
          </a:p>
        </p:txBody>
      </p:sp>
      <p:sp>
        <p:nvSpPr>
          <p:cNvPr id="3" name="Rectangle 3">
            <a:extLst>
              <a:ext uri="{FF2B5EF4-FFF2-40B4-BE49-F238E27FC236}">
                <a16:creationId xmlns:a16="http://schemas.microsoft.com/office/drawing/2014/main" id="{C6991FFE-E0E1-487A-B461-D21229D33B36}"/>
              </a:ext>
            </a:extLst>
          </p:cNvPr>
          <p:cNvSpPr>
            <a:spLocks noChangeArrowheads="1"/>
          </p:cNvSpPr>
          <p:nvPr/>
        </p:nvSpPr>
        <p:spPr bwMode="auto">
          <a:xfrm>
            <a:off x="0" y="0"/>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E5229064-F0D8-49BC-96BB-A0DB77917CAB}"/>
              </a:ext>
            </a:extLst>
          </p:cNvPr>
          <p:cNvGraphicFramePr>
            <a:graphicFrameLocks noChangeAspect="1"/>
          </p:cNvGraphicFramePr>
          <p:nvPr>
            <p:extLst>
              <p:ext uri="{D42A27DB-BD31-4B8C-83A1-F6EECF244321}">
                <p14:modId xmlns:p14="http://schemas.microsoft.com/office/powerpoint/2010/main" val="2420240314"/>
              </p:ext>
            </p:extLst>
          </p:nvPr>
        </p:nvGraphicFramePr>
        <p:xfrm>
          <a:off x="5076850" y="128354"/>
          <a:ext cx="2880320" cy="2731081"/>
        </p:xfrm>
        <a:graphic>
          <a:graphicData uri="http://schemas.openxmlformats.org/presentationml/2006/ole">
            <mc:AlternateContent xmlns:mc="http://schemas.openxmlformats.org/markup-compatibility/2006">
              <mc:Choice xmlns:v="urn:schemas-microsoft-com:vml" Requires="v">
                <p:oleObj name="Visio" r:id="rId3" imgW="3221147" imgH="3046564" progId="Visio.Drawing.11">
                  <p:embed/>
                </p:oleObj>
              </mc:Choice>
              <mc:Fallback>
                <p:oleObj name="Visio" r:id="rId3" imgW="3221147" imgH="3046564" progId="Visio.Drawing.11">
                  <p:embed/>
                  <p:pic>
                    <p:nvPicPr>
                      <p:cNvPr id="4" name="对象 3">
                        <a:extLst>
                          <a:ext uri="{FF2B5EF4-FFF2-40B4-BE49-F238E27FC236}">
                            <a16:creationId xmlns:a16="http://schemas.microsoft.com/office/drawing/2014/main" id="{E5229064-F0D8-49BC-96BB-A0DB77917CAB}"/>
                          </a:ext>
                        </a:extLst>
                      </p:cNvPr>
                      <p:cNvPicPr>
                        <a:picLocks noChangeAspect="1" noChangeArrowheads="1"/>
                      </p:cNvPicPr>
                      <p:nvPr/>
                    </p:nvPicPr>
                    <p:blipFill>
                      <a:blip r:embed="rId4"/>
                      <a:srcRect/>
                      <a:stretch>
                        <a:fillRect/>
                      </a:stretch>
                    </p:blipFill>
                    <p:spPr bwMode="auto">
                      <a:xfrm>
                        <a:off x="5076850" y="128354"/>
                        <a:ext cx="2880320" cy="2731081"/>
                      </a:xfrm>
                      <a:prstGeom prst="rect">
                        <a:avLst/>
                      </a:prstGeom>
                      <a:noFill/>
                    </p:spPr>
                  </p:pic>
                </p:oleObj>
              </mc:Fallback>
            </mc:AlternateContent>
          </a:graphicData>
        </a:graphic>
      </p:graphicFrame>
      <p:pic>
        <p:nvPicPr>
          <p:cNvPr id="5" name="图片 4">
            <a:extLst>
              <a:ext uri="{FF2B5EF4-FFF2-40B4-BE49-F238E27FC236}">
                <a16:creationId xmlns:a16="http://schemas.microsoft.com/office/drawing/2014/main" id="{1E23FE2A-FE0C-487F-BE2C-04204AD311EB}"/>
              </a:ext>
            </a:extLst>
          </p:cNvPr>
          <p:cNvPicPr>
            <a:picLocks noChangeAspect="1"/>
          </p:cNvPicPr>
          <p:nvPr/>
        </p:nvPicPr>
        <p:blipFill rotWithShape="1">
          <a:blip r:embed="rId5"/>
          <a:srcRect r="25570" b="12588"/>
          <a:stretch/>
        </p:blipFill>
        <p:spPr>
          <a:xfrm>
            <a:off x="3996730" y="2840157"/>
            <a:ext cx="4987984" cy="2036643"/>
          </a:xfrm>
          <a:prstGeom prst="rect">
            <a:avLst/>
          </a:prstGeom>
        </p:spPr>
      </p:pic>
    </p:spTree>
    <p:extLst>
      <p:ext uri="{BB962C8B-B14F-4D97-AF65-F5344CB8AC3E}">
        <p14:creationId xmlns:p14="http://schemas.microsoft.com/office/powerpoint/2010/main" val="325867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3888432" cy="4247317"/>
          </a:xfrm>
          <a:prstGeom prst="rect">
            <a:avLst/>
          </a:prstGeom>
          <a:noFill/>
        </p:spPr>
        <p:txBody>
          <a:bodyPr wrap="square" rtlCol="0" anchor="t">
            <a:spAutoFit/>
          </a:bodyPr>
          <a:lstStyle/>
          <a:p>
            <a:pPr>
              <a:spcBef>
                <a:spcPts val="600"/>
              </a:spcBef>
              <a:buSzPct val="75000"/>
            </a:pPr>
            <a:r>
              <a:rPr lang="zh-CN" altLang="en-US" sz="2000" dirty="0"/>
              <a:t>（三）多分支结构</a:t>
            </a:r>
          </a:p>
          <a:p>
            <a:pPr>
              <a:spcBef>
                <a:spcPts val="600"/>
              </a:spcBef>
              <a:buSzPct val="75000"/>
            </a:pPr>
            <a:r>
              <a:rPr lang="en-US" altLang="zh-CN" sz="2000" dirty="0"/>
              <a:t>if</a:t>
            </a:r>
            <a:r>
              <a:rPr lang="zh-CN" altLang="en-US" sz="2000" dirty="0"/>
              <a:t>语句多分支结构的语法形式如下。</a:t>
            </a:r>
            <a:endParaRPr lang="en-US" altLang="zh-CN" sz="2000" dirty="0"/>
          </a:p>
          <a:p>
            <a:pPr>
              <a:spcBef>
                <a:spcPts val="600"/>
              </a:spcBef>
              <a:buSzPct val="75000"/>
            </a:pPr>
            <a:r>
              <a:rPr lang="en-US" altLang="zh-CN" sz="2000" dirty="0"/>
              <a:t>if</a:t>
            </a:r>
            <a:r>
              <a:rPr lang="zh-CN" altLang="en-US" sz="2000" dirty="0"/>
              <a:t>（条件表达式</a:t>
            </a:r>
            <a:r>
              <a:rPr lang="en-US" altLang="zh-CN" sz="2000" dirty="0"/>
              <a:t>1</a:t>
            </a:r>
            <a:r>
              <a:rPr lang="zh-CN" altLang="en-US" sz="2000" dirty="0"/>
              <a:t>）：</a:t>
            </a:r>
          </a:p>
          <a:p>
            <a:pPr>
              <a:spcBef>
                <a:spcPts val="600"/>
              </a:spcBef>
              <a:buSzPct val="75000"/>
            </a:pPr>
            <a:r>
              <a:rPr lang="en-US" altLang="zh-CN" sz="2000" dirty="0"/>
              <a:t>	</a:t>
            </a:r>
            <a:r>
              <a:rPr lang="zh-CN" altLang="en-US" sz="2000" dirty="0"/>
              <a:t>语句块</a:t>
            </a:r>
            <a:r>
              <a:rPr lang="en-US" altLang="zh-CN" sz="2000" dirty="0"/>
              <a:t>1</a:t>
            </a:r>
          </a:p>
          <a:p>
            <a:pPr>
              <a:spcBef>
                <a:spcPts val="600"/>
              </a:spcBef>
              <a:buSzPct val="75000"/>
            </a:pPr>
            <a:r>
              <a:rPr lang="en-US" altLang="zh-CN" sz="2000" dirty="0" err="1"/>
              <a:t>elif</a:t>
            </a:r>
            <a:r>
              <a:rPr lang="zh-CN" altLang="en-US" sz="2000" dirty="0"/>
              <a:t>（条件表达式</a:t>
            </a:r>
            <a:r>
              <a:rPr lang="en-US" altLang="zh-CN" sz="2000" dirty="0"/>
              <a:t>2</a:t>
            </a:r>
            <a:r>
              <a:rPr lang="zh-CN" altLang="en-US" sz="2000" dirty="0"/>
              <a:t>）</a:t>
            </a:r>
            <a:r>
              <a:rPr lang="en-US" altLang="zh-CN" sz="2000" dirty="0"/>
              <a:t>:</a:t>
            </a:r>
          </a:p>
          <a:p>
            <a:pPr>
              <a:spcBef>
                <a:spcPts val="600"/>
              </a:spcBef>
              <a:buSzPct val="75000"/>
            </a:pPr>
            <a:r>
              <a:rPr lang="en-US" altLang="zh-CN" sz="2000" dirty="0"/>
              <a:t>	</a:t>
            </a:r>
            <a:r>
              <a:rPr lang="zh-CN" altLang="en-US" sz="2000" dirty="0"/>
              <a:t>语句块</a:t>
            </a:r>
            <a:r>
              <a:rPr lang="en-US" altLang="zh-CN" sz="2000" dirty="0"/>
              <a:t>2</a:t>
            </a:r>
          </a:p>
          <a:p>
            <a:pPr>
              <a:spcBef>
                <a:spcPts val="600"/>
              </a:spcBef>
              <a:buSzPct val="75000"/>
            </a:pPr>
            <a:r>
              <a:rPr lang="en-US" altLang="zh-CN" sz="2000" dirty="0"/>
              <a:t>︙</a:t>
            </a:r>
          </a:p>
          <a:p>
            <a:pPr>
              <a:spcBef>
                <a:spcPts val="600"/>
              </a:spcBef>
              <a:buSzPct val="75000"/>
            </a:pPr>
            <a:r>
              <a:rPr lang="en-US" altLang="zh-CN" sz="2000" dirty="0" err="1"/>
              <a:t>elif</a:t>
            </a:r>
            <a:r>
              <a:rPr lang="zh-CN" altLang="en-US" sz="2000" dirty="0"/>
              <a:t>（条件表达式</a:t>
            </a:r>
            <a:r>
              <a:rPr lang="en-US" altLang="zh-CN" sz="2000" dirty="0"/>
              <a:t>n</a:t>
            </a:r>
            <a:r>
              <a:rPr lang="zh-CN" altLang="en-US" sz="2000" dirty="0"/>
              <a:t>）</a:t>
            </a:r>
            <a:r>
              <a:rPr lang="en-US" altLang="zh-CN" sz="2000" dirty="0"/>
              <a:t>:</a:t>
            </a:r>
          </a:p>
          <a:p>
            <a:pPr>
              <a:spcBef>
                <a:spcPts val="600"/>
              </a:spcBef>
              <a:buSzPct val="75000"/>
            </a:pPr>
            <a:r>
              <a:rPr lang="en-US" altLang="zh-CN" sz="2000" dirty="0"/>
              <a:t>	</a:t>
            </a:r>
            <a:r>
              <a:rPr lang="zh-CN" altLang="en-US" sz="2000" dirty="0"/>
              <a:t>语句块</a:t>
            </a:r>
            <a:r>
              <a:rPr lang="en-US" altLang="zh-CN" sz="2000" dirty="0"/>
              <a:t>n</a:t>
            </a:r>
          </a:p>
          <a:p>
            <a:pPr>
              <a:spcBef>
                <a:spcPts val="600"/>
              </a:spcBef>
              <a:buSzPct val="75000"/>
            </a:pPr>
            <a:r>
              <a:rPr lang="en-US" altLang="zh-CN" sz="2000" dirty="0"/>
              <a:t>[else:</a:t>
            </a:r>
          </a:p>
          <a:p>
            <a:pPr>
              <a:spcBef>
                <a:spcPts val="600"/>
              </a:spcBef>
              <a:buSzPct val="75000"/>
            </a:pPr>
            <a:r>
              <a:rPr lang="en-US" altLang="zh-CN" sz="2000" dirty="0"/>
              <a:t>	</a:t>
            </a:r>
            <a:r>
              <a:rPr lang="zh-CN" altLang="en-US" sz="2000" dirty="0"/>
              <a:t>语句块</a:t>
            </a:r>
            <a:r>
              <a:rPr lang="en-US" altLang="zh-CN" sz="2000" dirty="0"/>
              <a:t>n+1]</a:t>
            </a:r>
          </a:p>
        </p:txBody>
      </p:sp>
      <p:sp>
        <p:nvSpPr>
          <p:cNvPr id="3" name="Rectangle 3">
            <a:extLst>
              <a:ext uri="{FF2B5EF4-FFF2-40B4-BE49-F238E27FC236}">
                <a16:creationId xmlns:a16="http://schemas.microsoft.com/office/drawing/2014/main" id="{74EC4312-6A40-4720-8C52-8546449D2275}"/>
              </a:ext>
            </a:extLst>
          </p:cNvPr>
          <p:cNvSpPr>
            <a:spLocks noChangeArrowheads="1"/>
          </p:cNvSpPr>
          <p:nvPr/>
        </p:nvSpPr>
        <p:spPr bwMode="auto">
          <a:xfrm>
            <a:off x="0" y="0"/>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7BD4B04D-9B61-47C5-B932-AC23BA5D7CCC}"/>
              </a:ext>
            </a:extLst>
          </p:cNvPr>
          <p:cNvPicPr>
            <a:picLocks noChangeAspect="1"/>
          </p:cNvPicPr>
          <p:nvPr/>
        </p:nvPicPr>
        <p:blipFill rotWithShape="1">
          <a:blip r:embed="rId3"/>
          <a:srcRect r="17403" b="7036"/>
          <a:stretch/>
        </p:blipFill>
        <p:spPr>
          <a:xfrm>
            <a:off x="3708698" y="2348353"/>
            <a:ext cx="5040560" cy="2880320"/>
          </a:xfrm>
          <a:prstGeom prst="rect">
            <a:avLst/>
          </a:prstGeom>
        </p:spPr>
      </p:pic>
      <p:sp>
        <p:nvSpPr>
          <p:cNvPr id="2" name="Rectangle 7">
            <a:extLst>
              <a:ext uri="{FF2B5EF4-FFF2-40B4-BE49-F238E27FC236}">
                <a16:creationId xmlns:a16="http://schemas.microsoft.com/office/drawing/2014/main" id="{26451DAF-013C-4768-9225-293CFD5A9DC7}"/>
              </a:ext>
            </a:extLst>
          </p:cNvPr>
          <p:cNvSpPr>
            <a:spLocks noChangeArrowheads="1"/>
          </p:cNvSpPr>
          <p:nvPr/>
        </p:nvSpPr>
        <p:spPr bwMode="auto">
          <a:xfrm>
            <a:off x="5339875" y="0"/>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4EEC79AA-A9F9-45BE-B95D-0DAB9412F963}"/>
              </a:ext>
            </a:extLst>
          </p:cNvPr>
          <p:cNvGraphicFramePr>
            <a:graphicFrameLocks noChangeAspect="1"/>
          </p:cNvGraphicFramePr>
          <p:nvPr>
            <p:extLst>
              <p:ext uri="{D42A27DB-BD31-4B8C-83A1-F6EECF244321}">
                <p14:modId xmlns:p14="http://schemas.microsoft.com/office/powerpoint/2010/main" val="4290599559"/>
              </p:ext>
            </p:extLst>
          </p:nvPr>
        </p:nvGraphicFramePr>
        <p:xfrm>
          <a:off x="5339875" y="0"/>
          <a:ext cx="1790700" cy="2362200"/>
        </p:xfrm>
        <a:graphic>
          <a:graphicData uri="http://schemas.openxmlformats.org/presentationml/2006/ole">
            <mc:AlternateContent xmlns:mc="http://schemas.openxmlformats.org/markup-compatibility/2006">
              <mc:Choice xmlns:v="urn:schemas-microsoft-com:vml" Requires="v">
                <p:oleObj name="Visio" r:id="rId4" imgW="3566219" imgH="4739869" progId="Visio.Drawing.11">
                  <p:embed/>
                </p:oleObj>
              </mc:Choice>
              <mc:Fallback>
                <p:oleObj name="Visio" r:id="rId4" imgW="3566219" imgH="4739869"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9875" y="0"/>
                        <a:ext cx="17907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1539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477328"/>
          </a:xfrm>
          <a:prstGeom prst="rect">
            <a:avLst/>
          </a:prstGeom>
          <a:noFill/>
        </p:spPr>
        <p:txBody>
          <a:bodyPr wrap="square" rtlCol="0" anchor="t">
            <a:spAutoFit/>
          </a:bodyPr>
          <a:lstStyle/>
          <a:p>
            <a:pPr>
              <a:spcBef>
                <a:spcPts val="600"/>
              </a:spcBef>
              <a:buSzPct val="75000"/>
            </a:pPr>
            <a:r>
              <a:rPr lang="zh-CN" altLang="en-US" sz="2000" dirty="0"/>
              <a:t>二、	循环结构</a:t>
            </a:r>
          </a:p>
          <a:p>
            <a:pPr>
              <a:spcBef>
                <a:spcPts val="600"/>
              </a:spcBef>
              <a:buSzPct val="75000"/>
            </a:pPr>
            <a:r>
              <a:rPr lang="zh-CN" altLang="en-US" sz="2000" dirty="0"/>
              <a:t>循环结构是在满足一定条件下反复执行某段语句块的流程控制结构，反复执行的语句块被称为循环体。</a:t>
            </a:r>
            <a:endParaRPr lang="en-US" altLang="zh-CN" sz="2000" dirty="0"/>
          </a:p>
          <a:p>
            <a:pPr>
              <a:spcBef>
                <a:spcPts val="600"/>
              </a:spcBef>
              <a:buSzPct val="75000"/>
            </a:pPr>
            <a:r>
              <a:rPr lang="en-US" altLang="zh-CN" sz="2000" dirty="0"/>
              <a:t>Python</a:t>
            </a:r>
            <a:r>
              <a:rPr lang="zh-CN" altLang="en-US" sz="2000" dirty="0"/>
              <a:t>使用</a:t>
            </a:r>
            <a:r>
              <a:rPr lang="en-US" altLang="zh-CN" sz="2000" dirty="0"/>
              <a:t>while</a:t>
            </a:r>
            <a:r>
              <a:rPr lang="zh-CN" altLang="en-US" sz="2000" dirty="0"/>
              <a:t>语句和</a:t>
            </a:r>
            <a:r>
              <a:rPr lang="en-US" altLang="zh-CN" sz="2000" dirty="0"/>
              <a:t>for</a:t>
            </a:r>
            <a:r>
              <a:rPr lang="zh-CN" altLang="en-US" sz="2000" dirty="0"/>
              <a:t>语句实现循环结构。</a:t>
            </a:r>
          </a:p>
        </p:txBody>
      </p:sp>
    </p:spTree>
    <p:extLst>
      <p:ext uri="{BB962C8B-B14F-4D97-AF65-F5344CB8AC3E}">
        <p14:creationId xmlns:p14="http://schemas.microsoft.com/office/powerpoint/2010/main" val="1704438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3960440" cy="4370427"/>
          </a:xfrm>
          <a:prstGeom prst="rect">
            <a:avLst/>
          </a:prstGeom>
          <a:noFill/>
        </p:spPr>
        <p:txBody>
          <a:bodyPr wrap="square" rtlCol="0" anchor="t">
            <a:spAutoFit/>
          </a:bodyPr>
          <a:lstStyle/>
          <a:p>
            <a:pPr>
              <a:spcBef>
                <a:spcPts val="600"/>
              </a:spcBef>
              <a:buSzPct val="75000"/>
            </a:pPr>
            <a:r>
              <a:rPr lang="zh-CN" altLang="en-US" sz="2000" dirty="0"/>
              <a:t>（一）</a:t>
            </a:r>
            <a:r>
              <a:rPr lang="en-US" altLang="zh-CN" sz="2000" dirty="0"/>
              <a:t>while</a:t>
            </a:r>
            <a:r>
              <a:rPr lang="zh-CN" altLang="en-US" sz="2000" dirty="0"/>
              <a:t>循环</a:t>
            </a:r>
          </a:p>
          <a:p>
            <a:pPr>
              <a:spcBef>
                <a:spcPts val="600"/>
              </a:spcBef>
              <a:buSzPct val="75000"/>
            </a:pPr>
            <a:r>
              <a:rPr lang="en-US" altLang="zh-CN" sz="2000" dirty="0"/>
              <a:t>while</a:t>
            </a:r>
            <a:r>
              <a:rPr lang="zh-CN" altLang="en-US" sz="2000" dirty="0"/>
              <a:t>语句执行流程如图 </a:t>
            </a:r>
            <a:r>
              <a:rPr lang="en-US" altLang="zh-CN" sz="2000" dirty="0"/>
              <a:t>2 5</a:t>
            </a:r>
            <a:r>
              <a:rPr lang="zh-CN" altLang="en-US" sz="2000" dirty="0"/>
              <a:t>所示，</a:t>
            </a:r>
            <a:r>
              <a:rPr lang="en-US" altLang="zh-CN" sz="2000" dirty="0"/>
              <a:t>while</a:t>
            </a:r>
            <a:r>
              <a:rPr lang="zh-CN" altLang="en-US" sz="2000" dirty="0"/>
              <a:t>语句的语法形式为：</a:t>
            </a:r>
          </a:p>
          <a:p>
            <a:pPr>
              <a:spcBef>
                <a:spcPts val="600"/>
              </a:spcBef>
              <a:buSzPct val="75000"/>
            </a:pPr>
            <a:r>
              <a:rPr lang="en-US" altLang="zh-CN" sz="2000" dirty="0"/>
              <a:t>while</a:t>
            </a:r>
            <a:r>
              <a:rPr lang="zh-CN" altLang="en-US" sz="2000" dirty="0"/>
              <a:t>（条件表达式）</a:t>
            </a:r>
            <a:r>
              <a:rPr lang="en-US" altLang="zh-CN" sz="2000" dirty="0"/>
              <a:t>:</a:t>
            </a:r>
            <a:endParaRPr lang="zh-CN" altLang="en-US" sz="2000" dirty="0"/>
          </a:p>
          <a:p>
            <a:pPr>
              <a:spcBef>
                <a:spcPts val="600"/>
              </a:spcBef>
              <a:buSzPct val="75000"/>
            </a:pPr>
            <a:r>
              <a:rPr lang="en-US" altLang="zh-CN" sz="2000" dirty="0"/>
              <a:t>	</a:t>
            </a:r>
            <a:r>
              <a:rPr lang="zh-CN" altLang="en-US" sz="2000" dirty="0"/>
              <a:t>循环体</a:t>
            </a:r>
            <a:endParaRPr lang="en-US" altLang="zh-CN" sz="2000" dirty="0"/>
          </a:p>
          <a:p>
            <a:pPr>
              <a:spcBef>
                <a:spcPts val="600"/>
              </a:spcBef>
              <a:buSzPct val="75000"/>
            </a:pPr>
            <a:r>
              <a:rPr lang="en-US" altLang="zh-CN" dirty="0"/>
              <a:t>while</a:t>
            </a:r>
            <a:r>
              <a:rPr lang="zh-CN" altLang="zh-CN" dirty="0"/>
              <a:t>语句的执行过程是先判断条件表达式的值，若值为</a:t>
            </a:r>
            <a:r>
              <a:rPr lang="en-US" altLang="zh-CN" dirty="0"/>
              <a:t>True</a:t>
            </a:r>
            <a:r>
              <a:rPr lang="zh-CN" altLang="zh-CN" dirty="0"/>
              <a:t>则执行循环体，否则将跳过循环体执行</a:t>
            </a:r>
            <a:r>
              <a:rPr lang="en-US" altLang="zh-CN" dirty="0"/>
              <a:t>while</a:t>
            </a:r>
            <a:r>
              <a:rPr lang="zh-CN" altLang="zh-CN" dirty="0"/>
              <a:t>语句后面的语句。每次循环体执行完毕后再转到判断条件表达式判断真假以决定是否再次执行循环体。</a:t>
            </a:r>
          </a:p>
          <a:p>
            <a:pPr>
              <a:spcBef>
                <a:spcPts val="600"/>
              </a:spcBef>
              <a:buSzPct val="75000"/>
            </a:pPr>
            <a:endParaRPr lang="zh-CN" altLang="en-US" sz="2000" dirty="0"/>
          </a:p>
          <a:p>
            <a:pPr marL="342900" indent="-342900">
              <a:spcBef>
                <a:spcPts val="600"/>
              </a:spcBef>
              <a:buSzPct val="75000"/>
              <a:buFont typeface="Wingdings" panose="05000000000000000000" pitchFamily="2" charset="2"/>
              <a:buChar char="l"/>
            </a:pPr>
            <a:endParaRPr lang="zh-CN" altLang="en-US" sz="2000" dirty="0"/>
          </a:p>
        </p:txBody>
      </p:sp>
      <p:sp>
        <p:nvSpPr>
          <p:cNvPr id="2" name="Rectangle 2">
            <a:extLst>
              <a:ext uri="{FF2B5EF4-FFF2-40B4-BE49-F238E27FC236}">
                <a16:creationId xmlns:a16="http://schemas.microsoft.com/office/drawing/2014/main" id="{CA957813-6977-4916-91BA-AA39DFDB1364}"/>
              </a:ext>
            </a:extLst>
          </p:cNvPr>
          <p:cNvSpPr>
            <a:spLocks noChangeArrowheads="1"/>
          </p:cNvSpPr>
          <p:nvPr/>
        </p:nvSpPr>
        <p:spPr bwMode="auto">
          <a:xfrm>
            <a:off x="0" y="0"/>
            <a:ext cx="9145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2E912F8E-B65A-4FED-9C00-B84B0D0D8702}"/>
              </a:ext>
            </a:extLst>
          </p:cNvPr>
          <p:cNvGraphicFramePr>
            <a:graphicFrameLocks noChangeAspect="1"/>
          </p:cNvGraphicFramePr>
          <p:nvPr>
            <p:extLst>
              <p:ext uri="{D42A27DB-BD31-4B8C-83A1-F6EECF244321}">
                <p14:modId xmlns:p14="http://schemas.microsoft.com/office/powerpoint/2010/main" val="3705866367"/>
              </p:ext>
            </p:extLst>
          </p:nvPr>
        </p:nvGraphicFramePr>
        <p:xfrm>
          <a:off x="5292874" y="268289"/>
          <a:ext cx="2088232" cy="2321699"/>
        </p:xfrm>
        <a:graphic>
          <a:graphicData uri="http://schemas.openxmlformats.org/presentationml/2006/ole">
            <mc:AlternateContent xmlns:mc="http://schemas.openxmlformats.org/markup-compatibility/2006">
              <mc:Choice xmlns:v="urn:schemas-microsoft-com:vml" Requires="v">
                <p:oleObj name="Visio" r:id="rId3" imgW="2393576" imgH="2645064" progId="Visio.Drawing.11">
                  <p:embed/>
                </p:oleObj>
              </mc:Choice>
              <mc:Fallback>
                <p:oleObj name="Visio" r:id="rId3" imgW="2393576" imgH="2645064" progId="Visio.Drawing.11">
                  <p:embed/>
                  <p:pic>
                    <p:nvPicPr>
                      <p:cNvPr id="3" name="对象 2">
                        <a:extLst>
                          <a:ext uri="{FF2B5EF4-FFF2-40B4-BE49-F238E27FC236}">
                            <a16:creationId xmlns:a16="http://schemas.microsoft.com/office/drawing/2014/main" id="{2E912F8E-B65A-4FED-9C00-B84B0D0D8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874" y="268289"/>
                        <a:ext cx="2088232" cy="2321699"/>
                      </a:xfrm>
                      <a:prstGeom prst="rect">
                        <a:avLst/>
                      </a:prstGeom>
                      <a:noFill/>
                    </p:spPr>
                  </p:pic>
                </p:oleObj>
              </mc:Fallback>
            </mc:AlternateContent>
          </a:graphicData>
        </a:graphic>
      </p:graphicFrame>
      <p:pic>
        <p:nvPicPr>
          <p:cNvPr id="4" name="图片 3">
            <a:extLst>
              <a:ext uri="{FF2B5EF4-FFF2-40B4-BE49-F238E27FC236}">
                <a16:creationId xmlns:a16="http://schemas.microsoft.com/office/drawing/2014/main" id="{8F375642-5917-4E69-AC00-5F8C209FFD86}"/>
              </a:ext>
            </a:extLst>
          </p:cNvPr>
          <p:cNvPicPr>
            <a:picLocks noChangeAspect="1"/>
          </p:cNvPicPr>
          <p:nvPr/>
        </p:nvPicPr>
        <p:blipFill rotWithShape="1">
          <a:blip r:embed="rId5"/>
          <a:srcRect r="18183" b="14465"/>
          <a:stretch/>
        </p:blipFill>
        <p:spPr>
          <a:xfrm>
            <a:off x="4068738" y="2860576"/>
            <a:ext cx="5059883" cy="1614423"/>
          </a:xfrm>
          <a:prstGeom prst="rect">
            <a:avLst/>
          </a:prstGeom>
        </p:spPr>
      </p:pic>
    </p:spTree>
    <p:extLst>
      <p:ext uri="{BB962C8B-B14F-4D97-AF65-F5344CB8AC3E}">
        <p14:creationId xmlns:p14="http://schemas.microsoft.com/office/powerpoint/2010/main" val="3929018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3528392" cy="2785378"/>
          </a:xfrm>
          <a:prstGeom prst="rect">
            <a:avLst/>
          </a:prstGeom>
          <a:noFill/>
        </p:spPr>
        <p:txBody>
          <a:bodyPr wrap="square" rtlCol="0" anchor="t">
            <a:spAutoFit/>
          </a:bodyPr>
          <a:lstStyle/>
          <a:p>
            <a:pPr>
              <a:spcBef>
                <a:spcPts val="600"/>
              </a:spcBef>
              <a:buSzPct val="75000"/>
            </a:pPr>
            <a:r>
              <a:rPr lang="zh-CN" altLang="en-US" sz="2000" dirty="0"/>
              <a:t>（二）</a:t>
            </a:r>
            <a:r>
              <a:rPr lang="en-US" altLang="zh-CN" sz="2000" dirty="0"/>
              <a:t>for</a:t>
            </a:r>
            <a:r>
              <a:rPr lang="zh-CN" altLang="en-US" sz="2000" dirty="0"/>
              <a:t>循环</a:t>
            </a:r>
          </a:p>
          <a:p>
            <a:pPr>
              <a:spcBef>
                <a:spcPts val="600"/>
              </a:spcBef>
              <a:buSzPct val="75000"/>
            </a:pPr>
            <a:r>
              <a:rPr lang="en-US" altLang="zh-CN" sz="2000" dirty="0"/>
              <a:t>for</a:t>
            </a:r>
            <a:r>
              <a:rPr lang="zh-CN" altLang="en-US" sz="2000" dirty="0"/>
              <a:t>语句通常用来遍历字符串、列表、元组等序列数据类型中的元素。对序列中的每个元素执行一次相关的循环体。</a:t>
            </a:r>
            <a:r>
              <a:rPr lang="en-US" altLang="zh-CN" sz="2000" dirty="0"/>
              <a:t>for</a:t>
            </a:r>
            <a:r>
              <a:rPr lang="zh-CN" altLang="en-US" sz="2000" dirty="0"/>
              <a:t>语句的语法形式为：</a:t>
            </a:r>
          </a:p>
          <a:p>
            <a:pPr>
              <a:spcBef>
                <a:spcPts val="600"/>
              </a:spcBef>
              <a:buSzPct val="75000"/>
            </a:pPr>
            <a:r>
              <a:rPr lang="en-US" altLang="zh-CN" sz="2000" dirty="0"/>
              <a:t>for </a:t>
            </a:r>
            <a:r>
              <a:rPr lang="zh-CN" altLang="en-US" sz="2000" dirty="0"/>
              <a:t>变量 </a:t>
            </a:r>
            <a:r>
              <a:rPr lang="en-US" altLang="zh-CN" sz="2000" dirty="0"/>
              <a:t>in </a:t>
            </a:r>
            <a:r>
              <a:rPr lang="zh-CN" altLang="en-US" sz="2000" dirty="0"/>
              <a:t>序列</a:t>
            </a:r>
            <a:r>
              <a:rPr lang="en-US" altLang="zh-CN" sz="2000" dirty="0"/>
              <a:t>:</a:t>
            </a:r>
          </a:p>
          <a:p>
            <a:pPr>
              <a:spcBef>
                <a:spcPts val="600"/>
              </a:spcBef>
              <a:buSzPct val="75000"/>
            </a:pPr>
            <a:r>
              <a:rPr lang="en-US" altLang="zh-CN" sz="2000" dirty="0"/>
              <a:t>	</a:t>
            </a:r>
            <a:r>
              <a:rPr lang="zh-CN" altLang="en-US" sz="2000" dirty="0"/>
              <a:t>循环体</a:t>
            </a:r>
          </a:p>
        </p:txBody>
      </p:sp>
      <p:pic>
        <p:nvPicPr>
          <p:cNvPr id="2" name="图片 1">
            <a:extLst>
              <a:ext uri="{FF2B5EF4-FFF2-40B4-BE49-F238E27FC236}">
                <a16:creationId xmlns:a16="http://schemas.microsoft.com/office/drawing/2014/main" id="{0F624E01-2477-447C-96D3-0CB9B530A8FF}"/>
              </a:ext>
            </a:extLst>
          </p:cNvPr>
          <p:cNvPicPr>
            <a:picLocks noChangeAspect="1"/>
          </p:cNvPicPr>
          <p:nvPr/>
        </p:nvPicPr>
        <p:blipFill rotWithShape="1">
          <a:blip r:embed="rId3"/>
          <a:srcRect r="33118" b="12598"/>
          <a:stretch/>
        </p:blipFill>
        <p:spPr>
          <a:xfrm>
            <a:off x="3981500" y="250585"/>
            <a:ext cx="4758671" cy="2108247"/>
          </a:xfrm>
          <a:prstGeom prst="rect">
            <a:avLst/>
          </a:prstGeom>
        </p:spPr>
      </p:pic>
      <p:pic>
        <p:nvPicPr>
          <p:cNvPr id="3" name="图片 2">
            <a:extLst>
              <a:ext uri="{FF2B5EF4-FFF2-40B4-BE49-F238E27FC236}">
                <a16:creationId xmlns:a16="http://schemas.microsoft.com/office/drawing/2014/main" id="{152C03EE-922E-4BFB-AF8F-ACB49BD6628E}"/>
              </a:ext>
            </a:extLst>
          </p:cNvPr>
          <p:cNvPicPr>
            <a:picLocks noChangeAspect="1"/>
          </p:cNvPicPr>
          <p:nvPr/>
        </p:nvPicPr>
        <p:blipFill rotWithShape="1">
          <a:blip r:embed="rId4"/>
          <a:srcRect r="32246" b="10850"/>
          <a:stretch/>
        </p:blipFill>
        <p:spPr>
          <a:xfrm>
            <a:off x="3981500" y="2572544"/>
            <a:ext cx="4990708" cy="2448272"/>
          </a:xfrm>
          <a:prstGeom prst="rect">
            <a:avLst/>
          </a:prstGeom>
        </p:spPr>
      </p:pic>
    </p:spTree>
    <p:extLst>
      <p:ext uri="{BB962C8B-B14F-4D97-AF65-F5344CB8AC3E}">
        <p14:creationId xmlns:p14="http://schemas.microsoft.com/office/powerpoint/2010/main" val="3710694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646331"/>
          </a:xfrm>
          <a:prstGeom prst="rect">
            <a:avLst/>
          </a:prstGeom>
          <a:noFill/>
        </p:spPr>
        <p:txBody>
          <a:bodyPr wrap="square" rtlCol="0" anchor="t">
            <a:spAutoFit/>
          </a:bodyPr>
          <a:lstStyle/>
          <a:p>
            <a:pPr latinLnBrk="0"/>
            <a:r>
              <a:rPr lang="zh-CN" altLang="en-US" dirty="0"/>
              <a:t>（</a:t>
            </a:r>
            <a:r>
              <a:rPr lang="zh-CN" altLang="zh-CN" b="1" dirty="0"/>
              <a:t>三）</a:t>
            </a:r>
            <a:r>
              <a:rPr lang="en-US" altLang="zh-CN" b="1" dirty="0"/>
              <a:t>break</a:t>
            </a:r>
            <a:r>
              <a:rPr lang="zh-CN" altLang="zh-CN" b="1" dirty="0"/>
              <a:t>语句</a:t>
            </a:r>
            <a:endParaRPr lang="zh-CN" altLang="zh-CN" dirty="0"/>
          </a:p>
          <a:p>
            <a:pPr latinLnBrk="0"/>
            <a:r>
              <a:rPr lang="en-US" altLang="zh-CN" dirty="0"/>
              <a:t>break</a:t>
            </a:r>
            <a:r>
              <a:rPr lang="zh-CN" altLang="zh-CN" dirty="0"/>
              <a:t>语句用于控制程序提前结束循环而执行循环体后面的语句。</a:t>
            </a:r>
          </a:p>
        </p:txBody>
      </p:sp>
      <p:pic>
        <p:nvPicPr>
          <p:cNvPr id="2" name="图片 1">
            <a:extLst>
              <a:ext uri="{FF2B5EF4-FFF2-40B4-BE49-F238E27FC236}">
                <a16:creationId xmlns:a16="http://schemas.microsoft.com/office/drawing/2014/main" id="{5E47A689-F77D-416C-A103-B1CA92548344}"/>
              </a:ext>
            </a:extLst>
          </p:cNvPr>
          <p:cNvPicPr>
            <a:picLocks noChangeAspect="1"/>
          </p:cNvPicPr>
          <p:nvPr/>
        </p:nvPicPr>
        <p:blipFill rotWithShape="1">
          <a:blip r:embed="rId3"/>
          <a:srcRect r="21846" b="8163"/>
          <a:stretch/>
        </p:blipFill>
        <p:spPr>
          <a:xfrm>
            <a:off x="1548458" y="1492423"/>
            <a:ext cx="5328592" cy="3475169"/>
          </a:xfrm>
          <a:prstGeom prst="rect">
            <a:avLst/>
          </a:prstGeom>
        </p:spPr>
      </p:pic>
    </p:spTree>
    <p:extLst>
      <p:ext uri="{BB962C8B-B14F-4D97-AF65-F5344CB8AC3E}">
        <p14:creationId xmlns:p14="http://schemas.microsoft.com/office/powerpoint/2010/main" val="69709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Freeform 28"/>
          <p:cNvSpPr/>
          <p:nvPr/>
        </p:nvSpPr>
        <p:spPr>
          <a:xfrm>
            <a:off x="4101871" y="1924472"/>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722951" y="1996480"/>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89600" y="2299292"/>
            <a:ext cx="1848485" cy="1388597"/>
            <a:chOff x="403494" y="2256276"/>
            <a:chExt cx="1848164" cy="1388357"/>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403494" y="3336909"/>
              <a:ext cx="1848164" cy="307724"/>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zh-CN" altLang="en-US" sz="2000" b="1" dirty="0">
                  <a:solidFill>
                    <a:schemeClr val="tx2"/>
                  </a:solidFill>
                  <a:latin typeface="华文中宋" panose="02010600040101010101" charset="-122"/>
                  <a:ea typeface="华文中宋" panose="02010600040101010101" charset="-122"/>
                </a:rPr>
                <a:t>数据类型</a:t>
              </a:r>
            </a:p>
          </p:txBody>
        </p:sp>
      </p:grpSp>
      <p:grpSp>
        <p:nvGrpSpPr>
          <p:cNvPr id="3" name="组合 2"/>
          <p:cNvGrpSpPr/>
          <p:nvPr/>
        </p:nvGrpSpPr>
        <p:grpSpPr>
          <a:xfrm>
            <a:off x="4057328" y="2257016"/>
            <a:ext cx="1206633" cy="1421411"/>
            <a:chOff x="2328356" y="2256276"/>
            <a:chExt cx="1206424" cy="1421165"/>
          </a:xfrm>
        </p:grpSpPr>
        <p:sp>
          <p:nvSpPr>
            <p:cNvPr id="41" name="TextBox 36"/>
            <p:cNvSpPr txBox="1"/>
            <p:nvPr/>
          </p:nvSpPr>
          <p:spPr>
            <a:xfrm>
              <a:off x="2328356"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2425498" y="3369717"/>
              <a:ext cx="1025744"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流程控制</a:t>
              </a:r>
            </a:p>
          </p:txBody>
        </p:sp>
      </p:grpSp>
      <p:sp>
        <p:nvSpPr>
          <p:cNvPr id="31" name="Freeform 28"/>
          <p:cNvSpPr/>
          <p:nvPr/>
        </p:nvSpPr>
        <p:spPr>
          <a:xfrm>
            <a:off x="7209625" y="2000439"/>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9ABE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2" name="组合 31"/>
          <p:cNvGrpSpPr/>
          <p:nvPr/>
        </p:nvGrpSpPr>
        <p:grpSpPr>
          <a:xfrm>
            <a:off x="7127197" y="2303252"/>
            <a:ext cx="1282402" cy="1421419"/>
            <a:chOff x="3930910" y="2256276"/>
            <a:chExt cx="1282180" cy="1421172"/>
          </a:xfrm>
        </p:grpSpPr>
        <p:sp>
          <p:nvSpPr>
            <p:cNvPr id="33"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34" name="TextBox 58"/>
            <p:cNvSpPr txBox="1"/>
            <p:nvPr/>
          </p:nvSpPr>
          <p:spPr bwMode="auto">
            <a:xfrm>
              <a:off x="3930910" y="3369725"/>
              <a:ext cx="1282180" cy="307723"/>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函数与模块</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923330"/>
          </a:xfrm>
          <a:prstGeom prst="rect">
            <a:avLst/>
          </a:prstGeom>
          <a:noFill/>
        </p:spPr>
        <p:txBody>
          <a:bodyPr wrap="square" rtlCol="0" anchor="t">
            <a:spAutoFit/>
          </a:bodyPr>
          <a:lstStyle/>
          <a:p>
            <a:pPr latinLnBrk="0"/>
            <a:r>
              <a:rPr lang="zh-CN" altLang="en-US" dirty="0"/>
              <a:t>（</a:t>
            </a:r>
            <a:r>
              <a:rPr lang="zh-CN" altLang="zh-CN" b="1" dirty="0"/>
              <a:t>四）</a:t>
            </a:r>
            <a:r>
              <a:rPr lang="en-US" altLang="zh-CN" b="1" dirty="0"/>
              <a:t>continue</a:t>
            </a:r>
            <a:r>
              <a:rPr lang="zh-CN" altLang="zh-CN" b="1" dirty="0"/>
              <a:t>语句</a:t>
            </a:r>
            <a:endParaRPr lang="zh-CN" altLang="zh-CN" dirty="0"/>
          </a:p>
          <a:p>
            <a:pPr latinLnBrk="0"/>
            <a:r>
              <a:rPr lang="en-US" altLang="zh-CN" dirty="0"/>
              <a:t>continue</a:t>
            </a:r>
            <a:r>
              <a:rPr lang="zh-CN" altLang="zh-CN" dirty="0"/>
              <a:t>语句用于结束本次循环，重新判断条件表达式值真假，若为</a:t>
            </a:r>
            <a:r>
              <a:rPr lang="en-US" altLang="zh-CN" dirty="0"/>
              <a:t>True</a:t>
            </a:r>
            <a:r>
              <a:rPr lang="zh-CN" altLang="zh-CN" dirty="0"/>
              <a:t>，则继续循环，否则，结束循环。</a:t>
            </a:r>
          </a:p>
        </p:txBody>
      </p:sp>
      <p:pic>
        <p:nvPicPr>
          <p:cNvPr id="6" name="图片 5">
            <a:extLst>
              <a:ext uri="{FF2B5EF4-FFF2-40B4-BE49-F238E27FC236}">
                <a16:creationId xmlns:a16="http://schemas.microsoft.com/office/drawing/2014/main" id="{8281B5D8-E90F-47E6-B10A-DDD27F7C5694}"/>
              </a:ext>
            </a:extLst>
          </p:cNvPr>
          <p:cNvPicPr>
            <a:picLocks noChangeAspect="1"/>
          </p:cNvPicPr>
          <p:nvPr/>
        </p:nvPicPr>
        <p:blipFill>
          <a:blip r:embed="rId3"/>
          <a:stretch>
            <a:fillRect/>
          </a:stretch>
        </p:blipFill>
        <p:spPr>
          <a:xfrm>
            <a:off x="1764482" y="1695674"/>
            <a:ext cx="5963840" cy="3179226"/>
          </a:xfrm>
          <a:prstGeom prst="rect">
            <a:avLst/>
          </a:prstGeom>
        </p:spPr>
      </p:pic>
    </p:spTree>
    <p:extLst>
      <p:ext uri="{BB962C8B-B14F-4D97-AF65-F5344CB8AC3E}">
        <p14:creationId xmlns:p14="http://schemas.microsoft.com/office/powerpoint/2010/main" val="1689413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9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177162" y="2153133"/>
            <a:ext cx="4104456" cy="707886"/>
          </a:xfrm>
          <a:prstGeom prst="rect">
            <a:avLst/>
          </a:prstGeom>
          <a:noFill/>
        </p:spPr>
        <p:txBody>
          <a:bodyPr wrap="square" rtlCol="0">
            <a:spAutoFit/>
          </a:bodyPr>
          <a:lstStyle/>
          <a:p>
            <a:pPr algn="ctr"/>
            <a:r>
              <a:rPr lang="zh-CN" altLang="en-US" sz="4000" b="1" spc="300" dirty="0">
                <a:solidFill>
                  <a:schemeClr val="accent1"/>
                </a:solidFill>
                <a:latin typeface="黑体" panose="02010609060101010101" charset="-122"/>
                <a:ea typeface="黑体" panose="02010609060101010101" charset="-122"/>
              </a:rPr>
              <a:t>函数与模块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909036"/>
          </a:xfrm>
          <a:prstGeom prst="rect">
            <a:avLst/>
          </a:prstGeom>
          <a:noFill/>
        </p:spPr>
        <p:txBody>
          <a:bodyPr wrap="square" rtlCol="0" anchor="t">
            <a:spAutoFit/>
          </a:bodyPr>
          <a:lstStyle/>
          <a:p>
            <a:pPr lvl="0" latinLnBrk="0"/>
            <a:r>
              <a:rPr lang="zh-CN" altLang="zh-CN" b="1" dirty="0"/>
              <a:t>函数</a:t>
            </a:r>
          </a:p>
          <a:p>
            <a:pPr latinLnBrk="1"/>
            <a:r>
              <a:rPr lang="zh-CN" altLang="zh-CN" dirty="0"/>
              <a:t>函数是一段相对独立的完成特定操作的可重用的程序代码块。实现函数的代码只有被调用时才执行。</a:t>
            </a:r>
            <a:r>
              <a:rPr lang="en-US" altLang="zh-CN" dirty="0"/>
              <a:t>Python</a:t>
            </a:r>
            <a:r>
              <a:rPr lang="zh-CN" altLang="zh-CN" dirty="0"/>
              <a:t>中的函数分为系统内置函数和用户自定义函数两种。系统内置函数是</a:t>
            </a:r>
            <a:r>
              <a:rPr lang="en-US" altLang="zh-CN" dirty="0"/>
              <a:t>Python</a:t>
            </a:r>
            <a:r>
              <a:rPr lang="zh-CN" altLang="zh-CN" dirty="0"/>
              <a:t>自带的预定义函数，主要包含大量的标准库函数。通过</a:t>
            </a:r>
            <a:r>
              <a:rPr lang="en-US" altLang="zh-CN" dirty="0"/>
              <a:t>import</a:t>
            </a:r>
            <a:r>
              <a:rPr lang="zh-CN" altLang="zh-CN" dirty="0"/>
              <a:t>语句将所需函数库导入程序后，便可在程序中直接调用函数库中的函数。用户自定义函数是程序员根据需要自行定义的函数。用户自定义函数的语法如下</a:t>
            </a:r>
            <a:r>
              <a:rPr lang="en-US" altLang="zh-CN" dirty="0"/>
              <a:t>:</a:t>
            </a:r>
          </a:p>
          <a:p>
            <a:pPr latinLnBrk="1"/>
            <a:endParaRPr lang="zh-CN" altLang="zh-CN" dirty="0"/>
          </a:p>
          <a:p>
            <a:pPr latinLnBrk="1"/>
            <a:r>
              <a:rPr lang="en-US" altLang="zh-CN" dirty="0"/>
              <a:t>def  </a:t>
            </a:r>
            <a:r>
              <a:rPr lang="zh-CN" altLang="zh-CN" dirty="0"/>
              <a:t>函数名</a:t>
            </a:r>
            <a:r>
              <a:rPr lang="en-US" altLang="zh-CN" dirty="0"/>
              <a:t>(</a:t>
            </a:r>
            <a:r>
              <a:rPr lang="zh-CN" altLang="zh-CN" dirty="0"/>
              <a:t>参数</a:t>
            </a:r>
            <a:r>
              <a:rPr lang="en-US" altLang="zh-CN" dirty="0"/>
              <a:t>1</a:t>
            </a:r>
            <a:r>
              <a:rPr lang="zh-CN" altLang="zh-CN" dirty="0"/>
              <a:t>，参数</a:t>
            </a:r>
            <a:r>
              <a:rPr lang="en-US" altLang="zh-CN" dirty="0"/>
              <a:t>2</a:t>
            </a:r>
            <a:r>
              <a:rPr lang="zh-CN" altLang="zh-CN" dirty="0"/>
              <a:t>…</a:t>
            </a:r>
            <a:r>
              <a:rPr lang="en-US" altLang="zh-CN" dirty="0"/>
              <a:t>):  	# </a:t>
            </a:r>
            <a:r>
              <a:rPr lang="zh-CN" altLang="zh-CN" dirty="0"/>
              <a:t>注意冒号是语法必备元素</a:t>
            </a:r>
          </a:p>
          <a:p>
            <a:pPr latinLnBrk="1"/>
            <a:r>
              <a:rPr lang="en-US" altLang="zh-CN" dirty="0"/>
              <a:t>	</a:t>
            </a:r>
            <a:r>
              <a:rPr lang="zh-CN" altLang="zh-CN" dirty="0"/>
              <a:t>函数语句块</a:t>
            </a:r>
            <a:r>
              <a:rPr lang="en-US" altLang="zh-CN" dirty="0"/>
              <a:t>	# </a:t>
            </a:r>
            <a:r>
              <a:rPr lang="zh-CN" altLang="zh-CN" dirty="0"/>
              <a:t>缩进表明明语句块内的所有语句都在本函数作用域下</a:t>
            </a:r>
          </a:p>
          <a:p>
            <a:pPr latinLnBrk="1"/>
            <a:r>
              <a:rPr lang="en-US" altLang="zh-CN" dirty="0"/>
              <a:t>	[return </a:t>
            </a:r>
            <a:r>
              <a:rPr lang="zh-CN" altLang="zh-CN" dirty="0"/>
              <a:t>表达式</a:t>
            </a:r>
            <a:r>
              <a:rPr lang="en-US" altLang="zh-CN" dirty="0"/>
              <a:t>]   	#</a:t>
            </a:r>
            <a:r>
              <a:rPr lang="zh-CN" altLang="zh-CN" dirty="0"/>
              <a:t>方括号表示可能有返回值，也有可能没有返回值 </a:t>
            </a:r>
            <a:endParaRPr lang="en-US" altLang="zh-CN" dirty="0"/>
          </a:p>
          <a:p>
            <a:pPr latinLnBrk="1"/>
            <a:endParaRPr lang="en-US" altLang="zh-CN" dirty="0"/>
          </a:p>
          <a:p>
            <a:pPr latinLnBrk="1"/>
            <a:r>
              <a:rPr lang="zh-CN" altLang="en-US" dirty="0"/>
              <a:t>下一页的</a:t>
            </a:r>
            <a:r>
              <a:rPr lang="en-US" altLang="zh-CN" dirty="0" err="1"/>
              <a:t>findCommon</a:t>
            </a:r>
            <a:r>
              <a:rPr lang="en-US" altLang="zh-CN" dirty="0"/>
              <a:t>()</a:t>
            </a:r>
            <a:r>
              <a:rPr lang="zh-CN" altLang="zh-CN" dirty="0"/>
              <a:t>函数是用于查找两个列表</a:t>
            </a:r>
            <a:r>
              <a:rPr lang="en-US" altLang="zh-CN" dirty="0"/>
              <a:t>list1</a:t>
            </a:r>
            <a:r>
              <a:rPr lang="zh-CN" altLang="zh-CN" dirty="0"/>
              <a:t>和</a:t>
            </a:r>
            <a:r>
              <a:rPr lang="en-US" altLang="zh-CN" dirty="0"/>
              <a:t>list2</a:t>
            </a:r>
            <a:r>
              <a:rPr lang="zh-CN" altLang="zh-CN" dirty="0"/>
              <a:t>中公共元素，而</a:t>
            </a:r>
            <a:r>
              <a:rPr lang="en-US" altLang="zh-CN" dirty="0" err="1"/>
              <a:t>findNotCommon</a:t>
            </a:r>
            <a:r>
              <a:rPr lang="en-US" altLang="zh-CN" dirty="0"/>
              <a:t>()</a:t>
            </a:r>
            <a:r>
              <a:rPr lang="zh-CN" altLang="zh-CN" dirty="0"/>
              <a:t>函数是用于查找两个列表</a:t>
            </a:r>
            <a:r>
              <a:rPr lang="en-US" altLang="zh-CN" dirty="0"/>
              <a:t>list1</a:t>
            </a:r>
            <a:r>
              <a:rPr lang="zh-CN" altLang="zh-CN" dirty="0"/>
              <a:t>和</a:t>
            </a:r>
            <a:r>
              <a:rPr lang="en-US" altLang="zh-CN" dirty="0"/>
              <a:t>list2</a:t>
            </a:r>
            <a:r>
              <a:rPr lang="zh-CN" altLang="zh-CN" dirty="0"/>
              <a:t>中非公共元素。第</a:t>
            </a:r>
            <a:r>
              <a:rPr lang="en-US" altLang="zh-CN" dirty="0"/>
              <a:t>8</a:t>
            </a:r>
            <a:r>
              <a:rPr lang="zh-CN" altLang="zh-CN" dirty="0"/>
              <a:t>行的</a:t>
            </a:r>
            <a:r>
              <a:rPr lang="en-US" altLang="zh-CN" dirty="0"/>
              <a:t> </a:t>
            </a:r>
            <a:r>
              <a:rPr lang="en-US" altLang="zh-CN" dirty="0" err="1"/>
              <a:t>found.append</a:t>
            </a:r>
            <a:r>
              <a:rPr lang="en-US" altLang="zh-CN" dirty="0"/>
              <a:t>(x)</a:t>
            </a:r>
            <a:r>
              <a:rPr lang="zh-CN" altLang="zh-CN" dirty="0"/>
              <a:t>是列表数据对象内置的一个方法（函数），它实现将元素</a:t>
            </a:r>
            <a:r>
              <a:rPr lang="en-US" altLang="zh-CN" dirty="0"/>
              <a:t>x</a:t>
            </a:r>
            <a:r>
              <a:rPr lang="zh-CN" altLang="zh-CN" dirty="0"/>
              <a:t>添加到列表</a:t>
            </a:r>
            <a:r>
              <a:rPr lang="en-US" altLang="zh-CN" dirty="0"/>
              <a:t>found</a:t>
            </a:r>
            <a:r>
              <a:rPr lang="zh-CN" altLang="zh-CN" dirty="0"/>
              <a:t>中成为该列表的最后元素。</a:t>
            </a:r>
          </a:p>
          <a:p>
            <a:pPr latinLnBrk="1"/>
            <a:endParaRPr lang="zh-CN" altLang="zh-CN" dirty="0"/>
          </a:p>
          <a:p>
            <a:pPr marL="342900" lvl="0" indent="-342900">
              <a:spcBef>
                <a:spcPts val="600"/>
              </a:spcBef>
              <a:buSzPct val="75000"/>
              <a:buFont typeface="Wingdings" panose="05000000000000000000" pitchFamily="2" charset="2"/>
              <a:buChar char="l"/>
            </a:pPr>
            <a:endParaRPr lang="zh-CN" altLang="en-US" sz="2000" dirty="0">
              <a:solidFill>
                <a:srgbClr val="FF0000"/>
              </a:solidFill>
            </a:endParaRPr>
          </a:p>
        </p:txBody>
      </p:sp>
    </p:spTree>
    <p:extLst>
      <p:ext uri="{BB962C8B-B14F-4D97-AF65-F5344CB8AC3E}">
        <p14:creationId xmlns:p14="http://schemas.microsoft.com/office/powerpoint/2010/main" val="2975708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A6CB286-6D47-4E99-933A-F7998C56BE4E}"/>
              </a:ext>
            </a:extLst>
          </p:cNvPr>
          <p:cNvPicPr>
            <a:picLocks noChangeAspect="1"/>
          </p:cNvPicPr>
          <p:nvPr/>
        </p:nvPicPr>
        <p:blipFill>
          <a:blip r:embed="rId2"/>
          <a:stretch>
            <a:fillRect/>
          </a:stretch>
        </p:blipFill>
        <p:spPr>
          <a:xfrm>
            <a:off x="612354" y="124272"/>
            <a:ext cx="4323275" cy="2174061"/>
          </a:xfrm>
          <a:prstGeom prst="rect">
            <a:avLst/>
          </a:prstGeom>
        </p:spPr>
      </p:pic>
      <p:pic>
        <p:nvPicPr>
          <p:cNvPr id="7" name="图片 6">
            <a:extLst>
              <a:ext uri="{FF2B5EF4-FFF2-40B4-BE49-F238E27FC236}">
                <a16:creationId xmlns:a16="http://schemas.microsoft.com/office/drawing/2014/main" id="{81E9225B-800B-4C26-B087-B3DBFE7D41D0}"/>
              </a:ext>
            </a:extLst>
          </p:cNvPr>
          <p:cNvPicPr>
            <a:picLocks noChangeAspect="1"/>
          </p:cNvPicPr>
          <p:nvPr/>
        </p:nvPicPr>
        <p:blipFill>
          <a:blip r:embed="rId3"/>
          <a:stretch>
            <a:fillRect/>
          </a:stretch>
        </p:blipFill>
        <p:spPr>
          <a:xfrm>
            <a:off x="612354" y="2356520"/>
            <a:ext cx="4842015" cy="2664296"/>
          </a:xfrm>
          <a:prstGeom prst="rect">
            <a:avLst/>
          </a:prstGeom>
        </p:spPr>
      </p:pic>
      <p:pic>
        <p:nvPicPr>
          <p:cNvPr id="9" name="图片 8">
            <a:extLst>
              <a:ext uri="{FF2B5EF4-FFF2-40B4-BE49-F238E27FC236}">
                <a16:creationId xmlns:a16="http://schemas.microsoft.com/office/drawing/2014/main" id="{D44475DF-C76E-4273-9F85-A9EB009538AB}"/>
              </a:ext>
            </a:extLst>
          </p:cNvPr>
          <p:cNvPicPr>
            <a:picLocks noChangeAspect="1"/>
          </p:cNvPicPr>
          <p:nvPr/>
        </p:nvPicPr>
        <p:blipFill>
          <a:blip r:embed="rId4"/>
          <a:stretch>
            <a:fillRect/>
          </a:stretch>
        </p:blipFill>
        <p:spPr>
          <a:xfrm>
            <a:off x="6012954" y="91902"/>
            <a:ext cx="2664296" cy="4990379"/>
          </a:xfrm>
          <a:prstGeom prst="rect">
            <a:avLst/>
          </a:prstGeom>
        </p:spPr>
      </p:pic>
    </p:spTree>
    <p:extLst>
      <p:ext uri="{BB962C8B-B14F-4D97-AF65-F5344CB8AC3E}">
        <p14:creationId xmlns:p14="http://schemas.microsoft.com/office/powerpoint/2010/main" val="3752371515"/>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EC49FDB-1250-4771-B747-E37C4F62A0AB}"/>
              </a:ext>
            </a:extLst>
          </p:cNvPr>
          <p:cNvPicPr>
            <a:picLocks noChangeAspect="1"/>
          </p:cNvPicPr>
          <p:nvPr/>
        </p:nvPicPr>
        <p:blipFill>
          <a:blip r:embed="rId2"/>
          <a:stretch>
            <a:fillRect/>
          </a:stretch>
        </p:blipFill>
        <p:spPr>
          <a:xfrm>
            <a:off x="1130295" y="170148"/>
            <a:ext cx="3407276" cy="4804792"/>
          </a:xfrm>
          <a:prstGeom prst="rect">
            <a:avLst/>
          </a:prstGeom>
        </p:spPr>
      </p:pic>
      <p:pic>
        <p:nvPicPr>
          <p:cNvPr id="6" name="图片 5">
            <a:extLst>
              <a:ext uri="{FF2B5EF4-FFF2-40B4-BE49-F238E27FC236}">
                <a16:creationId xmlns:a16="http://schemas.microsoft.com/office/drawing/2014/main" id="{FD220154-C884-42C8-942E-ACE781C80F9C}"/>
              </a:ext>
            </a:extLst>
          </p:cNvPr>
          <p:cNvPicPr>
            <a:picLocks noChangeAspect="1"/>
          </p:cNvPicPr>
          <p:nvPr/>
        </p:nvPicPr>
        <p:blipFill>
          <a:blip r:embed="rId3"/>
          <a:stretch>
            <a:fillRect/>
          </a:stretch>
        </p:blipFill>
        <p:spPr>
          <a:xfrm>
            <a:off x="5364882" y="268288"/>
            <a:ext cx="2057687" cy="1286054"/>
          </a:xfrm>
          <a:prstGeom prst="rect">
            <a:avLst/>
          </a:prstGeom>
        </p:spPr>
      </p:pic>
      <p:sp>
        <p:nvSpPr>
          <p:cNvPr id="7" name="文本框 6">
            <a:extLst>
              <a:ext uri="{FF2B5EF4-FFF2-40B4-BE49-F238E27FC236}">
                <a16:creationId xmlns:a16="http://schemas.microsoft.com/office/drawing/2014/main" id="{06977674-4AE2-4A5B-B434-41601F8D9DD2}"/>
              </a:ext>
            </a:extLst>
          </p:cNvPr>
          <p:cNvSpPr txBox="1"/>
          <p:nvPr/>
        </p:nvSpPr>
        <p:spPr>
          <a:xfrm>
            <a:off x="5148858" y="1996480"/>
            <a:ext cx="3407276" cy="2031325"/>
          </a:xfrm>
          <a:prstGeom prst="rect">
            <a:avLst/>
          </a:prstGeom>
          <a:noFill/>
        </p:spPr>
        <p:txBody>
          <a:bodyPr wrap="square" rtlCol="0">
            <a:spAutoFit/>
          </a:bodyPr>
          <a:lstStyle/>
          <a:p>
            <a:r>
              <a:rPr lang="zh-CN" altLang="en-US" dirty="0"/>
              <a:t>定义了两个函数：</a:t>
            </a:r>
            <a:r>
              <a:rPr lang="en-US" altLang="zh-CN" dirty="0" err="1"/>
              <a:t>funcTuplePara</a:t>
            </a:r>
            <a:r>
              <a:rPr lang="en-US" altLang="zh-CN" dirty="0"/>
              <a:t>(*</a:t>
            </a:r>
            <a:r>
              <a:rPr lang="en-US" altLang="zh-CN" dirty="0" err="1"/>
              <a:t>args</a:t>
            </a:r>
            <a:r>
              <a:rPr lang="en-US" altLang="zh-CN" dirty="0"/>
              <a:t>)</a:t>
            </a:r>
            <a:r>
              <a:rPr lang="zh-CN" altLang="en-US" dirty="0"/>
              <a:t>和</a:t>
            </a:r>
            <a:r>
              <a:rPr lang="en-US" altLang="zh-CN" dirty="0" err="1"/>
              <a:t>funcDictPara</a:t>
            </a:r>
            <a:r>
              <a:rPr lang="en-US" altLang="zh-CN" dirty="0"/>
              <a:t>(**</a:t>
            </a:r>
            <a:r>
              <a:rPr lang="en-US" altLang="zh-CN" dirty="0" err="1"/>
              <a:t>args</a:t>
            </a:r>
            <a:r>
              <a:rPr lang="en-US" altLang="zh-CN" dirty="0"/>
              <a:t>)</a:t>
            </a:r>
            <a:r>
              <a:rPr lang="zh-CN" altLang="en-US" dirty="0"/>
              <a:t>，</a:t>
            </a:r>
            <a:endParaRPr lang="en-US" altLang="zh-CN" dirty="0"/>
          </a:p>
          <a:p>
            <a:r>
              <a:rPr lang="zh-CN" altLang="en-US" dirty="0"/>
              <a:t>前者将元组传递给</a:t>
            </a:r>
            <a:r>
              <a:rPr lang="en-US" altLang="zh-CN" dirty="0" err="1"/>
              <a:t>funcTuplePara</a:t>
            </a:r>
            <a:r>
              <a:rPr lang="zh-CN" altLang="en-US" dirty="0"/>
              <a:t>函数，</a:t>
            </a:r>
            <a:endParaRPr lang="en-US" altLang="zh-CN" dirty="0"/>
          </a:p>
          <a:p>
            <a:r>
              <a:rPr lang="zh-CN" altLang="en-US" dirty="0"/>
              <a:t>后者将字典传递给</a:t>
            </a:r>
            <a:r>
              <a:rPr lang="en-US" altLang="zh-CN" dirty="0" err="1"/>
              <a:t>funcDictPara</a:t>
            </a:r>
            <a:r>
              <a:rPr lang="zh-CN" altLang="en-US" dirty="0"/>
              <a:t>函数。</a:t>
            </a:r>
          </a:p>
        </p:txBody>
      </p:sp>
    </p:spTree>
    <p:extLst>
      <p:ext uri="{BB962C8B-B14F-4D97-AF65-F5344CB8AC3E}">
        <p14:creationId xmlns:p14="http://schemas.microsoft.com/office/powerpoint/2010/main" val="4140084578"/>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2880320" cy="3970318"/>
          </a:xfrm>
          <a:prstGeom prst="rect">
            <a:avLst/>
          </a:prstGeom>
          <a:noFill/>
        </p:spPr>
        <p:txBody>
          <a:bodyPr wrap="square" rtlCol="0" anchor="t">
            <a:spAutoFit/>
          </a:bodyPr>
          <a:lstStyle/>
          <a:p>
            <a:pPr latinLnBrk="0"/>
            <a:r>
              <a:rPr lang="en-US" altLang="zh-CN" dirty="0"/>
              <a:t>Python</a:t>
            </a:r>
            <a:r>
              <a:rPr lang="zh-CN" altLang="zh-CN" dirty="0"/>
              <a:t>中变量的作用域分为四个层次，从内向外依次是：当前函数局部作用域、包含函数作用域（指嵌套函数定义中的外层函数）、全局作用域（作用于整个脚本）以及</a:t>
            </a:r>
            <a:r>
              <a:rPr lang="en-US" altLang="zh-CN" dirty="0"/>
              <a:t>Build-in</a:t>
            </a:r>
            <a:r>
              <a:rPr lang="zh-CN" altLang="zh-CN" dirty="0"/>
              <a:t>作用域（</a:t>
            </a:r>
            <a:r>
              <a:rPr lang="en-US" altLang="zh-CN" dirty="0"/>
              <a:t>Python</a:t>
            </a:r>
            <a:r>
              <a:rPr lang="zh-CN" altLang="zh-CN" dirty="0"/>
              <a:t>语言内建的名字作用域）。在函数内部定义的变量属于局部变量，具有局部函数作用域；在所有函数体以外定义的变量属于全局变量，具有全局函数作用域。</a:t>
            </a:r>
          </a:p>
        </p:txBody>
      </p:sp>
      <p:pic>
        <p:nvPicPr>
          <p:cNvPr id="4" name="图片 3">
            <a:extLst>
              <a:ext uri="{FF2B5EF4-FFF2-40B4-BE49-F238E27FC236}">
                <a16:creationId xmlns:a16="http://schemas.microsoft.com/office/drawing/2014/main" id="{E870EB57-9219-445D-98AA-C1DC3B3466CE}"/>
              </a:ext>
            </a:extLst>
          </p:cNvPr>
          <p:cNvPicPr>
            <a:picLocks noChangeAspect="1"/>
          </p:cNvPicPr>
          <p:nvPr/>
        </p:nvPicPr>
        <p:blipFill>
          <a:blip r:embed="rId3"/>
          <a:stretch>
            <a:fillRect/>
          </a:stretch>
        </p:blipFill>
        <p:spPr>
          <a:xfrm>
            <a:off x="3564682" y="0"/>
            <a:ext cx="5088548" cy="5145088"/>
          </a:xfrm>
          <a:prstGeom prst="rect">
            <a:avLst/>
          </a:prstGeom>
        </p:spPr>
      </p:pic>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2862322"/>
          </a:xfrm>
          <a:prstGeom prst="rect">
            <a:avLst/>
          </a:prstGeom>
          <a:noFill/>
        </p:spPr>
        <p:txBody>
          <a:bodyPr wrap="square" rtlCol="0" anchor="t">
            <a:spAutoFit/>
          </a:bodyPr>
          <a:lstStyle/>
          <a:p>
            <a:pPr lvl="0" latinLnBrk="0"/>
            <a:r>
              <a:rPr lang="zh-CN" altLang="en-US" b="1" dirty="0"/>
              <a:t>二、</a:t>
            </a:r>
            <a:r>
              <a:rPr lang="zh-CN" altLang="zh-CN" b="1" dirty="0"/>
              <a:t>模块</a:t>
            </a:r>
          </a:p>
          <a:p>
            <a:pPr latinLnBrk="0"/>
            <a:r>
              <a:rPr lang="en-US" altLang="zh-CN" dirty="0"/>
              <a:t>Python</a:t>
            </a:r>
            <a:r>
              <a:rPr lang="zh-CN" altLang="zh-CN" dirty="0"/>
              <a:t>最高级别的代码组织单元是模块（</a:t>
            </a:r>
            <a:r>
              <a:rPr lang="en-US" altLang="zh-CN" dirty="0"/>
              <a:t>module</a:t>
            </a:r>
            <a:r>
              <a:rPr lang="zh-CN" altLang="zh-CN" dirty="0"/>
              <a:t>），</a:t>
            </a:r>
            <a:r>
              <a:rPr lang="en-US" altLang="zh-CN" dirty="0"/>
              <a:t>Python</a:t>
            </a:r>
            <a:r>
              <a:rPr lang="zh-CN" altLang="zh-CN" dirty="0"/>
              <a:t>可以将实现某种特定功能的代码分离出来定义成函数并放在模块文件里。每一个以</a:t>
            </a:r>
            <a:r>
              <a:rPr lang="en-US" altLang="zh-CN" dirty="0"/>
              <a:t>.</a:t>
            </a:r>
            <a:r>
              <a:rPr lang="en-US" altLang="zh-CN" dirty="0" err="1"/>
              <a:t>py</a:t>
            </a:r>
            <a:r>
              <a:rPr lang="zh-CN" altLang="zh-CN" dirty="0"/>
              <a:t>为后缀名的</a:t>
            </a:r>
            <a:r>
              <a:rPr lang="en-US" altLang="zh-CN" dirty="0"/>
              <a:t>Python</a:t>
            </a:r>
            <a:r>
              <a:rPr lang="zh-CN" altLang="zh-CN" dirty="0"/>
              <a:t>源代码文件就是一个模块， </a:t>
            </a:r>
            <a:r>
              <a:rPr lang="en-US" altLang="zh-CN" dirty="0"/>
              <a:t>Python</a:t>
            </a:r>
            <a:r>
              <a:rPr lang="zh-CN" altLang="zh-CN" dirty="0"/>
              <a:t>模块可以通过</a:t>
            </a:r>
            <a:r>
              <a:rPr lang="en-US" altLang="zh-CN" dirty="0"/>
              <a:t>import</a:t>
            </a:r>
            <a:r>
              <a:rPr lang="zh-CN" altLang="zh-CN" dirty="0"/>
              <a:t>语句导入至另一个模块中。</a:t>
            </a:r>
          </a:p>
          <a:p>
            <a:pPr latinLnBrk="0"/>
            <a:r>
              <a:rPr lang="zh-CN" altLang="zh-CN" dirty="0"/>
              <a:t>模块分为标准库模块、第三方模块和自定义模块。严格意义上说，标准库模块不是</a:t>
            </a:r>
            <a:r>
              <a:rPr lang="en-US" altLang="zh-CN" dirty="0"/>
              <a:t>Python</a:t>
            </a:r>
            <a:r>
              <a:rPr lang="zh-CN" altLang="zh-CN" dirty="0"/>
              <a:t>的组成部分，而是官方正式的功能扩展模块</a:t>
            </a:r>
            <a:r>
              <a:rPr lang="zh-CN" altLang="en-US" dirty="0"/>
              <a:t>。</a:t>
            </a:r>
            <a:r>
              <a:rPr lang="zh-CN" altLang="zh-CN" dirty="0"/>
              <a:t>常用的标准库模块有</a:t>
            </a:r>
            <a:r>
              <a:rPr lang="en-US" altLang="zh-CN" dirty="0"/>
              <a:t>sys</a:t>
            </a:r>
            <a:r>
              <a:rPr lang="zh-CN" altLang="zh-CN" dirty="0"/>
              <a:t>、</a:t>
            </a:r>
            <a:r>
              <a:rPr lang="en-US" altLang="zh-CN" dirty="0"/>
              <a:t>math</a:t>
            </a:r>
            <a:r>
              <a:rPr lang="zh-CN" altLang="zh-CN" dirty="0"/>
              <a:t>、</a:t>
            </a:r>
            <a:r>
              <a:rPr lang="en-US" altLang="zh-CN" dirty="0" err="1"/>
              <a:t>os</a:t>
            </a:r>
            <a:r>
              <a:rPr lang="zh-CN" altLang="zh-CN" dirty="0"/>
              <a:t>、</a:t>
            </a:r>
            <a:r>
              <a:rPr lang="en-US" altLang="zh-CN" dirty="0" err="1"/>
              <a:t>os.path</a:t>
            </a:r>
            <a:r>
              <a:rPr lang="zh-CN" altLang="zh-CN" dirty="0"/>
              <a:t>、</a:t>
            </a:r>
            <a:r>
              <a:rPr lang="en-US" altLang="zh-CN" dirty="0"/>
              <a:t>datetime</a:t>
            </a:r>
            <a:r>
              <a:rPr lang="zh-CN" altLang="zh-CN" dirty="0"/>
              <a:t>和</a:t>
            </a:r>
            <a:r>
              <a:rPr lang="en-US" altLang="zh-CN" dirty="0"/>
              <a:t>time</a:t>
            </a:r>
            <a:r>
              <a:rPr lang="zh-CN" altLang="zh-CN" dirty="0"/>
              <a:t>等，包括操作系统接口、对象持久化、文本查找、网络功能模块等；第三方模块是由第三方组织或者个人提供的实现特定功能的模块；自定义模块是由程序员在程序中自己编写的功能模块。</a:t>
            </a:r>
          </a:p>
        </p:txBody>
      </p:sp>
    </p:spTree>
    <p:extLst>
      <p:ext uri="{BB962C8B-B14F-4D97-AF65-F5344CB8AC3E}">
        <p14:creationId xmlns:p14="http://schemas.microsoft.com/office/powerpoint/2010/main" val="1652234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3831552" cy="435503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程序需要利用模块导入命令先导入所需模块，才可以使用其模块中的功能函数。导入模块的方法主要包括</a:t>
            </a:r>
            <a:r>
              <a:rPr lang="en-US" altLang="zh-CN" dirty="0"/>
              <a:t>import</a:t>
            </a:r>
            <a:r>
              <a:rPr lang="zh-CN" altLang="zh-CN" dirty="0"/>
              <a:t>和</a:t>
            </a:r>
            <a:r>
              <a:rPr lang="en-US" altLang="zh-CN" dirty="0"/>
              <a:t>from…import…</a:t>
            </a:r>
            <a:r>
              <a:rPr lang="zh-CN" altLang="zh-CN" dirty="0"/>
              <a:t>两种。且导入语句允许出现在程序的任何位置。</a:t>
            </a:r>
            <a:endParaRPr lang="en-US" altLang="zh-CN" dirty="0"/>
          </a:p>
          <a:p>
            <a:pPr marL="342900" lvl="0" indent="-342900">
              <a:spcBef>
                <a:spcPts val="600"/>
              </a:spcBef>
              <a:buSzPct val="75000"/>
              <a:buFont typeface="Wingdings" panose="05000000000000000000" pitchFamily="2" charset="2"/>
              <a:buChar char="l"/>
            </a:pPr>
            <a:r>
              <a:rPr lang="zh-CN" altLang="zh-CN" dirty="0"/>
              <a:t>导入模块时，</a:t>
            </a:r>
            <a:r>
              <a:rPr lang="en-US" altLang="zh-CN" dirty="0"/>
              <a:t>Python</a:t>
            </a:r>
            <a:r>
              <a:rPr lang="zh-CN" altLang="zh-CN" dirty="0"/>
              <a:t>会按照</a:t>
            </a:r>
            <a:r>
              <a:rPr lang="en-US" altLang="zh-CN" dirty="0"/>
              <a:t>sys</a:t>
            </a:r>
            <a:r>
              <a:rPr lang="zh-CN" altLang="zh-CN" dirty="0"/>
              <a:t>模块中的</a:t>
            </a:r>
            <a:r>
              <a:rPr lang="en-US" altLang="zh-CN" dirty="0" err="1"/>
              <a:t>sys.path</a:t>
            </a:r>
            <a:r>
              <a:rPr lang="zh-CN" altLang="zh-CN" dirty="0"/>
              <a:t>变量指定内容依次在以下位置查找模块：当前源程序文件所在的目录、</a:t>
            </a:r>
            <a:r>
              <a:rPr lang="en-US" altLang="zh-CN" dirty="0"/>
              <a:t>PYTHONPATH</a:t>
            </a:r>
            <a:r>
              <a:rPr lang="zh-CN" altLang="zh-CN" dirty="0"/>
              <a:t>系统环境变量所列举的目录、标准链接库目录、任何</a:t>
            </a:r>
            <a:r>
              <a:rPr lang="en-US" altLang="zh-CN" dirty="0"/>
              <a:t>.</a:t>
            </a:r>
            <a:r>
              <a:rPr lang="en-US" altLang="zh-CN" dirty="0" err="1"/>
              <a:t>pth</a:t>
            </a:r>
            <a:r>
              <a:rPr lang="zh-CN" altLang="zh-CN" dirty="0"/>
              <a:t>搜索路径文件中指定的路径。如果以上位置均未找到拟导入的模块，则会报错。</a:t>
            </a:r>
            <a:endParaRPr lang="zh-CN" altLang="en-US" sz="2000" dirty="0">
              <a:solidFill>
                <a:srgbClr val="FF0000"/>
              </a:solidFill>
            </a:endParaRPr>
          </a:p>
        </p:txBody>
      </p:sp>
      <p:pic>
        <p:nvPicPr>
          <p:cNvPr id="2" name="图片 1">
            <a:extLst>
              <a:ext uri="{FF2B5EF4-FFF2-40B4-BE49-F238E27FC236}">
                <a16:creationId xmlns:a16="http://schemas.microsoft.com/office/drawing/2014/main" id="{A4A13055-DFE7-4859-A24C-10D3DBDC8F1E}"/>
              </a:ext>
            </a:extLst>
          </p:cNvPr>
          <p:cNvPicPr>
            <a:picLocks noChangeAspect="1"/>
          </p:cNvPicPr>
          <p:nvPr/>
        </p:nvPicPr>
        <p:blipFill rotWithShape="1">
          <a:blip r:embed="rId3"/>
          <a:srcRect r="32268"/>
          <a:stretch/>
        </p:blipFill>
        <p:spPr>
          <a:xfrm>
            <a:off x="4193333" y="1074238"/>
            <a:ext cx="4623309" cy="3514529"/>
          </a:xfrm>
          <a:prstGeom prst="rect">
            <a:avLst/>
          </a:prstGeom>
        </p:spPr>
      </p:pic>
    </p:spTree>
    <p:extLst>
      <p:ext uri="{BB962C8B-B14F-4D97-AF65-F5344CB8AC3E}">
        <p14:creationId xmlns:p14="http://schemas.microsoft.com/office/powerpoint/2010/main" val="4026035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3096344" cy="2631490"/>
          </a:xfrm>
          <a:prstGeom prst="rect">
            <a:avLst/>
          </a:prstGeom>
          <a:noFill/>
        </p:spPr>
        <p:txBody>
          <a:bodyPr wrap="square" rtlCol="0" anchor="t">
            <a:spAutoFit/>
          </a:bodyPr>
          <a:lstStyle/>
          <a:p>
            <a:pPr lvl="0">
              <a:spcBef>
                <a:spcPts val="600"/>
              </a:spcBef>
              <a:buSzPct val="75000"/>
            </a:pPr>
            <a:r>
              <a:rPr lang="zh-CN" altLang="en-US" sz="2000" dirty="0"/>
              <a:t>（一）</a:t>
            </a:r>
            <a:r>
              <a:rPr lang="en-US" altLang="zh-CN" sz="2000" dirty="0"/>
              <a:t>import </a:t>
            </a:r>
            <a:r>
              <a:rPr lang="zh-CN" altLang="en-US" sz="2000" dirty="0"/>
              <a:t>模块名</a:t>
            </a:r>
          </a:p>
          <a:p>
            <a:pPr lvl="0">
              <a:spcBef>
                <a:spcPts val="600"/>
              </a:spcBef>
              <a:buSzPct val="75000"/>
            </a:pPr>
            <a:r>
              <a:rPr lang="zh-CN" altLang="en-US" sz="2000" dirty="0"/>
              <a:t>可以使用</a:t>
            </a:r>
            <a:r>
              <a:rPr lang="en-US" altLang="zh-CN" sz="2000" dirty="0"/>
              <a:t>import</a:t>
            </a:r>
            <a:r>
              <a:rPr lang="zh-CN" altLang="en-US" sz="2000" dirty="0"/>
              <a:t>语句导入模块（对应单个文件）或者导入包（对应目录路径，有可能包含多个文件）。右侧代码导入</a:t>
            </a:r>
            <a:r>
              <a:rPr lang="en-US" altLang="zh-CN" sz="2000" dirty="0"/>
              <a:t>math</a:t>
            </a:r>
            <a:r>
              <a:rPr lang="zh-CN" altLang="en-US" sz="2000" dirty="0"/>
              <a:t>模块与调用</a:t>
            </a:r>
            <a:r>
              <a:rPr lang="en-US" altLang="zh-CN" sz="2000" dirty="0"/>
              <a:t>math</a:t>
            </a:r>
            <a:r>
              <a:rPr lang="zh-CN" altLang="en-US" sz="2000" dirty="0"/>
              <a:t>模块中若干数学函数的操作方法。</a:t>
            </a:r>
            <a:endParaRPr lang="zh-CN" altLang="en-US" sz="2000" dirty="0">
              <a:solidFill>
                <a:srgbClr val="FF0000"/>
              </a:solidFill>
            </a:endParaRPr>
          </a:p>
        </p:txBody>
      </p:sp>
      <p:pic>
        <p:nvPicPr>
          <p:cNvPr id="3" name="图片 2">
            <a:extLst>
              <a:ext uri="{FF2B5EF4-FFF2-40B4-BE49-F238E27FC236}">
                <a16:creationId xmlns:a16="http://schemas.microsoft.com/office/drawing/2014/main" id="{69D0BB8D-231D-4D71-B743-C1A59E1E3728}"/>
              </a:ext>
            </a:extLst>
          </p:cNvPr>
          <p:cNvPicPr>
            <a:picLocks noChangeAspect="1"/>
          </p:cNvPicPr>
          <p:nvPr/>
        </p:nvPicPr>
        <p:blipFill rotWithShape="1">
          <a:blip r:embed="rId3"/>
          <a:srcRect r="24575"/>
          <a:stretch/>
        </p:blipFill>
        <p:spPr>
          <a:xfrm>
            <a:off x="3881605" y="1101598"/>
            <a:ext cx="5013419" cy="3415161"/>
          </a:xfrm>
          <a:prstGeom prst="rect">
            <a:avLst/>
          </a:prstGeom>
        </p:spPr>
      </p:pic>
    </p:spTree>
    <p:extLst>
      <p:ext uri="{BB962C8B-B14F-4D97-AF65-F5344CB8AC3E}">
        <p14:creationId xmlns:p14="http://schemas.microsoft.com/office/powerpoint/2010/main" val="293282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3312368" cy="2939266"/>
          </a:xfrm>
          <a:prstGeom prst="rect">
            <a:avLst/>
          </a:prstGeom>
          <a:noFill/>
        </p:spPr>
        <p:txBody>
          <a:bodyPr wrap="square" rtlCol="0" anchor="t">
            <a:spAutoFit/>
          </a:bodyPr>
          <a:lstStyle/>
          <a:p>
            <a:pPr lvl="0">
              <a:spcBef>
                <a:spcPts val="600"/>
              </a:spcBef>
              <a:buSzPct val="75000"/>
            </a:pPr>
            <a:r>
              <a:rPr lang="zh-CN" altLang="en-US" sz="2000" dirty="0"/>
              <a:t>（二）</a:t>
            </a:r>
            <a:r>
              <a:rPr lang="en-US" altLang="zh-CN" sz="2000" dirty="0"/>
              <a:t>from </a:t>
            </a:r>
            <a:r>
              <a:rPr lang="zh-CN" altLang="en-US" sz="2000" dirty="0"/>
              <a:t>模块名 </a:t>
            </a:r>
            <a:r>
              <a:rPr lang="en-US" altLang="zh-CN" sz="2000" dirty="0"/>
              <a:t>import </a:t>
            </a:r>
            <a:r>
              <a:rPr lang="zh-CN" altLang="en-US" sz="2000" dirty="0"/>
              <a:t>函数名</a:t>
            </a:r>
          </a:p>
          <a:p>
            <a:pPr lvl="0">
              <a:spcBef>
                <a:spcPts val="600"/>
              </a:spcBef>
              <a:buSzPct val="75000"/>
            </a:pPr>
            <a:r>
              <a:rPr lang="zh-CN" altLang="en-US" sz="2000" dirty="0"/>
              <a:t>在有些情况下，程序并不需导入整个模块（文件）或者整个包（目录），而是仅导入程序要用到的某些函数。此时，可以通过</a:t>
            </a:r>
            <a:r>
              <a:rPr lang="en-US" altLang="zh-CN" sz="2000" dirty="0"/>
              <a:t>from…import…</a:t>
            </a:r>
            <a:r>
              <a:rPr lang="zh-CN" altLang="en-US" sz="2000" dirty="0"/>
              <a:t>限定导入的具体对象。</a:t>
            </a:r>
          </a:p>
        </p:txBody>
      </p:sp>
      <p:pic>
        <p:nvPicPr>
          <p:cNvPr id="2" name="图片 1">
            <a:extLst>
              <a:ext uri="{FF2B5EF4-FFF2-40B4-BE49-F238E27FC236}">
                <a16:creationId xmlns:a16="http://schemas.microsoft.com/office/drawing/2014/main" id="{D032A52E-6EEA-4737-B61F-1E06F4123CD2}"/>
              </a:ext>
            </a:extLst>
          </p:cNvPr>
          <p:cNvPicPr>
            <a:picLocks noChangeAspect="1"/>
          </p:cNvPicPr>
          <p:nvPr/>
        </p:nvPicPr>
        <p:blipFill rotWithShape="1">
          <a:blip r:embed="rId3"/>
          <a:srcRect r="33849" b="9295"/>
          <a:stretch/>
        </p:blipFill>
        <p:spPr>
          <a:xfrm>
            <a:off x="3680340" y="1117625"/>
            <a:ext cx="5140926" cy="2878050"/>
          </a:xfrm>
          <a:prstGeom prst="rect">
            <a:avLst/>
          </a:prstGeom>
        </p:spPr>
      </p:pic>
    </p:spTree>
    <p:extLst>
      <p:ext uri="{BB962C8B-B14F-4D97-AF65-F5344CB8AC3E}">
        <p14:creationId xmlns:p14="http://schemas.microsoft.com/office/powerpoint/2010/main" val="2563011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20725" y="1075055"/>
            <a:ext cx="8002270" cy="1050096"/>
          </a:xfrm>
          <a:prstGeom prst="rect">
            <a:avLst/>
          </a:prstGeom>
          <a:noFill/>
        </p:spPr>
        <p:txBody>
          <a:bodyPr wrap="square" rtlCol="0" anchor="t">
            <a:spAutoFit/>
          </a:bodyPr>
          <a:lstStyle/>
          <a:p>
            <a:pPr marL="457200" lvl="0" indent="-457200">
              <a:lnSpc>
                <a:spcPct val="150000"/>
              </a:lnSpc>
              <a:buFont typeface="+mj-lt"/>
              <a:buAutoNum type="arabicPeriod"/>
            </a:pPr>
            <a:r>
              <a:rPr lang="zh-CN" altLang="en-US" sz="2200" dirty="0"/>
              <a:t>熟练掌握</a:t>
            </a:r>
            <a:r>
              <a:rPr lang="en-US" altLang="zh-CN" sz="2200" dirty="0"/>
              <a:t>Python</a:t>
            </a:r>
            <a:r>
              <a:rPr lang="zh-CN" altLang="en-US" sz="2200" dirty="0"/>
              <a:t>数据类型、流程控制、函数模块结构。</a:t>
            </a:r>
          </a:p>
          <a:p>
            <a:pPr marL="457200" lvl="0" indent="-457200">
              <a:lnSpc>
                <a:spcPct val="150000"/>
              </a:lnSpc>
              <a:buFont typeface="+mj-lt"/>
              <a:buAutoNum type="arabicPeriod"/>
            </a:pPr>
            <a:r>
              <a:rPr lang="zh-CN" altLang="en-US" sz="2200" dirty="0"/>
              <a:t>基本掌握</a:t>
            </a:r>
            <a:r>
              <a:rPr lang="en-US" altLang="zh-CN" sz="2200" dirty="0"/>
              <a:t>Python</a:t>
            </a:r>
            <a:r>
              <a:rPr lang="zh-CN" altLang="en-US" sz="2200" dirty="0"/>
              <a:t>程序设计方法。</a:t>
            </a:r>
            <a:endParaRPr lang="zh-CN" altLang="zh-CN"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2880320" cy="2862322"/>
          </a:xfrm>
          <a:prstGeom prst="rect">
            <a:avLst/>
          </a:prstGeom>
          <a:noFill/>
        </p:spPr>
        <p:txBody>
          <a:bodyPr wrap="square" rtlCol="0" anchor="t">
            <a:spAutoFit/>
          </a:bodyPr>
          <a:lstStyle/>
          <a:p>
            <a:pPr latinLnBrk="0"/>
            <a:r>
              <a:rPr lang="zh-CN" altLang="zh-CN" dirty="0"/>
              <a:t>每个</a:t>
            </a:r>
            <a:r>
              <a:rPr lang="en-US" altLang="zh-CN" dirty="0"/>
              <a:t>Python</a:t>
            </a:r>
            <a:r>
              <a:rPr lang="zh-CN" altLang="zh-CN" dirty="0"/>
              <a:t>模块都有一个内置的</a:t>
            </a:r>
            <a:r>
              <a:rPr lang="en-US" altLang="zh-CN" dirty="0"/>
              <a:t>__name__</a:t>
            </a:r>
            <a:r>
              <a:rPr lang="zh-CN" altLang="zh-CN" dirty="0"/>
              <a:t>属性（注意，</a:t>
            </a:r>
            <a:r>
              <a:rPr lang="en-US" altLang="zh-CN" dirty="0"/>
              <a:t>name</a:t>
            </a:r>
            <a:r>
              <a:rPr lang="zh-CN" altLang="zh-CN" dirty="0"/>
              <a:t>两侧分别是</a:t>
            </a:r>
            <a:r>
              <a:rPr lang="en-US" altLang="zh-CN" dirty="0"/>
              <a:t>2</a:t>
            </a:r>
            <a:r>
              <a:rPr lang="zh-CN" altLang="zh-CN" dirty="0"/>
              <a:t>根下划线）。在模块单独启动时，</a:t>
            </a:r>
            <a:r>
              <a:rPr lang="en-US" altLang="zh-CN" dirty="0"/>
              <a:t>__name__</a:t>
            </a:r>
            <a:r>
              <a:rPr lang="zh-CN" altLang="zh-CN" dirty="0"/>
              <a:t>被设置成</a:t>
            </a:r>
            <a:r>
              <a:rPr lang="en-US" altLang="zh-CN" dirty="0"/>
              <a:t>__main__</a:t>
            </a:r>
            <a:r>
              <a:rPr lang="zh-CN" altLang="zh-CN" dirty="0"/>
              <a:t>；而当它是作为文件被导入时，</a:t>
            </a:r>
            <a:r>
              <a:rPr lang="en-US" altLang="zh-CN" dirty="0"/>
              <a:t>__name__</a:t>
            </a:r>
            <a:r>
              <a:rPr lang="zh-CN" altLang="zh-CN" dirty="0"/>
              <a:t>是模块名。通常在模块中加入对</a:t>
            </a:r>
            <a:r>
              <a:rPr lang="en-US" altLang="zh-CN" dirty="0"/>
              <a:t>__name__</a:t>
            </a:r>
            <a:r>
              <a:rPr lang="zh-CN" altLang="zh-CN" dirty="0"/>
              <a:t>的判断语句来执行不同的功能。</a:t>
            </a:r>
          </a:p>
        </p:txBody>
      </p:sp>
      <p:pic>
        <p:nvPicPr>
          <p:cNvPr id="3" name="图片 2">
            <a:extLst>
              <a:ext uri="{FF2B5EF4-FFF2-40B4-BE49-F238E27FC236}">
                <a16:creationId xmlns:a16="http://schemas.microsoft.com/office/drawing/2014/main" id="{2D714A67-4796-44BC-8885-C5179EB28BD0}"/>
              </a:ext>
            </a:extLst>
          </p:cNvPr>
          <p:cNvPicPr>
            <a:picLocks noChangeAspect="1"/>
          </p:cNvPicPr>
          <p:nvPr/>
        </p:nvPicPr>
        <p:blipFill>
          <a:blip r:embed="rId3"/>
          <a:stretch>
            <a:fillRect/>
          </a:stretch>
        </p:blipFill>
        <p:spPr>
          <a:xfrm>
            <a:off x="3204642" y="676728"/>
            <a:ext cx="5546436" cy="3265852"/>
          </a:xfrm>
          <a:prstGeom prst="rect">
            <a:avLst/>
          </a:prstGeom>
        </p:spPr>
      </p:pic>
    </p:spTree>
    <p:extLst>
      <p:ext uri="{BB962C8B-B14F-4D97-AF65-F5344CB8AC3E}">
        <p14:creationId xmlns:p14="http://schemas.microsoft.com/office/powerpoint/2010/main" val="870003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3022062" cy="3477875"/>
          </a:xfrm>
          <a:prstGeom prst="rect">
            <a:avLst/>
          </a:prstGeom>
          <a:noFill/>
        </p:spPr>
        <p:txBody>
          <a:bodyPr wrap="square" rtlCol="0" anchor="t">
            <a:spAutoFit/>
          </a:bodyPr>
          <a:lstStyle/>
          <a:p>
            <a:pPr lvl="0">
              <a:spcBef>
                <a:spcPts val="600"/>
              </a:spcBef>
              <a:buSzPct val="75000"/>
            </a:pPr>
            <a:r>
              <a:rPr lang="zh-CN" altLang="en-US" sz="1600" dirty="0"/>
              <a:t>将上页的代码保存为</a:t>
            </a:r>
            <a:r>
              <a:rPr lang="en-US" altLang="zh-CN" sz="1600" dirty="0"/>
              <a:t>modulefeature.py</a:t>
            </a:r>
            <a:r>
              <a:rPr lang="zh-CN" altLang="en-US" sz="1600" dirty="0"/>
              <a:t>的文件，那么同一个路径下的其它源程序文件可以调用</a:t>
            </a:r>
            <a:r>
              <a:rPr lang="en-US" altLang="zh-CN" sz="1600" dirty="0"/>
              <a:t>mymodule.py</a:t>
            </a:r>
            <a:r>
              <a:rPr lang="zh-CN" altLang="en-US" sz="1600" dirty="0"/>
              <a:t>文件中自定义的函数。</a:t>
            </a:r>
            <a:endParaRPr lang="en-US" altLang="zh-CN" sz="1600" dirty="0"/>
          </a:p>
          <a:p>
            <a:pPr lvl="0">
              <a:spcBef>
                <a:spcPts val="600"/>
              </a:spcBef>
              <a:buSzPct val="75000"/>
            </a:pPr>
            <a:r>
              <a:rPr lang="zh-CN" altLang="en-US" sz="1600" dirty="0"/>
              <a:t>程序在</a:t>
            </a:r>
            <a:r>
              <a:rPr lang="en-US" altLang="zh-CN" sz="1600" dirty="0"/>
              <a:t>import </a:t>
            </a:r>
            <a:r>
              <a:rPr lang="en-US" altLang="zh-CN" sz="1600" dirty="0" err="1"/>
              <a:t>modulefeature</a:t>
            </a:r>
            <a:r>
              <a:rPr lang="zh-CN" altLang="en-US" sz="1600" dirty="0"/>
              <a:t>之后可以调用该模块中的</a:t>
            </a:r>
            <a:r>
              <a:rPr lang="en-US" altLang="zh-CN" sz="1600" dirty="0" err="1"/>
              <a:t>sayhello</a:t>
            </a:r>
            <a:r>
              <a:rPr lang="zh-CN" altLang="en-US" sz="1600" dirty="0"/>
              <a:t>函数。</a:t>
            </a:r>
            <a:r>
              <a:rPr lang="en-US" altLang="zh-CN" sz="1600" dirty="0" err="1"/>
              <a:t>dir</a:t>
            </a:r>
            <a:r>
              <a:rPr lang="en-US" altLang="zh-CN" sz="1600" dirty="0"/>
              <a:t>(</a:t>
            </a:r>
            <a:r>
              <a:rPr lang="en-US" altLang="zh-CN" sz="1600" dirty="0" err="1"/>
              <a:t>modulefeature</a:t>
            </a:r>
            <a:r>
              <a:rPr lang="en-US" altLang="zh-CN" sz="1600" dirty="0"/>
              <a:t>)</a:t>
            </a:r>
            <a:r>
              <a:rPr lang="zh-CN" altLang="en-US" sz="1600" dirty="0"/>
              <a:t>的输出中包含</a:t>
            </a:r>
            <a:r>
              <a:rPr lang="en-US" altLang="zh-CN" sz="1600" dirty="0"/>
              <a:t>'__name__'</a:t>
            </a:r>
            <a:r>
              <a:rPr lang="zh-CN" altLang="en-US" sz="1600" dirty="0"/>
              <a:t>属性，</a:t>
            </a:r>
            <a:r>
              <a:rPr lang="en-US" altLang="zh-CN" sz="1600" dirty="0" err="1"/>
              <a:t>modulfeature</a:t>
            </a:r>
            <a:r>
              <a:rPr lang="zh-CN" altLang="en-US" sz="1600" dirty="0"/>
              <a:t>通过这个属性的值来确定自己当前是独立运行还是要通过被调用的方式来运行。</a:t>
            </a:r>
            <a:endParaRPr lang="en-US" altLang="zh-CN" sz="1600" dirty="0"/>
          </a:p>
          <a:p>
            <a:pPr lvl="0">
              <a:spcBef>
                <a:spcPts val="600"/>
              </a:spcBef>
              <a:buSzPct val="75000"/>
            </a:pPr>
            <a:endParaRPr lang="zh-CN" altLang="en-US" sz="1600" dirty="0">
              <a:solidFill>
                <a:srgbClr val="FF0000"/>
              </a:solidFill>
            </a:endParaRPr>
          </a:p>
        </p:txBody>
      </p:sp>
      <p:pic>
        <p:nvPicPr>
          <p:cNvPr id="3" name="图片 2">
            <a:extLst>
              <a:ext uri="{FF2B5EF4-FFF2-40B4-BE49-F238E27FC236}">
                <a16:creationId xmlns:a16="http://schemas.microsoft.com/office/drawing/2014/main" id="{66B901C8-E51D-4914-A70C-15F9DDD4D520}"/>
              </a:ext>
            </a:extLst>
          </p:cNvPr>
          <p:cNvPicPr>
            <a:picLocks noChangeAspect="1"/>
          </p:cNvPicPr>
          <p:nvPr/>
        </p:nvPicPr>
        <p:blipFill rotWithShape="1">
          <a:blip r:embed="rId3"/>
          <a:srcRect r="27963" b="7791"/>
          <a:stretch/>
        </p:blipFill>
        <p:spPr>
          <a:xfrm>
            <a:off x="3492674" y="772344"/>
            <a:ext cx="5135135" cy="3384376"/>
          </a:xfrm>
          <a:prstGeom prst="rect">
            <a:avLst/>
          </a:prstGeom>
        </p:spPr>
      </p:pic>
    </p:spTree>
    <p:extLst>
      <p:ext uri="{BB962C8B-B14F-4D97-AF65-F5344CB8AC3E}">
        <p14:creationId xmlns:p14="http://schemas.microsoft.com/office/powerpoint/2010/main" val="199101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424936" cy="1523494"/>
          </a:xfrm>
          <a:prstGeom prst="rect">
            <a:avLst/>
          </a:prstGeom>
          <a:noFill/>
        </p:spPr>
        <p:txBody>
          <a:bodyPr wrap="square" rtlCol="0" anchor="t">
            <a:spAutoFit/>
          </a:bodyPr>
          <a:lstStyle/>
          <a:p>
            <a:pPr latinLnBrk="1"/>
            <a:r>
              <a:rPr lang="zh-CN" altLang="zh-CN" dirty="0"/>
              <a:t>作为一种支持面向对象的编程语言，</a:t>
            </a:r>
            <a:r>
              <a:rPr lang="en-US" altLang="zh-CN" dirty="0"/>
              <a:t>Python</a:t>
            </a:r>
            <a:r>
              <a:rPr lang="zh-CN" altLang="zh-CN" dirty="0"/>
              <a:t>像其他高级语言一样，依赖简洁完备的语法结构实现了复杂灵活的功能。本章只是一个入门的基础，主要介绍了</a:t>
            </a:r>
            <a:r>
              <a:rPr lang="en-US" altLang="zh-CN" dirty="0"/>
              <a:t>Python</a:t>
            </a:r>
            <a:r>
              <a:rPr lang="zh-CN" altLang="zh-CN" dirty="0"/>
              <a:t>语法上的一些基本规范和相对突出的特点。要真正掌握</a:t>
            </a:r>
            <a:r>
              <a:rPr lang="en-US" altLang="zh-CN" dirty="0"/>
              <a:t>Python</a:t>
            </a:r>
            <a:r>
              <a:rPr lang="zh-CN" altLang="zh-CN" dirty="0"/>
              <a:t>编程，还需要进一步加强学习。</a:t>
            </a:r>
          </a:p>
          <a:p>
            <a:pPr lvl="0">
              <a:spcBef>
                <a:spcPts val="600"/>
              </a:spcBef>
              <a:buSzPct val="75000"/>
            </a:pPr>
            <a:endParaRPr lang="zh-CN" altLang="en-US" sz="1600" dirty="0">
              <a:solidFill>
                <a:srgbClr val="FF0000"/>
              </a:solidFill>
            </a:endParaRPr>
          </a:p>
        </p:txBody>
      </p:sp>
    </p:spTree>
    <p:extLst>
      <p:ext uri="{BB962C8B-B14F-4D97-AF65-F5344CB8AC3E}">
        <p14:creationId xmlns:p14="http://schemas.microsoft.com/office/powerpoint/2010/main" val="3257820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240065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数据类型、流程控制和程序结构是</a:t>
            </a:r>
            <a:r>
              <a:rPr lang="en-US" altLang="zh-CN" sz="2000" dirty="0"/>
              <a:t>Python</a:t>
            </a:r>
            <a:r>
              <a:rPr lang="zh-CN" altLang="en-US" sz="2000" dirty="0"/>
              <a:t>语言的基础。</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作为一门发展迅速、扩展功能强大的解释型语言，</a:t>
            </a:r>
            <a:r>
              <a:rPr lang="en-US" altLang="zh-CN" sz="2000" dirty="0"/>
              <a:t>Python</a:t>
            </a:r>
            <a:r>
              <a:rPr lang="zh-CN" altLang="en-US" sz="2000" dirty="0"/>
              <a:t>的用户既包括受过专业训练的程序开发人员，也包括通过自学从事事务处理、数据分析和模型验证等工作的人员。</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对于不熟悉</a:t>
            </a:r>
            <a:r>
              <a:rPr lang="en-US" altLang="zh-CN" sz="2000" dirty="0"/>
              <a:t>Python</a:t>
            </a:r>
            <a:r>
              <a:rPr lang="zh-CN" altLang="en-US" sz="2000" dirty="0"/>
              <a:t>的读者，本章可以使读者快速掌握</a:t>
            </a:r>
            <a:r>
              <a:rPr lang="en-US" altLang="zh-CN" sz="2000" dirty="0"/>
              <a:t>Python</a:t>
            </a:r>
            <a:r>
              <a:rPr lang="zh-CN" altLang="en-US" sz="2000" dirty="0"/>
              <a:t>程序的基本语法，为后续各章数据挖掘专题的学习奠定基础。若读者已熟悉</a:t>
            </a:r>
            <a:r>
              <a:rPr lang="en-US" altLang="zh-CN" sz="2000" dirty="0"/>
              <a:t>Python</a:t>
            </a:r>
            <a:r>
              <a:rPr lang="zh-CN" altLang="en-US" sz="2000" dirty="0"/>
              <a:t>程序设计的基本语法，则可以跳过本章内容。</a:t>
            </a:r>
          </a:p>
        </p:txBody>
      </p:sp>
    </p:spTree>
    <p:extLst>
      <p:ext uri="{BB962C8B-B14F-4D97-AF65-F5344CB8AC3E}">
        <p14:creationId xmlns:p14="http://schemas.microsoft.com/office/powerpoint/2010/main" val="2813440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3585597"/>
          </a:xfrm>
          <a:prstGeom prst="rect">
            <a:avLst/>
          </a:prstGeom>
          <a:noFill/>
        </p:spPr>
        <p:txBody>
          <a:bodyPr wrap="square" rtlCol="0" anchor="t">
            <a:spAutoFit/>
          </a:bodyPr>
          <a:lstStyle/>
          <a:p>
            <a:pPr lvl="0">
              <a:spcBef>
                <a:spcPts val="600"/>
              </a:spcBef>
              <a:buSzPct val="75000"/>
            </a:pPr>
            <a:r>
              <a:rPr lang="en-US" altLang="zh-CN" sz="2400" dirty="0"/>
              <a:t>1. </a:t>
            </a:r>
            <a:r>
              <a:rPr lang="zh-CN" altLang="en-US" sz="2400" dirty="0"/>
              <a:t>变量命名规范</a:t>
            </a:r>
          </a:p>
          <a:p>
            <a:pPr lvl="0">
              <a:spcBef>
                <a:spcPts val="600"/>
              </a:spcBef>
              <a:buSzPct val="75000"/>
            </a:pPr>
            <a:r>
              <a:rPr lang="en-US" altLang="zh-CN" sz="2400" dirty="0"/>
              <a:t>2. </a:t>
            </a:r>
            <a:r>
              <a:rPr lang="zh-CN" altLang="en-US" sz="2400" dirty="0"/>
              <a:t>赋值语句</a:t>
            </a:r>
          </a:p>
          <a:p>
            <a:pPr lvl="0">
              <a:spcBef>
                <a:spcPts val="600"/>
              </a:spcBef>
              <a:buSzPct val="75000"/>
            </a:pPr>
            <a:r>
              <a:rPr lang="en-US" altLang="zh-CN" sz="2400" dirty="0"/>
              <a:t>3. </a:t>
            </a:r>
            <a:r>
              <a:rPr lang="zh-CN" altLang="en-US" sz="2400" dirty="0"/>
              <a:t>六种数据类型：数字、布尔、字符串、列表、元组、字典</a:t>
            </a:r>
          </a:p>
          <a:p>
            <a:pPr lvl="0">
              <a:spcBef>
                <a:spcPts val="600"/>
              </a:spcBef>
              <a:buSzPct val="75000"/>
            </a:pPr>
            <a:r>
              <a:rPr lang="en-US" altLang="zh-CN" sz="2400" dirty="0"/>
              <a:t>4. and</a:t>
            </a:r>
            <a:r>
              <a:rPr lang="zh-CN" altLang="en-US" sz="2400" dirty="0"/>
              <a:t>、</a:t>
            </a:r>
            <a:r>
              <a:rPr lang="en-US" altLang="zh-CN" sz="2400" dirty="0"/>
              <a:t>or</a:t>
            </a:r>
            <a:r>
              <a:rPr lang="zh-CN" altLang="en-US" sz="2400" dirty="0"/>
              <a:t>和</a:t>
            </a:r>
            <a:r>
              <a:rPr lang="en-US" altLang="zh-CN" sz="2400" dirty="0"/>
              <a:t>not</a:t>
            </a:r>
            <a:r>
              <a:rPr lang="zh-CN" altLang="en-US" sz="2400" dirty="0"/>
              <a:t>的运算规则</a:t>
            </a:r>
          </a:p>
          <a:p>
            <a:pPr lvl="0">
              <a:spcBef>
                <a:spcPts val="600"/>
              </a:spcBef>
              <a:buSzPct val="75000"/>
            </a:pPr>
            <a:r>
              <a:rPr lang="en-US" altLang="zh-CN" sz="2400" dirty="0"/>
              <a:t>5. </a:t>
            </a:r>
            <a:r>
              <a:rPr lang="zh-CN" altLang="en-US" sz="2400" dirty="0"/>
              <a:t>条件语句</a:t>
            </a:r>
          </a:p>
          <a:p>
            <a:pPr lvl="0">
              <a:spcBef>
                <a:spcPts val="600"/>
              </a:spcBef>
              <a:buSzPct val="75000"/>
            </a:pPr>
            <a:r>
              <a:rPr lang="en-US" altLang="zh-CN" sz="2400" dirty="0"/>
              <a:t>6. </a:t>
            </a:r>
            <a:r>
              <a:rPr lang="zh-CN" altLang="en-US" sz="2400" dirty="0"/>
              <a:t>循环语句</a:t>
            </a:r>
          </a:p>
          <a:p>
            <a:pPr lvl="0">
              <a:spcBef>
                <a:spcPts val="600"/>
              </a:spcBef>
              <a:buSzPct val="75000"/>
            </a:pPr>
            <a:r>
              <a:rPr lang="en-US" altLang="zh-CN" sz="2400" dirty="0"/>
              <a:t>7. </a:t>
            </a:r>
            <a:r>
              <a:rPr lang="zh-CN" altLang="en-US" sz="2400" dirty="0"/>
              <a:t>函数定义与调用</a:t>
            </a:r>
          </a:p>
          <a:p>
            <a:pPr lvl="0">
              <a:spcBef>
                <a:spcPts val="600"/>
              </a:spcBef>
              <a:buSzPct val="75000"/>
            </a:pPr>
            <a:r>
              <a:rPr lang="en-US" altLang="zh-CN" sz="2400" dirty="0"/>
              <a:t>8. </a:t>
            </a:r>
            <a:r>
              <a:rPr lang="zh-CN" altLang="en-US" sz="2400" dirty="0"/>
              <a:t>模块定义与导入</a:t>
            </a:r>
          </a:p>
        </p:txBody>
      </p:sp>
    </p:spTree>
    <p:extLst>
      <p:ext uri="{BB962C8B-B14F-4D97-AF65-F5344CB8AC3E}">
        <p14:creationId xmlns:p14="http://schemas.microsoft.com/office/powerpoint/2010/main" val="3475166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2970044"/>
          </a:xfrm>
          <a:prstGeom prst="rect">
            <a:avLst/>
          </a:prstGeom>
          <a:noFill/>
        </p:spPr>
        <p:txBody>
          <a:bodyPr wrap="square" rtlCol="0" anchor="t">
            <a:spAutoFit/>
          </a:bodyPr>
          <a:lstStyle/>
          <a:p>
            <a:pPr latinLnBrk="1">
              <a:spcBef>
                <a:spcPts val="600"/>
              </a:spcBef>
            </a:pPr>
            <a:r>
              <a:rPr lang="en-US" altLang="zh-CN" dirty="0"/>
              <a:t>1. </a:t>
            </a:r>
            <a:r>
              <a:rPr lang="zh-CN" altLang="en-US" dirty="0"/>
              <a:t>在</a:t>
            </a:r>
            <a:r>
              <a:rPr lang="en-US" altLang="zh-CN" dirty="0" err="1"/>
              <a:t>Spyder</a:t>
            </a:r>
            <a:r>
              <a:rPr lang="zh-CN" altLang="en-US" dirty="0"/>
              <a:t>开发环境中验证本章所有示例程序。</a:t>
            </a:r>
          </a:p>
          <a:p>
            <a:pPr latinLnBrk="1">
              <a:spcBef>
                <a:spcPts val="600"/>
              </a:spcBef>
            </a:pPr>
            <a:r>
              <a:rPr lang="en-US" altLang="zh-CN" dirty="0"/>
              <a:t>2. </a:t>
            </a:r>
            <a:r>
              <a:rPr lang="zh-CN" altLang="en-US" dirty="0"/>
              <a:t>编写程序完成以下任务：</a:t>
            </a:r>
          </a:p>
          <a:p>
            <a:pPr latinLnBrk="1">
              <a:spcBef>
                <a:spcPts val="600"/>
              </a:spcBef>
            </a:pPr>
            <a:r>
              <a:rPr lang="zh-CN" altLang="en-US" dirty="0"/>
              <a:t>（</a:t>
            </a:r>
            <a:r>
              <a:rPr lang="en-US" altLang="zh-CN" dirty="0"/>
              <a:t>1</a:t>
            </a:r>
            <a:r>
              <a:rPr lang="zh-CN" altLang="en-US" dirty="0"/>
              <a:t>）编写程序找出所有的水仙花数。所谓水仙花数，是指一个三位数</a:t>
            </a:r>
            <a:r>
              <a:rPr lang="en-US" altLang="zh-CN" dirty="0"/>
              <a:t>a</a:t>
            </a:r>
            <a:r>
              <a:rPr lang="zh-CN" altLang="en-US" dirty="0"/>
              <a:t>，其个位的立方</a:t>
            </a:r>
            <a:r>
              <a:rPr lang="en-US" altLang="zh-CN" dirty="0"/>
              <a:t>+</a:t>
            </a:r>
            <a:r>
              <a:rPr lang="zh-CN" altLang="en-US" dirty="0"/>
              <a:t>十位的立方</a:t>
            </a:r>
            <a:r>
              <a:rPr lang="en-US" altLang="zh-CN" dirty="0"/>
              <a:t>+</a:t>
            </a:r>
            <a:r>
              <a:rPr lang="zh-CN" altLang="en-US" dirty="0"/>
              <a:t>百位的立方</a:t>
            </a:r>
            <a:r>
              <a:rPr lang="en-US" altLang="zh-CN" dirty="0"/>
              <a:t>=</a:t>
            </a:r>
            <a:r>
              <a:rPr lang="zh-CN" altLang="en-US" dirty="0"/>
              <a:t>本身。例如：</a:t>
            </a:r>
            <a:r>
              <a:rPr lang="en-US" altLang="zh-CN" dirty="0"/>
              <a:t>153=1</a:t>
            </a:r>
            <a:r>
              <a:rPr lang="en-US" altLang="zh-CN" baseline="30000" dirty="0"/>
              <a:t>3</a:t>
            </a:r>
            <a:r>
              <a:rPr lang="en-US" altLang="zh-CN" dirty="0"/>
              <a:t>+5</a:t>
            </a:r>
            <a:r>
              <a:rPr lang="en-US" altLang="zh-CN" baseline="30000" dirty="0"/>
              <a:t>3</a:t>
            </a:r>
            <a:r>
              <a:rPr lang="en-US" altLang="zh-CN" dirty="0"/>
              <a:t>+3</a:t>
            </a:r>
            <a:r>
              <a:rPr lang="en-US" altLang="zh-CN" baseline="30000" dirty="0"/>
              <a:t>3</a:t>
            </a:r>
            <a:r>
              <a:rPr lang="zh-CN" altLang="en-US" dirty="0"/>
              <a:t>。</a:t>
            </a:r>
          </a:p>
          <a:p>
            <a:pPr latinLnBrk="1">
              <a:spcBef>
                <a:spcPts val="600"/>
              </a:spcBef>
            </a:pPr>
            <a:r>
              <a:rPr lang="zh-CN" altLang="en-US" dirty="0"/>
              <a:t>（</a:t>
            </a:r>
            <a:r>
              <a:rPr lang="en-US" altLang="zh-CN" dirty="0"/>
              <a:t>2</a:t>
            </a:r>
            <a:r>
              <a:rPr lang="zh-CN" altLang="en-US" dirty="0"/>
              <a:t>）输入一元二次方程</a:t>
            </a:r>
            <a:r>
              <a:rPr lang="en-US" altLang="zh-CN" dirty="0"/>
              <a:t>ax</a:t>
            </a:r>
            <a:r>
              <a:rPr lang="en-US" altLang="zh-CN" baseline="30000" dirty="0"/>
              <a:t>2</a:t>
            </a:r>
            <a:r>
              <a:rPr lang="en-US" altLang="zh-CN" dirty="0"/>
              <a:t>+bx+c=0</a:t>
            </a:r>
            <a:r>
              <a:rPr lang="zh-CN" altLang="en-US" dirty="0"/>
              <a:t>的系数 </a:t>
            </a:r>
            <a:r>
              <a:rPr lang="en-US" altLang="zh-CN" dirty="0"/>
              <a:t>a, b, c , </a:t>
            </a:r>
            <a:r>
              <a:rPr lang="zh-CN" altLang="en-US" dirty="0"/>
              <a:t>解方程。</a:t>
            </a:r>
          </a:p>
          <a:p>
            <a:pPr latinLnBrk="1">
              <a:spcBef>
                <a:spcPts val="600"/>
              </a:spcBef>
            </a:pPr>
            <a:r>
              <a:rPr lang="zh-CN" altLang="en-US" dirty="0"/>
              <a:t>（</a:t>
            </a:r>
            <a:r>
              <a:rPr lang="en-US" altLang="zh-CN" dirty="0"/>
              <a:t>3</a:t>
            </a:r>
            <a:r>
              <a:rPr lang="zh-CN" altLang="en-US" dirty="0"/>
              <a:t>）输入若干个成绩，当输入</a:t>
            </a:r>
            <a:r>
              <a:rPr lang="en-US" altLang="zh-CN" dirty="0"/>
              <a:t>-1</a:t>
            </a:r>
            <a:r>
              <a:rPr lang="zh-CN" altLang="en-US" dirty="0"/>
              <a:t>时结束输入。输出最高、最低、平均成绩，并按成绩由高到低输出。</a:t>
            </a:r>
          </a:p>
          <a:p>
            <a:pPr latinLnBrk="1">
              <a:spcBef>
                <a:spcPts val="600"/>
              </a:spcBef>
            </a:pPr>
            <a:r>
              <a:rPr lang="zh-CN" altLang="en-US" dirty="0"/>
              <a:t>（</a:t>
            </a:r>
            <a:r>
              <a:rPr lang="en-US" altLang="zh-CN" dirty="0"/>
              <a:t>4</a:t>
            </a:r>
            <a:r>
              <a:rPr lang="zh-CN" altLang="en-US" dirty="0"/>
              <a:t>）编程判断输入的年份是否为闰年。如果年份能被</a:t>
            </a:r>
            <a:r>
              <a:rPr lang="en-US" altLang="zh-CN" dirty="0"/>
              <a:t>400</a:t>
            </a:r>
            <a:r>
              <a:rPr lang="zh-CN" altLang="en-US" dirty="0"/>
              <a:t>整除，则为闰年；如果年份能被</a:t>
            </a:r>
            <a:r>
              <a:rPr lang="en-US" altLang="zh-CN" dirty="0"/>
              <a:t>4</a:t>
            </a:r>
            <a:r>
              <a:rPr lang="zh-CN" altLang="en-US" dirty="0"/>
              <a:t>整除但不能被</a:t>
            </a:r>
            <a:r>
              <a:rPr lang="en-US" altLang="zh-CN" dirty="0"/>
              <a:t>100</a:t>
            </a:r>
            <a:r>
              <a:rPr lang="zh-CN" altLang="en-US" dirty="0"/>
              <a:t>整除也为闰年。</a:t>
            </a:r>
          </a:p>
        </p:txBody>
      </p:sp>
    </p:spTree>
    <p:extLst>
      <p:ext uri="{BB962C8B-B14F-4D97-AF65-F5344CB8AC3E}">
        <p14:creationId xmlns:p14="http://schemas.microsoft.com/office/powerpoint/2010/main" val="209754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2693045"/>
          </a:xfrm>
          <a:prstGeom prst="rect">
            <a:avLst/>
          </a:prstGeom>
          <a:noFill/>
        </p:spPr>
        <p:txBody>
          <a:bodyPr wrap="square" rtlCol="0" anchor="t">
            <a:spAutoFit/>
          </a:bodyPr>
          <a:lstStyle/>
          <a:p>
            <a:pPr latinLnBrk="1">
              <a:spcBef>
                <a:spcPts val="600"/>
              </a:spcBef>
            </a:pPr>
            <a:r>
              <a:rPr lang="zh-CN" altLang="en-US" dirty="0"/>
              <a:t>（</a:t>
            </a:r>
            <a:r>
              <a:rPr lang="en-US" altLang="zh-CN" dirty="0"/>
              <a:t>5</a:t>
            </a:r>
            <a:r>
              <a:rPr lang="zh-CN" altLang="en-US" dirty="0"/>
              <a:t>）编程输出斐波拉契数列距离</a:t>
            </a:r>
            <a:r>
              <a:rPr lang="en-US" altLang="zh-CN" dirty="0"/>
              <a:t>20000</a:t>
            </a:r>
            <a:r>
              <a:rPr lang="zh-CN" altLang="en-US" dirty="0"/>
              <a:t>最近的项。已知斐波拉契数列第一、二项分别是</a:t>
            </a:r>
            <a:r>
              <a:rPr lang="en-US" altLang="zh-CN" dirty="0"/>
              <a:t>1,1</a:t>
            </a:r>
            <a:r>
              <a:rPr lang="zh-CN" altLang="en-US" dirty="0"/>
              <a:t>，从第三项开始，每一项都是前两项之和。</a:t>
            </a:r>
          </a:p>
          <a:p>
            <a:pPr latinLnBrk="1">
              <a:spcBef>
                <a:spcPts val="600"/>
              </a:spcBef>
            </a:pPr>
            <a:r>
              <a:rPr lang="zh-CN" altLang="en-US" dirty="0"/>
              <a:t>（</a:t>
            </a:r>
            <a:r>
              <a:rPr lang="en-US" altLang="zh-CN" dirty="0"/>
              <a:t>6</a:t>
            </a:r>
            <a:r>
              <a:rPr lang="zh-CN" altLang="en-US" dirty="0"/>
              <a:t>）计算机随机产生</a:t>
            </a:r>
            <a:r>
              <a:rPr lang="en-US" altLang="zh-CN" dirty="0"/>
              <a:t>1-100</a:t>
            </a:r>
            <a:r>
              <a:rPr lang="zh-CN" altLang="en-US" dirty="0"/>
              <a:t>间的一个整数，用户来猜测。计算机根据用户输入的数提示猜测值偏大还是偏小，最多允许猜</a:t>
            </a:r>
            <a:r>
              <a:rPr lang="en-US" altLang="zh-CN" dirty="0"/>
              <a:t>7</a:t>
            </a:r>
            <a:r>
              <a:rPr lang="zh-CN" altLang="en-US" dirty="0"/>
              <a:t>次。</a:t>
            </a:r>
          </a:p>
          <a:p>
            <a:pPr latinLnBrk="1">
              <a:spcBef>
                <a:spcPts val="600"/>
              </a:spcBef>
            </a:pPr>
            <a:r>
              <a:rPr lang="zh-CN" altLang="en-US" dirty="0"/>
              <a:t>提示：</a:t>
            </a:r>
            <a:r>
              <a:rPr lang="en-US" altLang="zh-CN" dirty="0"/>
              <a:t>Python</a:t>
            </a:r>
            <a:r>
              <a:rPr lang="zh-CN" altLang="en-US" dirty="0"/>
              <a:t>中生成范围在</a:t>
            </a:r>
            <a:r>
              <a:rPr lang="en-US" altLang="zh-CN" dirty="0"/>
              <a:t>1,100</a:t>
            </a:r>
            <a:r>
              <a:rPr lang="zh-CN" altLang="en-US" dirty="0"/>
              <a:t>之间</a:t>
            </a:r>
            <a:r>
              <a:rPr lang="en-US" altLang="zh-CN" dirty="0"/>
              <a:t>(</a:t>
            </a:r>
            <a:r>
              <a:rPr lang="zh-CN" altLang="en-US" dirty="0"/>
              <a:t>包括</a:t>
            </a:r>
            <a:r>
              <a:rPr lang="en-US" altLang="zh-CN" dirty="0"/>
              <a:t>1</a:t>
            </a:r>
            <a:r>
              <a:rPr lang="zh-CN" altLang="en-US" dirty="0"/>
              <a:t>和</a:t>
            </a:r>
            <a:r>
              <a:rPr lang="en-US" altLang="zh-CN" dirty="0"/>
              <a:t>100)</a:t>
            </a:r>
            <a:r>
              <a:rPr lang="zh-CN" altLang="en-US" dirty="0"/>
              <a:t>的代码是：</a:t>
            </a:r>
          </a:p>
          <a:p>
            <a:pPr latinLnBrk="1">
              <a:spcBef>
                <a:spcPts val="600"/>
              </a:spcBef>
            </a:pPr>
            <a:r>
              <a:rPr lang="en-US" altLang="zh-CN" dirty="0"/>
              <a:t>import random</a:t>
            </a:r>
          </a:p>
          <a:p>
            <a:pPr latinLnBrk="1">
              <a:spcBef>
                <a:spcPts val="600"/>
              </a:spcBef>
            </a:pPr>
            <a:r>
              <a:rPr lang="en-US" altLang="zh-CN" dirty="0"/>
              <a:t>a = </a:t>
            </a:r>
            <a:r>
              <a:rPr lang="en-US" altLang="zh-CN" dirty="0" err="1"/>
              <a:t>random.randint</a:t>
            </a:r>
            <a:r>
              <a:rPr lang="en-US" altLang="zh-CN" dirty="0"/>
              <a:t>(1,100)</a:t>
            </a:r>
          </a:p>
          <a:p>
            <a:pPr latinLnBrk="1">
              <a:spcBef>
                <a:spcPts val="600"/>
              </a:spcBef>
            </a:pPr>
            <a:r>
              <a:rPr lang="zh-CN" altLang="en-US" dirty="0"/>
              <a:t>（</a:t>
            </a:r>
            <a:r>
              <a:rPr lang="en-US" altLang="zh-CN" dirty="0"/>
              <a:t>7</a:t>
            </a:r>
            <a:r>
              <a:rPr lang="zh-CN" altLang="en-US" dirty="0"/>
              <a:t>）输出</a:t>
            </a:r>
            <a:r>
              <a:rPr lang="en-US" altLang="zh-CN" dirty="0"/>
              <a:t>1000</a:t>
            </a:r>
            <a:r>
              <a:rPr lang="zh-CN" altLang="en-US" dirty="0"/>
              <a:t>之内所有的素数。</a:t>
            </a:r>
          </a:p>
        </p:txBody>
      </p:sp>
    </p:spTree>
    <p:extLst>
      <p:ext uri="{BB962C8B-B14F-4D97-AF65-F5344CB8AC3E}">
        <p14:creationId xmlns:p14="http://schemas.microsoft.com/office/powerpoint/2010/main" val="59446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3" name="对象 2" hidden="1"/>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2" y="299636"/>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561154" y="1132384"/>
            <a:ext cx="8002270" cy="275460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a:t>Python</a:t>
            </a:r>
            <a:r>
              <a:rPr lang="zh-CN" altLang="en-US" sz="2400" dirty="0"/>
              <a:t>语言以语句灵活与易学易用著称于计算机界，甚至有人称它是可以运行的伪代码。近年网上流传的“一张图学会</a:t>
            </a:r>
            <a:r>
              <a:rPr lang="en-US" altLang="zh-CN" sz="2400" dirty="0"/>
              <a:t>Python”</a:t>
            </a:r>
            <a:r>
              <a:rPr lang="zh-CN" altLang="en-US" sz="2400" dirty="0"/>
              <a:t>虽然有言过其实之嫌，但的确表明了</a:t>
            </a:r>
            <a:r>
              <a:rPr lang="en-US" altLang="zh-CN" sz="2400" dirty="0"/>
              <a:t>Python</a:t>
            </a:r>
            <a:r>
              <a:rPr lang="zh-CN" altLang="en-US" sz="2400" dirty="0"/>
              <a:t>相对于其它高级程序设计语言来说是一门容易学的计算机语言。</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本章从</a:t>
            </a:r>
            <a:r>
              <a:rPr lang="en-US" altLang="zh-CN" sz="2400" dirty="0"/>
              <a:t>Python</a:t>
            </a:r>
            <a:r>
              <a:rPr lang="zh-CN" altLang="en-US" sz="2400" dirty="0"/>
              <a:t>语言的数据类型、程序流程控制和程序结构等三个方面介绍</a:t>
            </a:r>
            <a:r>
              <a:rPr lang="en-US" altLang="zh-CN" sz="2400" dirty="0"/>
              <a:t>Python</a:t>
            </a:r>
            <a:r>
              <a:rPr lang="zh-CN" altLang="en-US" sz="2400" dirty="0"/>
              <a:t>的基本语法知识。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173855" y="2223770"/>
            <a:ext cx="4287371"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数据类型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1862048"/>
          </a:xfrm>
          <a:prstGeom prst="rect">
            <a:avLst/>
          </a:prstGeom>
          <a:noFill/>
        </p:spPr>
        <p:txBody>
          <a:bodyPr wrap="square" rtlCol="0" anchor="t">
            <a:spAutoFit/>
          </a:bodyPr>
          <a:lstStyle/>
          <a:p>
            <a:pPr>
              <a:spcBef>
                <a:spcPts val="600"/>
              </a:spcBef>
              <a:buSzPct val="75000"/>
            </a:pPr>
            <a:r>
              <a:rPr lang="zh-CN" altLang="en-US" sz="2000" dirty="0"/>
              <a:t>一、	关键字与标识符</a:t>
            </a:r>
          </a:p>
          <a:p>
            <a:pPr>
              <a:spcBef>
                <a:spcPts val="600"/>
              </a:spcBef>
              <a:buSzPct val="75000"/>
            </a:pPr>
            <a:r>
              <a:rPr lang="zh-CN" altLang="en-US" sz="2000" dirty="0"/>
              <a:t>（一）关键字</a:t>
            </a:r>
          </a:p>
          <a:p>
            <a:pPr>
              <a:spcBef>
                <a:spcPts val="600"/>
              </a:spcBef>
              <a:buSzPct val="75000"/>
            </a:pPr>
            <a:r>
              <a:rPr lang="zh-CN" altLang="en-US" sz="2000" dirty="0"/>
              <a:t>关键字（</a:t>
            </a:r>
            <a:r>
              <a:rPr lang="en-US" altLang="zh-CN" sz="2000" dirty="0"/>
              <a:t>Keyword</a:t>
            </a:r>
            <a:r>
              <a:rPr lang="zh-CN" altLang="en-US" sz="2000" dirty="0"/>
              <a:t>）也称保留字，是</a:t>
            </a:r>
            <a:r>
              <a:rPr lang="en-US" altLang="zh-CN" sz="2000" dirty="0"/>
              <a:t>Python</a:t>
            </a:r>
            <a:r>
              <a:rPr lang="zh-CN" altLang="en-US" sz="2000" dirty="0"/>
              <a:t>语言预设的具有特殊用途的专用词汇。</a:t>
            </a:r>
            <a:r>
              <a:rPr lang="en-US" altLang="zh-CN" sz="2000" dirty="0"/>
              <a:t>Python</a:t>
            </a:r>
            <a:r>
              <a:rPr lang="zh-CN" altLang="en-US" sz="2000" dirty="0"/>
              <a:t>语言的常见关键字有</a:t>
            </a:r>
            <a:r>
              <a:rPr lang="en-US" altLang="zh-CN" sz="2000" dirty="0"/>
              <a:t>31</a:t>
            </a:r>
            <a:r>
              <a:rPr lang="zh-CN" altLang="en-US" sz="2000" dirty="0"/>
              <a:t>个。</a:t>
            </a:r>
          </a:p>
          <a:p>
            <a:pPr marL="342900" indent="-342900">
              <a:spcBef>
                <a:spcPts val="600"/>
              </a:spcBef>
              <a:buSzPct val="75000"/>
              <a:buFont typeface="Wingdings" panose="05000000000000000000" pitchFamily="2" charset="2"/>
              <a:buChar char="l"/>
            </a:pPr>
            <a:endParaRPr lang="zh-CN" altLang="en-US" sz="2000" dirty="0"/>
          </a:p>
        </p:txBody>
      </p:sp>
      <p:graphicFrame>
        <p:nvGraphicFramePr>
          <p:cNvPr id="5" name="表格 4">
            <a:extLst>
              <a:ext uri="{FF2B5EF4-FFF2-40B4-BE49-F238E27FC236}">
                <a16:creationId xmlns:a16="http://schemas.microsoft.com/office/drawing/2014/main" id="{F1FF637E-6A5D-4B99-959A-0B394785D7AB}"/>
              </a:ext>
            </a:extLst>
          </p:cNvPr>
          <p:cNvGraphicFramePr>
            <a:graphicFrameLocks noGrp="1"/>
          </p:cNvGraphicFramePr>
          <p:nvPr>
            <p:extLst>
              <p:ext uri="{D42A27DB-BD31-4B8C-83A1-F6EECF244321}">
                <p14:modId xmlns:p14="http://schemas.microsoft.com/office/powerpoint/2010/main" val="2069521437"/>
              </p:ext>
            </p:extLst>
          </p:nvPr>
        </p:nvGraphicFramePr>
        <p:xfrm>
          <a:off x="900386" y="2428528"/>
          <a:ext cx="7848871" cy="1881851"/>
        </p:xfrm>
        <a:graphic>
          <a:graphicData uri="http://schemas.openxmlformats.org/drawingml/2006/table">
            <a:tbl>
              <a:tblPr firstRow="1" firstCol="1" bandRow="1">
                <a:tableStyleId>{5940675A-B579-460E-94D1-54222C63F5DA}</a:tableStyleId>
              </a:tblPr>
              <a:tblGrid>
                <a:gridCol w="1121132">
                  <a:extLst>
                    <a:ext uri="{9D8B030D-6E8A-4147-A177-3AD203B41FA5}">
                      <a16:colId xmlns:a16="http://schemas.microsoft.com/office/drawing/2014/main" val="1332233292"/>
                    </a:ext>
                  </a:extLst>
                </a:gridCol>
                <a:gridCol w="1121132">
                  <a:extLst>
                    <a:ext uri="{9D8B030D-6E8A-4147-A177-3AD203B41FA5}">
                      <a16:colId xmlns:a16="http://schemas.microsoft.com/office/drawing/2014/main" val="3248433077"/>
                    </a:ext>
                  </a:extLst>
                </a:gridCol>
                <a:gridCol w="1253025">
                  <a:extLst>
                    <a:ext uri="{9D8B030D-6E8A-4147-A177-3AD203B41FA5}">
                      <a16:colId xmlns:a16="http://schemas.microsoft.com/office/drawing/2014/main" val="2875591619"/>
                    </a:ext>
                  </a:extLst>
                </a:gridCol>
                <a:gridCol w="989240">
                  <a:extLst>
                    <a:ext uri="{9D8B030D-6E8A-4147-A177-3AD203B41FA5}">
                      <a16:colId xmlns:a16="http://schemas.microsoft.com/office/drawing/2014/main" val="502564074"/>
                    </a:ext>
                  </a:extLst>
                </a:gridCol>
                <a:gridCol w="1121132">
                  <a:extLst>
                    <a:ext uri="{9D8B030D-6E8A-4147-A177-3AD203B41FA5}">
                      <a16:colId xmlns:a16="http://schemas.microsoft.com/office/drawing/2014/main" val="2000529062"/>
                    </a:ext>
                  </a:extLst>
                </a:gridCol>
                <a:gridCol w="1121132">
                  <a:extLst>
                    <a:ext uri="{9D8B030D-6E8A-4147-A177-3AD203B41FA5}">
                      <a16:colId xmlns:a16="http://schemas.microsoft.com/office/drawing/2014/main" val="1615274803"/>
                    </a:ext>
                  </a:extLst>
                </a:gridCol>
                <a:gridCol w="1122078">
                  <a:extLst>
                    <a:ext uri="{9D8B030D-6E8A-4147-A177-3AD203B41FA5}">
                      <a16:colId xmlns:a16="http://schemas.microsoft.com/office/drawing/2014/main" val="3651263693"/>
                    </a:ext>
                  </a:extLst>
                </a:gridCol>
              </a:tblGrid>
              <a:tr h="349224">
                <a:tc>
                  <a:txBody>
                    <a:bodyPr/>
                    <a:lstStyle/>
                    <a:p>
                      <a:pPr indent="127000" algn="ctr" latinLnBrk="1">
                        <a:lnSpc>
                          <a:spcPct val="150000"/>
                        </a:lnSpc>
                        <a:spcAft>
                          <a:spcPts val="0"/>
                        </a:spcAft>
                      </a:pPr>
                      <a:r>
                        <a:rPr lang="en-US" sz="1800" kern="100">
                          <a:effectLst/>
                        </a:rPr>
                        <a:t>and</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del</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from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not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while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as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elif</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1419484"/>
                  </a:ext>
                </a:extLst>
              </a:tr>
              <a:tr h="349224">
                <a:tc>
                  <a:txBody>
                    <a:bodyPr/>
                    <a:lstStyle/>
                    <a:p>
                      <a:pPr indent="127000" algn="ctr" latinLnBrk="1">
                        <a:lnSpc>
                          <a:spcPct val="150000"/>
                        </a:lnSpc>
                        <a:spcAft>
                          <a:spcPts val="0"/>
                        </a:spcAft>
                      </a:pPr>
                      <a:r>
                        <a:rPr lang="en-US" sz="1800" kern="100">
                          <a:effectLst/>
                        </a:rPr>
                        <a:t>global</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or</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with</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assert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else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if</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pass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24518027"/>
                  </a:ext>
                </a:extLst>
              </a:tr>
              <a:tr h="349224">
                <a:tc>
                  <a:txBody>
                    <a:bodyPr/>
                    <a:lstStyle/>
                    <a:p>
                      <a:pPr indent="127000" algn="ctr" latinLnBrk="1">
                        <a:lnSpc>
                          <a:spcPct val="150000"/>
                        </a:lnSpc>
                        <a:spcAft>
                          <a:spcPts val="0"/>
                        </a:spcAft>
                      </a:pPr>
                      <a:r>
                        <a:rPr lang="en-US" sz="1800" kern="100">
                          <a:effectLst/>
                        </a:rPr>
                        <a:t>yield</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break</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except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import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print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class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exec</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53702856"/>
                  </a:ext>
                </a:extLst>
              </a:tr>
              <a:tr h="427080">
                <a:tc>
                  <a:txBody>
                    <a:bodyPr/>
                    <a:lstStyle/>
                    <a:p>
                      <a:pPr indent="127000" algn="ctr" latinLnBrk="1">
                        <a:lnSpc>
                          <a:spcPct val="150000"/>
                        </a:lnSpc>
                        <a:spcAft>
                          <a:spcPts val="0"/>
                        </a:spcAft>
                      </a:pPr>
                      <a:r>
                        <a:rPr lang="en-US" sz="1800" kern="100">
                          <a:effectLst/>
                        </a:rPr>
                        <a:t>in</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raise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continue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finally</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is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return</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def</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4829174"/>
                  </a:ext>
                </a:extLst>
              </a:tr>
              <a:tr h="369683">
                <a:tc>
                  <a:txBody>
                    <a:bodyPr/>
                    <a:lstStyle/>
                    <a:p>
                      <a:pPr indent="127000" algn="ctr" latinLnBrk="1">
                        <a:lnSpc>
                          <a:spcPct val="150000"/>
                        </a:lnSpc>
                        <a:spcAft>
                          <a:spcPts val="0"/>
                        </a:spcAft>
                      </a:pPr>
                      <a:r>
                        <a:rPr lang="en-US" sz="1800" kern="100" dirty="0">
                          <a:effectLst/>
                        </a:rPr>
                        <a:t>for</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dirty="0">
                          <a:effectLst/>
                        </a:rPr>
                        <a:t>lambda</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try</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dirty="0">
                          <a:effectLst/>
                        </a:rPr>
                        <a:t>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en-US" sz="1800" kern="100" dirty="0">
                          <a:effectLst/>
                        </a:rPr>
                        <a:t>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1328978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970318"/>
          </a:xfrm>
          <a:prstGeom prst="rect">
            <a:avLst/>
          </a:prstGeom>
          <a:noFill/>
        </p:spPr>
        <p:txBody>
          <a:bodyPr wrap="square" rtlCol="0" anchor="t">
            <a:spAutoFit/>
          </a:bodyPr>
          <a:lstStyle/>
          <a:p>
            <a:pPr latinLnBrk="1"/>
            <a:r>
              <a:rPr lang="zh-CN" altLang="zh-CN" b="1" dirty="0"/>
              <a:t>（二）标识符</a:t>
            </a:r>
            <a:endParaRPr lang="zh-CN" altLang="zh-CN" dirty="0"/>
          </a:p>
          <a:p>
            <a:pPr latinLnBrk="1"/>
            <a:r>
              <a:rPr lang="zh-CN" altLang="zh-CN" dirty="0"/>
              <a:t>标识符（</a:t>
            </a:r>
            <a:r>
              <a:rPr lang="en-US" altLang="zh-CN" dirty="0"/>
              <a:t>Identifier</a:t>
            </a:r>
            <a:r>
              <a:rPr lang="zh-CN" altLang="zh-CN" dirty="0"/>
              <a:t>）是</a:t>
            </a:r>
            <a:r>
              <a:rPr lang="en-US" altLang="zh-CN" dirty="0"/>
              <a:t>Python</a:t>
            </a:r>
            <a:r>
              <a:rPr lang="zh-CN" altLang="zh-CN" dirty="0"/>
              <a:t>中用于给变量、常量、函数、语句块等命名的一串字符。程序设计者可以在程序中自主命名标识符，命名标识符时须遵循下列规则：</a:t>
            </a:r>
            <a:r>
              <a:rPr lang="en-US" altLang="zh-CN" dirty="0"/>
              <a:t>(1) </a:t>
            </a:r>
            <a:r>
              <a:rPr lang="zh-CN" altLang="zh-CN" dirty="0"/>
              <a:t>标识符由字母、数字、下划线“</a:t>
            </a:r>
            <a:r>
              <a:rPr lang="en-US" altLang="zh-CN" dirty="0"/>
              <a:t>_</a:t>
            </a:r>
            <a:r>
              <a:rPr lang="zh-CN" altLang="zh-CN" dirty="0"/>
              <a:t>”和美元符号</a:t>
            </a:r>
            <a:r>
              <a:rPr lang="en-US" altLang="zh-CN" dirty="0"/>
              <a:t>“$”</a:t>
            </a:r>
            <a:r>
              <a:rPr lang="zh-CN" altLang="zh-CN" dirty="0"/>
              <a:t>等组合构成；</a:t>
            </a:r>
            <a:endParaRPr lang="en-US" altLang="zh-CN" dirty="0"/>
          </a:p>
          <a:p>
            <a:pPr latinLnBrk="1"/>
            <a:r>
              <a:rPr lang="en-US" altLang="zh-CN" dirty="0"/>
              <a:t>(2) </a:t>
            </a:r>
            <a:r>
              <a:rPr lang="zh-CN" altLang="zh-CN" dirty="0"/>
              <a:t>标识符的首个字符不能是数字；</a:t>
            </a:r>
            <a:endParaRPr lang="en-US" altLang="zh-CN" dirty="0"/>
          </a:p>
          <a:p>
            <a:pPr latinLnBrk="1"/>
            <a:r>
              <a:rPr lang="en-US" altLang="zh-CN" dirty="0"/>
              <a:t>(3) </a:t>
            </a:r>
            <a:r>
              <a:rPr lang="zh-CN" altLang="zh-CN" dirty="0"/>
              <a:t>不能使用关键字；</a:t>
            </a:r>
            <a:endParaRPr lang="en-US" altLang="zh-CN" dirty="0"/>
          </a:p>
          <a:p>
            <a:pPr latinLnBrk="1"/>
            <a:r>
              <a:rPr lang="en-US" altLang="zh-CN" dirty="0"/>
              <a:t>(4) </a:t>
            </a:r>
            <a:r>
              <a:rPr lang="zh-CN" altLang="zh-CN" dirty="0"/>
              <a:t>标识符大小写敏感。</a:t>
            </a:r>
          </a:p>
          <a:p>
            <a:pPr latinLnBrk="1"/>
            <a:r>
              <a:rPr lang="zh-CN" altLang="zh-CN" dirty="0"/>
              <a:t>只有满足标识符命名规则的标识符才是合法的，才能在程序中使用，否则就不能</a:t>
            </a:r>
            <a:r>
              <a:rPr lang="zh-CN" altLang="en-US" dirty="0"/>
              <a:t>当成</a:t>
            </a:r>
            <a:r>
              <a:rPr lang="zh-CN" altLang="zh-CN" dirty="0"/>
              <a:t>标识符</a:t>
            </a:r>
            <a:r>
              <a:rPr lang="zh-CN" altLang="en-US" dirty="0"/>
              <a:t>：</a:t>
            </a:r>
            <a:endParaRPr lang="en-US" altLang="zh-CN" dirty="0"/>
          </a:p>
          <a:p>
            <a:pPr latinLnBrk="1"/>
            <a:r>
              <a:rPr lang="zh-CN" altLang="zh-CN" dirty="0"/>
              <a:t>例如：</a:t>
            </a:r>
            <a:r>
              <a:rPr lang="en-US" altLang="zh-CN" dirty="0"/>
              <a:t>gduf2020</a:t>
            </a:r>
            <a:r>
              <a:rPr lang="zh-CN" altLang="zh-CN" dirty="0"/>
              <a:t>、</a:t>
            </a:r>
            <a:r>
              <a:rPr lang="en-US" altLang="zh-CN" dirty="0"/>
              <a:t>_gduf2020</a:t>
            </a:r>
            <a:r>
              <a:rPr lang="zh-CN" altLang="zh-CN" dirty="0"/>
              <a:t>都是合法标识符，</a:t>
            </a:r>
            <a:endParaRPr lang="en-US" altLang="zh-CN" dirty="0"/>
          </a:p>
          <a:p>
            <a:pPr latinLnBrk="1"/>
            <a:r>
              <a:rPr lang="en-US" altLang="zh-CN" dirty="0"/>
              <a:t>2020gduf</a:t>
            </a:r>
            <a:r>
              <a:rPr lang="zh-CN" altLang="zh-CN" dirty="0"/>
              <a:t>不是合法标识符。</a:t>
            </a:r>
            <a:endParaRPr lang="en-US" altLang="zh-CN" dirty="0"/>
          </a:p>
          <a:p>
            <a:pPr latinLnBrk="1"/>
            <a:r>
              <a:rPr lang="zh-CN" altLang="zh-CN" dirty="0"/>
              <a:t>由于</a:t>
            </a:r>
            <a:r>
              <a:rPr lang="en-US" altLang="zh-CN" dirty="0"/>
              <a:t>Python</a:t>
            </a:r>
            <a:r>
              <a:rPr lang="zh-CN" altLang="zh-CN" dirty="0"/>
              <a:t>严格区分字符的大小写，所以</a:t>
            </a:r>
            <a:r>
              <a:rPr lang="en-US" altLang="zh-CN" dirty="0"/>
              <a:t>Pi</a:t>
            </a:r>
            <a:r>
              <a:rPr lang="zh-CN" altLang="zh-CN" dirty="0"/>
              <a:t>与</a:t>
            </a:r>
            <a:r>
              <a:rPr lang="en-US" altLang="zh-CN" dirty="0"/>
              <a:t>pi</a:t>
            </a:r>
            <a:r>
              <a:rPr lang="zh-CN" altLang="zh-CN" dirty="0"/>
              <a:t>是两个不同的标识符。此外，为了提高程序的可读性，标识符命名要尽可能“见其名而知其意”，如标识符的词义能够表明数据的类型、或函数的功能、或模块的作用等。</a:t>
            </a:r>
          </a:p>
        </p:txBody>
      </p:sp>
    </p:spTree>
    <p:extLst>
      <p:ext uri="{BB962C8B-B14F-4D97-AF65-F5344CB8AC3E}">
        <p14:creationId xmlns:p14="http://schemas.microsoft.com/office/powerpoint/2010/main" val="105387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4464496" cy="4047262"/>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dirty="0"/>
              <a:t>二、	变量与赋值</a:t>
            </a:r>
          </a:p>
          <a:p>
            <a:pPr>
              <a:spcBef>
                <a:spcPts val="600"/>
              </a:spcBef>
              <a:buSzPct val="75000"/>
            </a:pPr>
            <a:r>
              <a:rPr lang="zh-CN" altLang="en-US" dirty="0"/>
              <a:t>变量（</a:t>
            </a:r>
            <a:r>
              <a:rPr lang="en-US" altLang="zh-CN" dirty="0"/>
              <a:t>Variable</a:t>
            </a:r>
            <a:r>
              <a:rPr lang="zh-CN" altLang="en-US" dirty="0"/>
              <a:t>）是计算机语言中能记忆数据的抽象概念，程序通过变量名（标识符）访问变量。在程序执行过程中，一个变量名代表其指向的数据所存储内存区域。</a:t>
            </a:r>
            <a:r>
              <a:rPr lang="en-US" altLang="zh-CN" dirty="0"/>
              <a:t>Python</a:t>
            </a:r>
            <a:r>
              <a:rPr lang="zh-CN" altLang="en-US" dirty="0"/>
              <a:t>程序通过变量名使用该变量指代的内存区域，如从该内存区域读取数据或将某项数据保存到该区域中。如</a:t>
            </a:r>
            <a:r>
              <a:rPr lang="en-US" altLang="zh-CN" dirty="0" err="1"/>
              <a:t>anInteger</a:t>
            </a:r>
            <a:r>
              <a:rPr lang="en-US" altLang="zh-CN" dirty="0"/>
              <a:t> = 100</a:t>
            </a:r>
            <a:r>
              <a:rPr lang="zh-CN" altLang="en-US" dirty="0"/>
              <a:t>语句表示将整数</a:t>
            </a:r>
            <a:r>
              <a:rPr lang="en-US" altLang="zh-CN" dirty="0"/>
              <a:t>100</a:t>
            </a:r>
            <a:r>
              <a:rPr lang="zh-CN" altLang="en-US" dirty="0"/>
              <a:t>保存到变量</a:t>
            </a:r>
            <a:r>
              <a:rPr lang="en-US" altLang="zh-CN" dirty="0" err="1"/>
              <a:t>anInteger</a:t>
            </a:r>
            <a:r>
              <a:rPr lang="zh-CN" altLang="en-US" dirty="0"/>
              <a:t>所指代的内存区域。一个变量所占用内存空间的大小随其所指代数据类型的不同而有差别，</a:t>
            </a:r>
            <a:r>
              <a:rPr lang="en-US" altLang="zh-CN" dirty="0" err="1"/>
              <a:t>anInteger</a:t>
            </a:r>
            <a:r>
              <a:rPr lang="zh-CN" altLang="en-US" dirty="0"/>
              <a:t>、</a:t>
            </a:r>
            <a:r>
              <a:rPr lang="en-US" altLang="zh-CN" dirty="0" err="1"/>
              <a:t>aFloat</a:t>
            </a:r>
            <a:r>
              <a:rPr lang="zh-CN" altLang="en-US" dirty="0"/>
              <a:t>与</a:t>
            </a:r>
            <a:r>
              <a:rPr lang="en-US" altLang="zh-CN" dirty="0" err="1"/>
              <a:t>aString</a:t>
            </a:r>
            <a:r>
              <a:rPr lang="zh-CN" altLang="en-US" dirty="0"/>
              <a:t>等三个变量分别指代不同大小的内存区域。</a:t>
            </a:r>
          </a:p>
        </p:txBody>
      </p:sp>
      <p:sp>
        <p:nvSpPr>
          <p:cNvPr id="4" name="矩形 3">
            <a:extLst>
              <a:ext uri="{FF2B5EF4-FFF2-40B4-BE49-F238E27FC236}">
                <a16:creationId xmlns:a16="http://schemas.microsoft.com/office/drawing/2014/main" id="{396D4B5C-6025-498B-9C5B-F929E6E3DD63}"/>
              </a:ext>
            </a:extLst>
          </p:cNvPr>
          <p:cNvSpPr/>
          <p:nvPr/>
        </p:nvSpPr>
        <p:spPr>
          <a:xfrm>
            <a:off x="5292874" y="844352"/>
            <a:ext cx="3384376" cy="4062651"/>
          </a:xfrm>
          <a:prstGeom prst="rect">
            <a:avLst/>
          </a:prstGeom>
          <a:solidFill>
            <a:schemeClr val="bg2">
              <a:lumMod val="90000"/>
            </a:schemeClr>
          </a:solidFill>
        </p:spPr>
        <p:txBody>
          <a:bodyPr wrap="square">
            <a:spAutoFit/>
          </a:bodyPr>
          <a:lstStyle/>
          <a:p>
            <a:pPr marL="34925">
              <a:spcAft>
                <a:spcPts val="0"/>
              </a:spcAft>
            </a:pPr>
            <a:r>
              <a:rPr lang="en-US" altLang="zh-CN" dirty="0" err="1">
                <a:solidFill>
                  <a:srgbClr val="000000"/>
                </a:solidFill>
                <a:latin typeface="Times New Roman" panose="02020603050405020304" pitchFamily="18" charset="0"/>
                <a:cs typeface="宋体" panose="02010600030101010101" pitchFamily="2" charset="-122"/>
              </a:rPr>
              <a:t>anInteger</a:t>
            </a:r>
            <a:r>
              <a:rPr lang="en-US" altLang="zh-CN" dirty="0">
                <a:solidFill>
                  <a:srgbClr val="000000"/>
                </a:solidFill>
                <a:latin typeface="Times New Roman" panose="02020603050405020304" pitchFamily="18" charset="0"/>
                <a:cs typeface="宋体" panose="02010600030101010101" pitchFamily="2" charset="-122"/>
              </a:rPr>
              <a:t> = 100	     </a:t>
            </a:r>
          </a:p>
          <a:p>
            <a:pPr marL="34925">
              <a:spcAft>
                <a:spcPts val="0"/>
              </a:spcAft>
            </a:pPr>
            <a:r>
              <a:rPr lang="en-US" altLang="zh-CN" dirty="0">
                <a:solidFill>
                  <a:srgbClr val="000000"/>
                </a:solidFill>
                <a:latin typeface="Times New Roman" panose="02020603050405020304" pitchFamily="18" charset="0"/>
                <a:cs typeface="宋体" panose="02010600030101010101" pitchFamily="2" charset="-122"/>
              </a:rPr>
              <a:t># </a:t>
            </a:r>
            <a:r>
              <a:rPr lang="zh-CN" altLang="zh-CN" dirty="0">
                <a:solidFill>
                  <a:srgbClr val="000000"/>
                </a:solidFill>
                <a:latin typeface="Times New Roman" panose="02020603050405020304" pitchFamily="18" charset="0"/>
                <a:cs typeface="宋体" panose="02010600030101010101" pitchFamily="2" charset="-122"/>
              </a:rPr>
              <a:t>一个整数型数据</a:t>
            </a:r>
          </a:p>
          <a:p>
            <a:pPr marL="34925">
              <a:spcAft>
                <a:spcPts val="0"/>
              </a:spcAft>
            </a:pPr>
            <a:r>
              <a:rPr lang="en-US" altLang="zh-CN" dirty="0" err="1">
                <a:solidFill>
                  <a:srgbClr val="000000"/>
                </a:solidFill>
                <a:latin typeface="Times New Roman" panose="02020603050405020304" pitchFamily="18" charset="0"/>
                <a:cs typeface="宋体" panose="02010600030101010101" pitchFamily="2" charset="-122"/>
              </a:rPr>
              <a:t>aFloat</a:t>
            </a:r>
            <a:r>
              <a:rPr lang="en-US" altLang="zh-CN" dirty="0">
                <a:solidFill>
                  <a:srgbClr val="000000"/>
                </a:solidFill>
                <a:latin typeface="Times New Roman" panose="02020603050405020304" pitchFamily="18" charset="0"/>
                <a:cs typeface="宋体" panose="02010600030101010101" pitchFamily="2" charset="-122"/>
              </a:rPr>
              <a:t> = 999.99		 </a:t>
            </a:r>
          </a:p>
          <a:p>
            <a:pPr marL="34925">
              <a:spcAft>
                <a:spcPts val="0"/>
              </a:spcAft>
            </a:pPr>
            <a:r>
              <a:rPr lang="en-US" altLang="zh-CN" dirty="0">
                <a:solidFill>
                  <a:srgbClr val="000000"/>
                </a:solidFill>
                <a:latin typeface="Times New Roman" panose="02020603050405020304" pitchFamily="18" charset="0"/>
                <a:cs typeface="宋体" panose="02010600030101010101" pitchFamily="2" charset="-122"/>
              </a:rPr>
              <a:t># </a:t>
            </a:r>
            <a:r>
              <a:rPr lang="zh-CN" altLang="zh-CN" dirty="0">
                <a:solidFill>
                  <a:srgbClr val="000000"/>
                </a:solidFill>
                <a:latin typeface="Times New Roman" panose="02020603050405020304" pitchFamily="18" charset="0"/>
                <a:cs typeface="宋体" panose="02010600030101010101" pitchFamily="2" charset="-122"/>
              </a:rPr>
              <a:t>一个浮点型数据</a:t>
            </a:r>
          </a:p>
          <a:p>
            <a:pPr marL="34925">
              <a:spcAft>
                <a:spcPts val="0"/>
              </a:spcAft>
            </a:pPr>
            <a:r>
              <a:rPr lang="en-US" altLang="zh-CN" dirty="0" err="1">
                <a:solidFill>
                  <a:srgbClr val="000000"/>
                </a:solidFill>
                <a:latin typeface="Times New Roman" panose="02020603050405020304" pitchFamily="18" charset="0"/>
                <a:cs typeface="宋体" panose="02010600030101010101" pitchFamily="2" charset="-122"/>
              </a:rPr>
              <a:t>aString</a:t>
            </a:r>
            <a:r>
              <a:rPr lang="en-US" altLang="zh-CN" dirty="0">
                <a:solidFill>
                  <a:srgbClr val="000000"/>
                </a:solidFill>
                <a:latin typeface="Times New Roman" panose="02020603050405020304" pitchFamily="18" charset="0"/>
                <a:cs typeface="宋体" panose="02010600030101010101" pitchFamily="2" charset="-122"/>
              </a:rPr>
              <a:t> = '</a:t>
            </a:r>
            <a:r>
              <a:rPr lang="en-US" altLang="zh-CN" dirty="0" err="1">
                <a:solidFill>
                  <a:srgbClr val="000000"/>
                </a:solidFill>
                <a:latin typeface="Times New Roman" panose="02020603050405020304" pitchFamily="18" charset="0"/>
                <a:cs typeface="宋体" panose="02010600030101010101" pitchFamily="2" charset="-122"/>
              </a:rPr>
              <a:t>Hello,world</a:t>
            </a:r>
            <a:r>
              <a:rPr lang="en-US" altLang="zh-CN" dirty="0">
                <a:solidFill>
                  <a:srgbClr val="000000"/>
                </a:solidFill>
                <a:latin typeface="Times New Roman" panose="02020603050405020304" pitchFamily="18" charset="0"/>
                <a:cs typeface="宋体" panose="02010600030101010101" pitchFamily="2" charset="-122"/>
              </a:rPr>
              <a:t>’ 	 </a:t>
            </a:r>
          </a:p>
          <a:p>
            <a:pPr marL="34925">
              <a:spcAft>
                <a:spcPts val="0"/>
              </a:spcAft>
            </a:pPr>
            <a:r>
              <a:rPr lang="en-US" altLang="zh-CN" dirty="0">
                <a:solidFill>
                  <a:srgbClr val="000000"/>
                </a:solidFill>
                <a:latin typeface="Times New Roman" panose="02020603050405020304" pitchFamily="18" charset="0"/>
                <a:cs typeface="宋体" panose="02010600030101010101" pitchFamily="2" charset="-122"/>
              </a:rPr>
              <a:t># </a:t>
            </a:r>
            <a:r>
              <a:rPr lang="zh-CN" altLang="zh-CN" dirty="0">
                <a:solidFill>
                  <a:srgbClr val="000000"/>
                </a:solidFill>
                <a:latin typeface="Times New Roman" panose="02020603050405020304" pitchFamily="18" charset="0"/>
                <a:cs typeface="宋体" panose="02010600030101010101" pitchFamily="2" charset="-122"/>
              </a:rPr>
              <a:t>一个字符串</a:t>
            </a:r>
          </a:p>
          <a:p>
            <a:pPr marL="34925">
              <a:spcAft>
                <a:spcPts val="0"/>
              </a:spcAft>
            </a:pPr>
            <a:r>
              <a:rPr lang="en-US" altLang="zh-CN" dirty="0" err="1">
                <a:solidFill>
                  <a:srgbClr val="000000"/>
                </a:solidFill>
                <a:latin typeface="Times New Roman" panose="02020603050405020304" pitchFamily="18" charset="0"/>
                <a:cs typeface="宋体" panose="02010600030101010101" pitchFamily="2" charset="-122"/>
              </a:rPr>
              <a:t>aUrl</a:t>
            </a:r>
            <a:r>
              <a:rPr lang="en-US" altLang="zh-CN" dirty="0">
                <a:solidFill>
                  <a:srgbClr val="000000"/>
                </a:solidFill>
                <a:latin typeface="Times New Roman" panose="02020603050405020304" pitchFamily="18" charset="0"/>
                <a:cs typeface="宋体" panose="02010600030101010101" pitchFamily="2" charset="-122"/>
              </a:rPr>
              <a:t> = 'http://www.gduf.edu.cn’	 </a:t>
            </a:r>
          </a:p>
          <a:p>
            <a:pPr marL="34925">
              <a:spcAft>
                <a:spcPts val="0"/>
              </a:spcAft>
            </a:pPr>
            <a:r>
              <a:rPr lang="en-US" altLang="zh-CN" dirty="0">
                <a:solidFill>
                  <a:srgbClr val="000000"/>
                </a:solidFill>
                <a:latin typeface="Times New Roman" panose="02020603050405020304" pitchFamily="18" charset="0"/>
                <a:cs typeface="宋体" panose="02010600030101010101" pitchFamily="2" charset="-122"/>
              </a:rPr>
              <a:t> # </a:t>
            </a:r>
            <a:r>
              <a:rPr lang="zh-CN" altLang="zh-CN" dirty="0">
                <a:solidFill>
                  <a:srgbClr val="000000"/>
                </a:solidFill>
                <a:latin typeface="Times New Roman" panose="02020603050405020304" pitchFamily="18" charset="0"/>
                <a:cs typeface="宋体" panose="02010600030101010101" pitchFamily="2" charset="-122"/>
              </a:rPr>
              <a:t>一个字符串</a:t>
            </a:r>
          </a:p>
          <a:p>
            <a:pPr marL="34925">
              <a:spcAft>
                <a:spcPts val="0"/>
              </a:spcAft>
            </a:pPr>
            <a:r>
              <a:rPr lang="en-US" altLang="zh-CN" dirty="0">
                <a:solidFill>
                  <a:srgbClr val="000000"/>
                </a:solidFill>
                <a:latin typeface="Times New Roman" panose="02020603050405020304" pitchFamily="18" charset="0"/>
                <a:cs typeface="宋体" panose="02010600030101010101" pitchFamily="2" charset="-122"/>
              </a:rPr>
              <a:t> </a:t>
            </a:r>
            <a:endParaRPr lang="zh-CN" altLang="zh-CN" dirty="0">
              <a:solidFill>
                <a:srgbClr val="000000"/>
              </a:solidFill>
              <a:latin typeface="Times New Roman" panose="02020603050405020304" pitchFamily="18" charset="0"/>
              <a:cs typeface="宋体" panose="02010600030101010101" pitchFamily="2" charset="-122"/>
            </a:endParaRPr>
          </a:p>
          <a:p>
            <a:pPr marL="34925">
              <a:spcAft>
                <a:spcPts val="0"/>
              </a:spcAft>
            </a:pPr>
            <a:r>
              <a:rPr lang="en-US" altLang="zh-CN" dirty="0">
                <a:solidFill>
                  <a:srgbClr val="000000"/>
                </a:solidFill>
                <a:latin typeface="Times New Roman" panose="02020603050405020304" pitchFamily="18" charset="0"/>
                <a:cs typeface="宋体" panose="02010600030101010101" pitchFamily="2" charset="-122"/>
              </a:rPr>
              <a:t>print (</a:t>
            </a:r>
            <a:r>
              <a:rPr lang="en-US" altLang="zh-CN" dirty="0" err="1">
                <a:solidFill>
                  <a:srgbClr val="000000"/>
                </a:solidFill>
                <a:latin typeface="Times New Roman" panose="02020603050405020304" pitchFamily="18" charset="0"/>
                <a:cs typeface="宋体" panose="02010600030101010101" pitchFamily="2" charset="-122"/>
              </a:rPr>
              <a:t>anInteger</a:t>
            </a:r>
            <a:r>
              <a:rPr lang="en-US" altLang="zh-CN" dirty="0">
                <a:solidFill>
                  <a:srgbClr val="000000"/>
                </a:solidFill>
                <a:latin typeface="Times New Roman" panose="02020603050405020304" pitchFamily="18" charset="0"/>
                <a:cs typeface="宋体" panose="02010600030101010101" pitchFamily="2" charset="-122"/>
              </a:rPr>
              <a:t>)</a:t>
            </a:r>
            <a:endParaRPr lang="zh-CN" altLang="zh-CN" dirty="0">
              <a:solidFill>
                <a:srgbClr val="000000"/>
              </a:solidFill>
              <a:latin typeface="Times New Roman" panose="02020603050405020304" pitchFamily="18" charset="0"/>
              <a:cs typeface="宋体" panose="02010600030101010101" pitchFamily="2" charset="-122"/>
            </a:endParaRPr>
          </a:p>
          <a:p>
            <a:pPr marL="34925">
              <a:spcAft>
                <a:spcPts val="0"/>
              </a:spcAft>
            </a:pPr>
            <a:r>
              <a:rPr lang="en-US" altLang="zh-CN" dirty="0">
                <a:solidFill>
                  <a:srgbClr val="000000"/>
                </a:solidFill>
                <a:latin typeface="Times New Roman" panose="02020603050405020304" pitchFamily="18" charset="0"/>
                <a:cs typeface="宋体" panose="02010600030101010101" pitchFamily="2" charset="-122"/>
              </a:rPr>
              <a:t>print (</a:t>
            </a:r>
            <a:r>
              <a:rPr lang="en-US" altLang="zh-CN" dirty="0" err="1">
                <a:solidFill>
                  <a:srgbClr val="000000"/>
                </a:solidFill>
                <a:latin typeface="Times New Roman" panose="02020603050405020304" pitchFamily="18" charset="0"/>
                <a:cs typeface="宋体" panose="02010600030101010101" pitchFamily="2" charset="-122"/>
              </a:rPr>
              <a:t>aFloat</a:t>
            </a:r>
            <a:r>
              <a:rPr lang="en-US" altLang="zh-CN" dirty="0">
                <a:solidFill>
                  <a:srgbClr val="000000"/>
                </a:solidFill>
                <a:latin typeface="Times New Roman" panose="02020603050405020304" pitchFamily="18" charset="0"/>
                <a:cs typeface="宋体" panose="02010600030101010101" pitchFamily="2" charset="-122"/>
              </a:rPr>
              <a:t>)</a:t>
            </a:r>
            <a:endParaRPr lang="zh-CN" altLang="zh-CN" dirty="0">
              <a:solidFill>
                <a:srgbClr val="000000"/>
              </a:solidFill>
              <a:latin typeface="Times New Roman" panose="02020603050405020304" pitchFamily="18" charset="0"/>
              <a:cs typeface="宋体" panose="02010600030101010101" pitchFamily="2" charset="-122"/>
            </a:endParaRPr>
          </a:p>
          <a:p>
            <a:pPr marL="34925">
              <a:spcAft>
                <a:spcPts val="0"/>
              </a:spcAft>
            </a:pPr>
            <a:r>
              <a:rPr lang="en-US" altLang="zh-CN" dirty="0">
                <a:solidFill>
                  <a:srgbClr val="000000"/>
                </a:solidFill>
                <a:latin typeface="Times New Roman" panose="02020603050405020304" pitchFamily="18" charset="0"/>
                <a:cs typeface="宋体" panose="02010600030101010101" pitchFamily="2" charset="-122"/>
              </a:rPr>
              <a:t>print (</a:t>
            </a:r>
            <a:r>
              <a:rPr lang="en-US" altLang="zh-CN" dirty="0" err="1">
                <a:solidFill>
                  <a:srgbClr val="000000"/>
                </a:solidFill>
                <a:latin typeface="Times New Roman" panose="02020603050405020304" pitchFamily="18" charset="0"/>
                <a:cs typeface="宋体" panose="02010600030101010101" pitchFamily="2" charset="-122"/>
              </a:rPr>
              <a:t>aString</a:t>
            </a:r>
            <a:r>
              <a:rPr lang="en-US" altLang="zh-CN" dirty="0">
                <a:solidFill>
                  <a:srgbClr val="000000"/>
                </a:solidFill>
                <a:latin typeface="Times New Roman" panose="02020603050405020304" pitchFamily="18" charset="0"/>
                <a:cs typeface="宋体" panose="02010600030101010101" pitchFamily="2" charset="-122"/>
              </a:rPr>
              <a:t>)</a:t>
            </a:r>
            <a:endParaRPr lang="zh-CN" altLang="zh-CN" dirty="0">
              <a:solidFill>
                <a:srgbClr val="000000"/>
              </a:solidFill>
              <a:latin typeface="Times New Roman" panose="02020603050405020304" pitchFamily="18" charset="0"/>
              <a:cs typeface="宋体" panose="02010600030101010101" pitchFamily="2" charset="-122"/>
            </a:endParaRPr>
          </a:p>
          <a:p>
            <a:r>
              <a:rPr lang="en-US" altLang="zh-CN" dirty="0">
                <a:latin typeface="Times New Roman" panose="02020603050405020304" pitchFamily="18" charset="0"/>
              </a:rPr>
              <a:t> print (</a:t>
            </a:r>
            <a:r>
              <a:rPr lang="en-US" altLang="zh-CN" dirty="0" err="1">
                <a:latin typeface="Times New Roman" panose="02020603050405020304" pitchFamily="18" charset="0"/>
              </a:rPr>
              <a:t>aUrl</a:t>
            </a:r>
            <a:r>
              <a:rPr lang="en-US" altLang="zh-CN" dirty="0">
                <a:latin typeface="Times New Roman" panose="02020603050405020304" pitchFamily="18" charset="0"/>
              </a:rPr>
              <a:t>)</a:t>
            </a:r>
            <a:endParaRPr lang="zh-CN" altLang="en-US" sz="1400" dirty="0"/>
          </a:p>
        </p:txBody>
      </p:sp>
    </p:spTree>
    <p:extLst>
      <p:ext uri="{BB962C8B-B14F-4D97-AF65-F5344CB8AC3E}">
        <p14:creationId xmlns:p14="http://schemas.microsoft.com/office/powerpoint/2010/main" val="3998891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4214</Words>
  <Application>Microsoft Office PowerPoint</Application>
  <PresentationFormat>自定义</PresentationFormat>
  <Paragraphs>327</Paragraphs>
  <Slides>47</Slides>
  <Notes>35</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47</vt:i4>
      </vt:variant>
    </vt:vector>
  </HeadingPairs>
  <TitlesOfParts>
    <vt:vector size="61" baseType="lpstr">
      <vt:lpstr>黑体</vt:lpstr>
      <vt:lpstr>华文中宋</vt:lpstr>
      <vt:lpstr>宋体</vt:lpstr>
      <vt:lpstr>Arial</vt:lpstr>
      <vt:lpstr>Calibri</vt:lpstr>
      <vt:lpstr>Cambria Math</vt:lpstr>
      <vt:lpstr>Impact</vt:lpstr>
      <vt:lpstr>Microsoft Sans Serif</vt:lpstr>
      <vt:lpstr>Times New Roman</vt:lpstr>
      <vt:lpstr>Wingdings</vt:lpstr>
      <vt:lpstr>《电子商务概论（第4版）》-白东蕊</vt:lpstr>
      <vt:lpstr>1_《电子商务概论（第4版）》-白东蕊</vt:lpstr>
      <vt:lpstr>think-cell Slide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2021-01-26T00:42:28Z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