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40"/>
  </p:notesMasterIdLst>
  <p:handoutMasterIdLst>
    <p:handoutMasterId r:id="rId41"/>
  </p:handoutMasterIdLst>
  <p:sldIdLst>
    <p:sldId id="4776" r:id="rId3"/>
    <p:sldId id="4800" r:id="rId4"/>
    <p:sldId id="4805" r:id="rId5"/>
    <p:sldId id="4804" r:id="rId6"/>
    <p:sldId id="5011" r:id="rId7"/>
    <p:sldId id="4752" r:id="rId8"/>
    <p:sldId id="5012" r:id="rId9"/>
    <p:sldId id="5221" r:id="rId10"/>
    <p:sldId id="5222" r:id="rId11"/>
    <p:sldId id="5223" r:id="rId12"/>
    <p:sldId id="5224" r:id="rId13"/>
    <p:sldId id="5225" r:id="rId14"/>
    <p:sldId id="5158" r:id="rId15"/>
    <p:sldId id="5231" r:id="rId16"/>
    <p:sldId id="5232" r:id="rId17"/>
    <p:sldId id="5230" r:id="rId18"/>
    <p:sldId id="5159" r:id="rId19"/>
    <p:sldId id="5233" r:id="rId20"/>
    <p:sldId id="5234" r:id="rId21"/>
    <p:sldId id="5235" r:id="rId22"/>
    <p:sldId id="4802" r:id="rId23"/>
    <p:sldId id="5168" r:id="rId24"/>
    <p:sldId id="5238" r:id="rId25"/>
    <p:sldId id="5239" r:id="rId26"/>
    <p:sldId id="5240" r:id="rId27"/>
    <p:sldId id="5241" r:id="rId28"/>
    <p:sldId id="5242" r:id="rId29"/>
    <p:sldId id="5254" r:id="rId30"/>
    <p:sldId id="5243" r:id="rId31"/>
    <p:sldId id="5177" r:id="rId32"/>
    <p:sldId id="5180" r:id="rId33"/>
    <p:sldId id="5245" r:id="rId34"/>
    <p:sldId id="5246" r:id="rId35"/>
    <p:sldId id="5131" r:id="rId36"/>
    <p:sldId id="5184" r:id="rId37"/>
    <p:sldId id="5183" r:id="rId38"/>
    <p:sldId id="4777" r:id="rId39"/>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B6B9"/>
    <a:srgbClr val="205381"/>
    <a:srgbClr val="FFC56C"/>
    <a:srgbClr val="A5A5A5"/>
    <a:srgbClr val="FFFFFF"/>
    <a:srgbClr val="29ABE2"/>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39" d="100"/>
          <a:sy n="139" d="100"/>
        </p:scale>
        <p:origin x="108" y="102"/>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A99E38-3902-4CB0-BAB7-376FAAAEC0AB}" type="doc">
      <dgm:prSet loTypeId="urn:microsoft.com/office/officeart/2009/3/layout/HorizontalOrganizationChart" loCatId="hierarchy" qsTypeId="urn:microsoft.com/office/officeart/2005/8/quickstyle/simple1#1" qsCatId="simple" csTypeId="urn:microsoft.com/office/officeart/2005/8/colors/accent0_1#1" csCatId="mainScheme" phldr="1"/>
      <dgm:spPr/>
      <dgm:t>
        <a:bodyPr/>
        <a:lstStyle/>
        <a:p>
          <a:endParaRPr lang="zh-CN" altLang="en-US"/>
        </a:p>
      </dgm:t>
    </dgm:pt>
    <dgm:pt modelId="{85225284-BDA5-4BAA-AD19-473B8BC0BBBC}">
      <dgm:prSet phldrT="[文本]" custT="1"/>
      <dgm:spPr/>
      <dgm:t>
        <a:bodyPr/>
        <a:lstStyle/>
        <a:p>
          <a:r>
            <a:rPr lang="en-US" altLang="zh-CN" sz="1100"/>
            <a:t>NumPy</a:t>
          </a:r>
          <a:endParaRPr lang="zh-CN" altLang="en-US" sz="1100"/>
        </a:p>
      </dgm:t>
    </dgm:pt>
    <dgm:pt modelId="{DD5CC08D-90BD-44CA-9164-BFED6827B0A5}" type="parTrans" cxnId="{C482E6CF-7A8D-4569-9A0B-8D9A3E20A79A}">
      <dgm:prSet/>
      <dgm:spPr/>
      <dgm:t>
        <a:bodyPr/>
        <a:lstStyle/>
        <a:p>
          <a:endParaRPr lang="zh-CN" altLang="en-US" sz="1100"/>
        </a:p>
      </dgm:t>
    </dgm:pt>
    <dgm:pt modelId="{AE4B3E18-6280-4099-B1A6-ED703BBB8086}" type="sibTrans" cxnId="{C482E6CF-7A8D-4569-9A0B-8D9A3E20A79A}">
      <dgm:prSet/>
      <dgm:spPr/>
      <dgm:t>
        <a:bodyPr/>
        <a:lstStyle/>
        <a:p>
          <a:endParaRPr lang="zh-CN" altLang="en-US" sz="1100"/>
        </a:p>
      </dgm:t>
    </dgm:pt>
    <dgm:pt modelId="{1ACD265F-2AF2-4803-B817-B4A374213674}">
      <dgm:prSet phldrT="[文本]" custT="1"/>
      <dgm:spPr/>
      <dgm:t>
        <a:bodyPr/>
        <a:lstStyle/>
        <a:p>
          <a:r>
            <a:rPr lang="zh-CN" altLang="en-US" sz="1100"/>
            <a:t>创建数组</a:t>
          </a:r>
        </a:p>
      </dgm:t>
    </dgm:pt>
    <dgm:pt modelId="{C801EA51-7862-4BF6-9969-FE70167A1923}" type="parTrans" cxnId="{FC71DE30-EFBC-4F9A-9391-E7119FFE4E83}">
      <dgm:prSet custT="1"/>
      <dgm:spPr/>
      <dgm:t>
        <a:bodyPr/>
        <a:lstStyle/>
        <a:p>
          <a:endParaRPr lang="zh-CN" altLang="en-US" sz="1100"/>
        </a:p>
      </dgm:t>
    </dgm:pt>
    <dgm:pt modelId="{60724F9D-D4F7-4C5F-8125-4EAB67145D5C}" type="sibTrans" cxnId="{FC71DE30-EFBC-4F9A-9391-E7119FFE4E83}">
      <dgm:prSet/>
      <dgm:spPr/>
      <dgm:t>
        <a:bodyPr/>
        <a:lstStyle/>
        <a:p>
          <a:endParaRPr lang="zh-CN" altLang="en-US" sz="1100"/>
        </a:p>
      </dgm:t>
    </dgm:pt>
    <dgm:pt modelId="{7122ABDC-9975-443A-9616-C44973AF11D8}">
      <dgm:prSet phldrT="[文本]" custT="1"/>
      <dgm:spPr/>
      <dgm:t>
        <a:bodyPr/>
        <a:lstStyle/>
        <a:p>
          <a:r>
            <a:rPr lang="zh-CN" altLang="en-US" sz="1100"/>
            <a:t>支持的数据类型</a:t>
          </a:r>
        </a:p>
      </dgm:t>
    </dgm:pt>
    <dgm:pt modelId="{8C5031CB-7A58-4D50-A77B-81FD12DD33DA}" type="parTrans" cxnId="{6BAB8833-31C2-403A-A4E1-2974AFFA6244}">
      <dgm:prSet custT="1"/>
      <dgm:spPr/>
      <dgm:t>
        <a:bodyPr/>
        <a:lstStyle/>
        <a:p>
          <a:endParaRPr lang="zh-CN" altLang="en-US" sz="1100"/>
        </a:p>
      </dgm:t>
    </dgm:pt>
    <dgm:pt modelId="{C31F947D-69CA-4EAC-B26A-355FA8B07857}" type="sibTrans" cxnId="{6BAB8833-31C2-403A-A4E1-2974AFFA6244}">
      <dgm:prSet/>
      <dgm:spPr/>
      <dgm:t>
        <a:bodyPr/>
        <a:lstStyle/>
        <a:p>
          <a:endParaRPr lang="zh-CN" altLang="en-US" sz="1100"/>
        </a:p>
      </dgm:t>
    </dgm:pt>
    <dgm:pt modelId="{9EC73004-9BE6-48CA-B9A2-E68C597AFD28}">
      <dgm:prSet phldrT="[文本]" custT="1"/>
      <dgm:spPr/>
      <dgm:t>
        <a:bodyPr/>
        <a:lstStyle/>
        <a:p>
          <a:r>
            <a:rPr lang="zh-CN" altLang="en-US" sz="1100"/>
            <a:t>创建一维</a:t>
          </a:r>
          <a:r>
            <a:rPr lang="en-US" altLang="zh-CN" sz="1100"/>
            <a:t>/</a:t>
          </a:r>
          <a:r>
            <a:rPr lang="zh-CN" altLang="en-US" sz="1100"/>
            <a:t>多维数组</a:t>
          </a:r>
        </a:p>
      </dgm:t>
    </dgm:pt>
    <dgm:pt modelId="{D6A20DBC-B690-47D3-BC6A-EC640D7B85EA}" type="parTrans" cxnId="{B89025E8-6CBB-47A0-B83B-744E02244506}">
      <dgm:prSet custT="1"/>
      <dgm:spPr/>
      <dgm:t>
        <a:bodyPr/>
        <a:lstStyle/>
        <a:p>
          <a:endParaRPr lang="zh-CN" altLang="en-US" sz="1100"/>
        </a:p>
      </dgm:t>
    </dgm:pt>
    <dgm:pt modelId="{9A1734FE-B3F2-4259-AF9E-3A221691A1A7}" type="sibTrans" cxnId="{B89025E8-6CBB-47A0-B83B-744E02244506}">
      <dgm:prSet/>
      <dgm:spPr/>
      <dgm:t>
        <a:bodyPr/>
        <a:lstStyle/>
        <a:p>
          <a:endParaRPr lang="zh-CN" altLang="en-US" sz="1100"/>
        </a:p>
      </dgm:t>
    </dgm:pt>
    <dgm:pt modelId="{0099E306-C249-47D5-839A-9CD1A53D239A}">
      <dgm:prSet phldrT="[文本]" custT="1"/>
      <dgm:spPr/>
      <dgm:t>
        <a:bodyPr/>
        <a:lstStyle/>
        <a:p>
          <a:r>
            <a:rPr lang="zh-CN" altLang="en-US" sz="1100"/>
            <a:t>数组操作</a:t>
          </a:r>
        </a:p>
      </dgm:t>
    </dgm:pt>
    <dgm:pt modelId="{FF060ABD-D203-43B3-AC26-DC1BFDAC2FB7}" type="parTrans" cxnId="{D0DA7AF0-170C-4C78-88E8-081172188149}">
      <dgm:prSet custT="1"/>
      <dgm:spPr/>
      <dgm:t>
        <a:bodyPr/>
        <a:lstStyle/>
        <a:p>
          <a:endParaRPr lang="zh-CN" altLang="en-US" sz="1100"/>
        </a:p>
      </dgm:t>
    </dgm:pt>
    <dgm:pt modelId="{66E53869-8B9E-4B4E-AAB4-48FF0E30698C}" type="sibTrans" cxnId="{D0DA7AF0-170C-4C78-88E8-081172188149}">
      <dgm:prSet/>
      <dgm:spPr/>
      <dgm:t>
        <a:bodyPr/>
        <a:lstStyle/>
        <a:p>
          <a:endParaRPr lang="zh-CN" altLang="en-US" sz="1100"/>
        </a:p>
      </dgm:t>
    </dgm:pt>
    <dgm:pt modelId="{7507DD18-138C-4806-B42A-11DD9C84E223}">
      <dgm:prSet phldrT="[文本]" custT="1"/>
      <dgm:spPr/>
      <dgm:t>
        <a:bodyPr/>
        <a:lstStyle/>
        <a:p>
          <a:r>
            <a:rPr lang="zh-CN" altLang="en-US" sz="1100"/>
            <a:t>元素赋值与索引访问</a:t>
          </a:r>
        </a:p>
      </dgm:t>
    </dgm:pt>
    <dgm:pt modelId="{F5FC0FF4-DA67-48F0-8326-3642D8F98BD9}" type="parTrans" cxnId="{CD66BD7D-7068-4141-97AC-F6EB6FB9D55B}">
      <dgm:prSet custT="1"/>
      <dgm:spPr/>
      <dgm:t>
        <a:bodyPr/>
        <a:lstStyle/>
        <a:p>
          <a:endParaRPr lang="zh-CN" altLang="en-US" sz="1100"/>
        </a:p>
      </dgm:t>
    </dgm:pt>
    <dgm:pt modelId="{D6652E30-FE0F-46FC-997E-89C6B66F83F0}" type="sibTrans" cxnId="{CD66BD7D-7068-4141-97AC-F6EB6FB9D55B}">
      <dgm:prSet/>
      <dgm:spPr/>
      <dgm:t>
        <a:bodyPr/>
        <a:lstStyle/>
        <a:p>
          <a:endParaRPr lang="zh-CN" altLang="en-US" sz="1100"/>
        </a:p>
      </dgm:t>
    </dgm:pt>
    <dgm:pt modelId="{D1CBCF78-9185-4A7C-85A4-D6284B7FB79F}">
      <dgm:prSet custT="1"/>
      <dgm:spPr/>
      <dgm:t>
        <a:bodyPr/>
        <a:lstStyle/>
        <a:p>
          <a:r>
            <a:rPr lang="zh-CN" altLang="en-US" sz="1100"/>
            <a:t>数组运算与数组切片</a:t>
          </a:r>
        </a:p>
      </dgm:t>
    </dgm:pt>
    <dgm:pt modelId="{22A8328E-3773-436F-A399-45006B17442B}" type="parTrans" cxnId="{D6C93266-AB82-4663-8A1A-84F722EE2A7A}">
      <dgm:prSet custT="1"/>
      <dgm:spPr/>
      <dgm:t>
        <a:bodyPr/>
        <a:lstStyle/>
        <a:p>
          <a:endParaRPr lang="zh-CN" altLang="en-US" sz="1100"/>
        </a:p>
      </dgm:t>
    </dgm:pt>
    <dgm:pt modelId="{12DB9FA8-ECF1-49CF-BBD5-D19451EB48EC}" type="sibTrans" cxnId="{D6C93266-AB82-4663-8A1A-84F722EE2A7A}">
      <dgm:prSet/>
      <dgm:spPr/>
      <dgm:t>
        <a:bodyPr/>
        <a:lstStyle/>
        <a:p>
          <a:endParaRPr lang="zh-CN" altLang="en-US" sz="1100"/>
        </a:p>
      </dgm:t>
    </dgm:pt>
    <dgm:pt modelId="{9F3A6BB3-9D49-4A11-8E11-C62EC5D7EC1F}">
      <dgm:prSet custT="1"/>
      <dgm:spPr/>
      <dgm:t>
        <a:bodyPr/>
        <a:lstStyle/>
        <a:p>
          <a:r>
            <a:rPr lang="zh-CN" altLang="en-US" sz="1100"/>
            <a:t>矩阵运算</a:t>
          </a:r>
        </a:p>
      </dgm:t>
    </dgm:pt>
    <dgm:pt modelId="{68BC7983-035F-4BC2-8D9A-00D8ADF47C60}" type="parTrans" cxnId="{1C75C86A-6012-4A9D-B799-43A01192A5CA}">
      <dgm:prSet custT="1"/>
      <dgm:spPr/>
      <dgm:t>
        <a:bodyPr/>
        <a:lstStyle/>
        <a:p>
          <a:endParaRPr lang="zh-CN" altLang="en-US" sz="1100"/>
        </a:p>
      </dgm:t>
    </dgm:pt>
    <dgm:pt modelId="{0BB0A7AD-4699-4237-A0E3-70D2C67FEF38}" type="sibTrans" cxnId="{1C75C86A-6012-4A9D-B799-43A01192A5CA}">
      <dgm:prSet/>
      <dgm:spPr/>
      <dgm:t>
        <a:bodyPr/>
        <a:lstStyle/>
        <a:p>
          <a:endParaRPr lang="zh-CN" altLang="en-US" sz="1100"/>
        </a:p>
      </dgm:t>
    </dgm:pt>
    <dgm:pt modelId="{6944421B-FF65-40AE-B0AB-94FE2CCE3805}">
      <dgm:prSet custT="1"/>
      <dgm:spPr/>
      <dgm:t>
        <a:bodyPr/>
        <a:lstStyle/>
        <a:p>
          <a:r>
            <a:rPr lang="zh-CN" altLang="en-US" sz="1100"/>
            <a:t>求和、排序等内置运算</a:t>
          </a:r>
        </a:p>
      </dgm:t>
    </dgm:pt>
    <dgm:pt modelId="{A7F04E0A-F13E-4B86-8ACE-1F7A9697797B}" type="parTrans" cxnId="{132FA349-664F-4074-B13C-9E64942004AB}">
      <dgm:prSet custT="1"/>
      <dgm:spPr/>
      <dgm:t>
        <a:bodyPr/>
        <a:lstStyle/>
        <a:p>
          <a:endParaRPr lang="zh-CN" altLang="en-US" sz="1100"/>
        </a:p>
      </dgm:t>
    </dgm:pt>
    <dgm:pt modelId="{A5B475B8-1155-4304-BC12-D4CDBB291D29}" type="sibTrans" cxnId="{132FA349-664F-4074-B13C-9E64942004AB}">
      <dgm:prSet/>
      <dgm:spPr/>
      <dgm:t>
        <a:bodyPr/>
        <a:lstStyle/>
        <a:p>
          <a:endParaRPr lang="zh-CN" altLang="en-US" sz="1100"/>
        </a:p>
      </dgm:t>
    </dgm:pt>
    <dgm:pt modelId="{807DF2CE-F5E9-4D60-B1EC-D2C4ED2412C7}">
      <dgm:prSet custT="1"/>
      <dgm:spPr/>
      <dgm:t>
        <a:bodyPr/>
        <a:lstStyle/>
        <a:p>
          <a:r>
            <a:rPr lang="zh-CN" altLang="en-US" sz="1100"/>
            <a:t>布尔索引</a:t>
          </a:r>
        </a:p>
      </dgm:t>
    </dgm:pt>
    <dgm:pt modelId="{18007CE2-34AE-460A-9ACB-7236E75FAE39}" type="parTrans" cxnId="{56C5A95B-9249-4763-BE07-7B3B21830395}">
      <dgm:prSet custT="1"/>
      <dgm:spPr/>
      <dgm:t>
        <a:bodyPr/>
        <a:lstStyle/>
        <a:p>
          <a:endParaRPr lang="zh-CN" altLang="en-US" sz="1100"/>
        </a:p>
      </dgm:t>
    </dgm:pt>
    <dgm:pt modelId="{4C790E27-CFE0-4BEA-B316-B6610625BA09}" type="sibTrans" cxnId="{56C5A95B-9249-4763-BE07-7B3B21830395}">
      <dgm:prSet/>
      <dgm:spPr/>
      <dgm:t>
        <a:bodyPr/>
        <a:lstStyle/>
        <a:p>
          <a:endParaRPr lang="zh-CN" altLang="en-US" sz="1100"/>
        </a:p>
      </dgm:t>
    </dgm:pt>
    <dgm:pt modelId="{D62C7D6C-8D25-4B90-969D-A8D9A98FACFD}">
      <dgm:prSet custT="1"/>
      <dgm:spPr/>
      <dgm:t>
        <a:bodyPr/>
        <a:lstStyle/>
        <a:p>
          <a:r>
            <a:rPr lang="zh-CN" altLang="en-US" sz="1100"/>
            <a:t>多维数组切片</a:t>
          </a:r>
        </a:p>
      </dgm:t>
    </dgm:pt>
    <dgm:pt modelId="{EAAA166D-6F50-4EC9-A285-FDE80E533AF3}" type="parTrans" cxnId="{229248AF-DCDE-4128-9B22-921B278B5663}">
      <dgm:prSet custT="1"/>
      <dgm:spPr/>
      <dgm:t>
        <a:bodyPr/>
        <a:lstStyle/>
        <a:p>
          <a:endParaRPr lang="zh-CN" altLang="en-US" sz="1100"/>
        </a:p>
      </dgm:t>
    </dgm:pt>
    <dgm:pt modelId="{8D7E2638-BCA0-4944-ACB7-51F8A78FCA7E}" type="sibTrans" cxnId="{229248AF-DCDE-4128-9B22-921B278B5663}">
      <dgm:prSet/>
      <dgm:spPr/>
      <dgm:t>
        <a:bodyPr/>
        <a:lstStyle/>
        <a:p>
          <a:endParaRPr lang="zh-CN" altLang="en-US" sz="1100"/>
        </a:p>
      </dgm:t>
    </dgm:pt>
    <dgm:pt modelId="{0079E3B1-DBE7-4F55-8DB7-8B9785C74A73}">
      <dgm:prSet custT="1"/>
      <dgm:spPr/>
      <dgm:t>
        <a:bodyPr/>
        <a:lstStyle/>
        <a:p>
          <a:r>
            <a:rPr lang="zh-CN" altLang="en-US" sz="1100"/>
            <a:t>数组迭代运算</a:t>
          </a:r>
        </a:p>
      </dgm:t>
    </dgm:pt>
    <dgm:pt modelId="{25C3DEFB-0548-4113-B421-E438A64EBA36}" type="parTrans" cxnId="{88572F43-FD8F-45E6-83B8-961E24DEA6A6}">
      <dgm:prSet custT="1"/>
      <dgm:spPr/>
      <dgm:t>
        <a:bodyPr/>
        <a:lstStyle/>
        <a:p>
          <a:endParaRPr lang="zh-CN" altLang="en-US" sz="1100"/>
        </a:p>
      </dgm:t>
    </dgm:pt>
    <dgm:pt modelId="{FFFF15B0-D928-438C-BD70-92DEB90F3884}" type="sibTrans" cxnId="{88572F43-FD8F-45E6-83B8-961E24DEA6A6}">
      <dgm:prSet/>
      <dgm:spPr/>
      <dgm:t>
        <a:bodyPr/>
        <a:lstStyle/>
        <a:p>
          <a:endParaRPr lang="zh-CN" altLang="en-US" sz="1100"/>
        </a:p>
      </dgm:t>
    </dgm:pt>
    <dgm:pt modelId="{C39D8EBB-C6AA-4A21-9EBA-24274C49FA0B}" type="pres">
      <dgm:prSet presAssocID="{19A99E38-3902-4CB0-BAB7-376FAAAEC0AB}" presName="hierChild1" presStyleCnt="0">
        <dgm:presLayoutVars>
          <dgm:orgChart val="1"/>
          <dgm:chPref val="1"/>
          <dgm:dir/>
          <dgm:animOne val="branch"/>
          <dgm:animLvl val="lvl"/>
          <dgm:resizeHandles/>
        </dgm:presLayoutVars>
      </dgm:prSet>
      <dgm:spPr/>
    </dgm:pt>
    <dgm:pt modelId="{3842ABC9-CF2D-4649-8486-1F62E6C9D3CE}" type="pres">
      <dgm:prSet presAssocID="{85225284-BDA5-4BAA-AD19-473B8BC0BBBC}" presName="hierRoot1" presStyleCnt="0">
        <dgm:presLayoutVars>
          <dgm:hierBranch val="init"/>
        </dgm:presLayoutVars>
      </dgm:prSet>
      <dgm:spPr/>
    </dgm:pt>
    <dgm:pt modelId="{2210A4D4-ECF6-42F4-8436-F1591CA332E5}" type="pres">
      <dgm:prSet presAssocID="{85225284-BDA5-4BAA-AD19-473B8BC0BBBC}" presName="rootComposite1" presStyleCnt="0"/>
      <dgm:spPr/>
    </dgm:pt>
    <dgm:pt modelId="{094B4346-8132-46A0-9F19-7911BA60CA48}" type="pres">
      <dgm:prSet presAssocID="{85225284-BDA5-4BAA-AD19-473B8BC0BBBC}" presName="rootText1" presStyleLbl="node0" presStyleIdx="0" presStyleCnt="1">
        <dgm:presLayoutVars>
          <dgm:chPref val="3"/>
        </dgm:presLayoutVars>
      </dgm:prSet>
      <dgm:spPr/>
    </dgm:pt>
    <dgm:pt modelId="{DE1371CC-F937-4B63-95B5-30EDBC987CBB}" type="pres">
      <dgm:prSet presAssocID="{85225284-BDA5-4BAA-AD19-473B8BC0BBBC}" presName="rootConnector1" presStyleLbl="node1" presStyleIdx="0" presStyleCnt="0"/>
      <dgm:spPr/>
    </dgm:pt>
    <dgm:pt modelId="{633E7DCF-F545-47BE-BD38-0C33A3AB0249}" type="pres">
      <dgm:prSet presAssocID="{85225284-BDA5-4BAA-AD19-473B8BC0BBBC}" presName="hierChild2" presStyleCnt="0"/>
      <dgm:spPr/>
    </dgm:pt>
    <dgm:pt modelId="{2D4028F6-DAEE-4904-9CEF-D802D9E493A5}" type="pres">
      <dgm:prSet presAssocID="{C801EA51-7862-4BF6-9969-FE70167A1923}" presName="Name64" presStyleLbl="parChTrans1D2" presStyleIdx="0" presStyleCnt="3"/>
      <dgm:spPr/>
    </dgm:pt>
    <dgm:pt modelId="{64EF2388-7212-4F33-A2E0-DE056D2649C1}" type="pres">
      <dgm:prSet presAssocID="{1ACD265F-2AF2-4803-B817-B4A374213674}" presName="hierRoot2" presStyleCnt="0">
        <dgm:presLayoutVars>
          <dgm:hierBranch val="init"/>
        </dgm:presLayoutVars>
      </dgm:prSet>
      <dgm:spPr/>
    </dgm:pt>
    <dgm:pt modelId="{EBD9130C-1BEC-4603-A8DA-631E0D38013C}" type="pres">
      <dgm:prSet presAssocID="{1ACD265F-2AF2-4803-B817-B4A374213674}" presName="rootComposite" presStyleCnt="0"/>
      <dgm:spPr/>
    </dgm:pt>
    <dgm:pt modelId="{2F0A053D-5113-43F4-8B87-81A2A5D9CAFC}" type="pres">
      <dgm:prSet presAssocID="{1ACD265F-2AF2-4803-B817-B4A374213674}" presName="rootText" presStyleLbl="node2" presStyleIdx="0" presStyleCnt="3" custScaleX="68985">
        <dgm:presLayoutVars>
          <dgm:chPref val="3"/>
        </dgm:presLayoutVars>
      </dgm:prSet>
      <dgm:spPr/>
    </dgm:pt>
    <dgm:pt modelId="{0A85434D-AEA7-4E58-ABCE-A34018BB00E1}" type="pres">
      <dgm:prSet presAssocID="{1ACD265F-2AF2-4803-B817-B4A374213674}" presName="rootConnector" presStyleLbl="node2" presStyleIdx="0" presStyleCnt="3"/>
      <dgm:spPr/>
    </dgm:pt>
    <dgm:pt modelId="{BE85E8A2-83E4-465D-A826-D4F70C7C72FB}" type="pres">
      <dgm:prSet presAssocID="{1ACD265F-2AF2-4803-B817-B4A374213674}" presName="hierChild4" presStyleCnt="0"/>
      <dgm:spPr/>
    </dgm:pt>
    <dgm:pt modelId="{4E6B6E0F-406A-4194-B9B3-D9E55F47D0C7}" type="pres">
      <dgm:prSet presAssocID="{8C5031CB-7A58-4D50-A77B-81FD12DD33DA}" presName="Name64" presStyleLbl="parChTrans1D3" presStyleIdx="0" presStyleCnt="8"/>
      <dgm:spPr/>
    </dgm:pt>
    <dgm:pt modelId="{732E92CB-88D4-4CA2-B4CD-36C1AE3F33D7}" type="pres">
      <dgm:prSet presAssocID="{7122ABDC-9975-443A-9616-C44973AF11D8}" presName="hierRoot2" presStyleCnt="0">
        <dgm:presLayoutVars>
          <dgm:hierBranch val="init"/>
        </dgm:presLayoutVars>
      </dgm:prSet>
      <dgm:spPr/>
    </dgm:pt>
    <dgm:pt modelId="{2C210918-5607-4F60-81B5-E1F09769011E}" type="pres">
      <dgm:prSet presAssocID="{7122ABDC-9975-443A-9616-C44973AF11D8}" presName="rootComposite" presStyleCnt="0"/>
      <dgm:spPr/>
    </dgm:pt>
    <dgm:pt modelId="{BDF31E6D-A584-4C23-8188-6DDEE917C287}" type="pres">
      <dgm:prSet presAssocID="{7122ABDC-9975-443A-9616-C44973AF11D8}" presName="rootText" presStyleLbl="node3" presStyleIdx="0" presStyleCnt="8" custScaleX="141457">
        <dgm:presLayoutVars>
          <dgm:chPref val="3"/>
        </dgm:presLayoutVars>
      </dgm:prSet>
      <dgm:spPr/>
    </dgm:pt>
    <dgm:pt modelId="{145E7887-09CF-4C16-AFF7-1B913E3BCDEE}" type="pres">
      <dgm:prSet presAssocID="{7122ABDC-9975-443A-9616-C44973AF11D8}" presName="rootConnector" presStyleLbl="node3" presStyleIdx="0" presStyleCnt="8"/>
      <dgm:spPr/>
    </dgm:pt>
    <dgm:pt modelId="{9EC3B0B7-1423-4CEE-A2B0-CDE4C31D178A}" type="pres">
      <dgm:prSet presAssocID="{7122ABDC-9975-443A-9616-C44973AF11D8}" presName="hierChild4" presStyleCnt="0"/>
      <dgm:spPr/>
    </dgm:pt>
    <dgm:pt modelId="{A6C5EA56-AD16-4AF8-B308-B4083C92B508}" type="pres">
      <dgm:prSet presAssocID="{7122ABDC-9975-443A-9616-C44973AF11D8}" presName="hierChild5" presStyleCnt="0"/>
      <dgm:spPr/>
    </dgm:pt>
    <dgm:pt modelId="{06CA46A2-21E6-4294-9305-ECCDCCEF1C48}" type="pres">
      <dgm:prSet presAssocID="{D6A20DBC-B690-47D3-BC6A-EC640D7B85EA}" presName="Name64" presStyleLbl="parChTrans1D3" presStyleIdx="1" presStyleCnt="8"/>
      <dgm:spPr/>
    </dgm:pt>
    <dgm:pt modelId="{CBE85C40-F035-4D15-936F-C98A14DB00CB}" type="pres">
      <dgm:prSet presAssocID="{9EC73004-9BE6-48CA-B9A2-E68C597AFD28}" presName="hierRoot2" presStyleCnt="0">
        <dgm:presLayoutVars>
          <dgm:hierBranch val="init"/>
        </dgm:presLayoutVars>
      </dgm:prSet>
      <dgm:spPr/>
    </dgm:pt>
    <dgm:pt modelId="{CB5AEC59-BE1B-4BD6-BA53-3012704D7D7C}" type="pres">
      <dgm:prSet presAssocID="{9EC73004-9BE6-48CA-B9A2-E68C597AFD28}" presName="rootComposite" presStyleCnt="0"/>
      <dgm:spPr/>
    </dgm:pt>
    <dgm:pt modelId="{7574CDA3-AB55-42BA-A8EC-8C44142B5E89}" type="pres">
      <dgm:prSet presAssocID="{9EC73004-9BE6-48CA-B9A2-E68C597AFD28}" presName="rootText" presStyleLbl="node3" presStyleIdx="1" presStyleCnt="8" custScaleX="141457">
        <dgm:presLayoutVars>
          <dgm:chPref val="3"/>
        </dgm:presLayoutVars>
      </dgm:prSet>
      <dgm:spPr/>
    </dgm:pt>
    <dgm:pt modelId="{DE72F081-E8FF-4E89-AE91-6AD468C6CF38}" type="pres">
      <dgm:prSet presAssocID="{9EC73004-9BE6-48CA-B9A2-E68C597AFD28}" presName="rootConnector" presStyleLbl="node3" presStyleIdx="1" presStyleCnt="8"/>
      <dgm:spPr/>
    </dgm:pt>
    <dgm:pt modelId="{F54868DE-3CC6-473C-BC79-654C0929F863}" type="pres">
      <dgm:prSet presAssocID="{9EC73004-9BE6-48CA-B9A2-E68C597AFD28}" presName="hierChild4" presStyleCnt="0"/>
      <dgm:spPr/>
    </dgm:pt>
    <dgm:pt modelId="{5AF87400-A0B7-4CD6-8979-A01412898521}" type="pres">
      <dgm:prSet presAssocID="{9EC73004-9BE6-48CA-B9A2-E68C597AFD28}" presName="hierChild5" presStyleCnt="0"/>
      <dgm:spPr/>
    </dgm:pt>
    <dgm:pt modelId="{6A78A7DE-6FAF-4BEE-B170-9C8274A46040}" type="pres">
      <dgm:prSet presAssocID="{1ACD265F-2AF2-4803-B817-B4A374213674}" presName="hierChild5" presStyleCnt="0"/>
      <dgm:spPr/>
    </dgm:pt>
    <dgm:pt modelId="{8DD70C8C-6BDD-446D-90DD-E99A3F9B0346}" type="pres">
      <dgm:prSet presAssocID="{FF060ABD-D203-43B3-AC26-DC1BFDAC2FB7}" presName="Name64" presStyleLbl="parChTrans1D2" presStyleIdx="1" presStyleCnt="3"/>
      <dgm:spPr/>
    </dgm:pt>
    <dgm:pt modelId="{31DA4A9A-9E13-4723-8E91-C104F38B9840}" type="pres">
      <dgm:prSet presAssocID="{0099E306-C249-47D5-839A-9CD1A53D239A}" presName="hierRoot2" presStyleCnt="0">
        <dgm:presLayoutVars>
          <dgm:hierBranch val="init"/>
        </dgm:presLayoutVars>
      </dgm:prSet>
      <dgm:spPr/>
    </dgm:pt>
    <dgm:pt modelId="{F3146D40-CA11-4082-ADEF-95DE4ED92E19}" type="pres">
      <dgm:prSet presAssocID="{0099E306-C249-47D5-839A-9CD1A53D239A}" presName="rootComposite" presStyleCnt="0"/>
      <dgm:spPr/>
    </dgm:pt>
    <dgm:pt modelId="{C9B2B396-6F37-4814-91FA-6B6A5A72AB89}" type="pres">
      <dgm:prSet presAssocID="{0099E306-C249-47D5-839A-9CD1A53D239A}" presName="rootText" presStyleLbl="node2" presStyleIdx="1" presStyleCnt="3" custScaleX="68985">
        <dgm:presLayoutVars>
          <dgm:chPref val="3"/>
        </dgm:presLayoutVars>
      </dgm:prSet>
      <dgm:spPr/>
    </dgm:pt>
    <dgm:pt modelId="{B004CF1B-5352-4408-8A60-3441DA131CFC}" type="pres">
      <dgm:prSet presAssocID="{0099E306-C249-47D5-839A-9CD1A53D239A}" presName="rootConnector" presStyleLbl="node2" presStyleIdx="1" presStyleCnt="3"/>
      <dgm:spPr/>
    </dgm:pt>
    <dgm:pt modelId="{A7C14F7B-226A-4BCA-B3EE-FC60BB5F2579}" type="pres">
      <dgm:prSet presAssocID="{0099E306-C249-47D5-839A-9CD1A53D239A}" presName="hierChild4" presStyleCnt="0"/>
      <dgm:spPr/>
    </dgm:pt>
    <dgm:pt modelId="{8A228B36-19B8-4DFE-92D5-71C2367A5799}" type="pres">
      <dgm:prSet presAssocID="{F5FC0FF4-DA67-48F0-8326-3642D8F98BD9}" presName="Name64" presStyleLbl="parChTrans1D3" presStyleIdx="2" presStyleCnt="8"/>
      <dgm:spPr/>
    </dgm:pt>
    <dgm:pt modelId="{2FB93099-B216-4815-BEF0-3681FAA06AB6}" type="pres">
      <dgm:prSet presAssocID="{7507DD18-138C-4806-B42A-11DD9C84E223}" presName="hierRoot2" presStyleCnt="0">
        <dgm:presLayoutVars>
          <dgm:hierBranch val="init"/>
        </dgm:presLayoutVars>
      </dgm:prSet>
      <dgm:spPr/>
    </dgm:pt>
    <dgm:pt modelId="{2015F5B2-4F18-499A-895C-91479CF09AB4}" type="pres">
      <dgm:prSet presAssocID="{7507DD18-138C-4806-B42A-11DD9C84E223}" presName="rootComposite" presStyleCnt="0"/>
      <dgm:spPr/>
    </dgm:pt>
    <dgm:pt modelId="{1B22C622-CC99-4685-9A09-04571B673D2D}" type="pres">
      <dgm:prSet presAssocID="{7507DD18-138C-4806-B42A-11DD9C84E223}" presName="rootText" presStyleLbl="node3" presStyleIdx="2" presStyleCnt="8" custScaleX="141457">
        <dgm:presLayoutVars>
          <dgm:chPref val="3"/>
        </dgm:presLayoutVars>
      </dgm:prSet>
      <dgm:spPr/>
    </dgm:pt>
    <dgm:pt modelId="{5979A114-8823-4848-BD1E-9CB5E7A91697}" type="pres">
      <dgm:prSet presAssocID="{7507DD18-138C-4806-B42A-11DD9C84E223}" presName="rootConnector" presStyleLbl="node3" presStyleIdx="2" presStyleCnt="8"/>
      <dgm:spPr/>
    </dgm:pt>
    <dgm:pt modelId="{700DE1BA-FCCD-49EC-82DB-3DEC8CFED070}" type="pres">
      <dgm:prSet presAssocID="{7507DD18-138C-4806-B42A-11DD9C84E223}" presName="hierChild4" presStyleCnt="0"/>
      <dgm:spPr/>
    </dgm:pt>
    <dgm:pt modelId="{C9DD824A-782C-4693-82DE-3B1C0D3CE987}" type="pres">
      <dgm:prSet presAssocID="{7507DD18-138C-4806-B42A-11DD9C84E223}" presName="hierChild5" presStyleCnt="0"/>
      <dgm:spPr/>
    </dgm:pt>
    <dgm:pt modelId="{580860C5-582F-4CF5-ACE9-708317AA98D6}" type="pres">
      <dgm:prSet presAssocID="{22A8328E-3773-436F-A399-45006B17442B}" presName="Name64" presStyleLbl="parChTrans1D3" presStyleIdx="3" presStyleCnt="8"/>
      <dgm:spPr/>
    </dgm:pt>
    <dgm:pt modelId="{6797C8FA-9BD5-4648-B02D-75A367108074}" type="pres">
      <dgm:prSet presAssocID="{D1CBCF78-9185-4A7C-85A4-D6284B7FB79F}" presName="hierRoot2" presStyleCnt="0">
        <dgm:presLayoutVars>
          <dgm:hierBranch val="init"/>
        </dgm:presLayoutVars>
      </dgm:prSet>
      <dgm:spPr/>
    </dgm:pt>
    <dgm:pt modelId="{7CE0DC2D-32E7-4DBE-B82E-3E47F3ADB8A8}" type="pres">
      <dgm:prSet presAssocID="{D1CBCF78-9185-4A7C-85A4-D6284B7FB79F}" presName="rootComposite" presStyleCnt="0"/>
      <dgm:spPr/>
    </dgm:pt>
    <dgm:pt modelId="{C7D40C0A-7D90-462E-8F8F-E8A199D3B267}" type="pres">
      <dgm:prSet presAssocID="{D1CBCF78-9185-4A7C-85A4-D6284B7FB79F}" presName="rootText" presStyleLbl="node3" presStyleIdx="3" presStyleCnt="8" custScaleX="141457">
        <dgm:presLayoutVars>
          <dgm:chPref val="3"/>
        </dgm:presLayoutVars>
      </dgm:prSet>
      <dgm:spPr/>
    </dgm:pt>
    <dgm:pt modelId="{9AC0D5D0-8566-4163-A681-73F4EF663B42}" type="pres">
      <dgm:prSet presAssocID="{D1CBCF78-9185-4A7C-85A4-D6284B7FB79F}" presName="rootConnector" presStyleLbl="node3" presStyleIdx="3" presStyleCnt="8"/>
      <dgm:spPr/>
    </dgm:pt>
    <dgm:pt modelId="{65801699-2814-4BD0-805C-1A76D0E6AD21}" type="pres">
      <dgm:prSet presAssocID="{D1CBCF78-9185-4A7C-85A4-D6284B7FB79F}" presName="hierChild4" presStyleCnt="0"/>
      <dgm:spPr/>
    </dgm:pt>
    <dgm:pt modelId="{B2B52F34-E021-4718-B8CE-D2E398CACC13}" type="pres">
      <dgm:prSet presAssocID="{D1CBCF78-9185-4A7C-85A4-D6284B7FB79F}" presName="hierChild5" presStyleCnt="0"/>
      <dgm:spPr/>
    </dgm:pt>
    <dgm:pt modelId="{57AA14F3-1BC1-402D-AD4C-167FCA9B63D6}" type="pres">
      <dgm:prSet presAssocID="{A7F04E0A-F13E-4B86-8ACE-1F7A9697797B}" presName="Name64" presStyleLbl="parChTrans1D3" presStyleIdx="4" presStyleCnt="8"/>
      <dgm:spPr/>
    </dgm:pt>
    <dgm:pt modelId="{9EE86E3B-37A4-4433-A131-C47A3108813D}" type="pres">
      <dgm:prSet presAssocID="{6944421B-FF65-40AE-B0AB-94FE2CCE3805}" presName="hierRoot2" presStyleCnt="0">
        <dgm:presLayoutVars>
          <dgm:hierBranch val="init"/>
        </dgm:presLayoutVars>
      </dgm:prSet>
      <dgm:spPr/>
    </dgm:pt>
    <dgm:pt modelId="{F24BC131-8E25-461C-BEA8-FA14BCEF1942}" type="pres">
      <dgm:prSet presAssocID="{6944421B-FF65-40AE-B0AB-94FE2CCE3805}" presName="rootComposite" presStyleCnt="0"/>
      <dgm:spPr/>
    </dgm:pt>
    <dgm:pt modelId="{780D3F74-5A9E-4AFD-9291-B159447E1649}" type="pres">
      <dgm:prSet presAssocID="{6944421B-FF65-40AE-B0AB-94FE2CCE3805}" presName="rootText" presStyleLbl="node3" presStyleIdx="4" presStyleCnt="8" custScaleX="141457">
        <dgm:presLayoutVars>
          <dgm:chPref val="3"/>
        </dgm:presLayoutVars>
      </dgm:prSet>
      <dgm:spPr/>
    </dgm:pt>
    <dgm:pt modelId="{D7B31F2C-F9EB-4221-BC7A-1E46F2B9A418}" type="pres">
      <dgm:prSet presAssocID="{6944421B-FF65-40AE-B0AB-94FE2CCE3805}" presName="rootConnector" presStyleLbl="node3" presStyleIdx="4" presStyleCnt="8"/>
      <dgm:spPr/>
    </dgm:pt>
    <dgm:pt modelId="{49610B33-9930-43A9-A6BB-E0B1FDB4AD5F}" type="pres">
      <dgm:prSet presAssocID="{6944421B-FF65-40AE-B0AB-94FE2CCE3805}" presName="hierChild4" presStyleCnt="0"/>
      <dgm:spPr/>
    </dgm:pt>
    <dgm:pt modelId="{AD89C663-45BF-4B48-AEFF-4EE1D22C0D6A}" type="pres">
      <dgm:prSet presAssocID="{6944421B-FF65-40AE-B0AB-94FE2CCE3805}" presName="hierChild5" presStyleCnt="0"/>
      <dgm:spPr/>
    </dgm:pt>
    <dgm:pt modelId="{7DCF8F7C-98F4-4E0E-8F91-823017E0B852}" type="pres">
      <dgm:prSet presAssocID="{0099E306-C249-47D5-839A-9CD1A53D239A}" presName="hierChild5" presStyleCnt="0"/>
      <dgm:spPr/>
    </dgm:pt>
    <dgm:pt modelId="{771CC116-655E-4FC9-AC8A-9166AFBC81E8}" type="pres">
      <dgm:prSet presAssocID="{68BC7983-035F-4BC2-8D9A-00D8ADF47C60}" presName="Name64" presStyleLbl="parChTrans1D2" presStyleIdx="2" presStyleCnt="3"/>
      <dgm:spPr/>
    </dgm:pt>
    <dgm:pt modelId="{D48458ED-0739-4D06-8B74-966A5AB0F7C8}" type="pres">
      <dgm:prSet presAssocID="{9F3A6BB3-9D49-4A11-8E11-C62EC5D7EC1F}" presName="hierRoot2" presStyleCnt="0">
        <dgm:presLayoutVars>
          <dgm:hierBranch val="init"/>
        </dgm:presLayoutVars>
      </dgm:prSet>
      <dgm:spPr/>
    </dgm:pt>
    <dgm:pt modelId="{1B66CC2D-E5A5-49FA-A2B1-D4AAA3A685B7}" type="pres">
      <dgm:prSet presAssocID="{9F3A6BB3-9D49-4A11-8E11-C62EC5D7EC1F}" presName="rootComposite" presStyleCnt="0"/>
      <dgm:spPr/>
    </dgm:pt>
    <dgm:pt modelId="{D686F10C-57FD-4239-937C-38775A8F27D7}" type="pres">
      <dgm:prSet presAssocID="{9F3A6BB3-9D49-4A11-8E11-C62EC5D7EC1F}" presName="rootText" presStyleLbl="node2" presStyleIdx="2" presStyleCnt="3" custScaleX="68985">
        <dgm:presLayoutVars>
          <dgm:chPref val="3"/>
        </dgm:presLayoutVars>
      </dgm:prSet>
      <dgm:spPr/>
    </dgm:pt>
    <dgm:pt modelId="{F7B3E61F-38C6-4109-A414-F8E49C25D7A4}" type="pres">
      <dgm:prSet presAssocID="{9F3A6BB3-9D49-4A11-8E11-C62EC5D7EC1F}" presName="rootConnector" presStyleLbl="node2" presStyleIdx="2" presStyleCnt="3"/>
      <dgm:spPr/>
    </dgm:pt>
    <dgm:pt modelId="{9D3AA25F-0F84-4047-8DC7-1D52CDE46D5E}" type="pres">
      <dgm:prSet presAssocID="{9F3A6BB3-9D49-4A11-8E11-C62EC5D7EC1F}" presName="hierChild4" presStyleCnt="0"/>
      <dgm:spPr/>
    </dgm:pt>
    <dgm:pt modelId="{0B07FE6B-1A56-4780-AA2E-433EAEA181F5}" type="pres">
      <dgm:prSet presAssocID="{18007CE2-34AE-460A-9ACB-7236E75FAE39}" presName="Name64" presStyleLbl="parChTrans1D3" presStyleIdx="5" presStyleCnt="8"/>
      <dgm:spPr/>
    </dgm:pt>
    <dgm:pt modelId="{E9279151-3062-4773-8A1B-A7F56F49A8A7}" type="pres">
      <dgm:prSet presAssocID="{807DF2CE-F5E9-4D60-B1EC-D2C4ED2412C7}" presName="hierRoot2" presStyleCnt="0">
        <dgm:presLayoutVars>
          <dgm:hierBranch val="init"/>
        </dgm:presLayoutVars>
      </dgm:prSet>
      <dgm:spPr/>
    </dgm:pt>
    <dgm:pt modelId="{E712E700-230F-423E-99A4-4F3971A83AC0}" type="pres">
      <dgm:prSet presAssocID="{807DF2CE-F5E9-4D60-B1EC-D2C4ED2412C7}" presName="rootComposite" presStyleCnt="0"/>
      <dgm:spPr/>
    </dgm:pt>
    <dgm:pt modelId="{557DCB77-BF7E-4D29-A8BC-A30B880486DE}" type="pres">
      <dgm:prSet presAssocID="{807DF2CE-F5E9-4D60-B1EC-D2C4ED2412C7}" presName="rootText" presStyleLbl="node3" presStyleIdx="5" presStyleCnt="8" custScaleX="141457">
        <dgm:presLayoutVars>
          <dgm:chPref val="3"/>
        </dgm:presLayoutVars>
      </dgm:prSet>
      <dgm:spPr/>
    </dgm:pt>
    <dgm:pt modelId="{46096B01-BF49-46E0-9951-192C001C4E81}" type="pres">
      <dgm:prSet presAssocID="{807DF2CE-F5E9-4D60-B1EC-D2C4ED2412C7}" presName="rootConnector" presStyleLbl="node3" presStyleIdx="5" presStyleCnt="8"/>
      <dgm:spPr/>
    </dgm:pt>
    <dgm:pt modelId="{7D58B5E8-A79B-467F-9C06-76880C3C82CB}" type="pres">
      <dgm:prSet presAssocID="{807DF2CE-F5E9-4D60-B1EC-D2C4ED2412C7}" presName="hierChild4" presStyleCnt="0"/>
      <dgm:spPr/>
    </dgm:pt>
    <dgm:pt modelId="{084F1841-B325-4891-A062-39EBFB30229E}" type="pres">
      <dgm:prSet presAssocID="{807DF2CE-F5E9-4D60-B1EC-D2C4ED2412C7}" presName="hierChild5" presStyleCnt="0"/>
      <dgm:spPr/>
    </dgm:pt>
    <dgm:pt modelId="{55B8583D-EE81-447A-9F0B-672C207A91B0}" type="pres">
      <dgm:prSet presAssocID="{EAAA166D-6F50-4EC9-A285-FDE80E533AF3}" presName="Name64" presStyleLbl="parChTrans1D3" presStyleIdx="6" presStyleCnt="8"/>
      <dgm:spPr/>
    </dgm:pt>
    <dgm:pt modelId="{BAA28BEA-8D72-485D-8461-62C59076A0F8}" type="pres">
      <dgm:prSet presAssocID="{D62C7D6C-8D25-4B90-969D-A8D9A98FACFD}" presName="hierRoot2" presStyleCnt="0">
        <dgm:presLayoutVars>
          <dgm:hierBranch val="init"/>
        </dgm:presLayoutVars>
      </dgm:prSet>
      <dgm:spPr/>
    </dgm:pt>
    <dgm:pt modelId="{69A9887F-FC96-4E29-9ADA-1940F58F1847}" type="pres">
      <dgm:prSet presAssocID="{D62C7D6C-8D25-4B90-969D-A8D9A98FACFD}" presName="rootComposite" presStyleCnt="0"/>
      <dgm:spPr/>
    </dgm:pt>
    <dgm:pt modelId="{F0F641ED-CACD-44DE-94F5-3A6FE6994017}" type="pres">
      <dgm:prSet presAssocID="{D62C7D6C-8D25-4B90-969D-A8D9A98FACFD}" presName="rootText" presStyleLbl="node3" presStyleIdx="6" presStyleCnt="8" custScaleX="141457">
        <dgm:presLayoutVars>
          <dgm:chPref val="3"/>
        </dgm:presLayoutVars>
      </dgm:prSet>
      <dgm:spPr/>
    </dgm:pt>
    <dgm:pt modelId="{FAE7EB19-F996-4789-B7C1-222CAE38603C}" type="pres">
      <dgm:prSet presAssocID="{D62C7D6C-8D25-4B90-969D-A8D9A98FACFD}" presName="rootConnector" presStyleLbl="node3" presStyleIdx="6" presStyleCnt="8"/>
      <dgm:spPr/>
    </dgm:pt>
    <dgm:pt modelId="{676D5152-6535-4A62-8F0D-CD35EF55D3D3}" type="pres">
      <dgm:prSet presAssocID="{D62C7D6C-8D25-4B90-969D-A8D9A98FACFD}" presName="hierChild4" presStyleCnt="0"/>
      <dgm:spPr/>
    </dgm:pt>
    <dgm:pt modelId="{4E06DC14-0B6F-43AD-A1E8-235879CB2FA7}" type="pres">
      <dgm:prSet presAssocID="{D62C7D6C-8D25-4B90-969D-A8D9A98FACFD}" presName="hierChild5" presStyleCnt="0"/>
      <dgm:spPr/>
    </dgm:pt>
    <dgm:pt modelId="{520302E0-9741-4183-B6DF-61EA064BFADC}" type="pres">
      <dgm:prSet presAssocID="{25C3DEFB-0548-4113-B421-E438A64EBA36}" presName="Name64" presStyleLbl="parChTrans1D3" presStyleIdx="7" presStyleCnt="8"/>
      <dgm:spPr/>
    </dgm:pt>
    <dgm:pt modelId="{07C5AEB5-CEBC-47AC-ABA0-873603FAAAA2}" type="pres">
      <dgm:prSet presAssocID="{0079E3B1-DBE7-4F55-8DB7-8B9785C74A73}" presName="hierRoot2" presStyleCnt="0">
        <dgm:presLayoutVars>
          <dgm:hierBranch val="init"/>
        </dgm:presLayoutVars>
      </dgm:prSet>
      <dgm:spPr/>
    </dgm:pt>
    <dgm:pt modelId="{D7D60121-8FF3-4771-8349-A17ABF45E86B}" type="pres">
      <dgm:prSet presAssocID="{0079E3B1-DBE7-4F55-8DB7-8B9785C74A73}" presName="rootComposite" presStyleCnt="0"/>
      <dgm:spPr/>
    </dgm:pt>
    <dgm:pt modelId="{BD1C10AD-086A-48E9-9774-0C037BC36309}" type="pres">
      <dgm:prSet presAssocID="{0079E3B1-DBE7-4F55-8DB7-8B9785C74A73}" presName="rootText" presStyleLbl="node3" presStyleIdx="7" presStyleCnt="8" custScaleX="141457">
        <dgm:presLayoutVars>
          <dgm:chPref val="3"/>
        </dgm:presLayoutVars>
      </dgm:prSet>
      <dgm:spPr/>
    </dgm:pt>
    <dgm:pt modelId="{E091443B-8489-42E0-86D1-C98B76218EC4}" type="pres">
      <dgm:prSet presAssocID="{0079E3B1-DBE7-4F55-8DB7-8B9785C74A73}" presName="rootConnector" presStyleLbl="node3" presStyleIdx="7" presStyleCnt="8"/>
      <dgm:spPr/>
    </dgm:pt>
    <dgm:pt modelId="{3A0B5A75-A802-4B66-A45D-4C9A65454D1C}" type="pres">
      <dgm:prSet presAssocID="{0079E3B1-DBE7-4F55-8DB7-8B9785C74A73}" presName="hierChild4" presStyleCnt="0"/>
      <dgm:spPr/>
    </dgm:pt>
    <dgm:pt modelId="{EBF3BB66-C1CA-4A63-B19D-14B9437227E2}" type="pres">
      <dgm:prSet presAssocID="{0079E3B1-DBE7-4F55-8DB7-8B9785C74A73}" presName="hierChild5" presStyleCnt="0"/>
      <dgm:spPr/>
    </dgm:pt>
    <dgm:pt modelId="{97FBEFA4-57EB-461D-B755-7E024A717FBF}" type="pres">
      <dgm:prSet presAssocID="{9F3A6BB3-9D49-4A11-8E11-C62EC5D7EC1F}" presName="hierChild5" presStyleCnt="0"/>
      <dgm:spPr/>
    </dgm:pt>
    <dgm:pt modelId="{68BB0EA9-D5F0-4B0E-B021-3CFCF8EE26FB}" type="pres">
      <dgm:prSet presAssocID="{85225284-BDA5-4BAA-AD19-473B8BC0BBBC}" presName="hierChild3" presStyleCnt="0"/>
      <dgm:spPr/>
    </dgm:pt>
  </dgm:ptLst>
  <dgm:cxnLst>
    <dgm:cxn modelId="{0A8E3701-98C2-4D12-AE4D-A6CD7AB90F1F}" type="presOf" srcId="{0099E306-C249-47D5-839A-9CD1A53D239A}" destId="{B004CF1B-5352-4408-8A60-3441DA131CFC}" srcOrd="1" destOrd="0" presId="urn:microsoft.com/office/officeart/2009/3/layout/HorizontalOrganizationChart"/>
    <dgm:cxn modelId="{76F05916-5543-4276-A0E7-4216B00C5360}" type="presOf" srcId="{F5FC0FF4-DA67-48F0-8326-3642D8F98BD9}" destId="{8A228B36-19B8-4DFE-92D5-71C2367A5799}" srcOrd="0" destOrd="0" presId="urn:microsoft.com/office/officeart/2009/3/layout/HorizontalOrganizationChart"/>
    <dgm:cxn modelId="{CEF08818-138B-4BB5-A0C5-A75AE13347AB}" type="presOf" srcId="{1ACD265F-2AF2-4803-B817-B4A374213674}" destId="{2F0A053D-5113-43F4-8B87-81A2A5D9CAFC}" srcOrd="0" destOrd="0" presId="urn:microsoft.com/office/officeart/2009/3/layout/HorizontalOrganizationChart"/>
    <dgm:cxn modelId="{4F430E1D-DA0B-4FED-AA7F-4AA5EE10CEDD}" type="presOf" srcId="{85225284-BDA5-4BAA-AD19-473B8BC0BBBC}" destId="{DE1371CC-F937-4B63-95B5-30EDBC987CBB}" srcOrd="1" destOrd="0" presId="urn:microsoft.com/office/officeart/2009/3/layout/HorizontalOrganizationChart"/>
    <dgm:cxn modelId="{B381A128-E8C9-4397-AFBB-0AF6CFE025C9}" type="presOf" srcId="{0099E306-C249-47D5-839A-9CD1A53D239A}" destId="{C9B2B396-6F37-4814-91FA-6B6A5A72AB89}" srcOrd="0" destOrd="0" presId="urn:microsoft.com/office/officeart/2009/3/layout/HorizontalOrganizationChart"/>
    <dgm:cxn modelId="{50170330-50CC-451F-A172-AED34DEE5B3E}" type="presOf" srcId="{7507DD18-138C-4806-B42A-11DD9C84E223}" destId="{1B22C622-CC99-4685-9A09-04571B673D2D}" srcOrd="0" destOrd="0" presId="urn:microsoft.com/office/officeart/2009/3/layout/HorizontalOrganizationChart"/>
    <dgm:cxn modelId="{FC71DE30-EFBC-4F9A-9391-E7119FFE4E83}" srcId="{85225284-BDA5-4BAA-AD19-473B8BC0BBBC}" destId="{1ACD265F-2AF2-4803-B817-B4A374213674}" srcOrd="0" destOrd="0" parTransId="{C801EA51-7862-4BF6-9969-FE70167A1923}" sibTransId="{60724F9D-D4F7-4C5F-8125-4EAB67145D5C}"/>
    <dgm:cxn modelId="{6BAB8833-31C2-403A-A4E1-2974AFFA6244}" srcId="{1ACD265F-2AF2-4803-B817-B4A374213674}" destId="{7122ABDC-9975-443A-9616-C44973AF11D8}" srcOrd="0" destOrd="0" parTransId="{8C5031CB-7A58-4D50-A77B-81FD12DD33DA}" sibTransId="{C31F947D-69CA-4EAC-B26A-355FA8B07857}"/>
    <dgm:cxn modelId="{6A51BC3E-EA05-46D2-9532-4FEBFDBD7356}" type="presOf" srcId="{D1CBCF78-9185-4A7C-85A4-D6284B7FB79F}" destId="{C7D40C0A-7D90-462E-8F8F-E8A199D3B267}" srcOrd="0" destOrd="0" presId="urn:microsoft.com/office/officeart/2009/3/layout/HorizontalOrganizationChart"/>
    <dgm:cxn modelId="{968A515B-C6AD-47D9-8A42-9EC7D30A2317}" type="presOf" srcId="{6944421B-FF65-40AE-B0AB-94FE2CCE3805}" destId="{D7B31F2C-F9EB-4221-BC7A-1E46F2B9A418}" srcOrd="1" destOrd="0" presId="urn:microsoft.com/office/officeart/2009/3/layout/HorizontalOrganizationChart"/>
    <dgm:cxn modelId="{56C5A95B-9249-4763-BE07-7B3B21830395}" srcId="{9F3A6BB3-9D49-4A11-8E11-C62EC5D7EC1F}" destId="{807DF2CE-F5E9-4D60-B1EC-D2C4ED2412C7}" srcOrd="0" destOrd="0" parTransId="{18007CE2-34AE-460A-9ACB-7236E75FAE39}" sibTransId="{4C790E27-CFE0-4BEA-B316-B6610625BA09}"/>
    <dgm:cxn modelId="{FF00C25D-0405-4E2B-BD35-323FDDDCC35A}" type="presOf" srcId="{9EC73004-9BE6-48CA-B9A2-E68C597AFD28}" destId="{DE72F081-E8FF-4E89-AE91-6AD468C6CF38}" srcOrd="1" destOrd="0" presId="urn:microsoft.com/office/officeart/2009/3/layout/HorizontalOrganizationChart"/>
    <dgm:cxn modelId="{B810FE5D-F4A6-4FD7-9EC7-A5620501241F}" type="presOf" srcId="{0079E3B1-DBE7-4F55-8DB7-8B9785C74A73}" destId="{BD1C10AD-086A-48E9-9774-0C037BC36309}" srcOrd="0" destOrd="0" presId="urn:microsoft.com/office/officeart/2009/3/layout/HorizontalOrganizationChart"/>
    <dgm:cxn modelId="{88572F43-FD8F-45E6-83B8-961E24DEA6A6}" srcId="{9F3A6BB3-9D49-4A11-8E11-C62EC5D7EC1F}" destId="{0079E3B1-DBE7-4F55-8DB7-8B9785C74A73}" srcOrd="2" destOrd="0" parTransId="{25C3DEFB-0548-4113-B421-E438A64EBA36}" sibTransId="{FFFF15B0-D928-438C-BD70-92DEB90F3884}"/>
    <dgm:cxn modelId="{B7B9D443-A442-4210-B861-36F953375675}" type="presOf" srcId="{25C3DEFB-0548-4113-B421-E438A64EBA36}" destId="{520302E0-9741-4183-B6DF-61EA064BFADC}" srcOrd="0" destOrd="0" presId="urn:microsoft.com/office/officeart/2009/3/layout/HorizontalOrganizationChart"/>
    <dgm:cxn modelId="{D6C93266-AB82-4663-8A1A-84F722EE2A7A}" srcId="{0099E306-C249-47D5-839A-9CD1A53D239A}" destId="{D1CBCF78-9185-4A7C-85A4-D6284B7FB79F}" srcOrd="1" destOrd="0" parTransId="{22A8328E-3773-436F-A399-45006B17442B}" sibTransId="{12DB9FA8-ECF1-49CF-BBD5-D19451EB48EC}"/>
    <dgm:cxn modelId="{55F79866-A2F2-471F-8331-FA06A1229588}" type="presOf" srcId="{9EC73004-9BE6-48CA-B9A2-E68C597AFD28}" destId="{7574CDA3-AB55-42BA-A8EC-8C44142B5E89}" srcOrd="0" destOrd="0" presId="urn:microsoft.com/office/officeart/2009/3/layout/HorizontalOrganizationChart"/>
    <dgm:cxn modelId="{920CE446-B70C-421B-943F-90F90DBEB8F1}" type="presOf" srcId="{22A8328E-3773-436F-A399-45006B17442B}" destId="{580860C5-582F-4CF5-ACE9-708317AA98D6}" srcOrd="0" destOrd="0" presId="urn:microsoft.com/office/officeart/2009/3/layout/HorizontalOrganizationChart"/>
    <dgm:cxn modelId="{F12F6948-A741-403B-8F3A-28F7662BB83F}" type="presOf" srcId="{EAAA166D-6F50-4EC9-A285-FDE80E533AF3}" destId="{55B8583D-EE81-447A-9F0B-672C207A91B0}" srcOrd="0" destOrd="0" presId="urn:microsoft.com/office/officeart/2009/3/layout/HorizontalOrganizationChart"/>
    <dgm:cxn modelId="{132FA349-664F-4074-B13C-9E64942004AB}" srcId="{0099E306-C249-47D5-839A-9CD1A53D239A}" destId="{6944421B-FF65-40AE-B0AB-94FE2CCE3805}" srcOrd="2" destOrd="0" parTransId="{A7F04E0A-F13E-4B86-8ACE-1F7A9697797B}" sibTransId="{A5B475B8-1155-4304-BC12-D4CDBB291D29}"/>
    <dgm:cxn modelId="{1C75C86A-6012-4A9D-B799-43A01192A5CA}" srcId="{85225284-BDA5-4BAA-AD19-473B8BC0BBBC}" destId="{9F3A6BB3-9D49-4A11-8E11-C62EC5D7EC1F}" srcOrd="2" destOrd="0" parTransId="{68BC7983-035F-4BC2-8D9A-00D8ADF47C60}" sibTransId="{0BB0A7AD-4699-4237-A0E3-70D2C67FEF38}"/>
    <dgm:cxn modelId="{4165646B-CD94-4657-992D-A5E41FF7B69C}" type="presOf" srcId="{0079E3B1-DBE7-4F55-8DB7-8B9785C74A73}" destId="{E091443B-8489-42E0-86D1-C98B76218EC4}" srcOrd="1" destOrd="0" presId="urn:microsoft.com/office/officeart/2009/3/layout/HorizontalOrganizationChart"/>
    <dgm:cxn modelId="{5D84976B-FBF6-4DC4-9352-47448A0E6BF0}" type="presOf" srcId="{18007CE2-34AE-460A-9ACB-7236E75FAE39}" destId="{0B07FE6B-1A56-4780-AA2E-433EAEA181F5}" srcOrd="0" destOrd="0" presId="urn:microsoft.com/office/officeart/2009/3/layout/HorizontalOrganizationChart"/>
    <dgm:cxn modelId="{088EF94B-DD25-4CDD-BC5C-13909B44D9B6}" type="presOf" srcId="{D6A20DBC-B690-47D3-BC6A-EC640D7B85EA}" destId="{06CA46A2-21E6-4294-9305-ECCDCCEF1C48}" srcOrd="0" destOrd="0" presId="urn:microsoft.com/office/officeart/2009/3/layout/HorizontalOrganizationChart"/>
    <dgm:cxn modelId="{2EAD3C4C-CE4C-408C-83FA-7EF212B8F544}" type="presOf" srcId="{A7F04E0A-F13E-4B86-8ACE-1F7A9697797B}" destId="{57AA14F3-1BC1-402D-AD4C-167FCA9B63D6}" srcOrd="0" destOrd="0" presId="urn:microsoft.com/office/officeart/2009/3/layout/HorizontalOrganizationChart"/>
    <dgm:cxn modelId="{2D8AA36F-7594-4334-AA8B-5153CB77A54C}" type="presOf" srcId="{85225284-BDA5-4BAA-AD19-473B8BC0BBBC}" destId="{094B4346-8132-46A0-9F19-7911BA60CA48}" srcOrd="0" destOrd="0" presId="urn:microsoft.com/office/officeart/2009/3/layout/HorizontalOrganizationChart"/>
    <dgm:cxn modelId="{86D72D7C-7DBE-4A0E-8318-5B51EA299045}" type="presOf" srcId="{FF060ABD-D203-43B3-AC26-DC1BFDAC2FB7}" destId="{8DD70C8C-6BDD-446D-90DD-E99A3F9B0346}" srcOrd="0" destOrd="0" presId="urn:microsoft.com/office/officeart/2009/3/layout/HorizontalOrganizationChart"/>
    <dgm:cxn modelId="{CD66BD7D-7068-4141-97AC-F6EB6FB9D55B}" srcId="{0099E306-C249-47D5-839A-9CD1A53D239A}" destId="{7507DD18-138C-4806-B42A-11DD9C84E223}" srcOrd="0" destOrd="0" parTransId="{F5FC0FF4-DA67-48F0-8326-3642D8F98BD9}" sibTransId="{D6652E30-FE0F-46FC-997E-89C6B66F83F0}"/>
    <dgm:cxn modelId="{4AE9747F-BF4C-4F67-9C80-769D18C6014A}" type="presOf" srcId="{D1CBCF78-9185-4A7C-85A4-D6284B7FB79F}" destId="{9AC0D5D0-8566-4163-A681-73F4EF663B42}" srcOrd="1" destOrd="0" presId="urn:microsoft.com/office/officeart/2009/3/layout/HorizontalOrganizationChart"/>
    <dgm:cxn modelId="{AD6E9E80-A3B6-4532-90B1-8D9289EFD61E}" type="presOf" srcId="{7122ABDC-9975-443A-9616-C44973AF11D8}" destId="{145E7887-09CF-4C16-AFF7-1B913E3BCDEE}" srcOrd="1" destOrd="0" presId="urn:microsoft.com/office/officeart/2009/3/layout/HorizontalOrganizationChart"/>
    <dgm:cxn modelId="{5DE4DC83-3536-4F04-912C-563DCC731C43}" type="presOf" srcId="{807DF2CE-F5E9-4D60-B1EC-D2C4ED2412C7}" destId="{46096B01-BF49-46E0-9951-192C001C4E81}" srcOrd="1" destOrd="0" presId="urn:microsoft.com/office/officeart/2009/3/layout/HorizontalOrganizationChart"/>
    <dgm:cxn modelId="{2CA8AF86-9117-4F15-92E0-47F39D493A00}" type="presOf" srcId="{C801EA51-7862-4BF6-9969-FE70167A1923}" destId="{2D4028F6-DAEE-4904-9CEF-D802D9E493A5}" srcOrd="0" destOrd="0" presId="urn:microsoft.com/office/officeart/2009/3/layout/HorizontalOrganizationChart"/>
    <dgm:cxn modelId="{F3EFB18E-97D0-42D7-BCCF-2B0C662D0054}" type="presOf" srcId="{7507DD18-138C-4806-B42A-11DD9C84E223}" destId="{5979A114-8823-4848-BD1E-9CB5E7A91697}" srcOrd="1" destOrd="0" presId="urn:microsoft.com/office/officeart/2009/3/layout/HorizontalOrganizationChart"/>
    <dgm:cxn modelId="{48F7C694-1A5A-4BD4-942D-88E0CA6E8D87}" type="presOf" srcId="{807DF2CE-F5E9-4D60-B1EC-D2C4ED2412C7}" destId="{557DCB77-BF7E-4D29-A8BC-A30B880486DE}" srcOrd="0" destOrd="0" presId="urn:microsoft.com/office/officeart/2009/3/layout/HorizontalOrganizationChart"/>
    <dgm:cxn modelId="{229248AF-DCDE-4128-9B22-921B278B5663}" srcId="{9F3A6BB3-9D49-4A11-8E11-C62EC5D7EC1F}" destId="{D62C7D6C-8D25-4B90-969D-A8D9A98FACFD}" srcOrd="1" destOrd="0" parTransId="{EAAA166D-6F50-4EC9-A285-FDE80E533AF3}" sibTransId="{8D7E2638-BCA0-4944-ACB7-51F8A78FCA7E}"/>
    <dgm:cxn modelId="{DA1EC7AF-66CB-4C2C-96F0-77F678AAEF42}" type="presOf" srcId="{D62C7D6C-8D25-4B90-969D-A8D9A98FACFD}" destId="{F0F641ED-CACD-44DE-94F5-3A6FE6994017}" srcOrd="0" destOrd="0" presId="urn:microsoft.com/office/officeart/2009/3/layout/HorizontalOrganizationChart"/>
    <dgm:cxn modelId="{4B4ECBAF-A4D7-4A50-8248-4A3262463230}" type="presOf" srcId="{19A99E38-3902-4CB0-BAB7-376FAAAEC0AB}" destId="{C39D8EBB-C6AA-4A21-9EBA-24274C49FA0B}" srcOrd="0" destOrd="0" presId="urn:microsoft.com/office/officeart/2009/3/layout/HorizontalOrganizationChart"/>
    <dgm:cxn modelId="{8F9939B3-7252-4915-BFF3-FE6AA99C0749}" type="presOf" srcId="{8C5031CB-7A58-4D50-A77B-81FD12DD33DA}" destId="{4E6B6E0F-406A-4194-B9B3-D9E55F47D0C7}" srcOrd="0" destOrd="0" presId="urn:microsoft.com/office/officeart/2009/3/layout/HorizontalOrganizationChart"/>
    <dgm:cxn modelId="{CEEA8AB3-169F-4ACB-B7CF-9ECB01CBF621}" type="presOf" srcId="{9F3A6BB3-9D49-4A11-8E11-C62EC5D7EC1F}" destId="{F7B3E61F-38C6-4109-A414-F8E49C25D7A4}" srcOrd="1" destOrd="0" presId="urn:microsoft.com/office/officeart/2009/3/layout/HorizontalOrganizationChart"/>
    <dgm:cxn modelId="{98D90CC3-184A-4D1C-9DBD-0B89F730F691}" type="presOf" srcId="{9F3A6BB3-9D49-4A11-8E11-C62EC5D7EC1F}" destId="{D686F10C-57FD-4239-937C-38775A8F27D7}" srcOrd="0" destOrd="0" presId="urn:microsoft.com/office/officeart/2009/3/layout/HorizontalOrganizationChart"/>
    <dgm:cxn modelId="{A786AFCA-B566-426B-B9C5-20B6C4547F31}" type="presOf" srcId="{6944421B-FF65-40AE-B0AB-94FE2CCE3805}" destId="{780D3F74-5A9E-4AFD-9291-B159447E1649}" srcOrd="0" destOrd="0" presId="urn:microsoft.com/office/officeart/2009/3/layout/HorizontalOrganizationChart"/>
    <dgm:cxn modelId="{C482E6CF-7A8D-4569-9A0B-8D9A3E20A79A}" srcId="{19A99E38-3902-4CB0-BAB7-376FAAAEC0AB}" destId="{85225284-BDA5-4BAA-AD19-473B8BC0BBBC}" srcOrd="0" destOrd="0" parTransId="{DD5CC08D-90BD-44CA-9164-BFED6827B0A5}" sibTransId="{AE4B3E18-6280-4099-B1A6-ED703BBB8086}"/>
    <dgm:cxn modelId="{B2DEA5D2-9359-4128-B4C3-F407BFA7CD8B}" type="presOf" srcId="{1ACD265F-2AF2-4803-B817-B4A374213674}" destId="{0A85434D-AEA7-4E58-ABCE-A34018BB00E1}" srcOrd="1" destOrd="0" presId="urn:microsoft.com/office/officeart/2009/3/layout/HorizontalOrganizationChart"/>
    <dgm:cxn modelId="{683274D4-AFA9-44B9-9A63-926CFCAD3E29}" type="presOf" srcId="{D62C7D6C-8D25-4B90-969D-A8D9A98FACFD}" destId="{FAE7EB19-F996-4789-B7C1-222CAE38603C}" srcOrd="1" destOrd="0" presId="urn:microsoft.com/office/officeart/2009/3/layout/HorizontalOrganizationChart"/>
    <dgm:cxn modelId="{B89025E8-6CBB-47A0-B83B-744E02244506}" srcId="{1ACD265F-2AF2-4803-B817-B4A374213674}" destId="{9EC73004-9BE6-48CA-B9A2-E68C597AFD28}" srcOrd="1" destOrd="0" parTransId="{D6A20DBC-B690-47D3-BC6A-EC640D7B85EA}" sibTransId="{9A1734FE-B3F2-4259-AF9E-3A221691A1A7}"/>
    <dgm:cxn modelId="{167132EB-9A22-45B4-B8F8-2CE92C1BB0F3}" type="presOf" srcId="{7122ABDC-9975-443A-9616-C44973AF11D8}" destId="{BDF31E6D-A584-4C23-8188-6DDEE917C287}" srcOrd="0" destOrd="0" presId="urn:microsoft.com/office/officeart/2009/3/layout/HorizontalOrganizationChart"/>
    <dgm:cxn modelId="{D0DA7AF0-170C-4C78-88E8-081172188149}" srcId="{85225284-BDA5-4BAA-AD19-473B8BC0BBBC}" destId="{0099E306-C249-47D5-839A-9CD1A53D239A}" srcOrd="1" destOrd="0" parTransId="{FF060ABD-D203-43B3-AC26-DC1BFDAC2FB7}" sibTransId="{66E53869-8B9E-4B4E-AAB4-48FF0E30698C}"/>
    <dgm:cxn modelId="{59E914F5-433E-4DA3-A2E0-BC0395527B96}" type="presOf" srcId="{68BC7983-035F-4BC2-8D9A-00D8ADF47C60}" destId="{771CC116-655E-4FC9-AC8A-9166AFBC81E8}" srcOrd="0" destOrd="0" presId="urn:microsoft.com/office/officeart/2009/3/layout/HorizontalOrganizationChart"/>
    <dgm:cxn modelId="{23C7C566-E2D3-41E3-B132-A7D97A15E091}" type="presParOf" srcId="{C39D8EBB-C6AA-4A21-9EBA-24274C49FA0B}" destId="{3842ABC9-CF2D-4649-8486-1F62E6C9D3CE}" srcOrd="0" destOrd="0" presId="urn:microsoft.com/office/officeart/2009/3/layout/HorizontalOrganizationChart"/>
    <dgm:cxn modelId="{917A1F28-4560-4249-BD95-23D64381DA8C}" type="presParOf" srcId="{3842ABC9-CF2D-4649-8486-1F62E6C9D3CE}" destId="{2210A4D4-ECF6-42F4-8436-F1591CA332E5}" srcOrd="0" destOrd="0" presId="urn:microsoft.com/office/officeart/2009/3/layout/HorizontalOrganizationChart"/>
    <dgm:cxn modelId="{4A6EDDDF-9F98-44B0-920A-CC97656DE6D5}" type="presParOf" srcId="{2210A4D4-ECF6-42F4-8436-F1591CA332E5}" destId="{094B4346-8132-46A0-9F19-7911BA60CA48}" srcOrd="0" destOrd="0" presId="urn:microsoft.com/office/officeart/2009/3/layout/HorizontalOrganizationChart"/>
    <dgm:cxn modelId="{92457630-A457-4178-B42B-8D4A9F75AD19}" type="presParOf" srcId="{2210A4D4-ECF6-42F4-8436-F1591CA332E5}" destId="{DE1371CC-F937-4B63-95B5-30EDBC987CBB}" srcOrd="1" destOrd="0" presId="urn:microsoft.com/office/officeart/2009/3/layout/HorizontalOrganizationChart"/>
    <dgm:cxn modelId="{C318FF3B-20B0-483F-B048-0E91C2C9CF03}" type="presParOf" srcId="{3842ABC9-CF2D-4649-8486-1F62E6C9D3CE}" destId="{633E7DCF-F545-47BE-BD38-0C33A3AB0249}" srcOrd="1" destOrd="0" presId="urn:microsoft.com/office/officeart/2009/3/layout/HorizontalOrganizationChart"/>
    <dgm:cxn modelId="{1C619C02-52ED-4C91-8542-1C0A2388BEE9}" type="presParOf" srcId="{633E7DCF-F545-47BE-BD38-0C33A3AB0249}" destId="{2D4028F6-DAEE-4904-9CEF-D802D9E493A5}" srcOrd="0" destOrd="0" presId="urn:microsoft.com/office/officeart/2009/3/layout/HorizontalOrganizationChart"/>
    <dgm:cxn modelId="{7DD0B0E9-1EC0-4339-8F41-3F027E3A68ED}" type="presParOf" srcId="{633E7DCF-F545-47BE-BD38-0C33A3AB0249}" destId="{64EF2388-7212-4F33-A2E0-DE056D2649C1}" srcOrd="1" destOrd="0" presId="urn:microsoft.com/office/officeart/2009/3/layout/HorizontalOrganizationChart"/>
    <dgm:cxn modelId="{946606AE-8C45-45B6-A3B3-2EBDD37AE3EE}" type="presParOf" srcId="{64EF2388-7212-4F33-A2E0-DE056D2649C1}" destId="{EBD9130C-1BEC-4603-A8DA-631E0D38013C}" srcOrd="0" destOrd="0" presId="urn:microsoft.com/office/officeart/2009/3/layout/HorizontalOrganizationChart"/>
    <dgm:cxn modelId="{CF079CCA-03A7-46B8-9E50-34A10C74F1E8}" type="presParOf" srcId="{EBD9130C-1BEC-4603-A8DA-631E0D38013C}" destId="{2F0A053D-5113-43F4-8B87-81A2A5D9CAFC}" srcOrd="0" destOrd="0" presId="urn:microsoft.com/office/officeart/2009/3/layout/HorizontalOrganizationChart"/>
    <dgm:cxn modelId="{55652A6E-9C8E-47A7-95E2-FDA9EB7028DF}" type="presParOf" srcId="{EBD9130C-1BEC-4603-A8DA-631E0D38013C}" destId="{0A85434D-AEA7-4E58-ABCE-A34018BB00E1}" srcOrd="1" destOrd="0" presId="urn:microsoft.com/office/officeart/2009/3/layout/HorizontalOrganizationChart"/>
    <dgm:cxn modelId="{FE650D04-8ACD-4D57-8C63-F0D58D3076EB}" type="presParOf" srcId="{64EF2388-7212-4F33-A2E0-DE056D2649C1}" destId="{BE85E8A2-83E4-465D-A826-D4F70C7C72FB}" srcOrd="1" destOrd="0" presId="urn:microsoft.com/office/officeart/2009/3/layout/HorizontalOrganizationChart"/>
    <dgm:cxn modelId="{C98E279F-62A8-475E-BD8E-D43753D0F19A}" type="presParOf" srcId="{BE85E8A2-83E4-465D-A826-D4F70C7C72FB}" destId="{4E6B6E0F-406A-4194-B9B3-D9E55F47D0C7}" srcOrd="0" destOrd="0" presId="urn:microsoft.com/office/officeart/2009/3/layout/HorizontalOrganizationChart"/>
    <dgm:cxn modelId="{04A655E5-A03F-477F-A82E-FC91C55A1D00}" type="presParOf" srcId="{BE85E8A2-83E4-465D-A826-D4F70C7C72FB}" destId="{732E92CB-88D4-4CA2-B4CD-36C1AE3F33D7}" srcOrd="1" destOrd="0" presId="urn:microsoft.com/office/officeart/2009/3/layout/HorizontalOrganizationChart"/>
    <dgm:cxn modelId="{DC140EEB-AD91-4D8F-A8A9-B4CE87ACA560}" type="presParOf" srcId="{732E92CB-88D4-4CA2-B4CD-36C1AE3F33D7}" destId="{2C210918-5607-4F60-81B5-E1F09769011E}" srcOrd="0" destOrd="0" presId="urn:microsoft.com/office/officeart/2009/3/layout/HorizontalOrganizationChart"/>
    <dgm:cxn modelId="{BE2F1180-F32A-4DDB-ACC3-2FAE30D79009}" type="presParOf" srcId="{2C210918-5607-4F60-81B5-E1F09769011E}" destId="{BDF31E6D-A584-4C23-8188-6DDEE917C287}" srcOrd="0" destOrd="0" presId="urn:microsoft.com/office/officeart/2009/3/layout/HorizontalOrganizationChart"/>
    <dgm:cxn modelId="{EFAD70D5-8B6B-4AA5-A744-2A67D5A67702}" type="presParOf" srcId="{2C210918-5607-4F60-81B5-E1F09769011E}" destId="{145E7887-09CF-4C16-AFF7-1B913E3BCDEE}" srcOrd="1" destOrd="0" presId="urn:microsoft.com/office/officeart/2009/3/layout/HorizontalOrganizationChart"/>
    <dgm:cxn modelId="{BD90BC50-B153-44BD-9E3C-AFDB52388205}" type="presParOf" srcId="{732E92CB-88D4-4CA2-B4CD-36C1AE3F33D7}" destId="{9EC3B0B7-1423-4CEE-A2B0-CDE4C31D178A}" srcOrd="1" destOrd="0" presId="urn:microsoft.com/office/officeart/2009/3/layout/HorizontalOrganizationChart"/>
    <dgm:cxn modelId="{2405440C-B046-45FC-99B6-961CD39765ED}" type="presParOf" srcId="{732E92CB-88D4-4CA2-B4CD-36C1AE3F33D7}" destId="{A6C5EA56-AD16-4AF8-B308-B4083C92B508}" srcOrd="2" destOrd="0" presId="urn:microsoft.com/office/officeart/2009/3/layout/HorizontalOrganizationChart"/>
    <dgm:cxn modelId="{CE586F11-A0D7-4C85-BFC3-27048A137699}" type="presParOf" srcId="{BE85E8A2-83E4-465D-A826-D4F70C7C72FB}" destId="{06CA46A2-21E6-4294-9305-ECCDCCEF1C48}" srcOrd="2" destOrd="0" presId="urn:microsoft.com/office/officeart/2009/3/layout/HorizontalOrganizationChart"/>
    <dgm:cxn modelId="{5B0E524A-30D8-4D50-AC22-E7525ADDA013}" type="presParOf" srcId="{BE85E8A2-83E4-465D-A826-D4F70C7C72FB}" destId="{CBE85C40-F035-4D15-936F-C98A14DB00CB}" srcOrd="3" destOrd="0" presId="urn:microsoft.com/office/officeart/2009/3/layout/HorizontalOrganizationChart"/>
    <dgm:cxn modelId="{B57064BA-EDD3-4C49-992F-4545F1A2C768}" type="presParOf" srcId="{CBE85C40-F035-4D15-936F-C98A14DB00CB}" destId="{CB5AEC59-BE1B-4BD6-BA53-3012704D7D7C}" srcOrd="0" destOrd="0" presId="urn:microsoft.com/office/officeart/2009/3/layout/HorizontalOrganizationChart"/>
    <dgm:cxn modelId="{77F3EF9C-5266-4143-9277-4EABF4C457F5}" type="presParOf" srcId="{CB5AEC59-BE1B-4BD6-BA53-3012704D7D7C}" destId="{7574CDA3-AB55-42BA-A8EC-8C44142B5E89}" srcOrd="0" destOrd="0" presId="urn:microsoft.com/office/officeart/2009/3/layout/HorizontalOrganizationChart"/>
    <dgm:cxn modelId="{3C1F218C-6A3D-4363-911F-DA5663414F03}" type="presParOf" srcId="{CB5AEC59-BE1B-4BD6-BA53-3012704D7D7C}" destId="{DE72F081-E8FF-4E89-AE91-6AD468C6CF38}" srcOrd="1" destOrd="0" presId="urn:microsoft.com/office/officeart/2009/3/layout/HorizontalOrganizationChart"/>
    <dgm:cxn modelId="{F51E5D56-C1E3-421A-978C-494646818BE7}" type="presParOf" srcId="{CBE85C40-F035-4D15-936F-C98A14DB00CB}" destId="{F54868DE-3CC6-473C-BC79-654C0929F863}" srcOrd="1" destOrd="0" presId="urn:microsoft.com/office/officeart/2009/3/layout/HorizontalOrganizationChart"/>
    <dgm:cxn modelId="{85EE0269-AB60-459B-B5A0-4BF226810808}" type="presParOf" srcId="{CBE85C40-F035-4D15-936F-C98A14DB00CB}" destId="{5AF87400-A0B7-4CD6-8979-A01412898521}" srcOrd="2" destOrd="0" presId="urn:microsoft.com/office/officeart/2009/3/layout/HorizontalOrganizationChart"/>
    <dgm:cxn modelId="{634BF8DD-4235-4BE5-BCA6-3D9A5C02DA2D}" type="presParOf" srcId="{64EF2388-7212-4F33-A2E0-DE056D2649C1}" destId="{6A78A7DE-6FAF-4BEE-B170-9C8274A46040}" srcOrd="2" destOrd="0" presId="urn:microsoft.com/office/officeart/2009/3/layout/HorizontalOrganizationChart"/>
    <dgm:cxn modelId="{B3DC8CAC-0715-4CE8-9483-B744EB4CFDF2}" type="presParOf" srcId="{633E7DCF-F545-47BE-BD38-0C33A3AB0249}" destId="{8DD70C8C-6BDD-446D-90DD-E99A3F9B0346}" srcOrd="2" destOrd="0" presId="urn:microsoft.com/office/officeart/2009/3/layout/HorizontalOrganizationChart"/>
    <dgm:cxn modelId="{D8259857-09AC-437C-AB13-E8598C0D8481}" type="presParOf" srcId="{633E7DCF-F545-47BE-BD38-0C33A3AB0249}" destId="{31DA4A9A-9E13-4723-8E91-C104F38B9840}" srcOrd="3" destOrd="0" presId="urn:microsoft.com/office/officeart/2009/3/layout/HorizontalOrganizationChart"/>
    <dgm:cxn modelId="{EA2DF6B8-0C1E-475E-8CB1-97DD16125B09}" type="presParOf" srcId="{31DA4A9A-9E13-4723-8E91-C104F38B9840}" destId="{F3146D40-CA11-4082-ADEF-95DE4ED92E19}" srcOrd="0" destOrd="0" presId="urn:microsoft.com/office/officeart/2009/3/layout/HorizontalOrganizationChart"/>
    <dgm:cxn modelId="{664E8BC4-D920-41F1-8F0A-3D5959390371}" type="presParOf" srcId="{F3146D40-CA11-4082-ADEF-95DE4ED92E19}" destId="{C9B2B396-6F37-4814-91FA-6B6A5A72AB89}" srcOrd="0" destOrd="0" presId="urn:microsoft.com/office/officeart/2009/3/layout/HorizontalOrganizationChart"/>
    <dgm:cxn modelId="{A207B4C7-FC9A-4E30-8061-39EE099D8A69}" type="presParOf" srcId="{F3146D40-CA11-4082-ADEF-95DE4ED92E19}" destId="{B004CF1B-5352-4408-8A60-3441DA131CFC}" srcOrd="1" destOrd="0" presId="urn:microsoft.com/office/officeart/2009/3/layout/HorizontalOrganizationChart"/>
    <dgm:cxn modelId="{E98692C2-120D-4BB7-84E7-51CF47422B60}" type="presParOf" srcId="{31DA4A9A-9E13-4723-8E91-C104F38B9840}" destId="{A7C14F7B-226A-4BCA-B3EE-FC60BB5F2579}" srcOrd="1" destOrd="0" presId="urn:microsoft.com/office/officeart/2009/3/layout/HorizontalOrganizationChart"/>
    <dgm:cxn modelId="{DBC8670D-B37B-420C-889E-DD7E2C0BAC43}" type="presParOf" srcId="{A7C14F7B-226A-4BCA-B3EE-FC60BB5F2579}" destId="{8A228B36-19B8-4DFE-92D5-71C2367A5799}" srcOrd="0" destOrd="0" presId="urn:microsoft.com/office/officeart/2009/3/layout/HorizontalOrganizationChart"/>
    <dgm:cxn modelId="{4BE6727E-AF5A-4343-8EEF-FF778AC701B1}" type="presParOf" srcId="{A7C14F7B-226A-4BCA-B3EE-FC60BB5F2579}" destId="{2FB93099-B216-4815-BEF0-3681FAA06AB6}" srcOrd="1" destOrd="0" presId="urn:microsoft.com/office/officeart/2009/3/layout/HorizontalOrganizationChart"/>
    <dgm:cxn modelId="{9F8E8351-F0D3-42A0-A986-14828735F7B1}" type="presParOf" srcId="{2FB93099-B216-4815-BEF0-3681FAA06AB6}" destId="{2015F5B2-4F18-499A-895C-91479CF09AB4}" srcOrd="0" destOrd="0" presId="urn:microsoft.com/office/officeart/2009/3/layout/HorizontalOrganizationChart"/>
    <dgm:cxn modelId="{9D5DB626-69A2-41E0-B458-5533455285DE}" type="presParOf" srcId="{2015F5B2-4F18-499A-895C-91479CF09AB4}" destId="{1B22C622-CC99-4685-9A09-04571B673D2D}" srcOrd="0" destOrd="0" presId="urn:microsoft.com/office/officeart/2009/3/layout/HorizontalOrganizationChart"/>
    <dgm:cxn modelId="{64E01108-0891-4DA5-8083-A71157E5DD0D}" type="presParOf" srcId="{2015F5B2-4F18-499A-895C-91479CF09AB4}" destId="{5979A114-8823-4848-BD1E-9CB5E7A91697}" srcOrd="1" destOrd="0" presId="urn:microsoft.com/office/officeart/2009/3/layout/HorizontalOrganizationChart"/>
    <dgm:cxn modelId="{0BFEF18F-4F09-4674-AB00-2400F1EC05C4}" type="presParOf" srcId="{2FB93099-B216-4815-BEF0-3681FAA06AB6}" destId="{700DE1BA-FCCD-49EC-82DB-3DEC8CFED070}" srcOrd="1" destOrd="0" presId="urn:microsoft.com/office/officeart/2009/3/layout/HorizontalOrganizationChart"/>
    <dgm:cxn modelId="{1458B54E-4253-4FE7-B7AE-0D8036C9E0E9}" type="presParOf" srcId="{2FB93099-B216-4815-BEF0-3681FAA06AB6}" destId="{C9DD824A-782C-4693-82DE-3B1C0D3CE987}" srcOrd="2" destOrd="0" presId="urn:microsoft.com/office/officeart/2009/3/layout/HorizontalOrganizationChart"/>
    <dgm:cxn modelId="{1E4AA8BF-CF4B-468A-9482-7B19E93432DA}" type="presParOf" srcId="{A7C14F7B-226A-4BCA-B3EE-FC60BB5F2579}" destId="{580860C5-582F-4CF5-ACE9-708317AA98D6}" srcOrd="2" destOrd="0" presId="urn:microsoft.com/office/officeart/2009/3/layout/HorizontalOrganizationChart"/>
    <dgm:cxn modelId="{4E3D7BDC-959D-422B-B75D-3F109423392A}" type="presParOf" srcId="{A7C14F7B-226A-4BCA-B3EE-FC60BB5F2579}" destId="{6797C8FA-9BD5-4648-B02D-75A367108074}" srcOrd="3" destOrd="0" presId="urn:microsoft.com/office/officeart/2009/3/layout/HorizontalOrganizationChart"/>
    <dgm:cxn modelId="{8408A738-F185-44AE-94C0-79DA5E7913FF}" type="presParOf" srcId="{6797C8FA-9BD5-4648-B02D-75A367108074}" destId="{7CE0DC2D-32E7-4DBE-B82E-3E47F3ADB8A8}" srcOrd="0" destOrd="0" presId="urn:microsoft.com/office/officeart/2009/3/layout/HorizontalOrganizationChart"/>
    <dgm:cxn modelId="{CBF48516-5C9F-4DAB-A68B-2E42E0613A2C}" type="presParOf" srcId="{7CE0DC2D-32E7-4DBE-B82E-3E47F3ADB8A8}" destId="{C7D40C0A-7D90-462E-8F8F-E8A199D3B267}" srcOrd="0" destOrd="0" presId="urn:microsoft.com/office/officeart/2009/3/layout/HorizontalOrganizationChart"/>
    <dgm:cxn modelId="{793382C6-18E5-4C76-942D-9DA556F9755F}" type="presParOf" srcId="{7CE0DC2D-32E7-4DBE-B82E-3E47F3ADB8A8}" destId="{9AC0D5D0-8566-4163-A681-73F4EF663B42}" srcOrd="1" destOrd="0" presId="urn:microsoft.com/office/officeart/2009/3/layout/HorizontalOrganizationChart"/>
    <dgm:cxn modelId="{04E55C78-57EB-4D6C-AAC0-D268BAA53617}" type="presParOf" srcId="{6797C8FA-9BD5-4648-B02D-75A367108074}" destId="{65801699-2814-4BD0-805C-1A76D0E6AD21}" srcOrd="1" destOrd="0" presId="urn:microsoft.com/office/officeart/2009/3/layout/HorizontalOrganizationChart"/>
    <dgm:cxn modelId="{63309F06-D6B2-4FF1-B6BD-B095E0401FCF}" type="presParOf" srcId="{6797C8FA-9BD5-4648-B02D-75A367108074}" destId="{B2B52F34-E021-4718-B8CE-D2E398CACC13}" srcOrd="2" destOrd="0" presId="urn:microsoft.com/office/officeart/2009/3/layout/HorizontalOrganizationChart"/>
    <dgm:cxn modelId="{653CF88E-A669-4FBB-B001-678CECBA06CF}" type="presParOf" srcId="{A7C14F7B-226A-4BCA-B3EE-FC60BB5F2579}" destId="{57AA14F3-1BC1-402D-AD4C-167FCA9B63D6}" srcOrd="4" destOrd="0" presId="urn:microsoft.com/office/officeart/2009/3/layout/HorizontalOrganizationChart"/>
    <dgm:cxn modelId="{43F6CEF5-595E-4212-8E9B-5500A579E4C5}" type="presParOf" srcId="{A7C14F7B-226A-4BCA-B3EE-FC60BB5F2579}" destId="{9EE86E3B-37A4-4433-A131-C47A3108813D}" srcOrd="5" destOrd="0" presId="urn:microsoft.com/office/officeart/2009/3/layout/HorizontalOrganizationChart"/>
    <dgm:cxn modelId="{157F4290-6FAD-4232-98EF-E1DA158D033B}" type="presParOf" srcId="{9EE86E3B-37A4-4433-A131-C47A3108813D}" destId="{F24BC131-8E25-461C-BEA8-FA14BCEF1942}" srcOrd="0" destOrd="0" presId="urn:microsoft.com/office/officeart/2009/3/layout/HorizontalOrganizationChart"/>
    <dgm:cxn modelId="{D2BBF0CC-A86C-4826-B8F2-D384FA9A99AE}" type="presParOf" srcId="{F24BC131-8E25-461C-BEA8-FA14BCEF1942}" destId="{780D3F74-5A9E-4AFD-9291-B159447E1649}" srcOrd="0" destOrd="0" presId="urn:microsoft.com/office/officeart/2009/3/layout/HorizontalOrganizationChart"/>
    <dgm:cxn modelId="{9B2E6AD4-C16A-4ECE-BD9F-A3881FB728F4}" type="presParOf" srcId="{F24BC131-8E25-461C-BEA8-FA14BCEF1942}" destId="{D7B31F2C-F9EB-4221-BC7A-1E46F2B9A418}" srcOrd="1" destOrd="0" presId="urn:microsoft.com/office/officeart/2009/3/layout/HorizontalOrganizationChart"/>
    <dgm:cxn modelId="{7CD6C796-7A34-4A9B-A5C8-F6BC4331A549}" type="presParOf" srcId="{9EE86E3B-37A4-4433-A131-C47A3108813D}" destId="{49610B33-9930-43A9-A6BB-E0B1FDB4AD5F}" srcOrd="1" destOrd="0" presId="urn:microsoft.com/office/officeart/2009/3/layout/HorizontalOrganizationChart"/>
    <dgm:cxn modelId="{02C5BAA9-A767-4B55-97D3-9AB82254F84C}" type="presParOf" srcId="{9EE86E3B-37A4-4433-A131-C47A3108813D}" destId="{AD89C663-45BF-4B48-AEFF-4EE1D22C0D6A}" srcOrd="2" destOrd="0" presId="urn:microsoft.com/office/officeart/2009/3/layout/HorizontalOrganizationChart"/>
    <dgm:cxn modelId="{B0DEAABF-C13F-4C22-9430-96D4DDC7B035}" type="presParOf" srcId="{31DA4A9A-9E13-4723-8E91-C104F38B9840}" destId="{7DCF8F7C-98F4-4E0E-8F91-823017E0B852}" srcOrd="2" destOrd="0" presId="urn:microsoft.com/office/officeart/2009/3/layout/HorizontalOrganizationChart"/>
    <dgm:cxn modelId="{27F3D419-093B-442A-89D1-4B7DCD7EA470}" type="presParOf" srcId="{633E7DCF-F545-47BE-BD38-0C33A3AB0249}" destId="{771CC116-655E-4FC9-AC8A-9166AFBC81E8}" srcOrd="4" destOrd="0" presId="urn:microsoft.com/office/officeart/2009/3/layout/HorizontalOrganizationChart"/>
    <dgm:cxn modelId="{982D8872-4CF5-421C-97B0-8FC5321EA662}" type="presParOf" srcId="{633E7DCF-F545-47BE-BD38-0C33A3AB0249}" destId="{D48458ED-0739-4D06-8B74-966A5AB0F7C8}" srcOrd="5" destOrd="0" presId="urn:microsoft.com/office/officeart/2009/3/layout/HorizontalOrganizationChart"/>
    <dgm:cxn modelId="{4E9FF1B9-42DF-4B29-BC1B-950DC857902C}" type="presParOf" srcId="{D48458ED-0739-4D06-8B74-966A5AB0F7C8}" destId="{1B66CC2D-E5A5-49FA-A2B1-D4AAA3A685B7}" srcOrd="0" destOrd="0" presId="urn:microsoft.com/office/officeart/2009/3/layout/HorizontalOrganizationChart"/>
    <dgm:cxn modelId="{9D1FACA7-2C36-4E25-90BE-546F4CCC7892}" type="presParOf" srcId="{1B66CC2D-E5A5-49FA-A2B1-D4AAA3A685B7}" destId="{D686F10C-57FD-4239-937C-38775A8F27D7}" srcOrd="0" destOrd="0" presId="urn:microsoft.com/office/officeart/2009/3/layout/HorizontalOrganizationChart"/>
    <dgm:cxn modelId="{E91A4FB9-625C-4390-AC5E-AA6162A43E27}" type="presParOf" srcId="{1B66CC2D-E5A5-49FA-A2B1-D4AAA3A685B7}" destId="{F7B3E61F-38C6-4109-A414-F8E49C25D7A4}" srcOrd="1" destOrd="0" presId="urn:microsoft.com/office/officeart/2009/3/layout/HorizontalOrganizationChart"/>
    <dgm:cxn modelId="{D2738692-2BF2-46F4-83F0-3C4BDB35F532}" type="presParOf" srcId="{D48458ED-0739-4D06-8B74-966A5AB0F7C8}" destId="{9D3AA25F-0F84-4047-8DC7-1D52CDE46D5E}" srcOrd="1" destOrd="0" presId="urn:microsoft.com/office/officeart/2009/3/layout/HorizontalOrganizationChart"/>
    <dgm:cxn modelId="{8B849640-6EF5-49FC-8DF4-02319F29FA1C}" type="presParOf" srcId="{9D3AA25F-0F84-4047-8DC7-1D52CDE46D5E}" destId="{0B07FE6B-1A56-4780-AA2E-433EAEA181F5}" srcOrd="0" destOrd="0" presId="urn:microsoft.com/office/officeart/2009/3/layout/HorizontalOrganizationChart"/>
    <dgm:cxn modelId="{B2BE8337-2539-4AA2-AA41-F9938C7D0C8C}" type="presParOf" srcId="{9D3AA25F-0F84-4047-8DC7-1D52CDE46D5E}" destId="{E9279151-3062-4773-8A1B-A7F56F49A8A7}" srcOrd="1" destOrd="0" presId="urn:microsoft.com/office/officeart/2009/3/layout/HorizontalOrganizationChart"/>
    <dgm:cxn modelId="{D32F8E90-0FA7-4AAC-8677-D36461E7D9B7}" type="presParOf" srcId="{E9279151-3062-4773-8A1B-A7F56F49A8A7}" destId="{E712E700-230F-423E-99A4-4F3971A83AC0}" srcOrd="0" destOrd="0" presId="urn:microsoft.com/office/officeart/2009/3/layout/HorizontalOrganizationChart"/>
    <dgm:cxn modelId="{D32EA79E-8BCF-42DF-B274-F1521A2F4549}" type="presParOf" srcId="{E712E700-230F-423E-99A4-4F3971A83AC0}" destId="{557DCB77-BF7E-4D29-A8BC-A30B880486DE}" srcOrd="0" destOrd="0" presId="urn:microsoft.com/office/officeart/2009/3/layout/HorizontalOrganizationChart"/>
    <dgm:cxn modelId="{8082D31C-5BBB-4740-A247-51862CCA441B}" type="presParOf" srcId="{E712E700-230F-423E-99A4-4F3971A83AC0}" destId="{46096B01-BF49-46E0-9951-192C001C4E81}" srcOrd="1" destOrd="0" presId="urn:microsoft.com/office/officeart/2009/3/layout/HorizontalOrganizationChart"/>
    <dgm:cxn modelId="{42AC68AE-0BC8-471B-BF3F-69330C018267}" type="presParOf" srcId="{E9279151-3062-4773-8A1B-A7F56F49A8A7}" destId="{7D58B5E8-A79B-467F-9C06-76880C3C82CB}" srcOrd="1" destOrd="0" presId="urn:microsoft.com/office/officeart/2009/3/layout/HorizontalOrganizationChart"/>
    <dgm:cxn modelId="{A324E92B-2B8D-4418-B479-B15729A57FD2}" type="presParOf" srcId="{E9279151-3062-4773-8A1B-A7F56F49A8A7}" destId="{084F1841-B325-4891-A062-39EBFB30229E}" srcOrd="2" destOrd="0" presId="urn:microsoft.com/office/officeart/2009/3/layout/HorizontalOrganizationChart"/>
    <dgm:cxn modelId="{7FE21264-2D03-4948-AB7A-DF237C2DF009}" type="presParOf" srcId="{9D3AA25F-0F84-4047-8DC7-1D52CDE46D5E}" destId="{55B8583D-EE81-447A-9F0B-672C207A91B0}" srcOrd="2" destOrd="0" presId="urn:microsoft.com/office/officeart/2009/3/layout/HorizontalOrganizationChart"/>
    <dgm:cxn modelId="{D1019EF2-4CA9-4EB8-9825-DB6BE32C01F5}" type="presParOf" srcId="{9D3AA25F-0F84-4047-8DC7-1D52CDE46D5E}" destId="{BAA28BEA-8D72-485D-8461-62C59076A0F8}" srcOrd="3" destOrd="0" presId="urn:microsoft.com/office/officeart/2009/3/layout/HorizontalOrganizationChart"/>
    <dgm:cxn modelId="{94FB632E-EBC4-404F-A3AA-83EC7E959B1F}" type="presParOf" srcId="{BAA28BEA-8D72-485D-8461-62C59076A0F8}" destId="{69A9887F-FC96-4E29-9ADA-1940F58F1847}" srcOrd="0" destOrd="0" presId="urn:microsoft.com/office/officeart/2009/3/layout/HorizontalOrganizationChart"/>
    <dgm:cxn modelId="{D3141977-5C71-47A6-BC48-0F785AEA25FD}" type="presParOf" srcId="{69A9887F-FC96-4E29-9ADA-1940F58F1847}" destId="{F0F641ED-CACD-44DE-94F5-3A6FE6994017}" srcOrd="0" destOrd="0" presId="urn:microsoft.com/office/officeart/2009/3/layout/HorizontalOrganizationChart"/>
    <dgm:cxn modelId="{255BA782-BC7C-4F42-889A-800E3B4F8473}" type="presParOf" srcId="{69A9887F-FC96-4E29-9ADA-1940F58F1847}" destId="{FAE7EB19-F996-4789-B7C1-222CAE38603C}" srcOrd="1" destOrd="0" presId="urn:microsoft.com/office/officeart/2009/3/layout/HorizontalOrganizationChart"/>
    <dgm:cxn modelId="{70D971E2-465E-433A-BD7C-7DBC9372AF16}" type="presParOf" srcId="{BAA28BEA-8D72-485D-8461-62C59076A0F8}" destId="{676D5152-6535-4A62-8F0D-CD35EF55D3D3}" srcOrd="1" destOrd="0" presId="urn:microsoft.com/office/officeart/2009/3/layout/HorizontalOrganizationChart"/>
    <dgm:cxn modelId="{AB1A7874-3248-4084-9700-37F5FBFF06D9}" type="presParOf" srcId="{BAA28BEA-8D72-485D-8461-62C59076A0F8}" destId="{4E06DC14-0B6F-43AD-A1E8-235879CB2FA7}" srcOrd="2" destOrd="0" presId="urn:microsoft.com/office/officeart/2009/3/layout/HorizontalOrganizationChart"/>
    <dgm:cxn modelId="{6FD0C717-D25A-4A99-AE0F-391AAF19F5CE}" type="presParOf" srcId="{9D3AA25F-0F84-4047-8DC7-1D52CDE46D5E}" destId="{520302E0-9741-4183-B6DF-61EA064BFADC}" srcOrd="4" destOrd="0" presId="urn:microsoft.com/office/officeart/2009/3/layout/HorizontalOrganizationChart"/>
    <dgm:cxn modelId="{E8AC09E7-083E-4630-8B77-D9DF70670FD2}" type="presParOf" srcId="{9D3AA25F-0F84-4047-8DC7-1D52CDE46D5E}" destId="{07C5AEB5-CEBC-47AC-ABA0-873603FAAAA2}" srcOrd="5" destOrd="0" presId="urn:microsoft.com/office/officeart/2009/3/layout/HorizontalOrganizationChart"/>
    <dgm:cxn modelId="{5C8202DA-DB13-4B17-8F94-CC0261E9D00D}" type="presParOf" srcId="{07C5AEB5-CEBC-47AC-ABA0-873603FAAAA2}" destId="{D7D60121-8FF3-4771-8349-A17ABF45E86B}" srcOrd="0" destOrd="0" presId="urn:microsoft.com/office/officeart/2009/3/layout/HorizontalOrganizationChart"/>
    <dgm:cxn modelId="{53CEEC3D-B43A-4CB1-8562-9769FE98739D}" type="presParOf" srcId="{D7D60121-8FF3-4771-8349-A17ABF45E86B}" destId="{BD1C10AD-086A-48E9-9774-0C037BC36309}" srcOrd="0" destOrd="0" presId="urn:microsoft.com/office/officeart/2009/3/layout/HorizontalOrganizationChart"/>
    <dgm:cxn modelId="{4468A03A-F2B5-446E-B963-E2CB729FB149}" type="presParOf" srcId="{D7D60121-8FF3-4771-8349-A17ABF45E86B}" destId="{E091443B-8489-42E0-86D1-C98B76218EC4}" srcOrd="1" destOrd="0" presId="urn:microsoft.com/office/officeart/2009/3/layout/HorizontalOrganizationChart"/>
    <dgm:cxn modelId="{39657D3D-DB47-42E4-80D3-DD90B21666C4}" type="presParOf" srcId="{07C5AEB5-CEBC-47AC-ABA0-873603FAAAA2}" destId="{3A0B5A75-A802-4B66-A45D-4C9A65454D1C}" srcOrd="1" destOrd="0" presId="urn:microsoft.com/office/officeart/2009/3/layout/HorizontalOrganizationChart"/>
    <dgm:cxn modelId="{848CEDCD-18B1-43D6-8EDE-3E60B9E93D68}" type="presParOf" srcId="{07C5AEB5-CEBC-47AC-ABA0-873603FAAAA2}" destId="{EBF3BB66-C1CA-4A63-B19D-14B9437227E2}" srcOrd="2" destOrd="0" presId="urn:microsoft.com/office/officeart/2009/3/layout/HorizontalOrganizationChart"/>
    <dgm:cxn modelId="{7618C675-8C3B-4AC2-A12E-36FAB6F3512C}" type="presParOf" srcId="{D48458ED-0739-4D06-8B74-966A5AB0F7C8}" destId="{97FBEFA4-57EB-461D-B755-7E024A717FBF}" srcOrd="2" destOrd="0" presId="urn:microsoft.com/office/officeart/2009/3/layout/HorizontalOrganizationChart"/>
    <dgm:cxn modelId="{9DF81006-2CB6-4B41-B9C7-9389FF7C1549}" type="presParOf" srcId="{3842ABC9-CF2D-4649-8486-1F62E6C9D3CE}" destId="{68BB0EA9-D5F0-4B0E-B021-3CFCF8EE26F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302E0-9741-4183-B6DF-61EA064BFADC}">
      <dsp:nvSpPr>
        <dsp:cNvPr id="0" name=""/>
        <dsp:cNvSpPr/>
      </dsp:nvSpPr>
      <dsp:spPr>
        <a:xfrm>
          <a:off x="3264901" y="3349278"/>
          <a:ext cx="244925" cy="526590"/>
        </a:xfrm>
        <a:custGeom>
          <a:avLst/>
          <a:gdLst/>
          <a:ahLst/>
          <a:cxnLst/>
          <a:rect l="0" t="0" r="0" b="0"/>
          <a:pathLst>
            <a:path>
              <a:moveTo>
                <a:pt x="0" y="0"/>
              </a:moveTo>
              <a:lnTo>
                <a:pt x="122462" y="0"/>
              </a:lnTo>
              <a:lnTo>
                <a:pt x="122462" y="526590"/>
              </a:lnTo>
              <a:lnTo>
                <a:pt x="244925" y="52659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B8583D-EE81-447A-9F0B-672C207A91B0}">
      <dsp:nvSpPr>
        <dsp:cNvPr id="0" name=""/>
        <dsp:cNvSpPr/>
      </dsp:nvSpPr>
      <dsp:spPr>
        <a:xfrm>
          <a:off x="3264901" y="3303558"/>
          <a:ext cx="244925" cy="91440"/>
        </a:xfrm>
        <a:custGeom>
          <a:avLst/>
          <a:gdLst/>
          <a:ahLst/>
          <a:cxnLst/>
          <a:rect l="0" t="0" r="0" b="0"/>
          <a:pathLst>
            <a:path>
              <a:moveTo>
                <a:pt x="0" y="45720"/>
              </a:moveTo>
              <a:lnTo>
                <a:pt x="244925"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07FE6B-1A56-4780-AA2E-433EAEA181F5}">
      <dsp:nvSpPr>
        <dsp:cNvPr id="0" name=""/>
        <dsp:cNvSpPr/>
      </dsp:nvSpPr>
      <dsp:spPr>
        <a:xfrm>
          <a:off x="3264901" y="2822688"/>
          <a:ext cx="244925" cy="526590"/>
        </a:xfrm>
        <a:custGeom>
          <a:avLst/>
          <a:gdLst/>
          <a:ahLst/>
          <a:cxnLst/>
          <a:rect l="0" t="0" r="0" b="0"/>
          <a:pathLst>
            <a:path>
              <a:moveTo>
                <a:pt x="0" y="526590"/>
              </a:moveTo>
              <a:lnTo>
                <a:pt x="122462" y="526590"/>
              </a:lnTo>
              <a:lnTo>
                <a:pt x="122462" y="0"/>
              </a:lnTo>
              <a:lnTo>
                <a:pt x="244925"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CC116-655E-4FC9-AC8A-9166AFBC81E8}">
      <dsp:nvSpPr>
        <dsp:cNvPr id="0" name=""/>
        <dsp:cNvSpPr/>
      </dsp:nvSpPr>
      <dsp:spPr>
        <a:xfrm>
          <a:off x="2175166" y="1901155"/>
          <a:ext cx="244925" cy="1448122"/>
        </a:xfrm>
        <a:custGeom>
          <a:avLst/>
          <a:gdLst/>
          <a:ahLst/>
          <a:cxnLst/>
          <a:rect l="0" t="0" r="0" b="0"/>
          <a:pathLst>
            <a:path>
              <a:moveTo>
                <a:pt x="0" y="0"/>
              </a:moveTo>
              <a:lnTo>
                <a:pt x="122462" y="0"/>
              </a:lnTo>
              <a:lnTo>
                <a:pt x="122462" y="1448122"/>
              </a:lnTo>
              <a:lnTo>
                <a:pt x="244925" y="144812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AA14F3-1BC1-402D-AD4C-167FCA9B63D6}">
      <dsp:nvSpPr>
        <dsp:cNvPr id="0" name=""/>
        <dsp:cNvSpPr/>
      </dsp:nvSpPr>
      <dsp:spPr>
        <a:xfrm>
          <a:off x="3264901" y="1769508"/>
          <a:ext cx="244925" cy="526590"/>
        </a:xfrm>
        <a:custGeom>
          <a:avLst/>
          <a:gdLst/>
          <a:ahLst/>
          <a:cxnLst/>
          <a:rect l="0" t="0" r="0" b="0"/>
          <a:pathLst>
            <a:path>
              <a:moveTo>
                <a:pt x="0" y="0"/>
              </a:moveTo>
              <a:lnTo>
                <a:pt x="122462" y="0"/>
              </a:lnTo>
              <a:lnTo>
                <a:pt x="122462" y="526590"/>
              </a:lnTo>
              <a:lnTo>
                <a:pt x="244925" y="52659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0860C5-582F-4CF5-ACE9-708317AA98D6}">
      <dsp:nvSpPr>
        <dsp:cNvPr id="0" name=""/>
        <dsp:cNvSpPr/>
      </dsp:nvSpPr>
      <dsp:spPr>
        <a:xfrm>
          <a:off x="3264901" y="1723788"/>
          <a:ext cx="244925" cy="91440"/>
        </a:xfrm>
        <a:custGeom>
          <a:avLst/>
          <a:gdLst/>
          <a:ahLst/>
          <a:cxnLst/>
          <a:rect l="0" t="0" r="0" b="0"/>
          <a:pathLst>
            <a:path>
              <a:moveTo>
                <a:pt x="0" y="45720"/>
              </a:moveTo>
              <a:lnTo>
                <a:pt x="244925"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228B36-19B8-4DFE-92D5-71C2367A5799}">
      <dsp:nvSpPr>
        <dsp:cNvPr id="0" name=""/>
        <dsp:cNvSpPr/>
      </dsp:nvSpPr>
      <dsp:spPr>
        <a:xfrm>
          <a:off x="3264901" y="1242918"/>
          <a:ext cx="244925" cy="526590"/>
        </a:xfrm>
        <a:custGeom>
          <a:avLst/>
          <a:gdLst/>
          <a:ahLst/>
          <a:cxnLst/>
          <a:rect l="0" t="0" r="0" b="0"/>
          <a:pathLst>
            <a:path>
              <a:moveTo>
                <a:pt x="0" y="526590"/>
              </a:moveTo>
              <a:lnTo>
                <a:pt x="122462" y="526590"/>
              </a:lnTo>
              <a:lnTo>
                <a:pt x="122462" y="0"/>
              </a:lnTo>
              <a:lnTo>
                <a:pt x="244925"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70C8C-6BDD-446D-90DD-E99A3F9B0346}">
      <dsp:nvSpPr>
        <dsp:cNvPr id="0" name=""/>
        <dsp:cNvSpPr/>
      </dsp:nvSpPr>
      <dsp:spPr>
        <a:xfrm>
          <a:off x="2175166" y="1769508"/>
          <a:ext cx="244925" cy="131647"/>
        </a:xfrm>
        <a:custGeom>
          <a:avLst/>
          <a:gdLst/>
          <a:ahLst/>
          <a:cxnLst/>
          <a:rect l="0" t="0" r="0" b="0"/>
          <a:pathLst>
            <a:path>
              <a:moveTo>
                <a:pt x="0" y="131647"/>
              </a:moveTo>
              <a:lnTo>
                <a:pt x="122462" y="131647"/>
              </a:lnTo>
              <a:lnTo>
                <a:pt x="122462" y="0"/>
              </a:lnTo>
              <a:lnTo>
                <a:pt x="24492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CA46A2-21E6-4294-9305-ECCDCCEF1C48}">
      <dsp:nvSpPr>
        <dsp:cNvPr id="0" name=""/>
        <dsp:cNvSpPr/>
      </dsp:nvSpPr>
      <dsp:spPr>
        <a:xfrm>
          <a:off x="3264901" y="453033"/>
          <a:ext cx="244925" cy="263295"/>
        </a:xfrm>
        <a:custGeom>
          <a:avLst/>
          <a:gdLst/>
          <a:ahLst/>
          <a:cxnLst/>
          <a:rect l="0" t="0" r="0" b="0"/>
          <a:pathLst>
            <a:path>
              <a:moveTo>
                <a:pt x="0" y="0"/>
              </a:moveTo>
              <a:lnTo>
                <a:pt x="122462" y="0"/>
              </a:lnTo>
              <a:lnTo>
                <a:pt x="122462" y="263295"/>
              </a:lnTo>
              <a:lnTo>
                <a:pt x="244925" y="26329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6B6E0F-406A-4194-B9B3-D9E55F47D0C7}">
      <dsp:nvSpPr>
        <dsp:cNvPr id="0" name=""/>
        <dsp:cNvSpPr/>
      </dsp:nvSpPr>
      <dsp:spPr>
        <a:xfrm>
          <a:off x="3264901" y="189737"/>
          <a:ext cx="244925" cy="263295"/>
        </a:xfrm>
        <a:custGeom>
          <a:avLst/>
          <a:gdLst/>
          <a:ahLst/>
          <a:cxnLst/>
          <a:rect l="0" t="0" r="0" b="0"/>
          <a:pathLst>
            <a:path>
              <a:moveTo>
                <a:pt x="0" y="263295"/>
              </a:moveTo>
              <a:lnTo>
                <a:pt x="122462" y="263295"/>
              </a:lnTo>
              <a:lnTo>
                <a:pt x="122462" y="0"/>
              </a:lnTo>
              <a:lnTo>
                <a:pt x="244925"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4028F6-DAEE-4904-9CEF-D802D9E493A5}">
      <dsp:nvSpPr>
        <dsp:cNvPr id="0" name=""/>
        <dsp:cNvSpPr/>
      </dsp:nvSpPr>
      <dsp:spPr>
        <a:xfrm>
          <a:off x="2175166" y="453033"/>
          <a:ext cx="244925" cy="1448122"/>
        </a:xfrm>
        <a:custGeom>
          <a:avLst/>
          <a:gdLst/>
          <a:ahLst/>
          <a:cxnLst/>
          <a:rect l="0" t="0" r="0" b="0"/>
          <a:pathLst>
            <a:path>
              <a:moveTo>
                <a:pt x="0" y="1448122"/>
              </a:moveTo>
              <a:lnTo>
                <a:pt x="122462" y="1448122"/>
              </a:lnTo>
              <a:lnTo>
                <a:pt x="122462" y="0"/>
              </a:lnTo>
              <a:lnTo>
                <a:pt x="24492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4B4346-8132-46A0-9F19-7911BA60CA48}">
      <dsp:nvSpPr>
        <dsp:cNvPr id="0" name=""/>
        <dsp:cNvSpPr/>
      </dsp:nvSpPr>
      <dsp:spPr>
        <a:xfrm>
          <a:off x="950538" y="1714400"/>
          <a:ext cx="1224628"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a:t>NumPy</a:t>
          </a:r>
          <a:endParaRPr lang="zh-CN" altLang="en-US" sz="1100" kern="1200"/>
        </a:p>
      </dsp:txBody>
      <dsp:txXfrm>
        <a:off x="950538" y="1714400"/>
        <a:ext cx="1224628" cy="373511"/>
      </dsp:txXfrm>
    </dsp:sp>
    <dsp:sp modelId="{2F0A053D-5113-43F4-8B87-81A2A5D9CAFC}">
      <dsp:nvSpPr>
        <dsp:cNvPr id="0" name=""/>
        <dsp:cNvSpPr/>
      </dsp:nvSpPr>
      <dsp:spPr>
        <a:xfrm>
          <a:off x="2420092" y="266277"/>
          <a:ext cx="844809"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创建数组</a:t>
          </a:r>
        </a:p>
      </dsp:txBody>
      <dsp:txXfrm>
        <a:off x="2420092" y="266277"/>
        <a:ext cx="844809" cy="373511"/>
      </dsp:txXfrm>
    </dsp:sp>
    <dsp:sp modelId="{BDF31E6D-A584-4C23-8188-6DDEE917C287}">
      <dsp:nvSpPr>
        <dsp:cNvPr id="0" name=""/>
        <dsp:cNvSpPr/>
      </dsp:nvSpPr>
      <dsp:spPr>
        <a:xfrm>
          <a:off x="3509827" y="2982"/>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支持的数据类型</a:t>
          </a:r>
        </a:p>
      </dsp:txBody>
      <dsp:txXfrm>
        <a:off x="3509827" y="2982"/>
        <a:ext cx="1732322" cy="373511"/>
      </dsp:txXfrm>
    </dsp:sp>
    <dsp:sp modelId="{7574CDA3-AB55-42BA-A8EC-8C44142B5E89}">
      <dsp:nvSpPr>
        <dsp:cNvPr id="0" name=""/>
        <dsp:cNvSpPr/>
      </dsp:nvSpPr>
      <dsp:spPr>
        <a:xfrm>
          <a:off x="3509827" y="529572"/>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创建一维</a:t>
          </a:r>
          <a:r>
            <a:rPr lang="en-US" altLang="zh-CN" sz="1100" kern="1200"/>
            <a:t>/</a:t>
          </a:r>
          <a:r>
            <a:rPr lang="zh-CN" altLang="en-US" sz="1100" kern="1200"/>
            <a:t>多维数组</a:t>
          </a:r>
        </a:p>
      </dsp:txBody>
      <dsp:txXfrm>
        <a:off x="3509827" y="529572"/>
        <a:ext cx="1732322" cy="373511"/>
      </dsp:txXfrm>
    </dsp:sp>
    <dsp:sp modelId="{C9B2B396-6F37-4814-91FA-6B6A5A72AB89}">
      <dsp:nvSpPr>
        <dsp:cNvPr id="0" name=""/>
        <dsp:cNvSpPr/>
      </dsp:nvSpPr>
      <dsp:spPr>
        <a:xfrm>
          <a:off x="2420092" y="1582752"/>
          <a:ext cx="844809"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数组操作</a:t>
          </a:r>
        </a:p>
      </dsp:txBody>
      <dsp:txXfrm>
        <a:off x="2420092" y="1582752"/>
        <a:ext cx="844809" cy="373511"/>
      </dsp:txXfrm>
    </dsp:sp>
    <dsp:sp modelId="{1B22C622-CC99-4685-9A09-04571B673D2D}">
      <dsp:nvSpPr>
        <dsp:cNvPr id="0" name=""/>
        <dsp:cNvSpPr/>
      </dsp:nvSpPr>
      <dsp:spPr>
        <a:xfrm>
          <a:off x="3509827" y="1056162"/>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元素赋值与索引访问</a:t>
          </a:r>
        </a:p>
      </dsp:txBody>
      <dsp:txXfrm>
        <a:off x="3509827" y="1056162"/>
        <a:ext cx="1732322" cy="373511"/>
      </dsp:txXfrm>
    </dsp:sp>
    <dsp:sp modelId="{C7D40C0A-7D90-462E-8F8F-E8A199D3B267}">
      <dsp:nvSpPr>
        <dsp:cNvPr id="0" name=""/>
        <dsp:cNvSpPr/>
      </dsp:nvSpPr>
      <dsp:spPr>
        <a:xfrm>
          <a:off x="3509827" y="1582752"/>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数组运算与数组切片</a:t>
          </a:r>
        </a:p>
      </dsp:txBody>
      <dsp:txXfrm>
        <a:off x="3509827" y="1582752"/>
        <a:ext cx="1732322" cy="373511"/>
      </dsp:txXfrm>
    </dsp:sp>
    <dsp:sp modelId="{780D3F74-5A9E-4AFD-9291-B159447E1649}">
      <dsp:nvSpPr>
        <dsp:cNvPr id="0" name=""/>
        <dsp:cNvSpPr/>
      </dsp:nvSpPr>
      <dsp:spPr>
        <a:xfrm>
          <a:off x="3509827" y="2109342"/>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求和、排序等内置运算</a:t>
          </a:r>
        </a:p>
      </dsp:txBody>
      <dsp:txXfrm>
        <a:off x="3509827" y="2109342"/>
        <a:ext cx="1732322" cy="373511"/>
      </dsp:txXfrm>
    </dsp:sp>
    <dsp:sp modelId="{D686F10C-57FD-4239-937C-38775A8F27D7}">
      <dsp:nvSpPr>
        <dsp:cNvPr id="0" name=""/>
        <dsp:cNvSpPr/>
      </dsp:nvSpPr>
      <dsp:spPr>
        <a:xfrm>
          <a:off x="2420092" y="3162523"/>
          <a:ext cx="844809"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矩阵运算</a:t>
          </a:r>
        </a:p>
      </dsp:txBody>
      <dsp:txXfrm>
        <a:off x="2420092" y="3162523"/>
        <a:ext cx="844809" cy="373511"/>
      </dsp:txXfrm>
    </dsp:sp>
    <dsp:sp modelId="{557DCB77-BF7E-4D29-A8BC-A30B880486DE}">
      <dsp:nvSpPr>
        <dsp:cNvPr id="0" name=""/>
        <dsp:cNvSpPr/>
      </dsp:nvSpPr>
      <dsp:spPr>
        <a:xfrm>
          <a:off x="3509827" y="2635932"/>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布尔索引</a:t>
          </a:r>
        </a:p>
      </dsp:txBody>
      <dsp:txXfrm>
        <a:off x="3509827" y="2635932"/>
        <a:ext cx="1732322" cy="373511"/>
      </dsp:txXfrm>
    </dsp:sp>
    <dsp:sp modelId="{F0F641ED-CACD-44DE-94F5-3A6FE6994017}">
      <dsp:nvSpPr>
        <dsp:cNvPr id="0" name=""/>
        <dsp:cNvSpPr/>
      </dsp:nvSpPr>
      <dsp:spPr>
        <a:xfrm>
          <a:off x="3509827" y="3162523"/>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多维数组切片</a:t>
          </a:r>
        </a:p>
      </dsp:txBody>
      <dsp:txXfrm>
        <a:off x="3509827" y="3162523"/>
        <a:ext cx="1732322" cy="373511"/>
      </dsp:txXfrm>
    </dsp:sp>
    <dsp:sp modelId="{BD1C10AD-086A-48E9-9774-0C037BC36309}">
      <dsp:nvSpPr>
        <dsp:cNvPr id="0" name=""/>
        <dsp:cNvSpPr/>
      </dsp:nvSpPr>
      <dsp:spPr>
        <a:xfrm>
          <a:off x="3509827" y="3689113"/>
          <a:ext cx="1732322" cy="37351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a:t>数组迭代运算</a:t>
          </a:r>
        </a:p>
      </dsp:txBody>
      <dsp:txXfrm>
        <a:off x="3509827" y="3689113"/>
        <a:ext cx="1732322" cy="37351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57550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7947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78270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295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258677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698727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35000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73856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26366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47217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109744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568925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168423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808247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4048530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910512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423565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2079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83301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6851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81906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58866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0533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4109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矩阵运算</a:t>
            </a:r>
          </a:p>
        </p:txBody>
      </p:sp>
      <p:cxnSp>
        <p:nvCxnSpPr>
          <p:cNvPr id="7" name="直接连接符 6"/>
          <p:cNvCxnSpPr/>
          <p:nvPr userDrawn="1"/>
        </p:nvCxnSpPr>
        <p:spPr>
          <a:xfrm flipV="1">
            <a:off x="269240" y="603929"/>
            <a:ext cx="186578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0030101010101" charset="-122"/>
                <a:ea typeface="黑体" panose="02010600030101010101" charset="-122"/>
                <a:cs typeface="黑体" panose="02010600030101010101" charset="-122"/>
                <a:sym typeface="+mn-lt"/>
              </a:rPr>
              <a:t>第四节 综合应用</a:t>
            </a:r>
          </a:p>
        </p:txBody>
      </p:sp>
      <p:cxnSp>
        <p:nvCxnSpPr>
          <p:cNvPr id="7" name="直接连接符 6"/>
          <p:cNvCxnSpPr/>
          <p:nvPr userDrawn="1"/>
        </p:nvCxnSpPr>
        <p:spPr>
          <a:xfrm flipV="1">
            <a:off x="269240" y="603929"/>
            <a:ext cx="1999298"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112679"/>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创建数组</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数组运算</a:t>
            </a:r>
          </a:p>
        </p:txBody>
      </p:sp>
      <p:cxnSp>
        <p:nvCxnSpPr>
          <p:cNvPr id="7" name="直接连接符 6"/>
          <p:cNvCxnSpPr/>
          <p:nvPr userDrawn="1"/>
        </p:nvCxnSpPr>
        <p:spPr>
          <a:xfrm flipV="1">
            <a:off x="269240" y="603929"/>
            <a:ext cx="1927290"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2" r:id="rId6"/>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6.emf"/><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502051"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1"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第三章</a:t>
              </a:r>
            </a:p>
          </p:txBody>
        </p:sp>
      </p:grpSp>
      <p:sp>
        <p:nvSpPr>
          <p:cNvPr id="20" name="矩形 259"/>
          <p:cNvSpPr>
            <a:spLocks noChangeArrowheads="1"/>
          </p:cNvSpPr>
          <p:nvPr/>
        </p:nvSpPr>
        <p:spPr bwMode="auto">
          <a:xfrm>
            <a:off x="607338" y="2019995"/>
            <a:ext cx="353340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3600" b="1" dirty="0" err="1">
                <a:solidFill>
                  <a:schemeClr val="accent1"/>
                </a:solidFill>
                <a:latin typeface="黑体" panose="02010609060101010101" charset="-122"/>
                <a:ea typeface="黑体" panose="02010609060101010101" charset="-122"/>
                <a:cs typeface="Arial" panose="020B0604020202020204" pitchFamily="34" charset="0"/>
              </a:rPr>
              <a:t>NumPy</a:t>
            </a: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科学计算包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2952328" cy="3447098"/>
          </a:xfrm>
          <a:prstGeom prst="rect">
            <a:avLst/>
          </a:prstGeom>
          <a:noFill/>
        </p:spPr>
        <p:txBody>
          <a:bodyPr wrap="square" rtlCol="0" anchor="t">
            <a:spAutoFit/>
          </a:bodyPr>
          <a:lstStyle/>
          <a:p>
            <a:pPr latinLnBrk="0"/>
            <a:r>
              <a:rPr lang="en-US" altLang="zh-CN" dirty="0"/>
              <a:t>NumPy</a:t>
            </a:r>
            <a:r>
              <a:rPr lang="zh-CN" altLang="zh-CN" dirty="0"/>
              <a:t>不仅可以快速创建一维与二维数组，而且可以快捷地创建更高维的数组（习惯称多维数组）。多维数组的所有元素也具有相同的类型数据，但其结构比一维与二维数组要复杂得多。</a:t>
            </a:r>
          </a:p>
          <a:p>
            <a:r>
              <a:rPr lang="en-US" altLang="zh-CN" dirty="0" err="1"/>
              <a:t>Numpy</a:t>
            </a:r>
            <a:r>
              <a:rPr lang="zh-CN" altLang="zh-CN" dirty="0"/>
              <a:t>使用</a:t>
            </a:r>
            <a:r>
              <a:rPr lang="en-US" altLang="zh-CN" dirty="0" err="1"/>
              <a:t>ndarray</a:t>
            </a:r>
            <a:r>
              <a:rPr lang="zh-CN" altLang="zh-CN" dirty="0"/>
              <a:t>类的对象来处理多维数组，为了方便多维数组的操作，</a:t>
            </a:r>
            <a:r>
              <a:rPr lang="en-US" altLang="zh-CN" dirty="0" err="1"/>
              <a:t>ndarray</a:t>
            </a:r>
            <a:r>
              <a:rPr lang="zh-CN" altLang="zh-CN" dirty="0"/>
              <a:t>定义了一些可直接访问的属性</a:t>
            </a:r>
            <a:r>
              <a:rPr lang="zh-CN" altLang="en-US" dirty="0"/>
              <a:t>如右侧所示。</a:t>
            </a:r>
            <a:endParaRPr lang="en-US" altLang="zh-CN" sz="2000" dirty="0"/>
          </a:p>
        </p:txBody>
      </p:sp>
      <p:graphicFrame>
        <p:nvGraphicFramePr>
          <p:cNvPr id="2" name="表格 1">
            <a:extLst>
              <a:ext uri="{FF2B5EF4-FFF2-40B4-BE49-F238E27FC236}">
                <a16:creationId xmlns:a16="http://schemas.microsoft.com/office/drawing/2014/main" id="{24ED0901-42A8-482A-B89A-84554C52A12A}"/>
              </a:ext>
            </a:extLst>
          </p:cNvPr>
          <p:cNvGraphicFramePr>
            <a:graphicFrameLocks noGrp="1"/>
          </p:cNvGraphicFramePr>
          <p:nvPr>
            <p:extLst>
              <p:ext uri="{D42A27DB-BD31-4B8C-83A1-F6EECF244321}">
                <p14:modId xmlns:p14="http://schemas.microsoft.com/office/powerpoint/2010/main" val="886057614"/>
              </p:ext>
            </p:extLst>
          </p:nvPr>
        </p:nvGraphicFramePr>
        <p:xfrm>
          <a:off x="3377390" y="1159341"/>
          <a:ext cx="5286375" cy="2961135"/>
        </p:xfrm>
        <a:graphic>
          <a:graphicData uri="http://schemas.openxmlformats.org/drawingml/2006/table">
            <a:tbl>
              <a:tblPr firstRow="1" firstCol="1" bandRow="1">
                <a:tableStyleId>{5C22544A-7EE6-4342-B048-85BDC9FD1C3A}</a:tableStyleId>
              </a:tblPr>
              <a:tblGrid>
                <a:gridCol w="1322547">
                  <a:extLst>
                    <a:ext uri="{9D8B030D-6E8A-4147-A177-3AD203B41FA5}">
                      <a16:colId xmlns:a16="http://schemas.microsoft.com/office/drawing/2014/main" val="1625573704"/>
                    </a:ext>
                  </a:extLst>
                </a:gridCol>
                <a:gridCol w="3963828">
                  <a:extLst>
                    <a:ext uri="{9D8B030D-6E8A-4147-A177-3AD203B41FA5}">
                      <a16:colId xmlns:a16="http://schemas.microsoft.com/office/drawing/2014/main" val="1729257206"/>
                    </a:ext>
                  </a:extLst>
                </a:gridCol>
              </a:tblGrid>
              <a:tr h="0">
                <a:tc>
                  <a:txBody>
                    <a:bodyPr/>
                    <a:lstStyle/>
                    <a:p>
                      <a:pPr indent="127000" algn="ctr" latinLnBrk="1">
                        <a:lnSpc>
                          <a:spcPct val="150000"/>
                        </a:lnSpc>
                        <a:spcAft>
                          <a:spcPts val="0"/>
                        </a:spcAft>
                      </a:pPr>
                      <a:r>
                        <a:rPr lang="zh-CN" sz="1050" kern="100">
                          <a:effectLst/>
                        </a:rPr>
                        <a:t>属性名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latinLnBrk="1">
                        <a:lnSpc>
                          <a:spcPct val="150000"/>
                        </a:lnSpc>
                        <a:spcAft>
                          <a:spcPts val="0"/>
                        </a:spcAft>
                      </a:pPr>
                      <a:r>
                        <a:rPr lang="zh-CN" sz="1050" kern="100">
                          <a:effectLst/>
                        </a:rPr>
                        <a:t>含义</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5868268"/>
                  </a:ext>
                </a:extLst>
              </a:tr>
              <a:tr h="252095">
                <a:tc>
                  <a:txBody>
                    <a:bodyPr/>
                    <a:lstStyle/>
                    <a:p>
                      <a:pPr indent="127000" algn="ctr" latinLnBrk="1">
                        <a:lnSpc>
                          <a:spcPct val="150000"/>
                        </a:lnSpc>
                        <a:spcAft>
                          <a:spcPts val="0"/>
                        </a:spcAft>
                      </a:pPr>
                      <a:r>
                        <a:rPr lang="en-US" sz="1050" kern="100">
                          <a:effectLst/>
                        </a:rPr>
                        <a:t>ndarray.ndim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latinLnBrk="1">
                        <a:lnSpc>
                          <a:spcPct val="150000"/>
                        </a:lnSpc>
                        <a:spcAft>
                          <a:spcPts val="0"/>
                        </a:spcAft>
                      </a:pPr>
                      <a:r>
                        <a:rPr lang="zh-CN" sz="1050" kern="100">
                          <a:effectLst/>
                        </a:rPr>
                        <a:t>数组轴的个数，轴的个数被称作秩。</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1284091"/>
                  </a:ext>
                </a:extLst>
              </a:tr>
              <a:tr h="563880">
                <a:tc>
                  <a:txBody>
                    <a:bodyPr/>
                    <a:lstStyle/>
                    <a:p>
                      <a:pPr indent="127000" algn="ctr" latinLnBrk="1">
                        <a:lnSpc>
                          <a:spcPct val="150000"/>
                        </a:lnSpc>
                        <a:spcAft>
                          <a:spcPts val="0"/>
                        </a:spcAft>
                      </a:pPr>
                      <a:r>
                        <a:rPr lang="en-US" sz="1050" kern="100">
                          <a:effectLst/>
                        </a:rPr>
                        <a:t>ndarray.shape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latinLnBrk="1">
                        <a:lnSpc>
                          <a:spcPct val="150000"/>
                        </a:lnSpc>
                        <a:spcAft>
                          <a:spcPts val="0"/>
                        </a:spcAft>
                      </a:pPr>
                      <a:r>
                        <a:rPr lang="zh-CN" sz="1050" kern="100">
                          <a:effectLst/>
                        </a:rPr>
                        <a:t>数组的形状（也称为维度）。这是一个指示数组在每个维度上大小的整数元组。例如一个</a:t>
                      </a:r>
                      <a:r>
                        <a:rPr lang="en-US" sz="1050" kern="100">
                          <a:effectLst/>
                        </a:rPr>
                        <a:t>n</a:t>
                      </a:r>
                      <a:r>
                        <a:rPr lang="zh-CN" sz="1050" kern="100">
                          <a:effectLst/>
                        </a:rPr>
                        <a:t>排</a:t>
                      </a:r>
                      <a:r>
                        <a:rPr lang="en-US" sz="1050" kern="100">
                          <a:effectLst/>
                        </a:rPr>
                        <a:t>m</a:t>
                      </a:r>
                      <a:r>
                        <a:rPr lang="zh-CN" sz="1050" kern="100">
                          <a:effectLst/>
                        </a:rPr>
                        <a:t>列的矩阵，其</a:t>
                      </a:r>
                      <a:r>
                        <a:rPr lang="en-US" sz="1050" kern="100">
                          <a:effectLst/>
                        </a:rPr>
                        <a:t>shape</a:t>
                      </a:r>
                      <a:r>
                        <a:rPr lang="zh-CN" sz="1050" kern="100">
                          <a:effectLst/>
                        </a:rPr>
                        <a:t>属性是</a:t>
                      </a:r>
                      <a:r>
                        <a:rPr lang="en-US" sz="1050" kern="100">
                          <a:effectLst/>
                        </a:rPr>
                        <a:t>(2,3)</a:t>
                      </a:r>
                      <a:r>
                        <a:rPr lang="zh-CN" sz="1050" kern="100">
                          <a:effectLst/>
                        </a:rPr>
                        <a:t>，元组的长度显然是秩，即维度或者</a:t>
                      </a:r>
                      <a:r>
                        <a:rPr lang="en-US" sz="1050" kern="100">
                          <a:effectLst/>
                        </a:rPr>
                        <a:t>ndim</a:t>
                      </a:r>
                      <a:r>
                        <a:rPr lang="zh-CN" sz="1050" kern="100">
                          <a:effectLst/>
                        </a:rPr>
                        <a:t>属性。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01103204"/>
                  </a:ext>
                </a:extLst>
              </a:tr>
              <a:tr h="0">
                <a:tc>
                  <a:txBody>
                    <a:bodyPr/>
                    <a:lstStyle/>
                    <a:p>
                      <a:pPr indent="127000" algn="ctr" latinLnBrk="1">
                        <a:lnSpc>
                          <a:spcPct val="150000"/>
                        </a:lnSpc>
                        <a:spcAft>
                          <a:spcPts val="0"/>
                        </a:spcAft>
                      </a:pPr>
                      <a:r>
                        <a:rPr lang="en-US" sz="1050" kern="100">
                          <a:effectLst/>
                        </a:rPr>
                        <a:t>ndarray.size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latinLnBrk="1">
                        <a:lnSpc>
                          <a:spcPct val="150000"/>
                        </a:lnSpc>
                        <a:spcAft>
                          <a:spcPts val="0"/>
                        </a:spcAft>
                      </a:pPr>
                      <a:r>
                        <a:rPr lang="zh-CN" sz="1050" kern="100">
                          <a:effectLst/>
                        </a:rPr>
                        <a:t>数组元素的总个数，等于</a:t>
                      </a:r>
                      <a:r>
                        <a:rPr lang="en-US" sz="1050" kern="100">
                          <a:effectLst/>
                        </a:rPr>
                        <a:t>shape</a:t>
                      </a:r>
                      <a:r>
                        <a:rPr lang="zh-CN" sz="1050" kern="100">
                          <a:effectLst/>
                        </a:rPr>
                        <a:t>属性中元组元素的乘积。</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6328019"/>
                  </a:ext>
                </a:extLst>
              </a:tr>
              <a:tr h="0">
                <a:tc>
                  <a:txBody>
                    <a:bodyPr/>
                    <a:lstStyle/>
                    <a:p>
                      <a:pPr indent="127000" algn="ctr" latinLnBrk="1">
                        <a:lnSpc>
                          <a:spcPct val="150000"/>
                        </a:lnSpc>
                        <a:spcAft>
                          <a:spcPts val="0"/>
                        </a:spcAft>
                      </a:pPr>
                      <a:r>
                        <a:rPr lang="en-US" sz="1050" kern="100">
                          <a:effectLst/>
                        </a:rPr>
                        <a:t>ndarray.dtype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latinLnBrk="1">
                        <a:lnSpc>
                          <a:spcPct val="150000"/>
                        </a:lnSpc>
                        <a:spcAft>
                          <a:spcPts val="0"/>
                        </a:spcAft>
                      </a:pPr>
                      <a:r>
                        <a:rPr lang="zh-CN" sz="1050" kern="100">
                          <a:effectLst/>
                        </a:rPr>
                        <a:t>一个用来描述数组中元素类型的对象，可以通过创造或指定</a:t>
                      </a:r>
                      <a:r>
                        <a:rPr lang="en-US" sz="1050" kern="100">
                          <a:effectLst/>
                        </a:rPr>
                        <a:t>dtype</a:t>
                      </a:r>
                      <a:r>
                        <a:rPr lang="zh-CN" sz="1050" kern="100">
                          <a:effectLst/>
                        </a:rPr>
                        <a:t>使用标准</a:t>
                      </a:r>
                      <a:r>
                        <a:rPr lang="en-US" sz="1050" kern="100">
                          <a:effectLst/>
                        </a:rPr>
                        <a:t>Python</a:t>
                      </a:r>
                      <a:r>
                        <a:rPr lang="zh-CN" sz="1050" kern="100">
                          <a:effectLst/>
                        </a:rPr>
                        <a:t>类型。另外，</a:t>
                      </a:r>
                      <a:r>
                        <a:rPr lang="en-US" sz="1050" kern="100">
                          <a:effectLst/>
                        </a:rPr>
                        <a:t>NumPy</a:t>
                      </a:r>
                      <a:r>
                        <a:rPr lang="zh-CN" sz="1050" kern="100">
                          <a:effectLst/>
                        </a:rPr>
                        <a:t>提供了自己的数据类型。</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719933"/>
                  </a:ext>
                </a:extLst>
              </a:tr>
              <a:tr h="488315">
                <a:tc>
                  <a:txBody>
                    <a:bodyPr/>
                    <a:lstStyle/>
                    <a:p>
                      <a:pPr indent="127000" algn="ctr" latinLnBrk="1">
                        <a:lnSpc>
                          <a:spcPct val="150000"/>
                        </a:lnSpc>
                        <a:spcAft>
                          <a:spcPts val="0"/>
                        </a:spcAft>
                      </a:pPr>
                      <a:r>
                        <a:rPr lang="en-US" sz="1050" kern="100">
                          <a:effectLst/>
                        </a:rPr>
                        <a:t>ndarray.itemsize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latinLnBrk="1">
                        <a:lnSpc>
                          <a:spcPct val="150000"/>
                        </a:lnSpc>
                        <a:spcAft>
                          <a:spcPts val="0"/>
                        </a:spcAft>
                      </a:pPr>
                      <a:r>
                        <a:rPr lang="zh-CN" sz="1050" kern="100">
                          <a:effectLst/>
                        </a:rPr>
                        <a:t>数组中每个元素的字节大小。例如，一个元素类型为</a:t>
                      </a:r>
                      <a:r>
                        <a:rPr lang="en-US" sz="1050" kern="100">
                          <a:effectLst/>
                        </a:rPr>
                        <a:t>float64</a:t>
                      </a:r>
                      <a:r>
                        <a:rPr lang="zh-CN" sz="1050" kern="100">
                          <a:effectLst/>
                        </a:rPr>
                        <a:t>的数组</a:t>
                      </a:r>
                      <a:r>
                        <a:rPr lang="en-US" sz="1050" kern="100">
                          <a:effectLst/>
                        </a:rPr>
                        <a:t>itemsiz</a:t>
                      </a:r>
                      <a:r>
                        <a:rPr lang="zh-CN" sz="1050" kern="100">
                          <a:effectLst/>
                        </a:rPr>
                        <a:t>属性值为</a:t>
                      </a:r>
                      <a:r>
                        <a:rPr lang="en-US" sz="1050" kern="100">
                          <a:effectLst/>
                        </a:rPr>
                        <a:t>8(=64/8)</a:t>
                      </a:r>
                      <a:r>
                        <a:rPr lang="zh-CN" sz="1050" kern="100">
                          <a:effectLst/>
                        </a:rPr>
                        <a:t>；一个元素类型为</a:t>
                      </a:r>
                      <a:r>
                        <a:rPr lang="en-US" sz="1050" kern="100">
                          <a:effectLst/>
                        </a:rPr>
                        <a:t>complex32</a:t>
                      </a:r>
                      <a:r>
                        <a:rPr lang="zh-CN" sz="1050" kern="100">
                          <a:effectLst/>
                        </a:rPr>
                        <a:t>的数组</a:t>
                      </a:r>
                      <a:r>
                        <a:rPr lang="en-US" sz="1050" kern="100">
                          <a:effectLst/>
                        </a:rPr>
                        <a:t>item</a:t>
                      </a:r>
                      <a:r>
                        <a:rPr lang="zh-CN" sz="1050" kern="100">
                          <a:effectLst/>
                        </a:rPr>
                        <a:t>属性为</a:t>
                      </a:r>
                      <a:r>
                        <a:rPr lang="en-US" sz="1050" kern="100">
                          <a:effectLst/>
                        </a:rPr>
                        <a:t>4(=32/8)</a:t>
                      </a:r>
                      <a:r>
                        <a:rPr lang="zh-CN" sz="105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2188825"/>
                  </a:ext>
                </a:extLst>
              </a:tr>
              <a:tr h="0">
                <a:tc>
                  <a:txBody>
                    <a:bodyPr/>
                    <a:lstStyle/>
                    <a:p>
                      <a:pPr indent="127000" algn="ctr" latinLnBrk="1">
                        <a:lnSpc>
                          <a:spcPct val="150000"/>
                        </a:lnSpc>
                        <a:spcAft>
                          <a:spcPts val="0"/>
                        </a:spcAft>
                      </a:pPr>
                      <a:r>
                        <a:rPr lang="en-US" sz="1050" kern="100">
                          <a:effectLst/>
                        </a:rPr>
                        <a:t>ndarray.data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latinLnBrk="1">
                        <a:lnSpc>
                          <a:spcPct val="150000"/>
                        </a:lnSpc>
                        <a:spcAft>
                          <a:spcPts val="0"/>
                        </a:spcAft>
                      </a:pPr>
                      <a:r>
                        <a:rPr lang="zh-CN" sz="1050" kern="100" dirty="0">
                          <a:effectLst/>
                        </a:rPr>
                        <a:t>包含实际数组元素的缓冲区，通常不需要使用这个属性，因为通过索引访问数组中的元素更加方便。</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50384307"/>
                  </a:ext>
                </a:extLst>
              </a:tr>
            </a:tbl>
          </a:graphicData>
        </a:graphic>
      </p:graphicFrame>
    </p:spTree>
    <p:extLst>
      <p:ext uri="{BB962C8B-B14F-4D97-AF65-F5344CB8AC3E}">
        <p14:creationId xmlns:p14="http://schemas.microsoft.com/office/powerpoint/2010/main" val="765698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3888432" cy="4247317"/>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dirty="0"/>
              <a:t>利用</a:t>
            </a:r>
            <a:r>
              <a:rPr lang="en-US" altLang="zh-CN" dirty="0"/>
              <a:t>NumPy</a:t>
            </a:r>
            <a:r>
              <a:rPr lang="zh-CN" altLang="en-US" dirty="0"/>
              <a:t>的</a:t>
            </a:r>
            <a:r>
              <a:rPr lang="en-US" altLang="zh-CN" dirty="0"/>
              <a:t>reshape()</a:t>
            </a:r>
            <a:r>
              <a:rPr lang="zh-CN" altLang="en-US" dirty="0"/>
              <a:t>方法可快速更改数组的结构，如右侧代码所示利用</a:t>
            </a:r>
            <a:r>
              <a:rPr lang="en-US" altLang="zh-CN" dirty="0"/>
              <a:t>reshape()</a:t>
            </a:r>
            <a:r>
              <a:rPr lang="zh-CN" altLang="en-US" dirty="0"/>
              <a:t>实现一维数组到二维数组的转换，其中二维数组</a:t>
            </a:r>
            <a:r>
              <a:rPr lang="en-US" altLang="zh-CN" dirty="0" err="1"/>
              <a:t>i</a:t>
            </a:r>
            <a:r>
              <a:rPr lang="zh-CN" altLang="en-US" dirty="0"/>
              <a:t>的</a:t>
            </a:r>
            <a:r>
              <a:rPr lang="en-US" altLang="zh-CN" dirty="0" err="1"/>
              <a:t>ndim</a:t>
            </a:r>
            <a:r>
              <a:rPr lang="zh-CN" altLang="en-US" dirty="0"/>
              <a:t>、</a:t>
            </a:r>
            <a:r>
              <a:rPr lang="en-US" altLang="zh-CN" dirty="0"/>
              <a:t>shape</a:t>
            </a:r>
            <a:r>
              <a:rPr lang="zh-CN" altLang="en-US" dirty="0"/>
              <a:t>、</a:t>
            </a:r>
            <a:r>
              <a:rPr lang="en-US" altLang="zh-CN" dirty="0"/>
              <a:t>size</a:t>
            </a:r>
            <a:r>
              <a:rPr lang="zh-CN" altLang="en-US" dirty="0"/>
              <a:t>、</a:t>
            </a:r>
            <a:r>
              <a:rPr lang="en-US" altLang="zh-CN" dirty="0" err="1"/>
              <a:t>dtype</a:t>
            </a:r>
            <a:r>
              <a:rPr lang="zh-CN" altLang="en-US" dirty="0"/>
              <a:t>、</a:t>
            </a:r>
            <a:r>
              <a:rPr lang="en-US" altLang="zh-CN" dirty="0" err="1"/>
              <a:t>itemsize</a:t>
            </a:r>
            <a:r>
              <a:rPr lang="zh-CN" altLang="en-US" dirty="0"/>
              <a:t>和</a:t>
            </a:r>
            <a:r>
              <a:rPr lang="en-US" altLang="zh-CN" dirty="0"/>
              <a:t>data</a:t>
            </a:r>
            <a:r>
              <a:rPr lang="zh-CN" altLang="en-US" dirty="0"/>
              <a:t>等属性分别表示该二维数组的轴数、形状、元素个数、元素类型、元素占用字节以及内存地址等信息。数组</a:t>
            </a:r>
            <a:r>
              <a:rPr lang="en-US" altLang="zh-CN" dirty="0"/>
              <a:t>j</a:t>
            </a:r>
            <a:r>
              <a:rPr lang="zh-CN" altLang="en-US" dirty="0"/>
              <a:t>与数组</a:t>
            </a:r>
            <a:r>
              <a:rPr lang="en-US" altLang="zh-CN" dirty="0"/>
              <a:t>k</a:t>
            </a:r>
            <a:r>
              <a:rPr lang="zh-CN" altLang="en-US" dirty="0"/>
              <a:t>的元素个数相同，但</a:t>
            </a:r>
            <a:r>
              <a:rPr lang="en-US" altLang="zh-CN" dirty="0"/>
              <a:t>j</a:t>
            </a:r>
            <a:r>
              <a:rPr lang="zh-CN" altLang="en-US" dirty="0"/>
              <a:t>是包含</a:t>
            </a:r>
            <a:r>
              <a:rPr lang="en-US" altLang="zh-CN" dirty="0"/>
              <a:t>10000</a:t>
            </a:r>
            <a:r>
              <a:rPr lang="zh-CN" altLang="en-US" dirty="0"/>
              <a:t>个数据元素的一维数组，而</a:t>
            </a:r>
            <a:r>
              <a:rPr lang="en-US" altLang="zh-CN" dirty="0"/>
              <a:t>k</a:t>
            </a:r>
            <a:r>
              <a:rPr lang="zh-CN" altLang="en-US" dirty="0"/>
              <a:t>是包含</a:t>
            </a:r>
            <a:r>
              <a:rPr lang="en-US" altLang="zh-CN" dirty="0"/>
              <a:t>10000</a:t>
            </a:r>
            <a:r>
              <a:rPr lang="zh-CN" altLang="en-US" dirty="0"/>
              <a:t>个数据元素的二维数组（即</a:t>
            </a:r>
            <a:r>
              <a:rPr lang="en-US" altLang="zh-CN" dirty="0"/>
              <a:t>100</a:t>
            </a:r>
            <a:r>
              <a:rPr lang="zh-CN" altLang="en-US" dirty="0"/>
              <a:t>个一维数组中的每个一维数组又包含</a:t>
            </a:r>
            <a:r>
              <a:rPr lang="en-US" altLang="zh-CN" dirty="0"/>
              <a:t>100</a:t>
            </a:r>
            <a:r>
              <a:rPr lang="zh-CN" altLang="en-US" dirty="0"/>
              <a:t>个整型数据元素）。</a:t>
            </a:r>
            <a:endParaRPr lang="en-US" altLang="zh-CN" dirty="0"/>
          </a:p>
        </p:txBody>
      </p:sp>
      <p:pic>
        <p:nvPicPr>
          <p:cNvPr id="5" name="图片 4">
            <a:extLst>
              <a:ext uri="{FF2B5EF4-FFF2-40B4-BE49-F238E27FC236}">
                <a16:creationId xmlns:a16="http://schemas.microsoft.com/office/drawing/2014/main" id="{5F3E4C44-3ACE-4830-A347-031AFA8D4249}"/>
              </a:ext>
            </a:extLst>
          </p:cNvPr>
          <p:cNvPicPr>
            <a:picLocks noChangeAspect="1"/>
          </p:cNvPicPr>
          <p:nvPr/>
        </p:nvPicPr>
        <p:blipFill>
          <a:blip r:embed="rId3"/>
          <a:stretch>
            <a:fillRect/>
          </a:stretch>
        </p:blipFill>
        <p:spPr>
          <a:xfrm>
            <a:off x="4500786" y="52264"/>
            <a:ext cx="3890599" cy="5145088"/>
          </a:xfrm>
          <a:prstGeom prst="rect">
            <a:avLst/>
          </a:prstGeom>
        </p:spPr>
      </p:pic>
    </p:spTree>
    <p:extLst>
      <p:ext uri="{BB962C8B-B14F-4D97-AF65-F5344CB8AC3E}">
        <p14:creationId xmlns:p14="http://schemas.microsoft.com/office/powerpoint/2010/main" val="3793160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8352928" cy="163121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NumPy</a:t>
            </a:r>
            <a:r>
              <a:rPr lang="zh-CN" altLang="en-US" sz="2000" dirty="0"/>
              <a:t>输出数组的形式随维数不同而有差别。数组输出的基本规则是：一维数组的输出成行；二维数组的输出成矩阵；三维数组的输出成矩阵列表。如果一个数组元素太多而不能在屏幕上显示全部元素，</a:t>
            </a:r>
            <a:r>
              <a:rPr lang="en-US" altLang="zh-CN" sz="2000" dirty="0"/>
              <a:t>NumPy</a:t>
            </a:r>
            <a:r>
              <a:rPr lang="zh-CN" altLang="en-US" sz="2000" dirty="0"/>
              <a:t>将自动省略中间的部分元素而只输出数组部分起始和结束位置的数组元素（参见上页中数组</a:t>
            </a:r>
            <a:r>
              <a:rPr lang="en-US" altLang="zh-CN" sz="2000" dirty="0"/>
              <a:t>j</a:t>
            </a:r>
            <a:r>
              <a:rPr lang="zh-CN" altLang="en-US" sz="2000" dirty="0"/>
              <a:t>，</a:t>
            </a:r>
            <a:r>
              <a:rPr lang="en-US" altLang="zh-CN" sz="2000" dirty="0"/>
              <a:t>k</a:t>
            </a:r>
            <a:r>
              <a:rPr lang="zh-CN" altLang="en-US" sz="2000" dirty="0"/>
              <a:t>的输出）。</a:t>
            </a:r>
            <a:endParaRPr lang="en-US" altLang="zh-CN" sz="2000" dirty="0"/>
          </a:p>
        </p:txBody>
      </p:sp>
    </p:spTree>
    <p:extLst>
      <p:ext uri="{BB962C8B-B14F-4D97-AF65-F5344CB8AC3E}">
        <p14:creationId xmlns:p14="http://schemas.microsoft.com/office/powerpoint/2010/main" val="428823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030344" y="2152015"/>
            <a:ext cx="4862929" cy="707886"/>
          </a:xfrm>
          <a:prstGeom prst="rect">
            <a:avLst/>
          </a:prstGeom>
          <a:noFill/>
        </p:spPr>
        <p:txBody>
          <a:bodyPr wrap="square" rtlCol="0">
            <a:spAutoFit/>
          </a:bodyPr>
          <a:lstStyle/>
          <a:p>
            <a:r>
              <a:rPr lang="zh-CN" altLang="en-US" sz="4000" b="1" spc="300" dirty="0">
                <a:solidFill>
                  <a:schemeClr val="accent1"/>
                </a:solidFill>
                <a:latin typeface="Arial Narrow" panose="020B0606020202030204" pitchFamily="34" charset="0"/>
                <a:ea typeface="黑体" panose="02010609060101010101" charset="-122"/>
              </a:rPr>
              <a:t>数组运算</a:t>
            </a:r>
            <a:endParaRPr lang="zh-CN" altLang="en-US" sz="4000" b="1" spc="300" dirty="0">
              <a:solidFill>
                <a:schemeClr val="accent1"/>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844352"/>
            <a:ext cx="3384376" cy="2616101"/>
          </a:xfrm>
          <a:prstGeom prst="rect">
            <a:avLst/>
          </a:prstGeom>
          <a:noFill/>
        </p:spPr>
        <p:txBody>
          <a:bodyPr wrap="square" rtlCol="0" anchor="t">
            <a:spAutoFit/>
          </a:bodyPr>
          <a:lstStyle/>
          <a:p>
            <a:pPr latinLnBrk="0"/>
            <a:r>
              <a:rPr lang="en-US" altLang="zh-CN" dirty="0"/>
              <a:t>NumPy</a:t>
            </a:r>
            <a:r>
              <a:rPr lang="zh-CN" altLang="zh-CN" dirty="0"/>
              <a:t>可将整个数组看做一个对象参与运算，其运算对象是数组，运算结果也是数组。大小相等的两个数组运算时，实际上是数组中对应元素之间的运算。</a:t>
            </a:r>
          </a:p>
          <a:p>
            <a:r>
              <a:rPr lang="zh-CN" altLang="zh-CN" dirty="0"/>
              <a:t>数组的基本数学运算除了数组的加、减、乘、除等算术运算外，还包括数组的三角函数运算和条件运算等</a:t>
            </a:r>
            <a:r>
              <a:rPr lang="en-US" altLang="zh-CN" dirty="0"/>
              <a:t>……</a:t>
            </a:r>
            <a:endParaRPr lang="zh-CN" altLang="en-US" sz="2000" dirty="0"/>
          </a:p>
        </p:txBody>
      </p:sp>
      <p:pic>
        <p:nvPicPr>
          <p:cNvPr id="2" name="图片 1">
            <a:extLst>
              <a:ext uri="{FF2B5EF4-FFF2-40B4-BE49-F238E27FC236}">
                <a16:creationId xmlns:a16="http://schemas.microsoft.com/office/drawing/2014/main" id="{3DFAFBA5-D604-4DF8-BAD1-3E6D7CA98FCE}"/>
              </a:ext>
            </a:extLst>
          </p:cNvPr>
          <p:cNvPicPr>
            <a:picLocks noChangeAspect="1"/>
          </p:cNvPicPr>
          <p:nvPr/>
        </p:nvPicPr>
        <p:blipFill>
          <a:blip r:embed="rId3"/>
          <a:stretch>
            <a:fillRect/>
          </a:stretch>
        </p:blipFill>
        <p:spPr>
          <a:xfrm>
            <a:off x="3750872" y="124272"/>
            <a:ext cx="5070394" cy="5145088"/>
          </a:xfrm>
          <a:prstGeom prst="rect">
            <a:avLst/>
          </a:prstGeom>
        </p:spPr>
      </p:pic>
    </p:spTree>
    <p:extLst>
      <p:ext uri="{BB962C8B-B14F-4D97-AF65-F5344CB8AC3E}">
        <p14:creationId xmlns:p14="http://schemas.microsoft.com/office/powerpoint/2010/main" val="684511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ED125132-541F-450B-878D-B03F7E04F00B}"/>
              </a:ext>
            </a:extLst>
          </p:cNvPr>
          <p:cNvPicPr>
            <a:picLocks noChangeAspect="1"/>
          </p:cNvPicPr>
          <p:nvPr/>
        </p:nvPicPr>
        <p:blipFill>
          <a:blip r:embed="rId3"/>
          <a:stretch>
            <a:fillRect/>
          </a:stretch>
        </p:blipFill>
        <p:spPr>
          <a:xfrm>
            <a:off x="140516" y="628328"/>
            <a:ext cx="4320316" cy="4641032"/>
          </a:xfrm>
          <a:prstGeom prst="rect">
            <a:avLst/>
          </a:prstGeom>
        </p:spPr>
      </p:pic>
      <p:pic>
        <p:nvPicPr>
          <p:cNvPr id="7" name="图片 6">
            <a:extLst>
              <a:ext uri="{FF2B5EF4-FFF2-40B4-BE49-F238E27FC236}">
                <a16:creationId xmlns:a16="http://schemas.microsoft.com/office/drawing/2014/main" id="{7BF7F9D6-ECE1-4BB3-907F-3280DC5E8B26}"/>
              </a:ext>
            </a:extLst>
          </p:cNvPr>
          <p:cNvPicPr>
            <a:picLocks noChangeAspect="1"/>
          </p:cNvPicPr>
          <p:nvPr/>
        </p:nvPicPr>
        <p:blipFill rotWithShape="1">
          <a:blip r:embed="rId4"/>
          <a:srcRect r="15452"/>
          <a:stretch/>
        </p:blipFill>
        <p:spPr>
          <a:xfrm>
            <a:off x="4684758" y="844352"/>
            <a:ext cx="4460831" cy="3883152"/>
          </a:xfrm>
          <a:prstGeom prst="rect">
            <a:avLst/>
          </a:prstGeom>
        </p:spPr>
      </p:pic>
    </p:spTree>
    <p:extLst>
      <p:ext uri="{BB962C8B-B14F-4D97-AF65-F5344CB8AC3E}">
        <p14:creationId xmlns:p14="http://schemas.microsoft.com/office/powerpoint/2010/main" val="2856997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844352"/>
            <a:ext cx="3600400" cy="95410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dirty="0"/>
              <a:t>NumPy</a:t>
            </a:r>
            <a:r>
              <a:rPr lang="zh-CN" altLang="zh-CN" dirty="0"/>
              <a:t>还提供了大量的数组运算内置方法，如数组的求和、求极值、排序、条件筛选等，</a:t>
            </a:r>
            <a:endParaRPr lang="zh-CN" altLang="en-US" sz="2000" dirty="0"/>
          </a:p>
        </p:txBody>
      </p:sp>
      <p:pic>
        <p:nvPicPr>
          <p:cNvPr id="2" name="图片 1">
            <a:extLst>
              <a:ext uri="{FF2B5EF4-FFF2-40B4-BE49-F238E27FC236}">
                <a16:creationId xmlns:a16="http://schemas.microsoft.com/office/drawing/2014/main" id="{1B4F57E9-707E-4A21-9FD7-19CF22F1F503}"/>
              </a:ext>
            </a:extLst>
          </p:cNvPr>
          <p:cNvPicPr>
            <a:picLocks noChangeAspect="1"/>
          </p:cNvPicPr>
          <p:nvPr/>
        </p:nvPicPr>
        <p:blipFill rotWithShape="1">
          <a:blip r:embed="rId3"/>
          <a:srcRect r="37477" b="5621"/>
          <a:stretch/>
        </p:blipFill>
        <p:spPr>
          <a:xfrm>
            <a:off x="252314" y="1788959"/>
            <a:ext cx="3528392" cy="3303865"/>
          </a:xfrm>
          <a:prstGeom prst="rect">
            <a:avLst/>
          </a:prstGeom>
        </p:spPr>
      </p:pic>
      <p:pic>
        <p:nvPicPr>
          <p:cNvPr id="3" name="图片 2">
            <a:extLst>
              <a:ext uri="{FF2B5EF4-FFF2-40B4-BE49-F238E27FC236}">
                <a16:creationId xmlns:a16="http://schemas.microsoft.com/office/drawing/2014/main" id="{22E4B949-61C3-4BA4-8575-AEA0B9F76331}"/>
              </a:ext>
            </a:extLst>
          </p:cNvPr>
          <p:cNvPicPr>
            <a:picLocks noChangeAspect="1"/>
          </p:cNvPicPr>
          <p:nvPr/>
        </p:nvPicPr>
        <p:blipFill>
          <a:blip r:embed="rId4"/>
          <a:stretch>
            <a:fillRect/>
          </a:stretch>
        </p:blipFill>
        <p:spPr>
          <a:xfrm>
            <a:off x="3852714" y="484312"/>
            <a:ext cx="5372775" cy="4464496"/>
          </a:xfrm>
          <a:prstGeom prst="rect">
            <a:avLst/>
          </a:prstGeom>
        </p:spPr>
      </p:pic>
    </p:spTree>
    <p:extLst>
      <p:ext uri="{BB962C8B-B14F-4D97-AF65-F5344CB8AC3E}">
        <p14:creationId xmlns:p14="http://schemas.microsoft.com/office/powerpoint/2010/main" val="1568967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654D1F13-3564-430D-9E44-F7CD273C0DAE}"/>
              </a:ext>
            </a:extLst>
          </p:cNvPr>
          <p:cNvPicPr>
            <a:picLocks noChangeAspect="1"/>
          </p:cNvPicPr>
          <p:nvPr/>
        </p:nvPicPr>
        <p:blipFill>
          <a:blip r:embed="rId3"/>
          <a:stretch>
            <a:fillRect/>
          </a:stretch>
        </p:blipFill>
        <p:spPr>
          <a:xfrm>
            <a:off x="281295" y="1204392"/>
            <a:ext cx="3759348" cy="3868688"/>
          </a:xfrm>
          <a:prstGeom prst="rect">
            <a:avLst/>
          </a:prstGeom>
        </p:spPr>
      </p:pic>
      <p:pic>
        <p:nvPicPr>
          <p:cNvPr id="5" name="图片 4">
            <a:extLst>
              <a:ext uri="{FF2B5EF4-FFF2-40B4-BE49-F238E27FC236}">
                <a16:creationId xmlns:a16="http://schemas.microsoft.com/office/drawing/2014/main" id="{A7BB5731-303D-4117-8006-9EDEBB23A60E}"/>
              </a:ext>
            </a:extLst>
          </p:cNvPr>
          <p:cNvPicPr>
            <a:picLocks noChangeAspect="1"/>
          </p:cNvPicPr>
          <p:nvPr/>
        </p:nvPicPr>
        <p:blipFill>
          <a:blip r:embed="rId4"/>
          <a:stretch>
            <a:fillRect/>
          </a:stretch>
        </p:blipFill>
        <p:spPr>
          <a:xfrm>
            <a:off x="4572794" y="124272"/>
            <a:ext cx="3594387" cy="5145088"/>
          </a:xfrm>
          <a:prstGeom prst="rect">
            <a:avLst/>
          </a:prstGeom>
        </p:spPr>
      </p:pic>
      <p:sp>
        <p:nvSpPr>
          <p:cNvPr id="8" name="文本框 7">
            <a:extLst>
              <a:ext uri="{FF2B5EF4-FFF2-40B4-BE49-F238E27FC236}">
                <a16:creationId xmlns:a16="http://schemas.microsoft.com/office/drawing/2014/main" id="{DA0DD6A7-5C16-4EC9-9B88-B900DC90A211}"/>
              </a:ext>
            </a:extLst>
          </p:cNvPr>
          <p:cNvSpPr txBox="1"/>
          <p:nvPr/>
        </p:nvSpPr>
        <p:spPr>
          <a:xfrm>
            <a:off x="324322" y="80428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dirty="0"/>
              <a:t>NumPy</a:t>
            </a:r>
            <a:r>
              <a:rPr lang="zh-CN" altLang="zh-CN" dirty="0"/>
              <a:t>一些常用的数组运算函数</a:t>
            </a:r>
            <a:endParaRPr lang="zh-CN" altLang="en-US" sz="2000" dirty="0"/>
          </a:p>
        </p:txBody>
      </p:sp>
    </p:spTree>
    <p:extLst>
      <p:ext uri="{BB962C8B-B14F-4D97-AF65-F5344CB8AC3E}">
        <p14:creationId xmlns:p14="http://schemas.microsoft.com/office/powerpoint/2010/main" val="278732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C929F83D-9639-4CE1-A32F-ECF615DE195E}"/>
              </a:ext>
            </a:extLst>
          </p:cNvPr>
          <p:cNvPicPr>
            <a:picLocks noChangeAspect="1"/>
          </p:cNvPicPr>
          <p:nvPr/>
        </p:nvPicPr>
        <p:blipFill>
          <a:blip r:embed="rId3"/>
          <a:stretch>
            <a:fillRect/>
          </a:stretch>
        </p:blipFill>
        <p:spPr>
          <a:xfrm>
            <a:off x="2658127" y="52264"/>
            <a:ext cx="3829334" cy="5145088"/>
          </a:xfrm>
          <a:prstGeom prst="rect">
            <a:avLst/>
          </a:prstGeom>
        </p:spPr>
      </p:pic>
    </p:spTree>
    <p:extLst>
      <p:ext uri="{BB962C8B-B14F-4D97-AF65-F5344CB8AC3E}">
        <p14:creationId xmlns:p14="http://schemas.microsoft.com/office/powerpoint/2010/main" val="26907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844352"/>
            <a:ext cx="3672408" cy="3693319"/>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数组中的数据元素可以利用下标随机访问，也可以按照一定条件分割提取，还可以进行重复运算。通常，称用下标随机访问数组元素的操作为索引，称分割提取数组元素的操作为切片，称数组重复运算为迭代。数据挖掘算法往往要通过数组索引、切片与迭代等操作对训练样本和测试样本进行数据预处理。</a:t>
            </a:r>
            <a:r>
              <a:rPr lang="en-US" altLang="zh-CN" dirty="0"/>
              <a:t>NumPy</a:t>
            </a:r>
            <a:r>
              <a:rPr lang="zh-CN" altLang="zh-CN" dirty="0"/>
              <a:t>提供了强大而灵活的数组索引、切片以及迭代等方法</a:t>
            </a:r>
            <a:endParaRPr lang="zh-CN" altLang="en-US" sz="2000" dirty="0"/>
          </a:p>
        </p:txBody>
      </p:sp>
      <p:pic>
        <p:nvPicPr>
          <p:cNvPr id="2" name="图片 1">
            <a:extLst>
              <a:ext uri="{FF2B5EF4-FFF2-40B4-BE49-F238E27FC236}">
                <a16:creationId xmlns:a16="http://schemas.microsoft.com/office/drawing/2014/main" id="{D53B4093-97EC-45F8-AA67-2C0A2DAE2A22}"/>
              </a:ext>
            </a:extLst>
          </p:cNvPr>
          <p:cNvPicPr>
            <a:picLocks noChangeAspect="1"/>
          </p:cNvPicPr>
          <p:nvPr/>
        </p:nvPicPr>
        <p:blipFill>
          <a:blip r:embed="rId3"/>
          <a:stretch>
            <a:fillRect/>
          </a:stretch>
        </p:blipFill>
        <p:spPr>
          <a:xfrm>
            <a:off x="3852714" y="52264"/>
            <a:ext cx="5194182" cy="5145088"/>
          </a:xfrm>
          <a:prstGeom prst="rect">
            <a:avLst/>
          </a:prstGeom>
        </p:spPr>
      </p:pic>
    </p:spTree>
    <p:extLst>
      <p:ext uri="{BB962C8B-B14F-4D97-AF65-F5344CB8AC3E}">
        <p14:creationId xmlns:p14="http://schemas.microsoft.com/office/powerpoint/2010/main" val="39556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4" name="图示 13"/>
          <p:cNvGraphicFramePr/>
          <p:nvPr>
            <p:extLst>
              <p:ext uri="{D42A27DB-BD31-4B8C-83A1-F6EECF244321}">
                <p14:modId xmlns:p14="http://schemas.microsoft.com/office/powerpoint/2010/main" val="2303838618"/>
              </p:ext>
            </p:extLst>
          </p:nvPr>
        </p:nvGraphicFramePr>
        <p:xfrm>
          <a:off x="972394" y="883200"/>
          <a:ext cx="6192688" cy="4065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BDEE854E-8A0B-4A0C-B91F-8B36109AC219}"/>
              </a:ext>
            </a:extLst>
          </p:cNvPr>
          <p:cNvPicPr>
            <a:picLocks noChangeAspect="1"/>
          </p:cNvPicPr>
          <p:nvPr/>
        </p:nvPicPr>
        <p:blipFill>
          <a:blip r:embed="rId3"/>
          <a:stretch>
            <a:fillRect/>
          </a:stretch>
        </p:blipFill>
        <p:spPr>
          <a:xfrm>
            <a:off x="4068738" y="124272"/>
            <a:ext cx="4219770" cy="5145088"/>
          </a:xfrm>
          <a:prstGeom prst="rect">
            <a:avLst/>
          </a:prstGeom>
        </p:spPr>
      </p:pic>
      <p:sp>
        <p:nvSpPr>
          <p:cNvPr id="5" name="文本框 4">
            <a:extLst>
              <a:ext uri="{FF2B5EF4-FFF2-40B4-BE49-F238E27FC236}">
                <a16:creationId xmlns:a16="http://schemas.microsoft.com/office/drawing/2014/main" id="{2A841892-0723-4128-A7E7-E5EEE7456524}"/>
              </a:ext>
            </a:extLst>
          </p:cNvPr>
          <p:cNvSpPr txBox="1"/>
          <p:nvPr/>
        </p:nvSpPr>
        <p:spPr>
          <a:xfrm>
            <a:off x="324322" y="844352"/>
            <a:ext cx="3744416" cy="404726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dirty="0"/>
              <a:t>使用</a:t>
            </a:r>
            <a:r>
              <a:rPr lang="en-US" altLang="zh-CN" dirty="0" err="1"/>
              <a:t>fromfunction</a:t>
            </a:r>
            <a:r>
              <a:rPr lang="en-US" altLang="zh-CN" dirty="0"/>
              <a:t>()</a:t>
            </a:r>
            <a:r>
              <a:rPr lang="zh-CN" altLang="en-US" dirty="0"/>
              <a:t>函数对数组</a:t>
            </a:r>
            <a:r>
              <a:rPr lang="en-US" altLang="zh-CN" dirty="0"/>
              <a:t>b</a:t>
            </a:r>
            <a:r>
              <a:rPr lang="zh-CN" altLang="en-US" dirty="0"/>
              <a:t>进行初始化赋值。语句</a:t>
            </a:r>
            <a:r>
              <a:rPr lang="en-US" altLang="zh-CN" dirty="0"/>
              <a:t>b = </a:t>
            </a:r>
            <a:r>
              <a:rPr lang="en-US" altLang="zh-CN" dirty="0" err="1"/>
              <a:t>fromfunction</a:t>
            </a:r>
            <a:r>
              <a:rPr lang="en-US" altLang="zh-CN" dirty="0"/>
              <a:t>(func1,(5,4),</a:t>
            </a:r>
            <a:r>
              <a:rPr lang="en-US" altLang="zh-CN" dirty="0" err="1"/>
              <a:t>dtype</a:t>
            </a:r>
            <a:r>
              <a:rPr lang="en-US" altLang="zh-CN" dirty="0"/>
              <a:t>=int)</a:t>
            </a:r>
            <a:r>
              <a:rPr lang="zh-CN" altLang="en-US" dirty="0"/>
              <a:t>表示将一个</a:t>
            </a:r>
            <a:r>
              <a:rPr lang="en-US" altLang="zh-CN" dirty="0"/>
              <a:t>5*4</a:t>
            </a:r>
            <a:r>
              <a:rPr lang="zh-CN" altLang="en-US" dirty="0"/>
              <a:t>的二维数组中各个元素的坐标（</a:t>
            </a:r>
            <a:r>
              <a:rPr lang="en-US" altLang="zh-CN" dirty="0" err="1"/>
              <a:t>x,y</a:t>
            </a:r>
            <a:r>
              <a:rPr lang="zh-CN" altLang="en-US" dirty="0"/>
              <a:t>）传递给自定义函数</a:t>
            </a:r>
            <a:r>
              <a:rPr lang="en-US" altLang="zh-CN" dirty="0"/>
              <a:t>func1</a:t>
            </a:r>
            <a:r>
              <a:rPr lang="zh-CN" altLang="en-US" dirty="0"/>
              <a:t>，每一组坐标会返回</a:t>
            </a:r>
            <a:r>
              <a:rPr lang="en-US" altLang="zh-CN" dirty="0"/>
              <a:t>func1</a:t>
            </a:r>
            <a:r>
              <a:rPr lang="zh-CN" altLang="en-US" dirty="0"/>
              <a:t>中按照</a:t>
            </a:r>
            <a:r>
              <a:rPr lang="en-US" altLang="zh-CN" dirty="0"/>
              <a:t>10*</a:t>
            </a:r>
            <a:r>
              <a:rPr lang="en-US" altLang="zh-CN" dirty="0" err="1"/>
              <a:t>x+y</a:t>
            </a:r>
            <a:r>
              <a:rPr lang="zh-CN" altLang="en-US" dirty="0"/>
              <a:t>求得的结果，这些结果组成一个</a:t>
            </a:r>
            <a:r>
              <a:rPr lang="en-US" altLang="zh-CN" dirty="0"/>
              <a:t>5*4</a:t>
            </a:r>
            <a:r>
              <a:rPr lang="zh-CN" altLang="en-US" dirty="0"/>
              <a:t>的二维数组保存在变量</a:t>
            </a:r>
            <a:r>
              <a:rPr lang="en-US" altLang="zh-CN" dirty="0"/>
              <a:t>b</a:t>
            </a:r>
            <a:r>
              <a:rPr lang="zh-CN" altLang="en-US" dirty="0"/>
              <a:t>中。</a:t>
            </a:r>
          </a:p>
          <a:p>
            <a:pPr marL="342900" lvl="0" indent="-342900">
              <a:spcBef>
                <a:spcPts val="600"/>
              </a:spcBef>
              <a:buSzPct val="75000"/>
              <a:buFont typeface="Wingdings" panose="05000000000000000000" pitchFamily="2" charset="2"/>
              <a:buChar char="l"/>
            </a:pPr>
            <a:r>
              <a:rPr lang="zh-CN" altLang="en-US" dirty="0"/>
              <a:t>从这些实例可以看出，采用直接调用</a:t>
            </a:r>
            <a:r>
              <a:rPr lang="en-US" altLang="zh-CN" dirty="0"/>
              <a:t>NumPy</a:t>
            </a:r>
            <a:r>
              <a:rPr lang="zh-CN" altLang="en-US" dirty="0"/>
              <a:t>内置数组运算方法进行数组运算是方便且高效的，能够显著地提高数组运算程序的开发效率。</a:t>
            </a:r>
          </a:p>
        </p:txBody>
      </p:sp>
    </p:spTree>
    <p:extLst>
      <p:ext uri="{BB962C8B-B14F-4D97-AF65-F5344CB8AC3E}">
        <p14:creationId xmlns:p14="http://schemas.microsoft.com/office/powerpoint/2010/main" val="2599592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矩阵运算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2862322"/>
          </a:xfrm>
          <a:prstGeom prst="rect">
            <a:avLst/>
          </a:prstGeom>
          <a:noFill/>
        </p:spPr>
        <p:txBody>
          <a:bodyPr wrap="square" rtlCol="0" anchor="t">
            <a:spAutoFit/>
          </a:bodyPr>
          <a:lstStyle/>
          <a:p>
            <a:pPr latinLnBrk="0"/>
            <a:r>
              <a:rPr lang="zh-CN" altLang="zh-CN" dirty="0"/>
              <a:t>矩阵是金融数据挖掘算法的重要数据结构之一，从外观上看，矩阵是一个按</a:t>
            </a:r>
            <a:r>
              <a:rPr lang="en-US" altLang="zh-CN" dirty="0"/>
              <a:t>m</a:t>
            </a:r>
            <a:r>
              <a:rPr lang="zh-CN" altLang="zh-CN" dirty="0"/>
              <a:t>行</a:t>
            </a:r>
            <a:r>
              <a:rPr lang="en-US" altLang="zh-CN" dirty="0"/>
              <a:t>n</a:t>
            </a:r>
            <a:r>
              <a:rPr lang="zh-CN" altLang="zh-CN" dirty="0"/>
              <a:t>列（</a:t>
            </a:r>
            <a:r>
              <a:rPr lang="en-US" altLang="zh-CN" dirty="0" err="1"/>
              <a:t>m,n</a:t>
            </a:r>
            <a:r>
              <a:rPr lang="en-US" altLang="zh-CN" dirty="0"/>
              <a:t>&gt;=1</a:t>
            </a:r>
            <a:r>
              <a:rPr lang="zh-CN" altLang="zh-CN" dirty="0"/>
              <a:t>）排列的数据（复数或实数）集合。在后续章节的数据挖掘算法实例中将涉及很多矩阵运算，主要包括：生成矩阵、矩阵加减乘除运算、点积与内积运算、矩阵转置、计算矩阵的特征值和特征向量、计算矩阵对应的行列式值等（这些矩阵运算的基本原理及方法，请读者参看相关的线性代数知识）。需要指出的是，本教材不对数据挖掘算法的数学原理进行剖析，但如果读者熟悉这些数学概念，则会更利于理解和掌握数据挖掘算法。</a:t>
            </a:r>
          </a:p>
          <a:p>
            <a:pPr latinLnBrk="0"/>
            <a:r>
              <a:rPr lang="zh-CN" altLang="zh-CN" dirty="0"/>
              <a:t>诸如</a:t>
            </a:r>
            <a:r>
              <a:rPr lang="en-US" altLang="zh-CN" dirty="0"/>
              <a:t>C/C++</a:t>
            </a:r>
            <a:r>
              <a:rPr lang="zh-CN" altLang="zh-CN" dirty="0"/>
              <a:t>和</a:t>
            </a:r>
            <a:r>
              <a:rPr lang="en-US" altLang="zh-CN" dirty="0"/>
              <a:t>Java</a:t>
            </a:r>
            <a:r>
              <a:rPr lang="zh-CN" altLang="zh-CN" dirty="0"/>
              <a:t>等高级程序设计语言的矩阵运算都是基于二维数组数据结构进行定义的，需要通过数组元素的多重循环才能实现矩阵运算。</a:t>
            </a:r>
            <a:r>
              <a:rPr lang="en-US" altLang="zh-CN" dirty="0"/>
              <a:t>NumPy</a:t>
            </a:r>
            <a:r>
              <a:rPr lang="zh-CN" altLang="zh-CN" dirty="0"/>
              <a:t>使得</a:t>
            </a:r>
            <a:r>
              <a:rPr lang="en-US" altLang="zh-CN" dirty="0"/>
              <a:t>Python</a:t>
            </a:r>
            <a:r>
              <a:rPr lang="zh-CN" altLang="zh-CN" dirty="0"/>
              <a:t>程序不需要数组元素循环就可以实现矩阵运算，具备灵活的内建矩阵处理能力。</a:t>
            </a:r>
          </a:p>
        </p:txBody>
      </p:sp>
    </p:spTree>
    <p:extLst>
      <p:ext uri="{BB962C8B-B14F-4D97-AF65-F5344CB8AC3E}">
        <p14:creationId xmlns:p14="http://schemas.microsoft.com/office/powerpoint/2010/main" val="3260496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36933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使用</a:t>
            </a:r>
            <a:r>
              <a:rPr lang="en-US" altLang="zh-CN" dirty="0"/>
              <a:t>0</a:t>
            </a:r>
            <a:r>
              <a:rPr lang="zh-CN" altLang="zh-CN" dirty="0"/>
              <a:t>、</a:t>
            </a:r>
            <a:r>
              <a:rPr lang="en-US" altLang="zh-CN" dirty="0"/>
              <a:t>1</a:t>
            </a:r>
            <a:r>
              <a:rPr lang="zh-CN" altLang="zh-CN" dirty="0"/>
              <a:t>填充二维矩阵、构造单位矩阵的基本方法</a:t>
            </a:r>
            <a:endParaRPr lang="zh-CN" altLang="en-US" dirty="0"/>
          </a:p>
        </p:txBody>
      </p:sp>
      <p:pic>
        <p:nvPicPr>
          <p:cNvPr id="2" name="图片 1">
            <a:extLst>
              <a:ext uri="{FF2B5EF4-FFF2-40B4-BE49-F238E27FC236}">
                <a16:creationId xmlns:a16="http://schemas.microsoft.com/office/drawing/2014/main" id="{5963E3E1-5106-4F28-9FDD-C8982F98A52F}"/>
              </a:ext>
            </a:extLst>
          </p:cNvPr>
          <p:cNvPicPr>
            <a:picLocks noChangeAspect="1"/>
          </p:cNvPicPr>
          <p:nvPr/>
        </p:nvPicPr>
        <p:blipFill rotWithShape="1">
          <a:blip r:embed="rId3"/>
          <a:srcRect r="46739"/>
          <a:stretch/>
        </p:blipFill>
        <p:spPr>
          <a:xfrm>
            <a:off x="2522043" y="1190075"/>
            <a:ext cx="3005731" cy="3909060"/>
          </a:xfrm>
          <a:prstGeom prst="rect">
            <a:avLst/>
          </a:prstGeom>
        </p:spPr>
      </p:pic>
    </p:spTree>
    <p:extLst>
      <p:ext uri="{BB962C8B-B14F-4D97-AF65-F5344CB8AC3E}">
        <p14:creationId xmlns:p14="http://schemas.microsoft.com/office/powerpoint/2010/main" val="1633722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3240360" cy="3139321"/>
          </a:xfrm>
          <a:prstGeom prst="rect">
            <a:avLst/>
          </a:prstGeom>
          <a:noFill/>
        </p:spPr>
        <p:txBody>
          <a:bodyPr wrap="square" rtlCol="0" anchor="t">
            <a:spAutoFit/>
          </a:bodyPr>
          <a:lstStyle/>
          <a:p>
            <a:pPr latinLnBrk="0"/>
            <a:r>
              <a:rPr lang="en-US" altLang="zh-CN" dirty="0"/>
              <a:t>NumPy</a:t>
            </a:r>
            <a:r>
              <a:rPr lang="zh-CN" altLang="zh-CN" dirty="0"/>
              <a:t>的多维矩阵是一种复合结构，即一维数组（矩阵）组合成二维矩阵，二维矩阵进一步组合成三维矩阵，……，以此类推，因此，高维矩阵的输出会出现多层方括号。</a:t>
            </a:r>
          </a:p>
          <a:p>
            <a:r>
              <a:rPr lang="en-US" altLang="zh-CN" dirty="0"/>
              <a:t>NumPy</a:t>
            </a:r>
            <a:r>
              <a:rPr lang="zh-CN" altLang="zh-CN" dirty="0"/>
              <a:t>可以很方便构造随机数矩阵（矩阵中的每个数据元素都是随机数）或者是符合特定分布（如正态分布、泊松分布等）的矩阵，</a:t>
            </a:r>
            <a:endParaRPr lang="zh-CN" altLang="en-US" dirty="0"/>
          </a:p>
        </p:txBody>
      </p:sp>
      <p:pic>
        <p:nvPicPr>
          <p:cNvPr id="2" name="图片 1">
            <a:extLst>
              <a:ext uri="{FF2B5EF4-FFF2-40B4-BE49-F238E27FC236}">
                <a16:creationId xmlns:a16="http://schemas.microsoft.com/office/drawing/2014/main" id="{991B18A1-4859-4C95-ACA6-5F060BFA623F}"/>
              </a:ext>
            </a:extLst>
          </p:cNvPr>
          <p:cNvPicPr>
            <a:picLocks noChangeAspect="1"/>
          </p:cNvPicPr>
          <p:nvPr/>
        </p:nvPicPr>
        <p:blipFill rotWithShape="1">
          <a:blip r:embed="rId3"/>
          <a:srcRect r="36432"/>
          <a:stretch/>
        </p:blipFill>
        <p:spPr>
          <a:xfrm>
            <a:off x="3756024" y="916360"/>
            <a:ext cx="4523478" cy="3422510"/>
          </a:xfrm>
          <a:prstGeom prst="rect">
            <a:avLst/>
          </a:prstGeom>
        </p:spPr>
      </p:pic>
    </p:spTree>
    <p:extLst>
      <p:ext uri="{BB962C8B-B14F-4D97-AF65-F5344CB8AC3E}">
        <p14:creationId xmlns:p14="http://schemas.microsoft.com/office/powerpoint/2010/main" val="2587138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496944" cy="101566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多维矩阵的加减运算可以参考</a:t>
            </a:r>
            <a:r>
              <a:rPr lang="en-US" altLang="zh-CN" sz="2000" dirty="0"/>
              <a:t>【</a:t>
            </a:r>
            <a:r>
              <a:rPr lang="zh-CN" altLang="en-US" sz="2000" dirty="0"/>
              <a:t>例 </a:t>
            </a:r>
            <a:r>
              <a:rPr lang="en-US" altLang="zh-CN" sz="2000" dirty="0"/>
              <a:t>3 5】</a:t>
            </a:r>
            <a:r>
              <a:rPr lang="zh-CN" altLang="en-US" sz="2000" dirty="0"/>
              <a:t>所示的数组加减运算方法实现。矩阵乘法运算不同于数组的乘法运算。以</a:t>
            </a:r>
            <a:r>
              <a:rPr lang="en-US" altLang="zh-CN" sz="2000" dirty="0"/>
              <a:t>【</a:t>
            </a:r>
            <a:r>
              <a:rPr lang="zh-CN" altLang="en-US" sz="2000" dirty="0"/>
              <a:t>例 </a:t>
            </a:r>
            <a:r>
              <a:rPr lang="en-US" altLang="zh-CN" sz="2000" dirty="0"/>
              <a:t>3 10】</a:t>
            </a:r>
            <a:r>
              <a:rPr lang="zh-CN" altLang="en-US" sz="2000" dirty="0"/>
              <a:t>中的数据为例，二维矩阵</a:t>
            </a:r>
            <a:r>
              <a:rPr lang="en-US" altLang="zh-CN" sz="2000" dirty="0" err="1"/>
              <a:t>matmul</a:t>
            </a:r>
            <a:r>
              <a:rPr lang="zh-CN" altLang="en-US" sz="2000" dirty="0"/>
              <a:t>外积乘法运算对应的操作是：</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E364D47-7DB4-41A4-A288-26537C6BF47B}"/>
                  </a:ext>
                </a:extLst>
              </p:cNvPr>
              <p:cNvSpPr/>
              <p:nvPr/>
            </p:nvSpPr>
            <p:spPr>
              <a:xfrm>
                <a:off x="1764482" y="1862899"/>
                <a:ext cx="4572000" cy="103194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plcHide m:val="on"/>
                              <m:mcs>
                                <m:mc>
                                  <m:mcPr>
                                    <m:count m:val="2"/>
                                    <m:mcJc m:val="center"/>
                                  </m:mcPr>
                                </m:mc>
                              </m:mcs>
                              <m:ctrlPr>
                                <a:rPr lang="zh-CN" altLang="en-US" i="1">
                                  <a:latin typeface="Cambria Math" panose="02040503050406030204" pitchFamily="18" charset="0"/>
                                </a:rPr>
                              </m:ctrlPr>
                            </m:mPr>
                            <m:mr>
                              <m:e>
                                <m:r>
                                  <a:rPr lang="zh-CN" altLang="en-US">
                                    <a:latin typeface="Cambria Math" panose="02040503050406030204" pitchFamily="18" charset="0"/>
                                  </a:rPr>
                                  <m:t>1</m:t>
                                </m:r>
                              </m:e>
                              <m:e>
                                <m:r>
                                  <a:rPr lang="zh-CN" altLang="en-US" i="0">
                                    <a:latin typeface="Cambria Math" panose="02040503050406030204" pitchFamily="18" charset="0"/>
                                  </a:rPr>
                                  <m:t>2</m:t>
                                </m:r>
                              </m:e>
                            </m:mr>
                            <m:mr>
                              <m:e>
                                <m:r>
                                  <a:rPr lang="zh-CN" altLang="en-US" i="0">
                                    <a:latin typeface="Cambria Math" panose="02040503050406030204" pitchFamily="18" charset="0"/>
                                  </a:rPr>
                                  <m:t>3</m:t>
                                </m:r>
                              </m:e>
                              <m:e>
                                <m:r>
                                  <a:rPr lang="zh-CN" altLang="en-US" i="0">
                                    <a:latin typeface="Cambria Math" panose="02040503050406030204" pitchFamily="18" charset="0"/>
                                  </a:rPr>
                                  <m:t>4</m:t>
                                </m:r>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5</m:t>
                                </m:r>
                              </m:e>
                              <m:e>
                                <m:r>
                                  <a:rPr lang="zh-CN" altLang="en-US" i="0">
                                    <a:latin typeface="Cambria Math" panose="02040503050406030204" pitchFamily="18" charset="0"/>
                                  </a:rPr>
                                  <m:t>6</m:t>
                                </m:r>
                              </m:e>
                            </m:mr>
                            <m:mr>
                              <m:e>
                                <m:r>
                                  <a:rPr lang="zh-CN" altLang="en-US" i="0">
                                    <a:latin typeface="Cambria Math" panose="02040503050406030204" pitchFamily="18" charset="0"/>
                                  </a:rPr>
                                  <m:t>7</m:t>
                                </m:r>
                              </m:e>
                              <m:e>
                                <m:r>
                                  <a:rPr lang="zh-CN" altLang="en-US" i="0">
                                    <a:latin typeface="Cambria Math" panose="02040503050406030204" pitchFamily="18" charset="0"/>
                                  </a:rPr>
                                  <m:t>8</m:t>
                                </m:r>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1∗5+2∗7</m:t>
                                </m:r>
                              </m:e>
                              <m:e>
                                <m:r>
                                  <a:rPr lang="zh-CN" altLang="en-US" i="0">
                                    <a:latin typeface="Cambria Math" panose="02040503050406030204" pitchFamily="18" charset="0"/>
                                  </a:rPr>
                                  <m:t>1∗6+2∗8</m:t>
                                </m:r>
                              </m:e>
                            </m:mr>
                            <m:mr>
                              <m:e>
                                <m:r>
                                  <a:rPr lang="zh-CN" altLang="en-US" i="0">
                                    <a:latin typeface="Cambria Math" panose="02040503050406030204" pitchFamily="18" charset="0"/>
                                  </a:rPr>
                                  <m:t>3∗5+4∗7</m:t>
                                </m:r>
                              </m:e>
                              <m:e>
                                <m:r>
                                  <a:rPr lang="zh-CN" altLang="en-US" i="0">
                                    <a:latin typeface="Cambria Math" panose="02040503050406030204" pitchFamily="18" charset="0"/>
                                  </a:rPr>
                                  <m:t>3∗6+4∗8</m:t>
                                </m:r>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19</m:t>
                                </m:r>
                              </m:e>
                              <m:e>
                                <m:r>
                                  <a:rPr lang="zh-CN" altLang="en-US" i="0">
                                    <a:latin typeface="Cambria Math" panose="02040503050406030204" pitchFamily="18" charset="0"/>
                                  </a:rPr>
                                  <m:t>22</m:t>
                                </m:r>
                              </m:e>
                            </m:mr>
                            <m:mr>
                              <m:e>
                                <m:r>
                                  <a:rPr lang="zh-CN" altLang="en-US" i="0">
                                    <a:latin typeface="Cambria Math" panose="02040503050406030204" pitchFamily="18" charset="0"/>
                                  </a:rPr>
                                  <m:t>43</m:t>
                                </m:r>
                              </m:e>
                              <m:e>
                                <m:r>
                                  <a:rPr lang="zh-CN" altLang="en-US" i="0">
                                    <a:latin typeface="Cambria Math" panose="02040503050406030204" pitchFamily="18" charset="0"/>
                                  </a:rPr>
                                  <m:t>50</m:t>
                                </m:r>
                              </m:e>
                            </m:mr>
                          </m:m>
                        </m:e>
                      </m:d>
                    </m:oMath>
                  </m:oMathPara>
                </a14:m>
                <a:endParaRPr lang="zh-CN" altLang="en-US" dirty="0"/>
              </a:p>
            </p:txBody>
          </p:sp>
        </mc:Choice>
        <mc:Fallback xmlns="">
          <p:sp>
            <p:nvSpPr>
              <p:cNvPr id="5" name="矩形 4">
                <a:extLst>
                  <a:ext uri="{FF2B5EF4-FFF2-40B4-BE49-F238E27FC236}">
                    <a16:creationId xmlns:a16="http://schemas.microsoft.com/office/drawing/2014/main" id="{3E364D47-7DB4-41A4-A288-26537C6BF47B}"/>
                  </a:ext>
                </a:extLst>
              </p:cNvPr>
              <p:cNvSpPr>
                <a:spLocks noRot="1" noChangeAspect="1" noMove="1" noResize="1" noEditPoints="1" noAdjustHandles="1" noChangeArrowheads="1" noChangeShapeType="1" noTextEdit="1"/>
              </p:cNvSpPr>
              <p:nvPr/>
            </p:nvSpPr>
            <p:spPr>
              <a:xfrm>
                <a:off x="1764482" y="1862899"/>
                <a:ext cx="4572000" cy="1031949"/>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0E8338C-AF49-4BFA-AE8B-B6C6495FFAB6}"/>
              </a:ext>
            </a:extLst>
          </p:cNvPr>
          <p:cNvSpPr txBox="1"/>
          <p:nvPr/>
        </p:nvSpPr>
        <p:spPr>
          <a:xfrm>
            <a:off x="324322" y="3011802"/>
            <a:ext cx="8496944"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多维</a:t>
            </a:r>
            <a:r>
              <a:rPr lang="zh-CN" altLang="zh-CN" dirty="0"/>
              <a:t>向量</a:t>
            </a:r>
            <a:r>
              <a:rPr lang="en-US" altLang="zh-CN" dirty="0"/>
              <a:t>inner</a:t>
            </a:r>
            <a:r>
              <a:rPr lang="zh-CN" altLang="zh-CN" dirty="0"/>
              <a:t>内积（有时称为</a:t>
            </a:r>
            <a:r>
              <a:rPr lang="en-US" altLang="zh-CN" dirty="0"/>
              <a:t>dot</a:t>
            </a:r>
            <a:r>
              <a:rPr lang="zh-CN" altLang="zh-CN" dirty="0"/>
              <a:t>点积）对应的操作是：</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2CDFF28-050B-4733-8CB3-A6FBB51E3CEC}"/>
                  </a:ext>
                </a:extLst>
              </p:cNvPr>
              <p:cNvSpPr/>
              <p:nvPr/>
            </p:nvSpPr>
            <p:spPr>
              <a:xfrm>
                <a:off x="1692474" y="3637967"/>
                <a:ext cx="4515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1</m:t>
                          </m:r>
                          <m:r>
                            <a:rPr lang="zh-CN" altLang="en-US" i="0">
                              <a:latin typeface="Cambria Math" panose="02040503050406030204" pitchFamily="18" charset="0"/>
                            </a:rPr>
                            <m:t>,2,3</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4,5,6</m:t>
                          </m:r>
                        </m:e>
                      </m:d>
                      <m:r>
                        <a:rPr lang="zh-CN" altLang="en-US" i="0">
                          <a:latin typeface="Cambria Math" panose="02040503050406030204" pitchFamily="18" charset="0"/>
                        </a:rPr>
                        <m:t>=1∗4+2∗5+3∗6=32</m:t>
                      </m:r>
                    </m:oMath>
                  </m:oMathPara>
                </a14:m>
                <a:endParaRPr lang="zh-CN" altLang="en-US" dirty="0"/>
              </a:p>
            </p:txBody>
          </p:sp>
        </mc:Choice>
        <mc:Fallback xmlns="">
          <p:sp>
            <p:nvSpPr>
              <p:cNvPr id="6" name="矩形 5">
                <a:extLst>
                  <a:ext uri="{FF2B5EF4-FFF2-40B4-BE49-F238E27FC236}">
                    <a16:creationId xmlns:a16="http://schemas.microsoft.com/office/drawing/2014/main" id="{F2CDFF28-050B-4733-8CB3-A6FBB51E3CEC}"/>
                  </a:ext>
                </a:extLst>
              </p:cNvPr>
              <p:cNvSpPr>
                <a:spLocks noRot="1" noChangeAspect="1" noMove="1" noResize="1" noEditPoints="1" noAdjustHandles="1" noChangeArrowheads="1" noChangeShapeType="1" noTextEdit="1"/>
              </p:cNvSpPr>
              <p:nvPr/>
            </p:nvSpPr>
            <p:spPr>
              <a:xfrm>
                <a:off x="1692474" y="3637967"/>
                <a:ext cx="4515339"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5583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a:extLst>
              <a:ext uri="{FF2B5EF4-FFF2-40B4-BE49-F238E27FC236}">
                <a16:creationId xmlns:a16="http://schemas.microsoft.com/office/drawing/2014/main" id="{557723D4-FE8F-4651-9880-4A27D698D993}"/>
              </a:ext>
            </a:extLst>
          </p:cNvPr>
          <p:cNvPicPr>
            <a:picLocks noChangeAspect="1"/>
          </p:cNvPicPr>
          <p:nvPr/>
        </p:nvPicPr>
        <p:blipFill rotWithShape="1">
          <a:blip r:embed="rId3"/>
          <a:srcRect r="34641" b="3432"/>
          <a:stretch/>
        </p:blipFill>
        <p:spPr>
          <a:xfrm>
            <a:off x="2258768" y="148161"/>
            <a:ext cx="3066033" cy="5021879"/>
          </a:xfrm>
          <a:prstGeom prst="rect">
            <a:avLst/>
          </a:prstGeom>
        </p:spPr>
      </p:pic>
      <p:pic>
        <p:nvPicPr>
          <p:cNvPr id="3" name="图片 2">
            <a:extLst>
              <a:ext uri="{FF2B5EF4-FFF2-40B4-BE49-F238E27FC236}">
                <a16:creationId xmlns:a16="http://schemas.microsoft.com/office/drawing/2014/main" id="{C5B7AECF-A3E3-485D-A478-28BE888CE921}"/>
              </a:ext>
            </a:extLst>
          </p:cNvPr>
          <p:cNvPicPr>
            <a:picLocks noChangeAspect="1"/>
          </p:cNvPicPr>
          <p:nvPr/>
        </p:nvPicPr>
        <p:blipFill rotWithShape="1">
          <a:blip r:embed="rId4"/>
          <a:srcRect r="55317" b="6000"/>
          <a:stretch/>
        </p:blipFill>
        <p:spPr>
          <a:xfrm>
            <a:off x="5599891" y="557536"/>
            <a:ext cx="2520280" cy="4203128"/>
          </a:xfrm>
          <a:prstGeom prst="rect">
            <a:avLst/>
          </a:prstGeom>
        </p:spPr>
      </p:pic>
    </p:spTree>
    <p:extLst>
      <p:ext uri="{BB962C8B-B14F-4D97-AF65-F5344CB8AC3E}">
        <p14:creationId xmlns:p14="http://schemas.microsoft.com/office/powerpoint/2010/main" val="1699303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646331"/>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求矩阵对应的行列式的值、求逆、求特征值与特征向量等运算是矩阵明显区别于数组的运算，也由</a:t>
            </a:r>
            <a:r>
              <a:rPr lang="en-US" altLang="zh-CN" dirty="0"/>
              <a:t>NumPy</a:t>
            </a:r>
            <a:r>
              <a:rPr lang="zh-CN" altLang="zh-CN" dirty="0"/>
              <a:t>内置方法实现</a:t>
            </a:r>
            <a:r>
              <a:rPr lang="zh-CN" altLang="en-US" dirty="0"/>
              <a:t>。</a:t>
            </a:r>
          </a:p>
        </p:txBody>
      </p:sp>
      <p:pic>
        <p:nvPicPr>
          <p:cNvPr id="2" name="图片 1">
            <a:extLst>
              <a:ext uri="{FF2B5EF4-FFF2-40B4-BE49-F238E27FC236}">
                <a16:creationId xmlns:a16="http://schemas.microsoft.com/office/drawing/2014/main" id="{94E2CA24-B1BF-47A7-9C02-1E520BF36458}"/>
              </a:ext>
            </a:extLst>
          </p:cNvPr>
          <p:cNvPicPr>
            <a:picLocks noChangeAspect="1"/>
          </p:cNvPicPr>
          <p:nvPr/>
        </p:nvPicPr>
        <p:blipFill rotWithShape="1">
          <a:blip r:embed="rId3"/>
          <a:srcRect r="40029"/>
          <a:stretch/>
        </p:blipFill>
        <p:spPr>
          <a:xfrm>
            <a:off x="756370" y="1496372"/>
            <a:ext cx="3240360" cy="3901764"/>
          </a:xfrm>
          <a:prstGeom prst="rect">
            <a:avLst/>
          </a:prstGeom>
        </p:spPr>
      </p:pic>
      <p:pic>
        <p:nvPicPr>
          <p:cNvPr id="3" name="图片 2">
            <a:extLst>
              <a:ext uri="{FF2B5EF4-FFF2-40B4-BE49-F238E27FC236}">
                <a16:creationId xmlns:a16="http://schemas.microsoft.com/office/drawing/2014/main" id="{65EAD01F-9875-43C5-B4B5-36A76EAD9B28}"/>
              </a:ext>
            </a:extLst>
          </p:cNvPr>
          <p:cNvPicPr>
            <a:picLocks noChangeAspect="1"/>
          </p:cNvPicPr>
          <p:nvPr/>
        </p:nvPicPr>
        <p:blipFill rotWithShape="1">
          <a:blip r:embed="rId4"/>
          <a:srcRect r="48933" b="8978"/>
          <a:stretch/>
        </p:blipFill>
        <p:spPr>
          <a:xfrm>
            <a:off x="4716810" y="1798068"/>
            <a:ext cx="2880320" cy="2987962"/>
          </a:xfrm>
          <a:prstGeom prst="rect">
            <a:avLst/>
          </a:prstGeom>
        </p:spPr>
      </p:pic>
    </p:spTree>
    <p:extLst>
      <p:ext uri="{BB962C8B-B14F-4D97-AF65-F5344CB8AC3E}">
        <p14:creationId xmlns:p14="http://schemas.microsoft.com/office/powerpoint/2010/main" val="692890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496944" cy="64633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此外，矩阵运算也往往与线性方程组的求解问题联系在一起，因为线性方程组可以用矩阵加以描述，如下列两种方式是可以互换的：</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EDA6EB3-D89B-4448-B09F-5875B931543A}"/>
                  </a:ext>
                </a:extLst>
              </p:cNvPr>
              <p:cNvSpPr/>
              <p:nvPr/>
            </p:nvSpPr>
            <p:spPr>
              <a:xfrm>
                <a:off x="1648782" y="1532894"/>
                <a:ext cx="5848023"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r>
                                  <a:rPr lang="zh-CN" altLang="en-US">
                                    <a:latin typeface="Cambria Math" panose="02040503050406030204" pitchFamily="18" charset="0"/>
                                  </a:rPr>
                                  <m:t>3</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−2</m:t>
                                </m:r>
                                <m:r>
                                  <a:rPr lang="zh-CN" altLang="en-US" i="1">
                                    <a:latin typeface="Cambria Math" panose="02040503050406030204" pitchFamily="18" charset="0"/>
                                  </a:rPr>
                                  <m:t>𝑧</m:t>
                                </m:r>
                                <m:r>
                                  <a:rPr lang="zh-CN" altLang="en-US" i="0">
                                    <a:latin typeface="Cambria Math" panose="02040503050406030204" pitchFamily="18" charset="0"/>
                                  </a:rPr>
                                  <m:t>=5</m:t>
                                </m:r>
                              </m:e>
                            </m:mr>
                            <m:m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+4</m:t>
                                </m:r>
                                <m:r>
                                  <a:rPr lang="zh-CN" altLang="en-US" i="1">
                                    <a:latin typeface="Cambria Math" panose="02040503050406030204" pitchFamily="18" charset="0"/>
                                  </a:rPr>
                                  <m:t>𝑧</m:t>
                                </m:r>
                                <m:r>
                                  <a:rPr lang="zh-CN" altLang="en-US" i="0">
                                    <a:latin typeface="Cambria Math" panose="02040503050406030204" pitchFamily="18" charset="0"/>
                                  </a:rPr>
                                  <m:t>=−2</m:t>
                                </m:r>
                              </m:e>
                            </m:mr>
                            <m:mr>
                              <m:e>
                                <m:r>
                                  <a:rPr lang="zh-CN" altLang="en-US" i="0">
                                    <a:latin typeface="Cambria Math" panose="02040503050406030204" pitchFamily="18" charset="0"/>
                                  </a:rPr>
                                  <m:t>2</m:t>
                                </m:r>
                                <m:r>
                                  <a:rPr lang="zh-CN" altLang="en-US" i="1">
                                    <a:latin typeface="Cambria Math" panose="02040503050406030204" pitchFamily="18" charset="0"/>
                                  </a:rPr>
                                  <m:t>𝑥</m:t>
                                </m:r>
                                <m:r>
                                  <a:rPr lang="zh-CN" altLang="en-US" i="0">
                                    <a:latin typeface="Cambria Math" panose="02040503050406030204" pitchFamily="18" charset="0"/>
                                  </a:rPr>
                                  <m:t>+3</m:t>
                                </m:r>
                                <m:r>
                                  <a:rPr lang="zh-CN" altLang="en-US" i="1">
                                    <a:latin typeface="Cambria Math" panose="02040503050406030204" pitchFamily="18" charset="0"/>
                                  </a:rPr>
                                  <m:t>𝑧</m:t>
                                </m:r>
                                <m:r>
                                  <a:rPr lang="zh-CN" altLang="en-US" i="0">
                                    <a:latin typeface="Cambria Math" panose="02040503050406030204" pitchFamily="18" charset="0"/>
                                  </a:rPr>
                                  <m:t>=2.5</m:t>
                                </m:r>
                              </m:e>
                            </m:mr>
                          </m:m>
                        </m:e>
                      </m:d>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3</m:t>
                                </m:r>
                              </m:e>
                              <m:e>
                                <m:r>
                                  <a:rPr lang="zh-CN" altLang="en-US" i="0">
                                    <a:latin typeface="Cambria Math" panose="02040503050406030204" pitchFamily="18" charset="0"/>
                                  </a:rPr>
                                  <m:t>1</m:t>
                                </m:r>
                              </m:e>
                              <m:e>
                                <m:r>
                                  <a:rPr lang="zh-CN" altLang="en-US" i="0">
                                    <a:latin typeface="Cambria Math" panose="02040503050406030204" pitchFamily="18" charset="0"/>
                                  </a:rPr>
                                  <m:t>−2</m:t>
                                </m:r>
                              </m:e>
                            </m:mr>
                            <m:mr>
                              <m:e>
                                <m:r>
                                  <a:rPr lang="zh-CN" altLang="en-US" i="0">
                                    <a:latin typeface="Cambria Math" panose="02040503050406030204" pitchFamily="18" charset="0"/>
                                  </a:rPr>
                                  <m:t>1</m:t>
                                </m:r>
                              </m:e>
                              <m:e>
                                <m:r>
                                  <a:rPr lang="zh-CN" altLang="en-US" i="0">
                                    <a:latin typeface="Cambria Math" panose="02040503050406030204" pitchFamily="18" charset="0"/>
                                  </a:rPr>
                                  <m:t>−1</m:t>
                                </m:r>
                              </m:e>
                              <m:e>
                                <m:r>
                                  <a:rPr lang="zh-CN" altLang="en-US" i="0">
                                    <a:latin typeface="Cambria Math" panose="02040503050406030204" pitchFamily="18" charset="0"/>
                                  </a:rPr>
                                  <m:t>4</m:t>
                                </m:r>
                              </m:e>
                            </m:mr>
                            <m:mr>
                              <m:e>
                                <m:r>
                                  <a:rPr lang="zh-CN" altLang="en-US" i="0">
                                    <a:latin typeface="Cambria Math" panose="02040503050406030204" pitchFamily="18" charset="0"/>
                                  </a:rPr>
                                  <m:t>2</m:t>
                                </m:r>
                              </m:e>
                              <m:e>
                                <m:r>
                                  <a:rPr lang="zh-CN" altLang="en-US" i="0">
                                    <a:latin typeface="Cambria Math" panose="02040503050406030204" pitchFamily="18" charset="0"/>
                                  </a:rPr>
                                  <m:t>0</m:t>
                                </m:r>
                              </m:e>
                              <m:e>
                                <m:r>
                                  <a:rPr lang="zh-CN" altLang="en-US" i="0">
                                    <a:latin typeface="Cambria Math" panose="02040503050406030204" pitchFamily="18" charset="0"/>
                                  </a:rPr>
                                  <m:t>3</m:t>
                                </m:r>
                              </m:e>
                            </m:mr>
                          </m:m>
                        </m:e>
                      </m:d>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r>
                                  <a:rPr lang="zh-CN" altLang="en-US" i="1">
                                    <a:latin typeface="Cambria Math" panose="02040503050406030204" pitchFamily="18" charset="0"/>
                                  </a:rPr>
                                  <m:t>𝑥</m:t>
                                </m:r>
                              </m:e>
                            </m:mr>
                            <m:mr>
                              <m:e>
                                <m:r>
                                  <a:rPr lang="zh-CN" altLang="en-US" i="1">
                                    <a:latin typeface="Cambria Math" panose="02040503050406030204" pitchFamily="18" charset="0"/>
                                  </a:rPr>
                                  <m:t>𝑦</m:t>
                                </m:r>
                              </m:e>
                            </m:mr>
                            <m:mr>
                              <m:e>
                                <m:r>
                                  <a:rPr lang="zh-CN" altLang="en-US" i="1">
                                    <a:latin typeface="Cambria Math" panose="02040503050406030204" pitchFamily="18" charset="0"/>
                                  </a:rPr>
                                  <m:t>𝑧</m:t>
                                </m:r>
                              </m:e>
                            </m:mr>
                          </m:m>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5</m:t>
                                </m:r>
                              </m:e>
                            </m:mr>
                            <m:mr>
                              <m:e>
                                <m:r>
                                  <a:rPr lang="zh-CN" altLang="en-US" i="0">
                                    <a:latin typeface="Cambria Math" panose="02040503050406030204" pitchFamily="18" charset="0"/>
                                  </a:rPr>
                                  <m:t>−2</m:t>
                                </m:r>
                              </m:e>
                            </m:mr>
                            <m:mr>
                              <m:e>
                                <m:r>
                                  <a:rPr lang="zh-CN" altLang="en-US" i="0">
                                    <a:latin typeface="Cambria Math" panose="02040503050406030204" pitchFamily="18" charset="0"/>
                                  </a:rPr>
                                  <m:t>2.5</m:t>
                                </m:r>
                              </m:e>
                            </m:mr>
                          </m:m>
                        </m:e>
                      </m:d>
                    </m:oMath>
                  </m:oMathPara>
                </a14:m>
                <a:endParaRPr lang="zh-CN" altLang="en-US" dirty="0"/>
              </a:p>
            </p:txBody>
          </p:sp>
        </mc:Choice>
        <mc:Fallback xmlns="">
          <p:sp>
            <p:nvSpPr>
              <p:cNvPr id="2" name="矩形 1">
                <a:extLst>
                  <a:ext uri="{FF2B5EF4-FFF2-40B4-BE49-F238E27FC236}">
                    <a16:creationId xmlns:a16="http://schemas.microsoft.com/office/drawing/2014/main" id="{AEDA6EB3-D89B-4448-B09F-5875B931543A}"/>
                  </a:ext>
                </a:extLst>
              </p:cNvPr>
              <p:cNvSpPr>
                <a:spLocks noRot="1" noChangeAspect="1" noMove="1" noResize="1" noEditPoints="1" noAdjustHandles="1" noChangeArrowheads="1" noChangeShapeType="1" noTextEdit="1"/>
              </p:cNvSpPr>
              <p:nvPr/>
            </p:nvSpPr>
            <p:spPr>
              <a:xfrm>
                <a:off x="1648782" y="1532894"/>
                <a:ext cx="5848023" cy="976614"/>
              </a:xfrm>
              <a:prstGeom prst="rect">
                <a:avLst/>
              </a:prstGeom>
              <a:blipFill>
                <a:blip r:embed="rId3"/>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D121522-74D9-44FF-A395-D0FD4E4A6DFE}"/>
              </a:ext>
            </a:extLst>
          </p:cNvPr>
          <p:cNvPicPr>
            <a:picLocks noChangeAspect="1"/>
          </p:cNvPicPr>
          <p:nvPr/>
        </p:nvPicPr>
        <p:blipFill rotWithShape="1">
          <a:blip r:embed="rId4"/>
          <a:srcRect r="32373"/>
          <a:stretch/>
        </p:blipFill>
        <p:spPr>
          <a:xfrm>
            <a:off x="540346" y="2691639"/>
            <a:ext cx="3816424" cy="2490216"/>
          </a:xfrm>
          <a:prstGeom prst="rect">
            <a:avLst/>
          </a:prstGeom>
        </p:spPr>
      </p:pic>
      <p:pic>
        <p:nvPicPr>
          <p:cNvPr id="4" name="图片 3">
            <a:extLst>
              <a:ext uri="{FF2B5EF4-FFF2-40B4-BE49-F238E27FC236}">
                <a16:creationId xmlns:a16="http://schemas.microsoft.com/office/drawing/2014/main" id="{80E7E8BD-D5DB-46E1-A4C9-14B7F6C003DE}"/>
              </a:ext>
            </a:extLst>
          </p:cNvPr>
          <p:cNvPicPr>
            <a:picLocks noChangeAspect="1"/>
          </p:cNvPicPr>
          <p:nvPr/>
        </p:nvPicPr>
        <p:blipFill rotWithShape="1">
          <a:blip r:embed="rId5"/>
          <a:srcRect r="67227" b="9124"/>
          <a:stretch/>
        </p:blipFill>
        <p:spPr>
          <a:xfrm>
            <a:off x="4782580" y="2691639"/>
            <a:ext cx="2323684" cy="2165752"/>
          </a:xfrm>
          <a:prstGeom prst="rect">
            <a:avLst/>
          </a:prstGeom>
        </p:spPr>
      </p:pic>
    </p:spTree>
    <p:extLst>
      <p:ext uri="{BB962C8B-B14F-4D97-AF65-F5344CB8AC3E}">
        <p14:creationId xmlns:p14="http://schemas.microsoft.com/office/powerpoint/2010/main" val="4071881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200329"/>
          </a:xfrm>
          <a:prstGeom prst="rect">
            <a:avLst/>
          </a:prstGeom>
          <a:noFill/>
        </p:spPr>
        <p:txBody>
          <a:bodyPr wrap="square" rtlCol="0" anchor="t">
            <a:spAutoFit/>
          </a:bodyPr>
          <a:lstStyle/>
          <a:p>
            <a:pPr latinLnBrk="1"/>
            <a:r>
              <a:rPr lang="en-US" altLang="zh-CN" dirty="0"/>
              <a:t>NumPy</a:t>
            </a:r>
            <a:r>
              <a:rPr lang="zh-CN" altLang="zh-CN" dirty="0"/>
              <a:t>提供的数组</a:t>
            </a:r>
            <a:r>
              <a:rPr lang="en-US" altLang="zh-CN" dirty="0"/>
              <a:t>/</a:t>
            </a:r>
            <a:r>
              <a:rPr lang="zh-CN" altLang="zh-CN" dirty="0"/>
              <a:t>矩阵运算工具已成为金融数据挖掘算法数学计算的基础。本章内容仅涉及了少量的</a:t>
            </a:r>
            <a:r>
              <a:rPr lang="en-US" altLang="zh-CN" dirty="0"/>
              <a:t>NumPy</a:t>
            </a:r>
            <a:r>
              <a:rPr lang="zh-CN" altLang="zh-CN" dirty="0"/>
              <a:t>数组操作与矩阵运算方法，在实际应用时还远远不够，建议读者参阅专门的</a:t>
            </a:r>
            <a:r>
              <a:rPr lang="en-US" altLang="zh-CN" dirty="0"/>
              <a:t>NumPy</a:t>
            </a:r>
            <a:r>
              <a:rPr lang="zh-CN" altLang="zh-CN" dirty="0"/>
              <a:t>教程，从而更加深入的理解与掌握</a:t>
            </a:r>
            <a:r>
              <a:rPr lang="en-US" altLang="zh-CN" dirty="0"/>
              <a:t>NumPy</a:t>
            </a:r>
            <a:r>
              <a:rPr lang="zh-CN" altLang="zh-CN" dirty="0"/>
              <a:t>的数组操作与矩阵运算内容，为学习金融数据挖掘算法打好基础。</a:t>
            </a:r>
          </a:p>
        </p:txBody>
      </p:sp>
    </p:spTree>
    <p:extLst>
      <p:ext uri="{BB962C8B-B14F-4D97-AF65-F5344CB8AC3E}">
        <p14:creationId xmlns:p14="http://schemas.microsoft.com/office/powerpoint/2010/main" val="2070170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720725" y="1075055"/>
            <a:ext cx="8002270" cy="320087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绝大多数高级程序设计语言都支持将多个相同类型数据组成一个数组，并提供一系列数组操作方法。</a:t>
            </a:r>
            <a:endParaRPr lang="en-US" altLang="zh-CN" sz="2400" dirty="0"/>
          </a:p>
          <a:p>
            <a:pPr marL="342900" lvl="0" indent="-342900">
              <a:spcBef>
                <a:spcPts val="600"/>
              </a:spcBef>
              <a:buSzPct val="75000"/>
              <a:buFont typeface="Wingdings" panose="05000000000000000000" pitchFamily="2" charset="2"/>
              <a:buChar char="l"/>
            </a:pPr>
            <a:r>
              <a:rPr lang="en-US" altLang="zh-CN" sz="2400" dirty="0"/>
              <a:t>Python</a:t>
            </a:r>
            <a:r>
              <a:rPr lang="zh-CN" altLang="en-US" sz="2400" dirty="0"/>
              <a:t>不直接支持数组操作，尽管使用列表运算也可以实现简单的数组操作和矩阵计算，但它并不具备有效处理复杂数组与矩阵运算的能力。</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程序包</a:t>
            </a:r>
            <a:r>
              <a:rPr lang="en-US" altLang="zh-CN" sz="2400" dirty="0" err="1"/>
              <a:t>NumPy</a:t>
            </a:r>
            <a:r>
              <a:rPr lang="en-US" altLang="zh-CN" sz="2400" dirty="0"/>
              <a:t> </a:t>
            </a:r>
            <a:r>
              <a:rPr lang="zh-CN" altLang="en-US" sz="2400" dirty="0"/>
              <a:t>为</a:t>
            </a:r>
            <a:r>
              <a:rPr lang="en-US" altLang="zh-CN" sz="2400" dirty="0"/>
              <a:t>Python</a:t>
            </a:r>
            <a:r>
              <a:rPr lang="zh-CN" altLang="en-US" sz="2400" dirty="0"/>
              <a:t>提供了大量高效实现复杂数组和矩阵运算的函数，</a:t>
            </a:r>
            <a:r>
              <a:rPr lang="en-US" altLang="zh-CN" sz="2400" dirty="0"/>
              <a:t>Python</a:t>
            </a:r>
            <a:r>
              <a:rPr lang="zh-CN" altLang="en-US" sz="2400" dirty="0"/>
              <a:t>程序开发者可以利用这些函数轻松地实现复杂数组与矩阵的运算。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7B6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04</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456047" y="2151931"/>
            <a:ext cx="2396810" cy="707886"/>
          </a:xfrm>
          <a:prstGeom prst="rect">
            <a:avLst/>
          </a:prstGeom>
          <a:noFill/>
        </p:spPr>
        <p:txBody>
          <a:bodyPr wrap="none" rtlCol="0">
            <a:spAutoFit/>
          </a:bodyPr>
          <a:lstStyle/>
          <a:p>
            <a:r>
              <a:rPr lang="zh-CN" altLang="en-US" sz="4000" b="1" spc="300" dirty="0">
                <a:solidFill>
                  <a:schemeClr val="accent1"/>
                </a:solidFill>
                <a:latin typeface="黑体" panose="02010600030101010101" charset="-122"/>
                <a:ea typeface="黑体" panose="02010600030101010101" charset="-122"/>
              </a:rPr>
              <a:t>综合应用</a:t>
            </a:r>
          </a:p>
        </p:txBody>
      </p:sp>
    </p:spTree>
    <p:extLst>
      <p:ext uri="{BB962C8B-B14F-4D97-AF65-F5344CB8AC3E}">
        <p14:creationId xmlns:p14="http://schemas.microsoft.com/office/powerpoint/2010/main" val="3237473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4322" y="844352"/>
            <a:ext cx="8352928" cy="2308324"/>
          </a:xfrm>
          <a:prstGeom prst="rect">
            <a:avLst/>
          </a:prstGeom>
          <a:noFill/>
        </p:spPr>
        <p:txBody>
          <a:bodyPr wrap="square" rtlCol="0" anchor="t">
            <a:spAutoFit/>
          </a:bodyPr>
          <a:lstStyle/>
          <a:p>
            <a:pPr latinLnBrk="0"/>
            <a:r>
              <a:rPr lang="zh-CN" altLang="zh-CN" dirty="0"/>
              <a:t>读者通过本章前述内容的学习，应该基本掌握了利用</a:t>
            </a:r>
            <a:r>
              <a:rPr lang="en-US" altLang="zh-CN" dirty="0"/>
              <a:t>NumPy</a:t>
            </a:r>
            <a:r>
              <a:rPr lang="zh-CN" altLang="zh-CN" dirty="0"/>
              <a:t>实现多维数组运算和矩阵运算的方法。本节再结合两个综合性实例，帮助读者更深入地理解</a:t>
            </a:r>
            <a:r>
              <a:rPr lang="en-US" altLang="zh-CN" dirty="0"/>
              <a:t>NumPy</a:t>
            </a:r>
            <a:r>
              <a:rPr lang="zh-CN" altLang="zh-CN" dirty="0"/>
              <a:t>科学计算包的应用。</a:t>
            </a:r>
            <a:endParaRPr lang="en-US" altLang="zh-CN" dirty="0"/>
          </a:p>
          <a:p>
            <a:pPr latinLnBrk="0"/>
            <a:endParaRPr lang="en-US" altLang="zh-CN" dirty="0"/>
          </a:p>
          <a:p>
            <a:pPr latinLnBrk="0"/>
            <a:endParaRPr lang="en-US" altLang="zh-CN" dirty="0"/>
          </a:p>
          <a:p>
            <a:pPr latinLnBrk="0"/>
            <a:endParaRPr lang="en-US" altLang="zh-CN" dirty="0"/>
          </a:p>
          <a:p>
            <a:pPr latinLnBrk="0"/>
            <a:r>
              <a:rPr lang="en-US" altLang="zh-CN" dirty="0"/>
              <a:t>【</a:t>
            </a:r>
            <a:r>
              <a:rPr lang="zh-CN" altLang="en-US" dirty="0"/>
              <a:t>例 </a:t>
            </a:r>
            <a:r>
              <a:rPr lang="en-US" altLang="zh-CN" dirty="0"/>
              <a:t>3 13】</a:t>
            </a:r>
            <a:r>
              <a:rPr lang="zh-CN" altLang="en-US" dirty="0"/>
              <a:t>使用</a:t>
            </a:r>
            <a:r>
              <a:rPr lang="en-US" altLang="zh-CN" dirty="0"/>
              <a:t>NumPy</a:t>
            </a:r>
            <a:r>
              <a:rPr lang="zh-CN" altLang="en-US" dirty="0"/>
              <a:t>的内建随机数发生器生成随机整数数组、符合正态分布的二维数组，计算数组的最大值、最小值，对数组进行排序操作。</a:t>
            </a:r>
            <a:endParaRPr lang="zh-CN" altLang="zh-CN" dirty="0"/>
          </a:p>
        </p:txBody>
      </p:sp>
    </p:spTree>
    <p:extLst>
      <p:ext uri="{BB962C8B-B14F-4D97-AF65-F5344CB8AC3E}">
        <p14:creationId xmlns:p14="http://schemas.microsoft.com/office/powerpoint/2010/main" val="45274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19FBE6-78A8-41DB-9260-B4ADA189F31C}"/>
              </a:ext>
            </a:extLst>
          </p:cNvPr>
          <p:cNvPicPr>
            <a:picLocks noChangeAspect="1"/>
          </p:cNvPicPr>
          <p:nvPr/>
        </p:nvPicPr>
        <p:blipFill rotWithShape="1">
          <a:blip r:embed="rId3"/>
          <a:srcRect r="17995"/>
          <a:stretch/>
        </p:blipFill>
        <p:spPr>
          <a:xfrm>
            <a:off x="180306" y="124272"/>
            <a:ext cx="3690073" cy="5145088"/>
          </a:xfrm>
          <a:prstGeom prst="rect">
            <a:avLst/>
          </a:prstGeom>
        </p:spPr>
      </p:pic>
      <p:pic>
        <p:nvPicPr>
          <p:cNvPr id="4" name="图片 3">
            <a:extLst>
              <a:ext uri="{FF2B5EF4-FFF2-40B4-BE49-F238E27FC236}">
                <a16:creationId xmlns:a16="http://schemas.microsoft.com/office/drawing/2014/main" id="{BC80979B-AC54-421E-9224-45F9498B2389}"/>
              </a:ext>
            </a:extLst>
          </p:cNvPr>
          <p:cNvPicPr>
            <a:picLocks noChangeAspect="1"/>
          </p:cNvPicPr>
          <p:nvPr/>
        </p:nvPicPr>
        <p:blipFill>
          <a:blip r:embed="rId4"/>
          <a:stretch>
            <a:fillRect/>
          </a:stretch>
        </p:blipFill>
        <p:spPr>
          <a:xfrm>
            <a:off x="3882288" y="1276400"/>
            <a:ext cx="5145428" cy="2994664"/>
          </a:xfrm>
          <a:prstGeom prst="rect">
            <a:avLst/>
          </a:prstGeom>
        </p:spPr>
      </p:pic>
    </p:spTree>
    <p:extLst>
      <p:ext uri="{BB962C8B-B14F-4D97-AF65-F5344CB8AC3E}">
        <p14:creationId xmlns:p14="http://schemas.microsoft.com/office/powerpoint/2010/main" val="2903644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68538" y="268288"/>
            <a:ext cx="6877050"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a:t>
            </a:r>
            <a:r>
              <a:rPr lang="zh-CN" altLang="en-US" sz="2000" dirty="0"/>
              <a:t>例 </a:t>
            </a:r>
            <a:r>
              <a:rPr lang="en-US" altLang="zh-CN" sz="2000" dirty="0"/>
              <a:t>3 14】</a:t>
            </a:r>
            <a:r>
              <a:rPr lang="zh-CN" altLang="en-US" sz="2000" dirty="0"/>
              <a:t>是二维数组元素的索引、切片及三角函数运算。</a:t>
            </a:r>
            <a:endParaRPr lang="en-US" altLang="zh-CN" sz="2000" dirty="0"/>
          </a:p>
        </p:txBody>
      </p:sp>
      <p:pic>
        <p:nvPicPr>
          <p:cNvPr id="3" name="图片 2">
            <a:extLst>
              <a:ext uri="{FF2B5EF4-FFF2-40B4-BE49-F238E27FC236}">
                <a16:creationId xmlns:a16="http://schemas.microsoft.com/office/drawing/2014/main" id="{636AFEF4-FB23-463C-9E18-8B7AE9AADC79}"/>
              </a:ext>
            </a:extLst>
          </p:cNvPr>
          <p:cNvPicPr>
            <a:picLocks noChangeAspect="1"/>
          </p:cNvPicPr>
          <p:nvPr/>
        </p:nvPicPr>
        <p:blipFill rotWithShape="1">
          <a:blip r:embed="rId3"/>
          <a:srcRect r="39659" b="3755"/>
          <a:stretch/>
        </p:blipFill>
        <p:spPr>
          <a:xfrm>
            <a:off x="1764482" y="678312"/>
            <a:ext cx="2376264" cy="4466776"/>
          </a:xfrm>
          <a:prstGeom prst="rect">
            <a:avLst/>
          </a:prstGeom>
        </p:spPr>
      </p:pic>
      <p:pic>
        <p:nvPicPr>
          <p:cNvPr id="4" name="图片 3">
            <a:extLst>
              <a:ext uri="{FF2B5EF4-FFF2-40B4-BE49-F238E27FC236}">
                <a16:creationId xmlns:a16="http://schemas.microsoft.com/office/drawing/2014/main" id="{3A113E73-E5AB-4749-9CD9-7CE62DF3D629}"/>
              </a:ext>
            </a:extLst>
          </p:cNvPr>
          <p:cNvPicPr>
            <a:picLocks noChangeAspect="1"/>
          </p:cNvPicPr>
          <p:nvPr/>
        </p:nvPicPr>
        <p:blipFill rotWithShape="1">
          <a:blip r:embed="rId4"/>
          <a:srcRect r="56816" b="6278"/>
          <a:stretch/>
        </p:blipFill>
        <p:spPr>
          <a:xfrm>
            <a:off x="4489222" y="871792"/>
            <a:ext cx="2435682" cy="4005008"/>
          </a:xfrm>
          <a:prstGeom prst="rect">
            <a:avLst/>
          </a:prstGeom>
        </p:spPr>
      </p:pic>
    </p:spTree>
    <p:extLst>
      <p:ext uri="{BB962C8B-B14F-4D97-AF65-F5344CB8AC3E}">
        <p14:creationId xmlns:p14="http://schemas.microsoft.com/office/powerpoint/2010/main" val="1597573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127727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基于</a:t>
            </a:r>
            <a:r>
              <a:rPr lang="en-US" altLang="zh-CN" sz="2400" dirty="0" err="1"/>
              <a:t>NumPy</a:t>
            </a:r>
            <a:r>
              <a:rPr lang="zh-CN" altLang="en-US" sz="2400" dirty="0"/>
              <a:t>科学计算包，详细介绍了数组创建、数组操作和矩阵运算等基本内容。</a:t>
            </a:r>
            <a:endParaRPr lang="en-US" altLang="zh-CN" sz="2400" dirty="0"/>
          </a:p>
          <a:p>
            <a:pPr marL="342900" lvl="0" indent="-342900">
              <a:spcBef>
                <a:spcPts val="600"/>
              </a:spcBef>
              <a:buSzPct val="75000"/>
              <a:buFont typeface="Wingdings" panose="05000000000000000000" pitchFamily="2" charset="2"/>
              <a:buChar char="l"/>
            </a:pPr>
            <a:r>
              <a:rPr lang="zh-CN" altLang="en-US" sz="2400" dirty="0"/>
              <a:t>本章内容是进一步学习金融数据挖掘相关内容的基础。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1800493"/>
          </a:xfrm>
          <a:prstGeom prst="rect">
            <a:avLst/>
          </a:prstGeom>
          <a:noFill/>
        </p:spPr>
        <p:txBody>
          <a:bodyPr wrap="square" rtlCol="0" anchor="t">
            <a:spAutoFit/>
          </a:bodyPr>
          <a:lstStyle/>
          <a:p>
            <a:pPr lvl="0">
              <a:spcBef>
                <a:spcPts val="600"/>
              </a:spcBef>
              <a:buSzPct val="75000"/>
            </a:pPr>
            <a:r>
              <a:rPr lang="en-US" altLang="zh-CN" sz="2400" dirty="0"/>
              <a:t>1. </a:t>
            </a:r>
            <a:r>
              <a:rPr lang="zh-CN" altLang="en-US" sz="2400" dirty="0"/>
              <a:t>向量与矩阵</a:t>
            </a:r>
          </a:p>
          <a:p>
            <a:pPr lvl="0">
              <a:spcBef>
                <a:spcPts val="600"/>
              </a:spcBef>
              <a:buSzPct val="75000"/>
            </a:pPr>
            <a:r>
              <a:rPr lang="en-US" altLang="zh-CN" sz="2400" dirty="0"/>
              <a:t>2. </a:t>
            </a:r>
            <a:r>
              <a:rPr lang="zh-CN" altLang="en-US" sz="2400" dirty="0"/>
              <a:t>矩阵索引、切片</a:t>
            </a:r>
          </a:p>
          <a:p>
            <a:pPr lvl="0">
              <a:spcBef>
                <a:spcPts val="600"/>
              </a:spcBef>
              <a:buSzPct val="75000"/>
            </a:pPr>
            <a:r>
              <a:rPr lang="en-US" altLang="zh-CN" sz="2400" dirty="0"/>
              <a:t>3. </a:t>
            </a:r>
            <a:r>
              <a:rPr lang="zh-CN" altLang="en-US" sz="2400" dirty="0"/>
              <a:t>矩阵乘法、向量内积</a:t>
            </a:r>
          </a:p>
          <a:p>
            <a:pPr lvl="0">
              <a:spcBef>
                <a:spcPts val="600"/>
              </a:spcBef>
              <a:buSzPct val="75000"/>
            </a:pPr>
            <a:r>
              <a:rPr lang="en-US" altLang="zh-CN" sz="2400" dirty="0"/>
              <a:t>4. </a:t>
            </a:r>
            <a:r>
              <a:rPr lang="zh-CN" altLang="en-US" sz="2400" dirty="0"/>
              <a:t>矩阵转置、逆、特征向量、特征值</a:t>
            </a:r>
          </a:p>
        </p:txBody>
      </p:sp>
    </p:spTree>
    <p:extLst>
      <p:ext uri="{BB962C8B-B14F-4D97-AF65-F5344CB8AC3E}">
        <p14:creationId xmlns:p14="http://schemas.microsoft.com/office/powerpoint/2010/main" val="3865856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3554819"/>
          </a:xfrm>
          <a:prstGeom prst="rect">
            <a:avLst/>
          </a:prstGeom>
          <a:noFill/>
        </p:spPr>
        <p:txBody>
          <a:bodyPr wrap="square" rtlCol="0" anchor="t">
            <a:spAutoFit/>
          </a:bodyPr>
          <a:lstStyle/>
          <a:p>
            <a:pPr lvl="0">
              <a:spcBef>
                <a:spcPts val="600"/>
              </a:spcBef>
              <a:buSzPct val="75000"/>
            </a:pPr>
            <a:r>
              <a:rPr lang="en-US" altLang="zh-CN" sz="2000" dirty="0"/>
              <a:t>1. </a:t>
            </a:r>
            <a:r>
              <a:rPr lang="zh-CN" altLang="en-US" sz="2000" dirty="0"/>
              <a:t>在</a:t>
            </a:r>
            <a:r>
              <a:rPr lang="en-US" altLang="zh-CN" sz="2000" dirty="0" err="1"/>
              <a:t>Spyder</a:t>
            </a:r>
            <a:r>
              <a:rPr lang="zh-CN" altLang="en-US" sz="2000" dirty="0"/>
              <a:t>开发环境中验证本章所有示例程序。</a:t>
            </a:r>
          </a:p>
          <a:p>
            <a:pPr lvl="0">
              <a:spcBef>
                <a:spcPts val="600"/>
              </a:spcBef>
              <a:buSzPct val="75000"/>
            </a:pPr>
            <a:r>
              <a:rPr lang="en-US" altLang="zh-CN" sz="2000" dirty="0"/>
              <a:t>2. </a:t>
            </a:r>
            <a:r>
              <a:rPr lang="zh-CN" altLang="en-US" sz="2000" dirty="0"/>
              <a:t>编写程序完成以下任务：</a:t>
            </a:r>
          </a:p>
          <a:p>
            <a:pPr lvl="0">
              <a:spcBef>
                <a:spcPts val="600"/>
              </a:spcBef>
              <a:buSzPct val="75000"/>
            </a:pPr>
            <a:r>
              <a:rPr lang="zh-CN" altLang="en-US" sz="2000" dirty="0"/>
              <a:t>（</a:t>
            </a:r>
            <a:r>
              <a:rPr lang="en-US" altLang="zh-CN" sz="2000" dirty="0"/>
              <a:t>1</a:t>
            </a:r>
            <a:r>
              <a:rPr lang="zh-CN" altLang="en-US" sz="2000" dirty="0"/>
              <a:t>）生成一个</a:t>
            </a:r>
            <a:r>
              <a:rPr lang="en-US" altLang="zh-CN" sz="2000" dirty="0"/>
              <a:t>5*5</a:t>
            </a:r>
            <a:r>
              <a:rPr lang="zh-CN" altLang="en-US" sz="2000" dirty="0"/>
              <a:t>的矩阵，其元素是区间</a:t>
            </a:r>
            <a:r>
              <a:rPr lang="en-US" altLang="zh-CN" sz="2000" dirty="0"/>
              <a:t>[1,10]</a:t>
            </a:r>
            <a:r>
              <a:rPr lang="zh-CN" altLang="en-US" sz="2000" dirty="0"/>
              <a:t>中的随机整数。</a:t>
            </a:r>
          </a:p>
          <a:p>
            <a:pPr lvl="0">
              <a:spcBef>
                <a:spcPts val="600"/>
              </a:spcBef>
              <a:buSzPct val="75000"/>
            </a:pPr>
            <a:r>
              <a:rPr lang="zh-CN" altLang="en-US" sz="2000" dirty="0"/>
              <a:t>（</a:t>
            </a:r>
            <a:r>
              <a:rPr lang="en-US" altLang="zh-CN" sz="2000" dirty="0"/>
              <a:t>2</a:t>
            </a:r>
            <a:r>
              <a:rPr lang="zh-CN" altLang="en-US" sz="2000" dirty="0"/>
              <a:t>）生成一个</a:t>
            </a:r>
            <a:r>
              <a:rPr lang="en-US" altLang="zh-CN" sz="2000" dirty="0"/>
              <a:t>4*4</a:t>
            </a:r>
            <a:r>
              <a:rPr lang="zh-CN" altLang="en-US" sz="2000" dirty="0"/>
              <a:t>的矩阵，其元素符合正态分布。</a:t>
            </a:r>
          </a:p>
          <a:p>
            <a:pPr lvl="0">
              <a:spcBef>
                <a:spcPts val="600"/>
              </a:spcBef>
              <a:buSzPct val="75000"/>
            </a:pPr>
            <a:r>
              <a:rPr lang="zh-CN" altLang="en-US" sz="2000" dirty="0"/>
              <a:t>（</a:t>
            </a:r>
            <a:r>
              <a:rPr lang="en-US" altLang="zh-CN" sz="2000" dirty="0"/>
              <a:t>3</a:t>
            </a:r>
            <a:r>
              <a:rPr lang="zh-CN" altLang="en-US" sz="2000" dirty="0"/>
              <a:t>）将（</a:t>
            </a:r>
            <a:r>
              <a:rPr lang="en-US" altLang="zh-CN" sz="2000" dirty="0"/>
              <a:t>1</a:t>
            </a:r>
            <a:r>
              <a:rPr lang="zh-CN" altLang="en-US" sz="2000" dirty="0"/>
              <a:t>）中生成的矩阵中第</a:t>
            </a:r>
            <a:r>
              <a:rPr lang="en-US" altLang="zh-CN" sz="2000" dirty="0"/>
              <a:t>2</a:t>
            </a:r>
            <a:r>
              <a:rPr lang="zh-CN" altLang="en-US" sz="2000" dirty="0"/>
              <a:t>列元素全部赋值为</a:t>
            </a:r>
            <a:r>
              <a:rPr lang="en-US" altLang="zh-CN" sz="2000" dirty="0"/>
              <a:t>-1</a:t>
            </a:r>
            <a:r>
              <a:rPr lang="zh-CN" altLang="en-US" sz="2000" dirty="0"/>
              <a:t>；第</a:t>
            </a:r>
            <a:r>
              <a:rPr lang="en-US" altLang="zh-CN" sz="2000" dirty="0"/>
              <a:t>3</a:t>
            </a:r>
            <a:r>
              <a:rPr lang="zh-CN" altLang="en-US" sz="2000" dirty="0"/>
              <a:t>行元素全部赋值为</a:t>
            </a:r>
            <a:r>
              <a:rPr lang="en-US" altLang="zh-CN" sz="2000" dirty="0"/>
              <a:t>1000</a:t>
            </a:r>
            <a:r>
              <a:rPr lang="zh-CN" altLang="en-US" sz="2000" dirty="0"/>
              <a:t>；</a:t>
            </a:r>
          </a:p>
          <a:p>
            <a:pPr lvl="0">
              <a:spcBef>
                <a:spcPts val="600"/>
              </a:spcBef>
              <a:buSzPct val="75000"/>
            </a:pPr>
            <a:r>
              <a:rPr lang="zh-CN" altLang="en-US" sz="2000" dirty="0"/>
              <a:t>（</a:t>
            </a:r>
            <a:r>
              <a:rPr lang="en-US" altLang="zh-CN" sz="2000" dirty="0"/>
              <a:t>4</a:t>
            </a:r>
            <a:r>
              <a:rPr lang="zh-CN" altLang="en-US" sz="2000" dirty="0"/>
              <a:t>）生成一个</a:t>
            </a:r>
            <a:r>
              <a:rPr lang="en-US" altLang="zh-CN" sz="2000" dirty="0"/>
              <a:t>4*4</a:t>
            </a:r>
            <a:r>
              <a:rPr lang="zh-CN" altLang="en-US" sz="2000" dirty="0"/>
              <a:t>的矩阵</a:t>
            </a:r>
            <a:r>
              <a:rPr lang="en-US" altLang="zh-CN" sz="2000" dirty="0"/>
              <a:t>A</a:t>
            </a:r>
            <a:r>
              <a:rPr lang="zh-CN" altLang="en-US" sz="2000" dirty="0"/>
              <a:t>，其元素为区间</a:t>
            </a:r>
            <a:r>
              <a:rPr lang="en-US" altLang="zh-CN" sz="2000" dirty="0"/>
              <a:t>[-10,10]</a:t>
            </a:r>
            <a:r>
              <a:rPr lang="zh-CN" altLang="en-US" sz="2000" dirty="0"/>
              <a:t>中的随机整数。再随机生成一个由</a:t>
            </a:r>
            <a:r>
              <a:rPr lang="en-US" altLang="zh-CN" sz="2000" dirty="0"/>
              <a:t>4</a:t>
            </a:r>
            <a:r>
              <a:rPr lang="zh-CN" altLang="en-US" sz="2000" dirty="0"/>
              <a:t>个元素构成的列向量</a:t>
            </a:r>
            <a:r>
              <a:rPr lang="en-US" altLang="zh-CN" sz="2000" dirty="0"/>
              <a:t>b</a:t>
            </a:r>
            <a:r>
              <a:rPr lang="zh-CN" altLang="en-US" sz="2000" dirty="0"/>
              <a:t>，其元素为区间</a:t>
            </a:r>
            <a:r>
              <a:rPr lang="en-US" altLang="zh-CN" sz="2000" dirty="0"/>
              <a:t>[-5,5]</a:t>
            </a:r>
            <a:r>
              <a:rPr lang="zh-CN" altLang="en-US" sz="2000" dirty="0"/>
              <a:t>中的随机整数。对于线性方程组</a:t>
            </a:r>
            <a:r>
              <a:rPr lang="en-US" altLang="zh-CN" sz="2000" dirty="0"/>
              <a:t>Ax=b</a:t>
            </a:r>
            <a:r>
              <a:rPr lang="zh-CN" altLang="en-US" sz="2000" dirty="0"/>
              <a:t>，求矩阵</a:t>
            </a:r>
            <a:r>
              <a:rPr lang="en-US" altLang="zh-CN" sz="2000" dirty="0"/>
              <a:t>A</a:t>
            </a:r>
            <a:r>
              <a:rPr lang="zh-CN" altLang="en-US" sz="2000" dirty="0"/>
              <a:t>对应的行列式值，根据行列式值是否为</a:t>
            </a:r>
            <a:r>
              <a:rPr lang="en-US" altLang="zh-CN" sz="2000" dirty="0"/>
              <a:t>0</a:t>
            </a:r>
            <a:r>
              <a:rPr lang="zh-CN" altLang="en-US" sz="2000" dirty="0"/>
              <a:t>判断其是否有解，如果有解，求其解。</a:t>
            </a:r>
          </a:p>
        </p:txBody>
      </p:sp>
    </p:spTree>
    <p:extLst>
      <p:ext uri="{BB962C8B-B14F-4D97-AF65-F5344CB8AC3E}">
        <p14:creationId xmlns:p14="http://schemas.microsoft.com/office/powerpoint/2010/main" val="3992947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1557927"/>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了解</a:t>
            </a:r>
            <a:r>
              <a:rPr lang="en-US" altLang="zh-CN" sz="2200" dirty="0" err="1"/>
              <a:t>NumPy</a:t>
            </a:r>
            <a:r>
              <a:rPr lang="zh-CN" altLang="en-US" sz="2200" dirty="0"/>
              <a:t>支持的数组元素类型。</a:t>
            </a:r>
          </a:p>
          <a:p>
            <a:pPr marL="457200" lvl="0" indent="-457200">
              <a:lnSpc>
                <a:spcPct val="150000"/>
              </a:lnSpc>
              <a:buFont typeface="+mj-lt"/>
              <a:buAutoNum type="arabicPeriod"/>
            </a:pPr>
            <a:r>
              <a:rPr lang="zh-CN" altLang="en-US" sz="2200" dirty="0"/>
              <a:t>掌握</a:t>
            </a:r>
            <a:r>
              <a:rPr lang="en-US" altLang="zh-CN" sz="2200" dirty="0" err="1"/>
              <a:t>NumPy</a:t>
            </a:r>
            <a:r>
              <a:rPr lang="zh-CN" altLang="en-US" sz="2200" dirty="0"/>
              <a:t>多维数组的创建、索引、切片和迭代等操作方法。</a:t>
            </a:r>
          </a:p>
          <a:p>
            <a:pPr marL="457200" lvl="0" indent="-457200">
              <a:lnSpc>
                <a:spcPct val="150000"/>
              </a:lnSpc>
              <a:buFont typeface="+mj-lt"/>
              <a:buAutoNum type="arabicPeriod"/>
            </a:pPr>
            <a:r>
              <a:rPr lang="zh-CN" altLang="en-US" sz="2200" dirty="0"/>
              <a:t>掌握</a:t>
            </a:r>
            <a:r>
              <a:rPr lang="en-US" altLang="zh-CN" sz="2200" dirty="0" err="1"/>
              <a:t>Numpy</a:t>
            </a:r>
            <a:r>
              <a:rPr lang="zh-CN" altLang="en-US" sz="2200" dirty="0"/>
              <a:t>实现矩阵运算的方法。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5116786"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3">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283464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24322" y="2257016"/>
            <a:ext cx="1848485" cy="1388378"/>
            <a:chOff x="338227" y="2256276"/>
            <a:chExt cx="1848164" cy="1388138"/>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338227" y="3337127"/>
              <a:ext cx="1848164" cy="307287"/>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创建数组</a:t>
              </a:r>
            </a:p>
          </p:txBody>
        </p:sp>
      </p:grpSp>
      <p:grpSp>
        <p:nvGrpSpPr>
          <p:cNvPr id="3" name="组合 2"/>
          <p:cNvGrpSpPr/>
          <p:nvPr/>
        </p:nvGrpSpPr>
        <p:grpSpPr>
          <a:xfrm>
            <a:off x="2790096" y="2257016"/>
            <a:ext cx="1206633" cy="1409780"/>
            <a:chOff x="2328356" y="2256276"/>
            <a:chExt cx="1206424" cy="1409536"/>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2437041" y="3358088"/>
              <a:ext cx="1025744"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数组运算</a:t>
              </a:r>
            </a:p>
          </p:txBody>
        </p:sp>
      </p:grpSp>
      <p:grpSp>
        <p:nvGrpSpPr>
          <p:cNvPr id="59" name="组合 58"/>
          <p:cNvGrpSpPr/>
          <p:nvPr/>
        </p:nvGrpSpPr>
        <p:grpSpPr>
          <a:xfrm>
            <a:off x="5072243" y="2257016"/>
            <a:ext cx="1206633" cy="1421411"/>
            <a:chOff x="3968789" y="2256276"/>
            <a:chExt cx="1206424" cy="1421165"/>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4045391" y="3369717"/>
              <a:ext cx="1025744"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矩阵运算</a:t>
              </a:r>
            </a:p>
          </p:txBody>
        </p:sp>
      </p:grpSp>
      <p:sp>
        <p:nvSpPr>
          <p:cNvPr id="31" name="Freeform 28"/>
          <p:cNvSpPr/>
          <p:nvPr/>
        </p:nvSpPr>
        <p:spPr>
          <a:xfrm>
            <a:off x="7338142" y="1924472"/>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7B6B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2" name="组合 31"/>
          <p:cNvGrpSpPr/>
          <p:nvPr/>
        </p:nvGrpSpPr>
        <p:grpSpPr>
          <a:xfrm>
            <a:off x="7293599" y="2227284"/>
            <a:ext cx="1206633" cy="1421419"/>
            <a:chOff x="3968789" y="2256276"/>
            <a:chExt cx="1206424" cy="1421173"/>
          </a:xfrm>
        </p:grpSpPr>
        <p:sp>
          <p:nvSpPr>
            <p:cNvPr id="33"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第四节</a:t>
              </a:r>
            </a:p>
          </p:txBody>
        </p:sp>
        <p:sp>
          <p:nvSpPr>
            <p:cNvPr id="34" name="TextBox 58"/>
            <p:cNvSpPr txBox="1"/>
            <p:nvPr/>
          </p:nvSpPr>
          <p:spPr bwMode="auto">
            <a:xfrm>
              <a:off x="4059129" y="3369725"/>
              <a:ext cx="1025744"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综合应用</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5" y="2223770"/>
            <a:ext cx="2987675" cy="706755"/>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创建数组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2664296" cy="130805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数组是有限个相同类型数据元素的序列，</a:t>
            </a:r>
            <a:endParaRPr lang="en-US" altLang="zh-CN" dirty="0"/>
          </a:p>
          <a:p>
            <a:pPr marL="342900" indent="-342900">
              <a:spcBef>
                <a:spcPts val="600"/>
              </a:spcBef>
              <a:buSzPct val="75000"/>
              <a:buFont typeface="Wingdings" panose="05000000000000000000" pitchFamily="2" charset="2"/>
              <a:buChar char="l"/>
            </a:pPr>
            <a:r>
              <a:rPr lang="en-US" altLang="zh-CN" dirty="0"/>
              <a:t>NumPy</a:t>
            </a:r>
            <a:r>
              <a:rPr lang="zh-CN" altLang="zh-CN" dirty="0"/>
              <a:t>支持的数组元素类型</a:t>
            </a:r>
            <a:r>
              <a:rPr lang="zh-CN" altLang="en-US" dirty="0"/>
              <a:t>如右侧所示：</a:t>
            </a:r>
            <a:endParaRPr lang="en-US" altLang="zh-CN" sz="2000" dirty="0"/>
          </a:p>
        </p:txBody>
      </p:sp>
      <p:pic>
        <p:nvPicPr>
          <p:cNvPr id="2" name="图片 1">
            <a:extLst>
              <a:ext uri="{FF2B5EF4-FFF2-40B4-BE49-F238E27FC236}">
                <a16:creationId xmlns:a16="http://schemas.microsoft.com/office/drawing/2014/main" id="{2F3D8EED-B573-40DC-8CF6-D3B8E2617424}"/>
              </a:ext>
            </a:extLst>
          </p:cNvPr>
          <p:cNvPicPr>
            <a:picLocks noChangeAspect="1"/>
          </p:cNvPicPr>
          <p:nvPr/>
        </p:nvPicPr>
        <p:blipFill>
          <a:blip r:embed="rId3"/>
          <a:stretch>
            <a:fillRect/>
          </a:stretch>
        </p:blipFill>
        <p:spPr>
          <a:xfrm>
            <a:off x="3420666" y="52264"/>
            <a:ext cx="5159993" cy="51450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3384376" cy="1477328"/>
          </a:xfrm>
          <a:prstGeom prst="rect">
            <a:avLst/>
          </a:prstGeom>
          <a:noFill/>
        </p:spPr>
        <p:txBody>
          <a:bodyPr wrap="square" rtlCol="0" anchor="t">
            <a:spAutoFit/>
          </a:bodyPr>
          <a:lstStyle/>
          <a:p>
            <a:pPr latinLnBrk="1"/>
            <a:r>
              <a:rPr lang="zh-CN" altLang="zh-CN" dirty="0"/>
              <a:t>通过</a:t>
            </a:r>
            <a:endParaRPr lang="en-US" altLang="zh-CN" dirty="0"/>
          </a:p>
          <a:p>
            <a:pPr latinLnBrk="1"/>
            <a:r>
              <a:rPr lang="en-US" altLang="zh-CN" dirty="0"/>
              <a:t>from </a:t>
            </a:r>
            <a:r>
              <a:rPr lang="en-US" altLang="zh-CN" dirty="0" err="1"/>
              <a:t>numpy</a:t>
            </a:r>
            <a:r>
              <a:rPr lang="en-US" altLang="zh-CN" dirty="0"/>
              <a:t> import *</a:t>
            </a:r>
          </a:p>
          <a:p>
            <a:pPr latinLnBrk="1"/>
            <a:r>
              <a:rPr lang="zh-CN" altLang="zh-CN" dirty="0"/>
              <a:t>语句导入</a:t>
            </a:r>
            <a:r>
              <a:rPr lang="en-US" altLang="zh-CN" dirty="0"/>
              <a:t>NumPy</a:t>
            </a:r>
            <a:r>
              <a:rPr lang="zh-CN" altLang="zh-CN" dirty="0"/>
              <a:t>包提供的各种计算功能函数，</a:t>
            </a:r>
            <a:endParaRPr lang="en-US" altLang="zh-CN" dirty="0"/>
          </a:p>
          <a:p>
            <a:pPr latinLnBrk="1"/>
            <a:r>
              <a:rPr lang="zh-CN" altLang="en-US" dirty="0"/>
              <a:t>创建各种类型的数组</a:t>
            </a:r>
            <a:r>
              <a:rPr lang="zh-CN" altLang="zh-CN" dirty="0"/>
              <a:t>。</a:t>
            </a:r>
          </a:p>
        </p:txBody>
      </p:sp>
      <p:pic>
        <p:nvPicPr>
          <p:cNvPr id="2" name="图片 1">
            <a:extLst>
              <a:ext uri="{FF2B5EF4-FFF2-40B4-BE49-F238E27FC236}">
                <a16:creationId xmlns:a16="http://schemas.microsoft.com/office/drawing/2014/main" id="{9CA711C0-E712-48E2-9B4D-B4C03CDD3747}"/>
              </a:ext>
            </a:extLst>
          </p:cNvPr>
          <p:cNvPicPr>
            <a:picLocks noChangeAspect="1"/>
          </p:cNvPicPr>
          <p:nvPr/>
        </p:nvPicPr>
        <p:blipFill rotWithShape="1">
          <a:blip r:embed="rId3"/>
          <a:srcRect r="57893"/>
          <a:stretch/>
        </p:blipFill>
        <p:spPr>
          <a:xfrm>
            <a:off x="828378" y="2670686"/>
            <a:ext cx="2771768" cy="2458495"/>
          </a:xfrm>
          <a:prstGeom prst="rect">
            <a:avLst/>
          </a:prstGeom>
        </p:spPr>
      </p:pic>
      <p:pic>
        <p:nvPicPr>
          <p:cNvPr id="5" name="图片 4">
            <a:extLst>
              <a:ext uri="{FF2B5EF4-FFF2-40B4-BE49-F238E27FC236}">
                <a16:creationId xmlns:a16="http://schemas.microsoft.com/office/drawing/2014/main" id="{25186594-5764-4A43-9CFE-B10CE236A6BB}"/>
              </a:ext>
            </a:extLst>
          </p:cNvPr>
          <p:cNvPicPr>
            <a:picLocks noChangeAspect="1"/>
          </p:cNvPicPr>
          <p:nvPr/>
        </p:nvPicPr>
        <p:blipFill rotWithShape="1">
          <a:blip r:embed="rId4"/>
          <a:srcRect r="48693"/>
          <a:stretch/>
        </p:blipFill>
        <p:spPr>
          <a:xfrm>
            <a:off x="4788818" y="139830"/>
            <a:ext cx="3404156" cy="5061712"/>
          </a:xfrm>
          <a:prstGeom prst="rect">
            <a:avLst/>
          </a:prstGeom>
        </p:spPr>
      </p:pic>
    </p:spTree>
    <p:extLst>
      <p:ext uri="{BB962C8B-B14F-4D97-AF65-F5344CB8AC3E}">
        <p14:creationId xmlns:p14="http://schemas.microsoft.com/office/powerpoint/2010/main" val="417104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330" y="916360"/>
            <a:ext cx="2448272" cy="289310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很多数据挖掘算法中需要构造全</a:t>
            </a:r>
            <a:r>
              <a:rPr lang="en-US" altLang="zh-CN" dirty="0"/>
              <a:t>0</a:t>
            </a:r>
            <a:r>
              <a:rPr lang="zh-CN" altLang="zh-CN" dirty="0"/>
              <a:t>数组、全</a:t>
            </a:r>
            <a:r>
              <a:rPr lang="en-US" altLang="zh-CN" dirty="0"/>
              <a:t>1</a:t>
            </a:r>
            <a:r>
              <a:rPr lang="zh-CN" altLang="zh-CN" dirty="0"/>
              <a:t>数组以及数据元素按照固定间隔变化的数组，</a:t>
            </a:r>
            <a:r>
              <a:rPr lang="en-US" altLang="zh-CN" dirty="0"/>
              <a:t>NumPy</a:t>
            </a:r>
            <a:r>
              <a:rPr lang="zh-CN" altLang="zh-CN" dirty="0"/>
              <a:t>提供的</a:t>
            </a:r>
            <a:r>
              <a:rPr lang="en-US" altLang="zh-CN" dirty="0"/>
              <a:t>zeros()</a:t>
            </a:r>
            <a:r>
              <a:rPr lang="zh-CN" altLang="zh-CN" dirty="0"/>
              <a:t>、</a:t>
            </a:r>
            <a:r>
              <a:rPr lang="en-US" altLang="zh-CN" dirty="0"/>
              <a:t>ones()</a:t>
            </a:r>
            <a:r>
              <a:rPr lang="zh-CN" altLang="zh-CN" dirty="0"/>
              <a:t>和</a:t>
            </a:r>
            <a:r>
              <a:rPr lang="en-US" altLang="zh-CN" dirty="0"/>
              <a:t>arrange()</a:t>
            </a:r>
            <a:r>
              <a:rPr lang="zh-CN" altLang="zh-CN" dirty="0"/>
              <a:t>等函数就可以用于快速创建这样的数组，</a:t>
            </a:r>
            <a:endParaRPr lang="en-US" altLang="zh-CN" sz="2000" dirty="0"/>
          </a:p>
        </p:txBody>
      </p:sp>
      <p:pic>
        <p:nvPicPr>
          <p:cNvPr id="4" name="图片 3">
            <a:extLst>
              <a:ext uri="{FF2B5EF4-FFF2-40B4-BE49-F238E27FC236}">
                <a16:creationId xmlns:a16="http://schemas.microsoft.com/office/drawing/2014/main" id="{85FBE47A-940E-4E50-87B6-3719A3E916E3}"/>
              </a:ext>
            </a:extLst>
          </p:cNvPr>
          <p:cNvPicPr>
            <a:picLocks noChangeAspect="1"/>
          </p:cNvPicPr>
          <p:nvPr/>
        </p:nvPicPr>
        <p:blipFill rotWithShape="1">
          <a:blip r:embed="rId3"/>
          <a:srcRect r="37187" b="4831"/>
          <a:stretch/>
        </p:blipFill>
        <p:spPr>
          <a:xfrm>
            <a:off x="4068738" y="33454"/>
            <a:ext cx="3168352" cy="5010414"/>
          </a:xfrm>
          <a:prstGeom prst="rect">
            <a:avLst/>
          </a:prstGeom>
        </p:spPr>
      </p:pic>
    </p:spTree>
    <p:extLst>
      <p:ext uri="{BB962C8B-B14F-4D97-AF65-F5344CB8AC3E}">
        <p14:creationId xmlns:p14="http://schemas.microsoft.com/office/powerpoint/2010/main" val="1914802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2077</Words>
  <Application>Microsoft Office PowerPoint</Application>
  <PresentationFormat>自定义</PresentationFormat>
  <Paragraphs>138</Paragraphs>
  <Slides>37</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37</vt:i4>
      </vt:variant>
    </vt:vector>
  </HeadingPairs>
  <TitlesOfParts>
    <vt:vector size="50" baseType="lpstr">
      <vt:lpstr>黑体</vt:lpstr>
      <vt:lpstr>华文中宋</vt:lpstr>
      <vt:lpstr>Arial</vt:lpstr>
      <vt:lpstr>Arial Narrow</vt:lpstr>
      <vt:lpstr>Calibri</vt:lpstr>
      <vt:lpstr>Cambria Math</vt:lpstr>
      <vt:lpstr>Impact</vt:lpstr>
      <vt:lpstr>Microsoft Sans Serif</vt:lpstr>
      <vt:lpstr>Times New Roman</vt:lpstr>
      <vt:lpstr>Wingdings</vt:lpstr>
      <vt:lpstr>《电子商务概论（第4版）》-白东蕊</vt:lpstr>
      <vt:lpstr>1_《电子商务概论（第4版）》-白东蕊</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2021-01-26T00:41:23Z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