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43"/>
  </p:notesMasterIdLst>
  <p:handoutMasterIdLst>
    <p:handoutMasterId r:id="rId44"/>
  </p:handoutMasterIdLst>
  <p:sldIdLst>
    <p:sldId id="4776" r:id="rId3"/>
    <p:sldId id="4800" r:id="rId4"/>
    <p:sldId id="4804" r:id="rId5"/>
    <p:sldId id="4805" r:id="rId6"/>
    <p:sldId id="5011" r:id="rId7"/>
    <p:sldId id="4752" r:id="rId8"/>
    <p:sldId id="5012" r:id="rId9"/>
    <p:sldId id="5220" r:id="rId10"/>
    <p:sldId id="5221" r:id="rId11"/>
    <p:sldId id="5222" r:id="rId12"/>
    <p:sldId id="5223" r:id="rId13"/>
    <p:sldId id="5158" r:id="rId14"/>
    <p:sldId id="5200" r:id="rId15"/>
    <p:sldId id="5231" r:id="rId16"/>
    <p:sldId id="5232" r:id="rId17"/>
    <p:sldId id="5233" r:id="rId18"/>
    <p:sldId id="5234" r:id="rId19"/>
    <p:sldId id="5246" r:id="rId20"/>
    <p:sldId id="5235" r:id="rId21"/>
    <p:sldId id="5236" r:id="rId22"/>
    <p:sldId id="5237" r:id="rId23"/>
    <p:sldId id="5247" r:id="rId24"/>
    <p:sldId id="5238" r:id="rId25"/>
    <p:sldId id="5250" r:id="rId26"/>
    <p:sldId id="5259" r:id="rId27"/>
    <p:sldId id="5252" r:id="rId28"/>
    <p:sldId id="5251" r:id="rId29"/>
    <p:sldId id="5253" r:id="rId30"/>
    <p:sldId id="4802" r:id="rId31"/>
    <p:sldId id="5239" r:id="rId32"/>
    <p:sldId id="5240" r:id="rId33"/>
    <p:sldId id="5241" r:id="rId34"/>
    <p:sldId id="5254" r:id="rId35"/>
    <p:sldId id="5255" r:id="rId36"/>
    <p:sldId id="5171" r:id="rId37"/>
    <p:sldId id="5258" r:id="rId38"/>
    <p:sldId id="5186" r:id="rId39"/>
    <p:sldId id="5187" r:id="rId40"/>
    <p:sldId id="5188" r:id="rId41"/>
    <p:sldId id="4777" r:id="rId42"/>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8" autoAdjust="0"/>
    <p:restoredTop sz="94322" autoAdjust="0"/>
  </p:normalViewPr>
  <p:slideViewPr>
    <p:cSldViewPr>
      <p:cViewPr varScale="1">
        <p:scale>
          <a:sx n="142" d="100"/>
          <a:sy n="142" d="100"/>
        </p:scale>
        <p:origin x="690" y="120"/>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8343B9D-10FF-4833-834F-DBF94961E721}" type="doc">
      <dgm:prSet loTypeId="urn:microsoft.com/office/officeart/2009/3/layout/HorizontalOrganizationChart" loCatId="hierarchy" qsTypeId="urn:microsoft.com/office/officeart/2005/8/quickstyle/simple1#1" qsCatId="simple" csTypeId="urn:microsoft.com/office/officeart/2005/8/colors/accent0_1#1" csCatId="mainScheme" phldr="1"/>
      <dgm:spPr/>
      <dgm:t>
        <a:bodyPr/>
        <a:lstStyle/>
        <a:p>
          <a:endParaRPr lang="zh-CN" altLang="en-US"/>
        </a:p>
      </dgm:t>
    </dgm:pt>
    <dgm:pt modelId="{C6D7B797-40AF-46BA-8BF5-D1A9CEE0E649}">
      <dgm:prSet phldrT="[文本]" custT="1"/>
      <dgm:spPr/>
      <dgm:t>
        <a:bodyPr/>
        <a:lstStyle/>
        <a:p>
          <a:pPr algn="ctr"/>
          <a:r>
            <a:rPr lang="en-US" altLang="zh-CN" sz="1200"/>
            <a:t>Pandas</a:t>
          </a:r>
          <a:endParaRPr lang="zh-CN" altLang="en-US" sz="1200"/>
        </a:p>
      </dgm:t>
    </dgm:pt>
    <dgm:pt modelId="{D8DC51EE-114C-470B-A02F-F618D3865B7D}" type="parTrans" cxnId="{9F05474B-236E-421C-A3C9-59F61AE7CB53}">
      <dgm:prSet/>
      <dgm:spPr/>
      <dgm:t>
        <a:bodyPr/>
        <a:lstStyle/>
        <a:p>
          <a:endParaRPr lang="zh-CN" altLang="en-US" sz="1200"/>
        </a:p>
      </dgm:t>
    </dgm:pt>
    <dgm:pt modelId="{2B5BA033-35F0-415E-BAF0-533BD6477AB6}" type="sibTrans" cxnId="{9F05474B-236E-421C-A3C9-59F61AE7CB53}">
      <dgm:prSet/>
      <dgm:spPr/>
      <dgm:t>
        <a:bodyPr/>
        <a:lstStyle/>
        <a:p>
          <a:endParaRPr lang="zh-CN" altLang="en-US" sz="1200"/>
        </a:p>
      </dgm:t>
    </dgm:pt>
    <dgm:pt modelId="{86944635-2D2C-423A-9F8F-E502466CF7D0}">
      <dgm:prSet phldrT="[文本]" custT="1"/>
      <dgm:spPr/>
      <dgm:t>
        <a:bodyPr/>
        <a:lstStyle/>
        <a:p>
          <a:pPr algn="ctr"/>
          <a:r>
            <a:rPr lang="zh-CN" altLang="en-US" sz="1200"/>
            <a:t>创建数据面板</a:t>
          </a:r>
        </a:p>
      </dgm:t>
    </dgm:pt>
    <dgm:pt modelId="{E1C549BC-4F3B-4B65-9169-997594E0D770}" type="parTrans" cxnId="{6741AC50-01EF-4C4E-B990-438491731661}">
      <dgm:prSet custT="1"/>
      <dgm:spPr/>
      <dgm:t>
        <a:bodyPr/>
        <a:lstStyle/>
        <a:p>
          <a:endParaRPr lang="zh-CN" altLang="en-US" sz="1200"/>
        </a:p>
      </dgm:t>
    </dgm:pt>
    <dgm:pt modelId="{2D8D625D-66FB-46BB-A4C0-DA1F69F1B536}" type="sibTrans" cxnId="{6741AC50-01EF-4C4E-B990-438491731661}">
      <dgm:prSet/>
      <dgm:spPr/>
      <dgm:t>
        <a:bodyPr/>
        <a:lstStyle/>
        <a:p>
          <a:endParaRPr lang="zh-CN" altLang="en-US" sz="1200"/>
        </a:p>
      </dgm:t>
    </dgm:pt>
    <dgm:pt modelId="{4C5BECBA-0822-47B7-AB3E-4676C7CE06B7}">
      <dgm:prSet phldrT="[文本]" custT="1"/>
      <dgm:spPr/>
      <dgm:t>
        <a:bodyPr/>
        <a:lstStyle/>
        <a:p>
          <a:r>
            <a:rPr lang="zh-CN" altLang="en-US" sz="1200"/>
            <a:t>支持的数据类型</a:t>
          </a:r>
        </a:p>
      </dgm:t>
    </dgm:pt>
    <dgm:pt modelId="{6698BA78-B23E-4290-B3B0-7B7522B532DD}" type="parTrans" cxnId="{749E00D3-32FE-45E8-9294-A82C43231050}">
      <dgm:prSet custT="1"/>
      <dgm:spPr/>
      <dgm:t>
        <a:bodyPr/>
        <a:lstStyle/>
        <a:p>
          <a:endParaRPr lang="zh-CN" altLang="en-US" sz="1200"/>
        </a:p>
      </dgm:t>
    </dgm:pt>
    <dgm:pt modelId="{7452D8AF-2A8E-4D81-90FD-BB63BEF89416}" type="sibTrans" cxnId="{749E00D3-32FE-45E8-9294-A82C43231050}">
      <dgm:prSet/>
      <dgm:spPr/>
      <dgm:t>
        <a:bodyPr/>
        <a:lstStyle/>
        <a:p>
          <a:endParaRPr lang="zh-CN" altLang="en-US" sz="1200"/>
        </a:p>
      </dgm:t>
    </dgm:pt>
    <dgm:pt modelId="{4B2DD587-8943-4217-A153-1EC716AD4544}">
      <dgm:prSet phldrT="[文本]" custT="1"/>
      <dgm:spPr/>
      <dgm:t>
        <a:bodyPr/>
        <a:lstStyle/>
        <a:p>
          <a:r>
            <a:rPr lang="zh-CN" altLang="en-US" sz="1200"/>
            <a:t>一维</a:t>
          </a:r>
          <a:r>
            <a:rPr lang="en-US" altLang="zh-CN" sz="1200"/>
            <a:t>Series</a:t>
          </a:r>
          <a:endParaRPr lang="zh-CN" altLang="en-US" sz="1200"/>
        </a:p>
      </dgm:t>
    </dgm:pt>
    <dgm:pt modelId="{CD8472BE-8B1C-4BD3-A35D-DB3D563D6329}" type="parTrans" cxnId="{365B644E-254D-4D3E-B86E-2BAFCE636669}">
      <dgm:prSet custT="1"/>
      <dgm:spPr/>
      <dgm:t>
        <a:bodyPr/>
        <a:lstStyle/>
        <a:p>
          <a:endParaRPr lang="zh-CN" altLang="en-US" sz="1200"/>
        </a:p>
      </dgm:t>
    </dgm:pt>
    <dgm:pt modelId="{A89286A1-DFE0-417F-BE21-4B51B298B72E}" type="sibTrans" cxnId="{365B644E-254D-4D3E-B86E-2BAFCE636669}">
      <dgm:prSet/>
      <dgm:spPr/>
      <dgm:t>
        <a:bodyPr/>
        <a:lstStyle/>
        <a:p>
          <a:endParaRPr lang="zh-CN" altLang="en-US" sz="1200"/>
        </a:p>
      </dgm:t>
    </dgm:pt>
    <dgm:pt modelId="{9E03166D-CDE7-4DA5-B4CD-C76443CD67D3}">
      <dgm:prSet phldrT="[文本]" custT="1"/>
      <dgm:spPr/>
      <dgm:t>
        <a:bodyPr/>
        <a:lstStyle/>
        <a:p>
          <a:pPr algn="ctr"/>
          <a:r>
            <a:rPr lang="zh-CN" altLang="en-US" sz="1200"/>
            <a:t>数据处理</a:t>
          </a:r>
        </a:p>
      </dgm:t>
    </dgm:pt>
    <dgm:pt modelId="{D1B13F2F-C51B-43FE-A301-C086C8F05290}" type="parTrans" cxnId="{F73DCEB3-1EBE-4552-9404-C0E0E86FEFD1}">
      <dgm:prSet custT="1"/>
      <dgm:spPr/>
      <dgm:t>
        <a:bodyPr/>
        <a:lstStyle/>
        <a:p>
          <a:endParaRPr lang="zh-CN" altLang="en-US" sz="1200"/>
        </a:p>
      </dgm:t>
    </dgm:pt>
    <dgm:pt modelId="{D399990F-A882-4E7E-BABA-91953DD0CCB3}" type="sibTrans" cxnId="{F73DCEB3-1EBE-4552-9404-C0E0E86FEFD1}">
      <dgm:prSet/>
      <dgm:spPr/>
      <dgm:t>
        <a:bodyPr/>
        <a:lstStyle/>
        <a:p>
          <a:endParaRPr lang="zh-CN" altLang="en-US" sz="1200"/>
        </a:p>
      </dgm:t>
    </dgm:pt>
    <dgm:pt modelId="{87E09AFD-13CE-473D-8F8E-3A9CFA01F362}">
      <dgm:prSet phldrT="[文本]" custT="1"/>
      <dgm:spPr/>
      <dgm:t>
        <a:bodyPr/>
        <a:lstStyle/>
        <a:p>
          <a:r>
            <a:rPr lang="zh-CN" altLang="en-US" sz="1200"/>
            <a:t>描述性统计</a:t>
          </a:r>
        </a:p>
      </dgm:t>
    </dgm:pt>
    <dgm:pt modelId="{52BD68B9-A549-4D45-9391-7280AE3254FE}" type="parTrans" cxnId="{3AE8A17B-9B80-41CB-B65C-5673AF01E9B9}">
      <dgm:prSet custT="1"/>
      <dgm:spPr/>
      <dgm:t>
        <a:bodyPr/>
        <a:lstStyle/>
        <a:p>
          <a:endParaRPr lang="zh-CN" altLang="en-US" sz="1200"/>
        </a:p>
      </dgm:t>
    </dgm:pt>
    <dgm:pt modelId="{DBFD3699-0CC4-4639-8A93-4E6C9FBE2DCC}" type="sibTrans" cxnId="{3AE8A17B-9B80-41CB-B65C-5673AF01E9B9}">
      <dgm:prSet/>
      <dgm:spPr/>
      <dgm:t>
        <a:bodyPr/>
        <a:lstStyle/>
        <a:p>
          <a:endParaRPr lang="zh-CN" altLang="en-US" sz="1200"/>
        </a:p>
      </dgm:t>
    </dgm:pt>
    <dgm:pt modelId="{D68457F4-63DC-473C-937B-3B45E23DF38E}">
      <dgm:prSet custT="1"/>
      <dgm:spPr/>
      <dgm:t>
        <a:bodyPr/>
        <a:lstStyle/>
        <a:p>
          <a:r>
            <a:rPr lang="zh-CN" altLang="en-US" sz="1200"/>
            <a:t>二维</a:t>
          </a:r>
          <a:r>
            <a:rPr lang="en-US" altLang="zh-CN" sz="1200"/>
            <a:t>DadaFrame</a:t>
          </a:r>
          <a:endParaRPr lang="zh-CN" altLang="en-US" sz="1200"/>
        </a:p>
      </dgm:t>
    </dgm:pt>
    <dgm:pt modelId="{ED2B795B-6136-4046-B5B3-53E633EA79D2}" type="parTrans" cxnId="{AAE4FB7A-2497-4809-B9D8-F056F3ED27BD}">
      <dgm:prSet custT="1"/>
      <dgm:spPr/>
      <dgm:t>
        <a:bodyPr/>
        <a:lstStyle/>
        <a:p>
          <a:endParaRPr lang="zh-CN" altLang="en-US" sz="1200"/>
        </a:p>
      </dgm:t>
    </dgm:pt>
    <dgm:pt modelId="{4D434BDD-9C28-4472-8B8E-861DA606E308}" type="sibTrans" cxnId="{AAE4FB7A-2497-4809-B9D8-F056F3ED27BD}">
      <dgm:prSet/>
      <dgm:spPr/>
      <dgm:t>
        <a:bodyPr/>
        <a:lstStyle/>
        <a:p>
          <a:endParaRPr lang="zh-CN" altLang="en-US" sz="1200"/>
        </a:p>
      </dgm:t>
    </dgm:pt>
    <dgm:pt modelId="{CF313B0F-3EEE-4590-8C9D-1E453BC43619}">
      <dgm:prSet custT="1"/>
      <dgm:spPr/>
      <dgm:t>
        <a:bodyPr/>
        <a:lstStyle/>
        <a:p>
          <a:r>
            <a:rPr lang="zh-CN" altLang="en-US" sz="1200"/>
            <a:t>切片访问</a:t>
          </a:r>
        </a:p>
      </dgm:t>
    </dgm:pt>
    <dgm:pt modelId="{9333167F-1BF5-44F0-954D-EAD42CD783D0}" type="parTrans" cxnId="{6D8DB55E-2EE9-4AFA-A393-C8A24B981A8F}">
      <dgm:prSet custT="1"/>
      <dgm:spPr/>
      <dgm:t>
        <a:bodyPr/>
        <a:lstStyle/>
        <a:p>
          <a:endParaRPr lang="zh-CN" altLang="en-US" sz="1200"/>
        </a:p>
      </dgm:t>
    </dgm:pt>
    <dgm:pt modelId="{D86A7A04-5B09-482C-B3DC-1FB56ADCECF0}" type="sibTrans" cxnId="{6D8DB55E-2EE9-4AFA-A393-C8A24B981A8F}">
      <dgm:prSet/>
      <dgm:spPr/>
      <dgm:t>
        <a:bodyPr/>
        <a:lstStyle/>
        <a:p>
          <a:endParaRPr lang="zh-CN" altLang="en-US" sz="1200"/>
        </a:p>
      </dgm:t>
    </dgm:pt>
    <dgm:pt modelId="{4299E2C3-9B4A-4B1A-9DD8-E2ADFC33BC65}">
      <dgm:prSet custT="1"/>
      <dgm:spPr/>
      <dgm:t>
        <a:bodyPr/>
        <a:lstStyle/>
        <a:p>
          <a:r>
            <a:rPr lang="zh-CN" altLang="en-US" sz="1200"/>
            <a:t>缺失值处理</a:t>
          </a:r>
        </a:p>
      </dgm:t>
    </dgm:pt>
    <dgm:pt modelId="{121058B0-EF12-4546-B100-57EA578DFA0D}" type="parTrans" cxnId="{3303844F-1F28-459F-A94D-FF0E543FD99A}">
      <dgm:prSet custT="1"/>
      <dgm:spPr/>
      <dgm:t>
        <a:bodyPr/>
        <a:lstStyle/>
        <a:p>
          <a:endParaRPr lang="zh-CN" altLang="en-US" sz="1200"/>
        </a:p>
      </dgm:t>
    </dgm:pt>
    <dgm:pt modelId="{E63D8BAF-2F08-413E-A278-3C1D5B9C70EC}" type="sibTrans" cxnId="{3303844F-1F28-459F-A94D-FF0E543FD99A}">
      <dgm:prSet/>
      <dgm:spPr/>
      <dgm:t>
        <a:bodyPr/>
        <a:lstStyle/>
        <a:p>
          <a:endParaRPr lang="zh-CN" altLang="en-US" sz="1200"/>
        </a:p>
      </dgm:t>
    </dgm:pt>
    <dgm:pt modelId="{238310DF-3F34-4E19-8049-AECE8888F03F}">
      <dgm:prSet custT="1"/>
      <dgm:spPr/>
      <dgm:t>
        <a:bodyPr/>
        <a:lstStyle/>
        <a:p>
          <a:r>
            <a:rPr lang="zh-CN" altLang="en-US" sz="1200"/>
            <a:t>多表合并</a:t>
          </a:r>
        </a:p>
      </dgm:t>
    </dgm:pt>
    <dgm:pt modelId="{534A8E43-2B01-4387-813E-46E041982BFB}" type="parTrans" cxnId="{F20A3ECC-608F-4367-98C8-0C739A27D9D8}">
      <dgm:prSet custT="1"/>
      <dgm:spPr/>
      <dgm:t>
        <a:bodyPr/>
        <a:lstStyle/>
        <a:p>
          <a:endParaRPr lang="zh-CN" altLang="en-US" sz="1200"/>
        </a:p>
      </dgm:t>
    </dgm:pt>
    <dgm:pt modelId="{43E244CD-2FB2-44E2-9397-E6F81B0F072C}" type="sibTrans" cxnId="{F20A3ECC-608F-4367-98C8-0C739A27D9D8}">
      <dgm:prSet/>
      <dgm:spPr/>
      <dgm:t>
        <a:bodyPr/>
        <a:lstStyle/>
        <a:p>
          <a:endParaRPr lang="zh-CN" altLang="en-US" sz="1200"/>
        </a:p>
      </dgm:t>
    </dgm:pt>
    <dgm:pt modelId="{ACA5D6F0-C8C9-4AD3-9E98-B291C922BD97}" type="pres">
      <dgm:prSet presAssocID="{58343B9D-10FF-4833-834F-DBF94961E721}" presName="hierChild1" presStyleCnt="0">
        <dgm:presLayoutVars>
          <dgm:orgChart val="1"/>
          <dgm:chPref val="1"/>
          <dgm:dir/>
          <dgm:animOne val="branch"/>
          <dgm:animLvl val="lvl"/>
          <dgm:resizeHandles/>
        </dgm:presLayoutVars>
      </dgm:prSet>
      <dgm:spPr/>
    </dgm:pt>
    <dgm:pt modelId="{F22460DA-8D8D-4F45-8367-169E986D72C5}" type="pres">
      <dgm:prSet presAssocID="{C6D7B797-40AF-46BA-8BF5-D1A9CEE0E649}" presName="hierRoot1" presStyleCnt="0">
        <dgm:presLayoutVars>
          <dgm:hierBranch val="init"/>
        </dgm:presLayoutVars>
      </dgm:prSet>
      <dgm:spPr/>
    </dgm:pt>
    <dgm:pt modelId="{AFDEE71B-2D42-45A0-8C89-058A6B74FD3F}" type="pres">
      <dgm:prSet presAssocID="{C6D7B797-40AF-46BA-8BF5-D1A9CEE0E649}" presName="rootComposite1" presStyleCnt="0"/>
      <dgm:spPr/>
    </dgm:pt>
    <dgm:pt modelId="{82048796-C1A4-4BAE-B418-54B0C0B4DC4A}" type="pres">
      <dgm:prSet presAssocID="{C6D7B797-40AF-46BA-8BF5-D1A9CEE0E649}" presName="rootText1" presStyleLbl="node0" presStyleIdx="0" presStyleCnt="1">
        <dgm:presLayoutVars>
          <dgm:chPref val="3"/>
        </dgm:presLayoutVars>
      </dgm:prSet>
      <dgm:spPr/>
    </dgm:pt>
    <dgm:pt modelId="{B3F59275-080D-4CB8-8C82-51E0F5286745}" type="pres">
      <dgm:prSet presAssocID="{C6D7B797-40AF-46BA-8BF5-D1A9CEE0E649}" presName="rootConnector1" presStyleLbl="node1" presStyleIdx="0" presStyleCnt="0"/>
      <dgm:spPr/>
    </dgm:pt>
    <dgm:pt modelId="{03BC6645-3591-437F-96C9-948342F1458C}" type="pres">
      <dgm:prSet presAssocID="{C6D7B797-40AF-46BA-8BF5-D1A9CEE0E649}" presName="hierChild2" presStyleCnt="0"/>
      <dgm:spPr/>
    </dgm:pt>
    <dgm:pt modelId="{89634B79-76AB-4845-B11A-934BCF8DBCF3}" type="pres">
      <dgm:prSet presAssocID="{E1C549BC-4F3B-4B65-9169-997594E0D770}" presName="Name64" presStyleLbl="parChTrans1D2" presStyleIdx="0" presStyleCnt="2"/>
      <dgm:spPr/>
    </dgm:pt>
    <dgm:pt modelId="{A0AC6F7E-6218-448E-A76F-613BB7C75473}" type="pres">
      <dgm:prSet presAssocID="{86944635-2D2C-423A-9F8F-E502466CF7D0}" presName="hierRoot2" presStyleCnt="0">
        <dgm:presLayoutVars>
          <dgm:hierBranch val="init"/>
        </dgm:presLayoutVars>
      </dgm:prSet>
      <dgm:spPr/>
    </dgm:pt>
    <dgm:pt modelId="{18AA4136-9F02-4666-833E-D1C52C44FF8C}" type="pres">
      <dgm:prSet presAssocID="{86944635-2D2C-423A-9F8F-E502466CF7D0}" presName="rootComposite" presStyleCnt="0"/>
      <dgm:spPr/>
    </dgm:pt>
    <dgm:pt modelId="{33844E23-FAD2-4473-9D54-74F0DCBD03CB}" type="pres">
      <dgm:prSet presAssocID="{86944635-2D2C-423A-9F8F-E502466CF7D0}" presName="rootText" presStyleLbl="node2" presStyleIdx="0" presStyleCnt="2" custScaleX="100356">
        <dgm:presLayoutVars>
          <dgm:chPref val="3"/>
        </dgm:presLayoutVars>
      </dgm:prSet>
      <dgm:spPr/>
    </dgm:pt>
    <dgm:pt modelId="{7C379C6B-23F6-4EC3-9F70-F830FB6CFF06}" type="pres">
      <dgm:prSet presAssocID="{86944635-2D2C-423A-9F8F-E502466CF7D0}" presName="rootConnector" presStyleLbl="node2" presStyleIdx="0" presStyleCnt="2"/>
      <dgm:spPr/>
    </dgm:pt>
    <dgm:pt modelId="{6328EE2C-BBC7-43F6-A02D-ABFF74F30389}" type="pres">
      <dgm:prSet presAssocID="{86944635-2D2C-423A-9F8F-E502466CF7D0}" presName="hierChild4" presStyleCnt="0"/>
      <dgm:spPr/>
    </dgm:pt>
    <dgm:pt modelId="{CBA1B656-19CC-4722-8180-AFF43A7D1370}" type="pres">
      <dgm:prSet presAssocID="{6698BA78-B23E-4290-B3B0-7B7522B532DD}" presName="Name64" presStyleLbl="parChTrans1D3" presStyleIdx="0" presStyleCnt="7"/>
      <dgm:spPr/>
    </dgm:pt>
    <dgm:pt modelId="{F6662BB1-E3A4-4B94-BEEE-42397F997502}" type="pres">
      <dgm:prSet presAssocID="{4C5BECBA-0822-47B7-AB3E-4676C7CE06B7}" presName="hierRoot2" presStyleCnt="0">
        <dgm:presLayoutVars>
          <dgm:hierBranch val="init"/>
        </dgm:presLayoutVars>
      </dgm:prSet>
      <dgm:spPr/>
    </dgm:pt>
    <dgm:pt modelId="{2FDD77AF-F5ED-447D-90F8-1BB2A2F2AC12}" type="pres">
      <dgm:prSet presAssocID="{4C5BECBA-0822-47B7-AB3E-4676C7CE06B7}" presName="rootComposite" presStyleCnt="0"/>
      <dgm:spPr/>
    </dgm:pt>
    <dgm:pt modelId="{15746D94-B0BF-4C3F-831E-41EC5FFFC289}" type="pres">
      <dgm:prSet presAssocID="{4C5BECBA-0822-47B7-AB3E-4676C7CE06B7}" presName="rootText" presStyleLbl="node3" presStyleIdx="0" presStyleCnt="7" custScaleX="106718">
        <dgm:presLayoutVars>
          <dgm:chPref val="3"/>
        </dgm:presLayoutVars>
      </dgm:prSet>
      <dgm:spPr/>
    </dgm:pt>
    <dgm:pt modelId="{AF619A33-006A-4FE9-AEBE-3DBFCCA721BA}" type="pres">
      <dgm:prSet presAssocID="{4C5BECBA-0822-47B7-AB3E-4676C7CE06B7}" presName="rootConnector" presStyleLbl="node3" presStyleIdx="0" presStyleCnt="7"/>
      <dgm:spPr/>
    </dgm:pt>
    <dgm:pt modelId="{98CB084E-90D0-4C20-808F-EBA105803F5F}" type="pres">
      <dgm:prSet presAssocID="{4C5BECBA-0822-47B7-AB3E-4676C7CE06B7}" presName="hierChild4" presStyleCnt="0"/>
      <dgm:spPr/>
    </dgm:pt>
    <dgm:pt modelId="{B22E9871-A3C6-4B9C-8FDF-4633C2106881}" type="pres">
      <dgm:prSet presAssocID="{4C5BECBA-0822-47B7-AB3E-4676C7CE06B7}" presName="hierChild5" presStyleCnt="0"/>
      <dgm:spPr/>
    </dgm:pt>
    <dgm:pt modelId="{B67D61B6-FE0E-4427-B0EE-820A000C9C05}" type="pres">
      <dgm:prSet presAssocID="{CD8472BE-8B1C-4BD3-A35D-DB3D563D6329}" presName="Name64" presStyleLbl="parChTrans1D3" presStyleIdx="1" presStyleCnt="7"/>
      <dgm:spPr/>
    </dgm:pt>
    <dgm:pt modelId="{02863305-9FBD-44EA-BCDB-A4C83222AD47}" type="pres">
      <dgm:prSet presAssocID="{4B2DD587-8943-4217-A153-1EC716AD4544}" presName="hierRoot2" presStyleCnt="0">
        <dgm:presLayoutVars>
          <dgm:hierBranch val="init"/>
        </dgm:presLayoutVars>
      </dgm:prSet>
      <dgm:spPr/>
    </dgm:pt>
    <dgm:pt modelId="{7ABFCB85-EBDB-41A0-91E6-152F8FFA44CF}" type="pres">
      <dgm:prSet presAssocID="{4B2DD587-8943-4217-A153-1EC716AD4544}" presName="rootComposite" presStyleCnt="0"/>
      <dgm:spPr/>
    </dgm:pt>
    <dgm:pt modelId="{9AA74E88-0CD2-4055-8EEC-B22E57FBB344}" type="pres">
      <dgm:prSet presAssocID="{4B2DD587-8943-4217-A153-1EC716AD4544}" presName="rootText" presStyleLbl="node3" presStyleIdx="1" presStyleCnt="7" custScaleX="106718">
        <dgm:presLayoutVars>
          <dgm:chPref val="3"/>
        </dgm:presLayoutVars>
      </dgm:prSet>
      <dgm:spPr/>
    </dgm:pt>
    <dgm:pt modelId="{05277924-3103-4B58-9E55-9DA7241EA327}" type="pres">
      <dgm:prSet presAssocID="{4B2DD587-8943-4217-A153-1EC716AD4544}" presName="rootConnector" presStyleLbl="node3" presStyleIdx="1" presStyleCnt="7"/>
      <dgm:spPr/>
    </dgm:pt>
    <dgm:pt modelId="{3665EFBC-C6A1-4700-B6D0-D8CC94B2229F}" type="pres">
      <dgm:prSet presAssocID="{4B2DD587-8943-4217-A153-1EC716AD4544}" presName="hierChild4" presStyleCnt="0"/>
      <dgm:spPr/>
    </dgm:pt>
    <dgm:pt modelId="{3888C3E2-A6C5-4237-8775-CC4C12EAB3B9}" type="pres">
      <dgm:prSet presAssocID="{4B2DD587-8943-4217-A153-1EC716AD4544}" presName="hierChild5" presStyleCnt="0"/>
      <dgm:spPr/>
    </dgm:pt>
    <dgm:pt modelId="{EFEB063A-53BB-41A1-887B-9EFD9B0B5E23}" type="pres">
      <dgm:prSet presAssocID="{ED2B795B-6136-4046-B5B3-53E633EA79D2}" presName="Name64" presStyleLbl="parChTrans1D3" presStyleIdx="2" presStyleCnt="7"/>
      <dgm:spPr/>
    </dgm:pt>
    <dgm:pt modelId="{52C9ADC9-2400-4F01-BA44-0596800341A3}" type="pres">
      <dgm:prSet presAssocID="{D68457F4-63DC-473C-937B-3B45E23DF38E}" presName="hierRoot2" presStyleCnt="0">
        <dgm:presLayoutVars>
          <dgm:hierBranch val="init"/>
        </dgm:presLayoutVars>
      </dgm:prSet>
      <dgm:spPr/>
    </dgm:pt>
    <dgm:pt modelId="{1BAFCC76-CBBC-439A-BFEC-ADDB26707039}" type="pres">
      <dgm:prSet presAssocID="{D68457F4-63DC-473C-937B-3B45E23DF38E}" presName="rootComposite" presStyleCnt="0"/>
      <dgm:spPr/>
    </dgm:pt>
    <dgm:pt modelId="{C40B5763-1D5E-412E-A557-CACDB1E5B5E0}" type="pres">
      <dgm:prSet presAssocID="{D68457F4-63DC-473C-937B-3B45E23DF38E}" presName="rootText" presStyleLbl="node3" presStyleIdx="2" presStyleCnt="7" custScaleX="106718">
        <dgm:presLayoutVars>
          <dgm:chPref val="3"/>
        </dgm:presLayoutVars>
      </dgm:prSet>
      <dgm:spPr/>
    </dgm:pt>
    <dgm:pt modelId="{CEA506E2-BF34-4313-B7E5-AB227A0FE2D0}" type="pres">
      <dgm:prSet presAssocID="{D68457F4-63DC-473C-937B-3B45E23DF38E}" presName="rootConnector" presStyleLbl="node3" presStyleIdx="2" presStyleCnt="7"/>
      <dgm:spPr/>
    </dgm:pt>
    <dgm:pt modelId="{93498A0B-B008-4AE3-AF2B-194DBA8D95CA}" type="pres">
      <dgm:prSet presAssocID="{D68457F4-63DC-473C-937B-3B45E23DF38E}" presName="hierChild4" presStyleCnt="0"/>
      <dgm:spPr/>
    </dgm:pt>
    <dgm:pt modelId="{59FCA6AA-285B-4711-8514-30C002329D5E}" type="pres">
      <dgm:prSet presAssocID="{D68457F4-63DC-473C-937B-3B45E23DF38E}" presName="hierChild5" presStyleCnt="0"/>
      <dgm:spPr/>
    </dgm:pt>
    <dgm:pt modelId="{235C4A22-84C5-40AF-82FE-08BE995DA459}" type="pres">
      <dgm:prSet presAssocID="{86944635-2D2C-423A-9F8F-E502466CF7D0}" presName="hierChild5" presStyleCnt="0"/>
      <dgm:spPr/>
    </dgm:pt>
    <dgm:pt modelId="{46BAD24D-32FD-4FDB-895A-2D97F02685C4}" type="pres">
      <dgm:prSet presAssocID="{D1B13F2F-C51B-43FE-A301-C086C8F05290}" presName="Name64" presStyleLbl="parChTrans1D2" presStyleIdx="1" presStyleCnt="2"/>
      <dgm:spPr/>
    </dgm:pt>
    <dgm:pt modelId="{BD2751FB-4371-4FC2-9D14-4134D251D9C8}" type="pres">
      <dgm:prSet presAssocID="{9E03166D-CDE7-4DA5-B4CD-C76443CD67D3}" presName="hierRoot2" presStyleCnt="0">
        <dgm:presLayoutVars>
          <dgm:hierBranch val="init"/>
        </dgm:presLayoutVars>
      </dgm:prSet>
      <dgm:spPr/>
    </dgm:pt>
    <dgm:pt modelId="{14C66D17-7C8B-4FE9-A131-5AB838B345ED}" type="pres">
      <dgm:prSet presAssocID="{9E03166D-CDE7-4DA5-B4CD-C76443CD67D3}" presName="rootComposite" presStyleCnt="0"/>
      <dgm:spPr/>
    </dgm:pt>
    <dgm:pt modelId="{E3CB2742-D345-4003-92FC-FC3E3F967CD3}" type="pres">
      <dgm:prSet presAssocID="{9E03166D-CDE7-4DA5-B4CD-C76443CD67D3}" presName="rootText" presStyleLbl="node2" presStyleIdx="1" presStyleCnt="2" custScaleX="100356">
        <dgm:presLayoutVars>
          <dgm:chPref val="3"/>
        </dgm:presLayoutVars>
      </dgm:prSet>
      <dgm:spPr/>
    </dgm:pt>
    <dgm:pt modelId="{EBD0A75A-57F7-420E-B6C8-3F01626CCC67}" type="pres">
      <dgm:prSet presAssocID="{9E03166D-CDE7-4DA5-B4CD-C76443CD67D3}" presName="rootConnector" presStyleLbl="node2" presStyleIdx="1" presStyleCnt="2"/>
      <dgm:spPr/>
    </dgm:pt>
    <dgm:pt modelId="{4596E970-6270-41B5-9771-A2F1A146FDA5}" type="pres">
      <dgm:prSet presAssocID="{9E03166D-CDE7-4DA5-B4CD-C76443CD67D3}" presName="hierChild4" presStyleCnt="0"/>
      <dgm:spPr/>
    </dgm:pt>
    <dgm:pt modelId="{19FE50C4-14F2-42FE-ABA8-BE457DF4665A}" type="pres">
      <dgm:prSet presAssocID="{52BD68B9-A549-4D45-9391-7280AE3254FE}" presName="Name64" presStyleLbl="parChTrans1D3" presStyleIdx="3" presStyleCnt="7"/>
      <dgm:spPr/>
    </dgm:pt>
    <dgm:pt modelId="{12CB54F3-183C-4179-A579-FF5340939F73}" type="pres">
      <dgm:prSet presAssocID="{87E09AFD-13CE-473D-8F8E-3A9CFA01F362}" presName="hierRoot2" presStyleCnt="0">
        <dgm:presLayoutVars>
          <dgm:hierBranch val="init"/>
        </dgm:presLayoutVars>
      </dgm:prSet>
      <dgm:spPr/>
    </dgm:pt>
    <dgm:pt modelId="{A0C38C1C-9982-4FD5-B676-906CF17FF6AE}" type="pres">
      <dgm:prSet presAssocID="{87E09AFD-13CE-473D-8F8E-3A9CFA01F362}" presName="rootComposite" presStyleCnt="0"/>
      <dgm:spPr/>
    </dgm:pt>
    <dgm:pt modelId="{2E146E47-A853-497C-AEA9-EF8E7962E823}" type="pres">
      <dgm:prSet presAssocID="{87E09AFD-13CE-473D-8F8E-3A9CFA01F362}" presName="rootText" presStyleLbl="node3" presStyleIdx="3" presStyleCnt="7" custScaleX="106718">
        <dgm:presLayoutVars>
          <dgm:chPref val="3"/>
        </dgm:presLayoutVars>
      </dgm:prSet>
      <dgm:spPr/>
    </dgm:pt>
    <dgm:pt modelId="{6E395A70-B518-4CE5-8EE9-0EC741846087}" type="pres">
      <dgm:prSet presAssocID="{87E09AFD-13CE-473D-8F8E-3A9CFA01F362}" presName="rootConnector" presStyleLbl="node3" presStyleIdx="3" presStyleCnt="7"/>
      <dgm:spPr/>
    </dgm:pt>
    <dgm:pt modelId="{BCB6E5D8-F907-4634-88FF-1B802A3D162B}" type="pres">
      <dgm:prSet presAssocID="{87E09AFD-13CE-473D-8F8E-3A9CFA01F362}" presName="hierChild4" presStyleCnt="0"/>
      <dgm:spPr/>
    </dgm:pt>
    <dgm:pt modelId="{EDE6BBFF-EC95-4FFF-8AEB-A91A93C30EB9}" type="pres">
      <dgm:prSet presAssocID="{87E09AFD-13CE-473D-8F8E-3A9CFA01F362}" presName="hierChild5" presStyleCnt="0"/>
      <dgm:spPr/>
    </dgm:pt>
    <dgm:pt modelId="{3DF2F651-727C-4579-949B-5F25A5C2178E}" type="pres">
      <dgm:prSet presAssocID="{9333167F-1BF5-44F0-954D-EAD42CD783D0}" presName="Name64" presStyleLbl="parChTrans1D3" presStyleIdx="4" presStyleCnt="7"/>
      <dgm:spPr/>
    </dgm:pt>
    <dgm:pt modelId="{150A075A-1183-4F19-965C-410C66FA4526}" type="pres">
      <dgm:prSet presAssocID="{CF313B0F-3EEE-4590-8C9D-1E453BC43619}" presName="hierRoot2" presStyleCnt="0">
        <dgm:presLayoutVars>
          <dgm:hierBranch val="init"/>
        </dgm:presLayoutVars>
      </dgm:prSet>
      <dgm:spPr/>
    </dgm:pt>
    <dgm:pt modelId="{F9200F8C-06D8-410F-9B1F-7D17707A1A22}" type="pres">
      <dgm:prSet presAssocID="{CF313B0F-3EEE-4590-8C9D-1E453BC43619}" presName="rootComposite" presStyleCnt="0"/>
      <dgm:spPr/>
    </dgm:pt>
    <dgm:pt modelId="{76EAACC2-5534-4C2C-8437-1D7A8A0DACF5}" type="pres">
      <dgm:prSet presAssocID="{CF313B0F-3EEE-4590-8C9D-1E453BC43619}" presName="rootText" presStyleLbl="node3" presStyleIdx="4" presStyleCnt="7" custScaleX="106718">
        <dgm:presLayoutVars>
          <dgm:chPref val="3"/>
        </dgm:presLayoutVars>
      </dgm:prSet>
      <dgm:spPr/>
    </dgm:pt>
    <dgm:pt modelId="{02B8FF36-C522-4D12-92AC-2D0A5E8E7685}" type="pres">
      <dgm:prSet presAssocID="{CF313B0F-3EEE-4590-8C9D-1E453BC43619}" presName="rootConnector" presStyleLbl="node3" presStyleIdx="4" presStyleCnt="7"/>
      <dgm:spPr/>
    </dgm:pt>
    <dgm:pt modelId="{1D4DC17F-6547-4C7D-91BB-344BDA815F21}" type="pres">
      <dgm:prSet presAssocID="{CF313B0F-3EEE-4590-8C9D-1E453BC43619}" presName="hierChild4" presStyleCnt="0"/>
      <dgm:spPr/>
    </dgm:pt>
    <dgm:pt modelId="{284CED49-696F-43D0-9505-8027F13D30E3}" type="pres">
      <dgm:prSet presAssocID="{CF313B0F-3EEE-4590-8C9D-1E453BC43619}" presName="hierChild5" presStyleCnt="0"/>
      <dgm:spPr/>
    </dgm:pt>
    <dgm:pt modelId="{63B96F6A-0D79-4850-954A-537FCFFD1016}" type="pres">
      <dgm:prSet presAssocID="{121058B0-EF12-4546-B100-57EA578DFA0D}" presName="Name64" presStyleLbl="parChTrans1D3" presStyleIdx="5" presStyleCnt="7"/>
      <dgm:spPr/>
    </dgm:pt>
    <dgm:pt modelId="{7D3E6930-2318-4E1D-8E32-638F1B404397}" type="pres">
      <dgm:prSet presAssocID="{4299E2C3-9B4A-4B1A-9DD8-E2ADFC33BC65}" presName="hierRoot2" presStyleCnt="0">
        <dgm:presLayoutVars>
          <dgm:hierBranch val="init"/>
        </dgm:presLayoutVars>
      </dgm:prSet>
      <dgm:spPr/>
    </dgm:pt>
    <dgm:pt modelId="{E88C570A-0869-4A0E-B249-E5158CC79485}" type="pres">
      <dgm:prSet presAssocID="{4299E2C3-9B4A-4B1A-9DD8-E2ADFC33BC65}" presName="rootComposite" presStyleCnt="0"/>
      <dgm:spPr/>
    </dgm:pt>
    <dgm:pt modelId="{912DF1ED-5D9F-402C-89A3-E11D81CDC0A8}" type="pres">
      <dgm:prSet presAssocID="{4299E2C3-9B4A-4B1A-9DD8-E2ADFC33BC65}" presName="rootText" presStyleLbl="node3" presStyleIdx="5" presStyleCnt="7" custScaleX="106718">
        <dgm:presLayoutVars>
          <dgm:chPref val="3"/>
        </dgm:presLayoutVars>
      </dgm:prSet>
      <dgm:spPr/>
    </dgm:pt>
    <dgm:pt modelId="{49FF02B7-CFE9-493C-B9B7-39E994DFC013}" type="pres">
      <dgm:prSet presAssocID="{4299E2C3-9B4A-4B1A-9DD8-E2ADFC33BC65}" presName="rootConnector" presStyleLbl="node3" presStyleIdx="5" presStyleCnt="7"/>
      <dgm:spPr/>
    </dgm:pt>
    <dgm:pt modelId="{69D0126A-CB86-4AA4-B240-C7C15B611AA3}" type="pres">
      <dgm:prSet presAssocID="{4299E2C3-9B4A-4B1A-9DD8-E2ADFC33BC65}" presName="hierChild4" presStyleCnt="0"/>
      <dgm:spPr/>
    </dgm:pt>
    <dgm:pt modelId="{0233F520-B990-4B69-9E45-54B03B732D41}" type="pres">
      <dgm:prSet presAssocID="{4299E2C3-9B4A-4B1A-9DD8-E2ADFC33BC65}" presName="hierChild5" presStyleCnt="0"/>
      <dgm:spPr/>
    </dgm:pt>
    <dgm:pt modelId="{0A9E20CF-AAD0-4FB0-831D-D3B130345D17}" type="pres">
      <dgm:prSet presAssocID="{534A8E43-2B01-4387-813E-46E041982BFB}" presName="Name64" presStyleLbl="parChTrans1D3" presStyleIdx="6" presStyleCnt="7"/>
      <dgm:spPr/>
    </dgm:pt>
    <dgm:pt modelId="{E81D739F-FC4C-4F60-ABD4-463474A771CC}" type="pres">
      <dgm:prSet presAssocID="{238310DF-3F34-4E19-8049-AECE8888F03F}" presName="hierRoot2" presStyleCnt="0">
        <dgm:presLayoutVars>
          <dgm:hierBranch val="init"/>
        </dgm:presLayoutVars>
      </dgm:prSet>
      <dgm:spPr/>
    </dgm:pt>
    <dgm:pt modelId="{448F335D-AA1E-433B-AC5A-27785F1C635D}" type="pres">
      <dgm:prSet presAssocID="{238310DF-3F34-4E19-8049-AECE8888F03F}" presName="rootComposite" presStyleCnt="0"/>
      <dgm:spPr/>
    </dgm:pt>
    <dgm:pt modelId="{08C55EBE-A6FD-4961-AC4C-2C668CE3289D}" type="pres">
      <dgm:prSet presAssocID="{238310DF-3F34-4E19-8049-AECE8888F03F}" presName="rootText" presStyleLbl="node3" presStyleIdx="6" presStyleCnt="7" custScaleX="106718">
        <dgm:presLayoutVars>
          <dgm:chPref val="3"/>
        </dgm:presLayoutVars>
      </dgm:prSet>
      <dgm:spPr/>
    </dgm:pt>
    <dgm:pt modelId="{134AB6BA-730F-4506-B9A4-BF346D5FC781}" type="pres">
      <dgm:prSet presAssocID="{238310DF-3F34-4E19-8049-AECE8888F03F}" presName="rootConnector" presStyleLbl="node3" presStyleIdx="6" presStyleCnt="7"/>
      <dgm:spPr/>
    </dgm:pt>
    <dgm:pt modelId="{BCBC0F25-E05C-459C-9E0A-E69813258F8F}" type="pres">
      <dgm:prSet presAssocID="{238310DF-3F34-4E19-8049-AECE8888F03F}" presName="hierChild4" presStyleCnt="0"/>
      <dgm:spPr/>
    </dgm:pt>
    <dgm:pt modelId="{12B36CC1-9DD8-4274-A6F4-6AD7AEFBB18D}" type="pres">
      <dgm:prSet presAssocID="{238310DF-3F34-4E19-8049-AECE8888F03F}" presName="hierChild5" presStyleCnt="0"/>
      <dgm:spPr/>
    </dgm:pt>
    <dgm:pt modelId="{61E77C0C-3F31-4DB1-B778-61295D38E613}" type="pres">
      <dgm:prSet presAssocID="{9E03166D-CDE7-4DA5-B4CD-C76443CD67D3}" presName="hierChild5" presStyleCnt="0"/>
      <dgm:spPr/>
    </dgm:pt>
    <dgm:pt modelId="{5FC1B8B4-5217-4A2F-A3F4-A14C2D2ED134}" type="pres">
      <dgm:prSet presAssocID="{C6D7B797-40AF-46BA-8BF5-D1A9CEE0E649}" presName="hierChild3" presStyleCnt="0"/>
      <dgm:spPr/>
    </dgm:pt>
  </dgm:ptLst>
  <dgm:cxnLst>
    <dgm:cxn modelId="{A306D604-35B7-40DB-8448-9F4D5DF6C3D3}" type="presOf" srcId="{9333167F-1BF5-44F0-954D-EAD42CD783D0}" destId="{3DF2F651-727C-4579-949B-5F25A5C2178E}" srcOrd="0" destOrd="0" presId="urn:microsoft.com/office/officeart/2009/3/layout/HorizontalOrganizationChart"/>
    <dgm:cxn modelId="{A6F35112-FF46-400B-B12F-1405B5F2FA94}" type="presOf" srcId="{C6D7B797-40AF-46BA-8BF5-D1A9CEE0E649}" destId="{82048796-C1A4-4BAE-B418-54B0C0B4DC4A}" srcOrd="0" destOrd="0" presId="urn:microsoft.com/office/officeart/2009/3/layout/HorizontalOrganizationChart"/>
    <dgm:cxn modelId="{17789D19-6558-4C1A-9827-ECE41458B63F}" type="presOf" srcId="{121058B0-EF12-4546-B100-57EA578DFA0D}" destId="{63B96F6A-0D79-4850-954A-537FCFFD1016}" srcOrd="0" destOrd="0" presId="urn:microsoft.com/office/officeart/2009/3/layout/HorizontalOrganizationChart"/>
    <dgm:cxn modelId="{4196BC36-6E97-4DC4-94B2-DA96E3D594AE}" type="presOf" srcId="{4C5BECBA-0822-47B7-AB3E-4676C7CE06B7}" destId="{15746D94-B0BF-4C3F-831E-41EC5FFFC289}" srcOrd="0" destOrd="0" presId="urn:microsoft.com/office/officeart/2009/3/layout/HorizontalOrganizationChart"/>
    <dgm:cxn modelId="{B6466539-7498-4774-838A-8F9AACA5BBC7}" type="presOf" srcId="{238310DF-3F34-4E19-8049-AECE8888F03F}" destId="{134AB6BA-730F-4506-B9A4-BF346D5FC781}" srcOrd="1" destOrd="0" presId="urn:microsoft.com/office/officeart/2009/3/layout/HorizontalOrganizationChart"/>
    <dgm:cxn modelId="{DD71253A-0D52-49A6-AAB3-6773CC44F14C}" type="presOf" srcId="{86944635-2D2C-423A-9F8F-E502466CF7D0}" destId="{33844E23-FAD2-4473-9D54-74F0DCBD03CB}" srcOrd="0" destOrd="0" presId="urn:microsoft.com/office/officeart/2009/3/layout/HorizontalOrganizationChart"/>
    <dgm:cxn modelId="{1668E15B-FF1C-4057-97AD-D9B571FD21B0}" type="presOf" srcId="{D68457F4-63DC-473C-937B-3B45E23DF38E}" destId="{C40B5763-1D5E-412E-A557-CACDB1E5B5E0}" srcOrd="0" destOrd="0" presId="urn:microsoft.com/office/officeart/2009/3/layout/HorizontalOrganizationChart"/>
    <dgm:cxn modelId="{6D8DB55E-2EE9-4AFA-A393-C8A24B981A8F}" srcId="{9E03166D-CDE7-4DA5-B4CD-C76443CD67D3}" destId="{CF313B0F-3EEE-4590-8C9D-1E453BC43619}" srcOrd="1" destOrd="0" parTransId="{9333167F-1BF5-44F0-954D-EAD42CD783D0}" sibTransId="{D86A7A04-5B09-482C-B3DC-1FB56ADCECF0}"/>
    <dgm:cxn modelId="{0215C161-DE9D-4302-BC33-2C7111ED01C4}" type="presOf" srcId="{87E09AFD-13CE-473D-8F8E-3A9CFA01F362}" destId="{2E146E47-A853-497C-AEA9-EF8E7962E823}" srcOrd="0" destOrd="0" presId="urn:microsoft.com/office/officeart/2009/3/layout/HorizontalOrganizationChart"/>
    <dgm:cxn modelId="{05051E63-EB21-4B10-87DD-3FCFD2B13EAA}" type="presOf" srcId="{9E03166D-CDE7-4DA5-B4CD-C76443CD67D3}" destId="{E3CB2742-D345-4003-92FC-FC3E3F967CD3}" srcOrd="0" destOrd="0" presId="urn:microsoft.com/office/officeart/2009/3/layout/HorizontalOrganizationChart"/>
    <dgm:cxn modelId="{67ADCD47-7389-404C-965B-507FC3673191}" type="presOf" srcId="{87E09AFD-13CE-473D-8F8E-3A9CFA01F362}" destId="{6E395A70-B518-4CE5-8EE9-0EC741846087}" srcOrd="1" destOrd="0" presId="urn:microsoft.com/office/officeart/2009/3/layout/HorizontalOrganizationChart"/>
    <dgm:cxn modelId="{F995E869-B5D4-473D-8586-573F38428AC2}" type="presOf" srcId="{4C5BECBA-0822-47B7-AB3E-4676C7CE06B7}" destId="{AF619A33-006A-4FE9-AEBE-3DBFCCA721BA}" srcOrd="1" destOrd="0" presId="urn:microsoft.com/office/officeart/2009/3/layout/HorizontalOrganizationChart"/>
    <dgm:cxn modelId="{9F05474B-236E-421C-A3C9-59F61AE7CB53}" srcId="{58343B9D-10FF-4833-834F-DBF94961E721}" destId="{C6D7B797-40AF-46BA-8BF5-D1A9CEE0E649}" srcOrd="0" destOrd="0" parTransId="{D8DC51EE-114C-470B-A02F-F618D3865B7D}" sibTransId="{2B5BA033-35F0-415E-BAF0-533BD6477AB6}"/>
    <dgm:cxn modelId="{3B74266D-8E78-4D5F-BCAB-03BFDDD1F307}" type="presOf" srcId="{ED2B795B-6136-4046-B5B3-53E633EA79D2}" destId="{EFEB063A-53BB-41A1-887B-9EFD9B0B5E23}" srcOrd="0" destOrd="0" presId="urn:microsoft.com/office/officeart/2009/3/layout/HorizontalOrganizationChart"/>
    <dgm:cxn modelId="{365B644E-254D-4D3E-B86E-2BAFCE636669}" srcId="{86944635-2D2C-423A-9F8F-E502466CF7D0}" destId="{4B2DD587-8943-4217-A153-1EC716AD4544}" srcOrd="1" destOrd="0" parTransId="{CD8472BE-8B1C-4BD3-A35D-DB3D563D6329}" sibTransId="{A89286A1-DFE0-417F-BE21-4B51B298B72E}"/>
    <dgm:cxn modelId="{21A7CC6E-6571-4FFA-A256-70117E361AFA}" type="presOf" srcId="{CD8472BE-8B1C-4BD3-A35D-DB3D563D6329}" destId="{B67D61B6-FE0E-4427-B0EE-820A000C9C05}" srcOrd="0" destOrd="0" presId="urn:microsoft.com/office/officeart/2009/3/layout/HorizontalOrganizationChart"/>
    <dgm:cxn modelId="{3303844F-1F28-459F-A94D-FF0E543FD99A}" srcId="{9E03166D-CDE7-4DA5-B4CD-C76443CD67D3}" destId="{4299E2C3-9B4A-4B1A-9DD8-E2ADFC33BC65}" srcOrd="2" destOrd="0" parTransId="{121058B0-EF12-4546-B100-57EA578DFA0D}" sibTransId="{E63D8BAF-2F08-413E-A278-3C1D5B9C70EC}"/>
    <dgm:cxn modelId="{6741AC50-01EF-4C4E-B990-438491731661}" srcId="{C6D7B797-40AF-46BA-8BF5-D1A9CEE0E649}" destId="{86944635-2D2C-423A-9F8F-E502466CF7D0}" srcOrd="0" destOrd="0" parTransId="{E1C549BC-4F3B-4B65-9169-997594E0D770}" sibTransId="{2D8D625D-66FB-46BB-A4C0-DA1F69F1B536}"/>
    <dgm:cxn modelId="{AAE4FB7A-2497-4809-B9D8-F056F3ED27BD}" srcId="{86944635-2D2C-423A-9F8F-E502466CF7D0}" destId="{D68457F4-63DC-473C-937B-3B45E23DF38E}" srcOrd="2" destOrd="0" parTransId="{ED2B795B-6136-4046-B5B3-53E633EA79D2}" sibTransId="{4D434BDD-9C28-4472-8B8E-861DA606E308}"/>
    <dgm:cxn modelId="{3AE8A17B-9B80-41CB-B65C-5673AF01E9B9}" srcId="{9E03166D-CDE7-4DA5-B4CD-C76443CD67D3}" destId="{87E09AFD-13CE-473D-8F8E-3A9CFA01F362}" srcOrd="0" destOrd="0" parTransId="{52BD68B9-A549-4D45-9391-7280AE3254FE}" sibTransId="{DBFD3699-0CC4-4639-8A93-4E6C9FBE2DCC}"/>
    <dgm:cxn modelId="{292FD685-897F-49B8-ADB8-6E6D1BB9972E}" type="presOf" srcId="{4B2DD587-8943-4217-A153-1EC716AD4544}" destId="{05277924-3103-4B58-9E55-9DA7241EA327}" srcOrd="1" destOrd="0" presId="urn:microsoft.com/office/officeart/2009/3/layout/HorizontalOrganizationChart"/>
    <dgm:cxn modelId="{CF5BE695-BD55-48BE-8B91-1B4E07B44CDC}" type="presOf" srcId="{C6D7B797-40AF-46BA-8BF5-D1A9CEE0E649}" destId="{B3F59275-080D-4CB8-8C82-51E0F5286745}" srcOrd="1" destOrd="0" presId="urn:microsoft.com/office/officeart/2009/3/layout/HorizontalOrganizationChart"/>
    <dgm:cxn modelId="{E9A545A7-6657-4960-8FC1-82BFA0AFD5AF}" type="presOf" srcId="{E1C549BC-4F3B-4B65-9169-997594E0D770}" destId="{89634B79-76AB-4845-B11A-934BCF8DBCF3}" srcOrd="0" destOrd="0" presId="urn:microsoft.com/office/officeart/2009/3/layout/HorizontalOrganizationChart"/>
    <dgm:cxn modelId="{02847EA8-E9EF-444E-8E40-87BB6AE325F8}" type="presOf" srcId="{86944635-2D2C-423A-9F8F-E502466CF7D0}" destId="{7C379C6B-23F6-4EC3-9F70-F830FB6CFF06}" srcOrd="1" destOrd="0" presId="urn:microsoft.com/office/officeart/2009/3/layout/HorizontalOrganizationChart"/>
    <dgm:cxn modelId="{447957AA-2278-420B-9096-BD2BD4A5F909}" type="presOf" srcId="{D68457F4-63DC-473C-937B-3B45E23DF38E}" destId="{CEA506E2-BF34-4313-B7E5-AB227A0FE2D0}" srcOrd="1" destOrd="0" presId="urn:microsoft.com/office/officeart/2009/3/layout/HorizontalOrganizationChart"/>
    <dgm:cxn modelId="{F00E58AA-713B-4EC7-A72A-BFBD6A181727}" type="presOf" srcId="{4299E2C3-9B4A-4B1A-9DD8-E2ADFC33BC65}" destId="{49FF02B7-CFE9-493C-B9B7-39E994DFC013}" srcOrd="1" destOrd="0" presId="urn:microsoft.com/office/officeart/2009/3/layout/HorizontalOrganizationChart"/>
    <dgm:cxn modelId="{CC8A1CAD-7A58-4885-AEB3-AA916A702F1D}" type="presOf" srcId="{4299E2C3-9B4A-4B1A-9DD8-E2ADFC33BC65}" destId="{912DF1ED-5D9F-402C-89A3-E11D81CDC0A8}" srcOrd="0" destOrd="0" presId="urn:microsoft.com/office/officeart/2009/3/layout/HorizontalOrganizationChart"/>
    <dgm:cxn modelId="{C752CDAD-C557-4819-B2BE-1A8650374030}" type="presOf" srcId="{D1B13F2F-C51B-43FE-A301-C086C8F05290}" destId="{46BAD24D-32FD-4FDB-895A-2D97F02685C4}" srcOrd="0" destOrd="0" presId="urn:microsoft.com/office/officeart/2009/3/layout/HorizontalOrganizationChart"/>
    <dgm:cxn modelId="{200C86B2-948D-485A-A084-E542A9C930C4}" type="presOf" srcId="{52BD68B9-A549-4D45-9391-7280AE3254FE}" destId="{19FE50C4-14F2-42FE-ABA8-BE457DF4665A}" srcOrd="0" destOrd="0" presId="urn:microsoft.com/office/officeart/2009/3/layout/HorizontalOrganizationChart"/>
    <dgm:cxn modelId="{F73DCEB3-1EBE-4552-9404-C0E0E86FEFD1}" srcId="{C6D7B797-40AF-46BA-8BF5-D1A9CEE0E649}" destId="{9E03166D-CDE7-4DA5-B4CD-C76443CD67D3}" srcOrd="1" destOrd="0" parTransId="{D1B13F2F-C51B-43FE-A301-C086C8F05290}" sibTransId="{D399990F-A882-4E7E-BABA-91953DD0CCB3}"/>
    <dgm:cxn modelId="{5767A3C7-CF0F-4E8E-84D7-6AB82FCF53F9}" type="presOf" srcId="{9E03166D-CDE7-4DA5-B4CD-C76443CD67D3}" destId="{EBD0A75A-57F7-420E-B6C8-3F01626CCC67}" srcOrd="1" destOrd="0" presId="urn:microsoft.com/office/officeart/2009/3/layout/HorizontalOrganizationChart"/>
    <dgm:cxn modelId="{0B0A17C8-4401-48ED-A4DF-1939EB112308}" type="presOf" srcId="{534A8E43-2B01-4387-813E-46E041982BFB}" destId="{0A9E20CF-AAD0-4FB0-831D-D3B130345D17}" srcOrd="0" destOrd="0" presId="urn:microsoft.com/office/officeart/2009/3/layout/HorizontalOrganizationChart"/>
    <dgm:cxn modelId="{F20A3ECC-608F-4367-98C8-0C739A27D9D8}" srcId="{9E03166D-CDE7-4DA5-B4CD-C76443CD67D3}" destId="{238310DF-3F34-4E19-8049-AECE8888F03F}" srcOrd="3" destOrd="0" parTransId="{534A8E43-2B01-4387-813E-46E041982BFB}" sibTransId="{43E244CD-2FB2-44E2-9397-E6F81B0F072C}"/>
    <dgm:cxn modelId="{749E00D3-32FE-45E8-9294-A82C43231050}" srcId="{86944635-2D2C-423A-9F8F-E502466CF7D0}" destId="{4C5BECBA-0822-47B7-AB3E-4676C7CE06B7}" srcOrd="0" destOrd="0" parTransId="{6698BA78-B23E-4290-B3B0-7B7522B532DD}" sibTransId="{7452D8AF-2A8E-4D81-90FD-BB63BEF89416}"/>
    <dgm:cxn modelId="{016E34DB-7315-443D-B366-673CA3B2A21A}" type="presOf" srcId="{6698BA78-B23E-4290-B3B0-7B7522B532DD}" destId="{CBA1B656-19CC-4722-8180-AFF43A7D1370}" srcOrd="0" destOrd="0" presId="urn:microsoft.com/office/officeart/2009/3/layout/HorizontalOrganizationChart"/>
    <dgm:cxn modelId="{9EDCB6DF-9BB5-4DCC-AC03-4D95CBCAB740}" type="presOf" srcId="{238310DF-3F34-4E19-8049-AECE8888F03F}" destId="{08C55EBE-A6FD-4961-AC4C-2C668CE3289D}" srcOrd="0" destOrd="0" presId="urn:microsoft.com/office/officeart/2009/3/layout/HorizontalOrganizationChart"/>
    <dgm:cxn modelId="{E1B117E3-AC75-4888-B29B-4F667663EA2E}" type="presOf" srcId="{CF313B0F-3EEE-4590-8C9D-1E453BC43619}" destId="{76EAACC2-5534-4C2C-8437-1D7A8A0DACF5}" srcOrd="0" destOrd="0" presId="urn:microsoft.com/office/officeart/2009/3/layout/HorizontalOrganizationChart"/>
    <dgm:cxn modelId="{345D95E6-814C-4575-9908-BC74B26B0323}" type="presOf" srcId="{4B2DD587-8943-4217-A153-1EC716AD4544}" destId="{9AA74E88-0CD2-4055-8EEC-B22E57FBB344}" srcOrd="0" destOrd="0" presId="urn:microsoft.com/office/officeart/2009/3/layout/HorizontalOrganizationChart"/>
    <dgm:cxn modelId="{B2F241EE-B5F1-4DAD-A49F-E6343004890C}" type="presOf" srcId="{CF313B0F-3EEE-4590-8C9D-1E453BC43619}" destId="{02B8FF36-C522-4D12-92AC-2D0A5E8E7685}" srcOrd="1" destOrd="0" presId="urn:microsoft.com/office/officeart/2009/3/layout/HorizontalOrganizationChart"/>
    <dgm:cxn modelId="{79EC47FA-7F56-4EE9-BFDF-D49A92197317}" type="presOf" srcId="{58343B9D-10FF-4833-834F-DBF94961E721}" destId="{ACA5D6F0-C8C9-4AD3-9E98-B291C922BD97}" srcOrd="0" destOrd="0" presId="urn:microsoft.com/office/officeart/2009/3/layout/HorizontalOrganizationChart"/>
    <dgm:cxn modelId="{D05374B5-F414-4AA4-9AE7-B39447850C45}" type="presParOf" srcId="{ACA5D6F0-C8C9-4AD3-9E98-B291C922BD97}" destId="{F22460DA-8D8D-4F45-8367-169E986D72C5}" srcOrd="0" destOrd="0" presId="urn:microsoft.com/office/officeart/2009/3/layout/HorizontalOrganizationChart"/>
    <dgm:cxn modelId="{EB400B1C-964A-4792-B88F-944D70E85B5D}" type="presParOf" srcId="{F22460DA-8D8D-4F45-8367-169E986D72C5}" destId="{AFDEE71B-2D42-45A0-8C89-058A6B74FD3F}" srcOrd="0" destOrd="0" presId="urn:microsoft.com/office/officeart/2009/3/layout/HorizontalOrganizationChart"/>
    <dgm:cxn modelId="{4E94A797-9F1D-4930-8CD0-E3B3D2442BD0}" type="presParOf" srcId="{AFDEE71B-2D42-45A0-8C89-058A6B74FD3F}" destId="{82048796-C1A4-4BAE-B418-54B0C0B4DC4A}" srcOrd="0" destOrd="0" presId="urn:microsoft.com/office/officeart/2009/3/layout/HorizontalOrganizationChart"/>
    <dgm:cxn modelId="{C2D1997C-7735-4ACD-B2A2-4CF02540D28E}" type="presParOf" srcId="{AFDEE71B-2D42-45A0-8C89-058A6B74FD3F}" destId="{B3F59275-080D-4CB8-8C82-51E0F5286745}" srcOrd="1" destOrd="0" presId="urn:microsoft.com/office/officeart/2009/3/layout/HorizontalOrganizationChart"/>
    <dgm:cxn modelId="{B32EC23E-1B22-4D5A-9118-592FB991A6D9}" type="presParOf" srcId="{F22460DA-8D8D-4F45-8367-169E986D72C5}" destId="{03BC6645-3591-437F-96C9-948342F1458C}" srcOrd="1" destOrd="0" presId="urn:microsoft.com/office/officeart/2009/3/layout/HorizontalOrganizationChart"/>
    <dgm:cxn modelId="{D0B45CD9-2D40-471F-96B3-B23BD2CF6F54}" type="presParOf" srcId="{03BC6645-3591-437F-96C9-948342F1458C}" destId="{89634B79-76AB-4845-B11A-934BCF8DBCF3}" srcOrd="0" destOrd="0" presId="urn:microsoft.com/office/officeart/2009/3/layout/HorizontalOrganizationChart"/>
    <dgm:cxn modelId="{1902BE46-D574-49BB-8F76-AED688622FC7}" type="presParOf" srcId="{03BC6645-3591-437F-96C9-948342F1458C}" destId="{A0AC6F7E-6218-448E-A76F-613BB7C75473}" srcOrd="1" destOrd="0" presId="urn:microsoft.com/office/officeart/2009/3/layout/HorizontalOrganizationChart"/>
    <dgm:cxn modelId="{9BB8A2B4-7B69-41AF-BA99-3145D32C1D9C}" type="presParOf" srcId="{A0AC6F7E-6218-448E-A76F-613BB7C75473}" destId="{18AA4136-9F02-4666-833E-D1C52C44FF8C}" srcOrd="0" destOrd="0" presId="urn:microsoft.com/office/officeart/2009/3/layout/HorizontalOrganizationChart"/>
    <dgm:cxn modelId="{B25A8524-411D-4633-908E-A7C1A0FE47AE}" type="presParOf" srcId="{18AA4136-9F02-4666-833E-D1C52C44FF8C}" destId="{33844E23-FAD2-4473-9D54-74F0DCBD03CB}" srcOrd="0" destOrd="0" presId="urn:microsoft.com/office/officeart/2009/3/layout/HorizontalOrganizationChart"/>
    <dgm:cxn modelId="{DF7B8A9A-DD2B-4A11-9CDB-BAB808E2ABCF}" type="presParOf" srcId="{18AA4136-9F02-4666-833E-D1C52C44FF8C}" destId="{7C379C6B-23F6-4EC3-9F70-F830FB6CFF06}" srcOrd="1" destOrd="0" presId="urn:microsoft.com/office/officeart/2009/3/layout/HorizontalOrganizationChart"/>
    <dgm:cxn modelId="{552120B4-2843-42DB-B1BA-342AB6E0E68D}" type="presParOf" srcId="{A0AC6F7E-6218-448E-A76F-613BB7C75473}" destId="{6328EE2C-BBC7-43F6-A02D-ABFF74F30389}" srcOrd="1" destOrd="0" presId="urn:microsoft.com/office/officeart/2009/3/layout/HorizontalOrganizationChart"/>
    <dgm:cxn modelId="{B3E03A9D-A39C-401A-8DB0-60E3CF9CAEE9}" type="presParOf" srcId="{6328EE2C-BBC7-43F6-A02D-ABFF74F30389}" destId="{CBA1B656-19CC-4722-8180-AFF43A7D1370}" srcOrd="0" destOrd="0" presId="urn:microsoft.com/office/officeart/2009/3/layout/HorizontalOrganizationChart"/>
    <dgm:cxn modelId="{7DC84A3B-F1A8-4C16-B553-910FB41E30DA}" type="presParOf" srcId="{6328EE2C-BBC7-43F6-A02D-ABFF74F30389}" destId="{F6662BB1-E3A4-4B94-BEEE-42397F997502}" srcOrd="1" destOrd="0" presId="urn:microsoft.com/office/officeart/2009/3/layout/HorizontalOrganizationChart"/>
    <dgm:cxn modelId="{376B8944-1B27-4A61-8C66-0EBD26370878}" type="presParOf" srcId="{F6662BB1-E3A4-4B94-BEEE-42397F997502}" destId="{2FDD77AF-F5ED-447D-90F8-1BB2A2F2AC12}" srcOrd="0" destOrd="0" presId="urn:microsoft.com/office/officeart/2009/3/layout/HorizontalOrganizationChart"/>
    <dgm:cxn modelId="{22E50C61-D0BC-4088-A51F-4BC50E595A36}" type="presParOf" srcId="{2FDD77AF-F5ED-447D-90F8-1BB2A2F2AC12}" destId="{15746D94-B0BF-4C3F-831E-41EC5FFFC289}" srcOrd="0" destOrd="0" presId="urn:microsoft.com/office/officeart/2009/3/layout/HorizontalOrganizationChart"/>
    <dgm:cxn modelId="{351C4C6B-9DE6-4578-B026-280BDE447985}" type="presParOf" srcId="{2FDD77AF-F5ED-447D-90F8-1BB2A2F2AC12}" destId="{AF619A33-006A-4FE9-AEBE-3DBFCCA721BA}" srcOrd="1" destOrd="0" presId="urn:microsoft.com/office/officeart/2009/3/layout/HorizontalOrganizationChart"/>
    <dgm:cxn modelId="{2D9D9A89-AB83-4CAC-9F54-0493477805B4}" type="presParOf" srcId="{F6662BB1-E3A4-4B94-BEEE-42397F997502}" destId="{98CB084E-90D0-4C20-808F-EBA105803F5F}" srcOrd="1" destOrd="0" presId="urn:microsoft.com/office/officeart/2009/3/layout/HorizontalOrganizationChart"/>
    <dgm:cxn modelId="{673BE302-D62A-4F84-9F20-A79749B78C87}" type="presParOf" srcId="{F6662BB1-E3A4-4B94-BEEE-42397F997502}" destId="{B22E9871-A3C6-4B9C-8FDF-4633C2106881}" srcOrd="2" destOrd="0" presId="urn:microsoft.com/office/officeart/2009/3/layout/HorizontalOrganizationChart"/>
    <dgm:cxn modelId="{9112038C-94E1-4CBA-84DF-3816E88C4A61}" type="presParOf" srcId="{6328EE2C-BBC7-43F6-A02D-ABFF74F30389}" destId="{B67D61B6-FE0E-4427-B0EE-820A000C9C05}" srcOrd="2" destOrd="0" presId="urn:microsoft.com/office/officeart/2009/3/layout/HorizontalOrganizationChart"/>
    <dgm:cxn modelId="{76E474FC-E36D-40C4-8577-BAD887C29A2F}" type="presParOf" srcId="{6328EE2C-BBC7-43F6-A02D-ABFF74F30389}" destId="{02863305-9FBD-44EA-BCDB-A4C83222AD47}" srcOrd="3" destOrd="0" presId="urn:microsoft.com/office/officeart/2009/3/layout/HorizontalOrganizationChart"/>
    <dgm:cxn modelId="{6E8979F2-AEFD-4FCB-88D6-780757D04B26}" type="presParOf" srcId="{02863305-9FBD-44EA-BCDB-A4C83222AD47}" destId="{7ABFCB85-EBDB-41A0-91E6-152F8FFA44CF}" srcOrd="0" destOrd="0" presId="urn:microsoft.com/office/officeart/2009/3/layout/HorizontalOrganizationChart"/>
    <dgm:cxn modelId="{AA297F60-6294-4F97-8365-1415132FB42C}" type="presParOf" srcId="{7ABFCB85-EBDB-41A0-91E6-152F8FFA44CF}" destId="{9AA74E88-0CD2-4055-8EEC-B22E57FBB344}" srcOrd="0" destOrd="0" presId="urn:microsoft.com/office/officeart/2009/3/layout/HorizontalOrganizationChart"/>
    <dgm:cxn modelId="{C5B0ACF1-738F-4C93-9D56-2E6D4AFF2C11}" type="presParOf" srcId="{7ABFCB85-EBDB-41A0-91E6-152F8FFA44CF}" destId="{05277924-3103-4B58-9E55-9DA7241EA327}" srcOrd="1" destOrd="0" presId="urn:microsoft.com/office/officeart/2009/3/layout/HorizontalOrganizationChart"/>
    <dgm:cxn modelId="{A2CDF428-DB94-4AC6-BB90-477DA25B9919}" type="presParOf" srcId="{02863305-9FBD-44EA-BCDB-A4C83222AD47}" destId="{3665EFBC-C6A1-4700-B6D0-D8CC94B2229F}" srcOrd="1" destOrd="0" presId="urn:microsoft.com/office/officeart/2009/3/layout/HorizontalOrganizationChart"/>
    <dgm:cxn modelId="{C7513115-6F5A-4BA8-9367-67FD3444DF9C}" type="presParOf" srcId="{02863305-9FBD-44EA-BCDB-A4C83222AD47}" destId="{3888C3E2-A6C5-4237-8775-CC4C12EAB3B9}" srcOrd="2" destOrd="0" presId="urn:microsoft.com/office/officeart/2009/3/layout/HorizontalOrganizationChart"/>
    <dgm:cxn modelId="{9A3337EC-BD25-4229-B9EF-C171F7CE08A2}" type="presParOf" srcId="{6328EE2C-BBC7-43F6-A02D-ABFF74F30389}" destId="{EFEB063A-53BB-41A1-887B-9EFD9B0B5E23}" srcOrd="4" destOrd="0" presId="urn:microsoft.com/office/officeart/2009/3/layout/HorizontalOrganizationChart"/>
    <dgm:cxn modelId="{562498CB-8928-4E1F-9145-9A3098625775}" type="presParOf" srcId="{6328EE2C-BBC7-43F6-A02D-ABFF74F30389}" destId="{52C9ADC9-2400-4F01-BA44-0596800341A3}" srcOrd="5" destOrd="0" presId="urn:microsoft.com/office/officeart/2009/3/layout/HorizontalOrganizationChart"/>
    <dgm:cxn modelId="{485AED23-E16B-4757-8A60-76DC02D9DE01}" type="presParOf" srcId="{52C9ADC9-2400-4F01-BA44-0596800341A3}" destId="{1BAFCC76-CBBC-439A-BFEC-ADDB26707039}" srcOrd="0" destOrd="0" presId="urn:microsoft.com/office/officeart/2009/3/layout/HorizontalOrganizationChart"/>
    <dgm:cxn modelId="{CF2AD316-64FC-4E7F-BABE-0B1EB33DA0C3}" type="presParOf" srcId="{1BAFCC76-CBBC-439A-BFEC-ADDB26707039}" destId="{C40B5763-1D5E-412E-A557-CACDB1E5B5E0}" srcOrd="0" destOrd="0" presId="urn:microsoft.com/office/officeart/2009/3/layout/HorizontalOrganizationChart"/>
    <dgm:cxn modelId="{13CE0C3B-6DE8-41F7-B05B-8284E2F9CF2B}" type="presParOf" srcId="{1BAFCC76-CBBC-439A-BFEC-ADDB26707039}" destId="{CEA506E2-BF34-4313-B7E5-AB227A0FE2D0}" srcOrd="1" destOrd="0" presId="urn:microsoft.com/office/officeart/2009/3/layout/HorizontalOrganizationChart"/>
    <dgm:cxn modelId="{B1FB72EB-90EE-467A-86E6-66D2137DBFE2}" type="presParOf" srcId="{52C9ADC9-2400-4F01-BA44-0596800341A3}" destId="{93498A0B-B008-4AE3-AF2B-194DBA8D95CA}" srcOrd="1" destOrd="0" presId="urn:microsoft.com/office/officeart/2009/3/layout/HorizontalOrganizationChart"/>
    <dgm:cxn modelId="{E2865E6E-EB26-4638-B362-F4D6AB40CCD8}" type="presParOf" srcId="{52C9ADC9-2400-4F01-BA44-0596800341A3}" destId="{59FCA6AA-285B-4711-8514-30C002329D5E}" srcOrd="2" destOrd="0" presId="urn:microsoft.com/office/officeart/2009/3/layout/HorizontalOrganizationChart"/>
    <dgm:cxn modelId="{36E86170-44AE-40B8-BB45-6B4CBFB72BFA}" type="presParOf" srcId="{A0AC6F7E-6218-448E-A76F-613BB7C75473}" destId="{235C4A22-84C5-40AF-82FE-08BE995DA459}" srcOrd="2" destOrd="0" presId="urn:microsoft.com/office/officeart/2009/3/layout/HorizontalOrganizationChart"/>
    <dgm:cxn modelId="{0DD4059D-6E00-403F-A8E0-07316C4B2A40}" type="presParOf" srcId="{03BC6645-3591-437F-96C9-948342F1458C}" destId="{46BAD24D-32FD-4FDB-895A-2D97F02685C4}" srcOrd="2" destOrd="0" presId="urn:microsoft.com/office/officeart/2009/3/layout/HorizontalOrganizationChart"/>
    <dgm:cxn modelId="{7B1A9CEA-E06A-4DA1-A738-BFE6015D8C5B}" type="presParOf" srcId="{03BC6645-3591-437F-96C9-948342F1458C}" destId="{BD2751FB-4371-4FC2-9D14-4134D251D9C8}" srcOrd="3" destOrd="0" presId="urn:microsoft.com/office/officeart/2009/3/layout/HorizontalOrganizationChart"/>
    <dgm:cxn modelId="{AADD53C1-9C1F-42AF-8121-60AE84BBEBBA}" type="presParOf" srcId="{BD2751FB-4371-4FC2-9D14-4134D251D9C8}" destId="{14C66D17-7C8B-4FE9-A131-5AB838B345ED}" srcOrd="0" destOrd="0" presId="urn:microsoft.com/office/officeart/2009/3/layout/HorizontalOrganizationChart"/>
    <dgm:cxn modelId="{71268514-E344-41C7-AB1F-AA47F844D592}" type="presParOf" srcId="{14C66D17-7C8B-4FE9-A131-5AB838B345ED}" destId="{E3CB2742-D345-4003-92FC-FC3E3F967CD3}" srcOrd="0" destOrd="0" presId="urn:microsoft.com/office/officeart/2009/3/layout/HorizontalOrganizationChart"/>
    <dgm:cxn modelId="{F9CF4258-CD4B-4086-99F4-C810A01D8854}" type="presParOf" srcId="{14C66D17-7C8B-4FE9-A131-5AB838B345ED}" destId="{EBD0A75A-57F7-420E-B6C8-3F01626CCC67}" srcOrd="1" destOrd="0" presId="urn:microsoft.com/office/officeart/2009/3/layout/HorizontalOrganizationChart"/>
    <dgm:cxn modelId="{8F113EAF-76D3-41ED-9306-CE0AB767242A}" type="presParOf" srcId="{BD2751FB-4371-4FC2-9D14-4134D251D9C8}" destId="{4596E970-6270-41B5-9771-A2F1A146FDA5}" srcOrd="1" destOrd="0" presId="urn:microsoft.com/office/officeart/2009/3/layout/HorizontalOrganizationChart"/>
    <dgm:cxn modelId="{35B9F266-742C-48DA-B644-188927FB8D93}" type="presParOf" srcId="{4596E970-6270-41B5-9771-A2F1A146FDA5}" destId="{19FE50C4-14F2-42FE-ABA8-BE457DF4665A}" srcOrd="0" destOrd="0" presId="urn:microsoft.com/office/officeart/2009/3/layout/HorizontalOrganizationChart"/>
    <dgm:cxn modelId="{535EFBD8-298C-42A5-A576-9E7B42E01376}" type="presParOf" srcId="{4596E970-6270-41B5-9771-A2F1A146FDA5}" destId="{12CB54F3-183C-4179-A579-FF5340939F73}" srcOrd="1" destOrd="0" presId="urn:microsoft.com/office/officeart/2009/3/layout/HorizontalOrganizationChart"/>
    <dgm:cxn modelId="{BDEB754D-D9A2-4EE0-BD7A-701F1D01DB07}" type="presParOf" srcId="{12CB54F3-183C-4179-A579-FF5340939F73}" destId="{A0C38C1C-9982-4FD5-B676-906CF17FF6AE}" srcOrd="0" destOrd="0" presId="urn:microsoft.com/office/officeart/2009/3/layout/HorizontalOrganizationChart"/>
    <dgm:cxn modelId="{1B80BB30-ACA4-432C-A1CF-0D7047DBC398}" type="presParOf" srcId="{A0C38C1C-9982-4FD5-B676-906CF17FF6AE}" destId="{2E146E47-A853-497C-AEA9-EF8E7962E823}" srcOrd="0" destOrd="0" presId="urn:microsoft.com/office/officeart/2009/3/layout/HorizontalOrganizationChart"/>
    <dgm:cxn modelId="{D4566358-C5FC-4193-9A41-11E59E9849AB}" type="presParOf" srcId="{A0C38C1C-9982-4FD5-B676-906CF17FF6AE}" destId="{6E395A70-B518-4CE5-8EE9-0EC741846087}" srcOrd="1" destOrd="0" presId="urn:microsoft.com/office/officeart/2009/3/layout/HorizontalOrganizationChart"/>
    <dgm:cxn modelId="{54CC2797-56EA-4031-B392-FBBEDBF7C5FC}" type="presParOf" srcId="{12CB54F3-183C-4179-A579-FF5340939F73}" destId="{BCB6E5D8-F907-4634-88FF-1B802A3D162B}" srcOrd="1" destOrd="0" presId="urn:microsoft.com/office/officeart/2009/3/layout/HorizontalOrganizationChart"/>
    <dgm:cxn modelId="{EA5877FE-5ADD-4361-AE62-FAF1BE7B99F7}" type="presParOf" srcId="{12CB54F3-183C-4179-A579-FF5340939F73}" destId="{EDE6BBFF-EC95-4FFF-8AEB-A91A93C30EB9}" srcOrd="2" destOrd="0" presId="urn:microsoft.com/office/officeart/2009/3/layout/HorizontalOrganizationChart"/>
    <dgm:cxn modelId="{3F726D4B-62C1-4BEB-B058-107AE73649B3}" type="presParOf" srcId="{4596E970-6270-41B5-9771-A2F1A146FDA5}" destId="{3DF2F651-727C-4579-949B-5F25A5C2178E}" srcOrd="2" destOrd="0" presId="urn:microsoft.com/office/officeart/2009/3/layout/HorizontalOrganizationChart"/>
    <dgm:cxn modelId="{C8650EE6-6133-4DFD-B475-D6DCEB56C8DD}" type="presParOf" srcId="{4596E970-6270-41B5-9771-A2F1A146FDA5}" destId="{150A075A-1183-4F19-965C-410C66FA4526}" srcOrd="3" destOrd="0" presId="urn:microsoft.com/office/officeart/2009/3/layout/HorizontalOrganizationChart"/>
    <dgm:cxn modelId="{766C836D-795E-45C6-ACC1-23612ADFC4BE}" type="presParOf" srcId="{150A075A-1183-4F19-965C-410C66FA4526}" destId="{F9200F8C-06D8-410F-9B1F-7D17707A1A22}" srcOrd="0" destOrd="0" presId="urn:microsoft.com/office/officeart/2009/3/layout/HorizontalOrganizationChart"/>
    <dgm:cxn modelId="{86037F94-7B17-47D5-8E35-2E473937B108}" type="presParOf" srcId="{F9200F8C-06D8-410F-9B1F-7D17707A1A22}" destId="{76EAACC2-5534-4C2C-8437-1D7A8A0DACF5}" srcOrd="0" destOrd="0" presId="urn:microsoft.com/office/officeart/2009/3/layout/HorizontalOrganizationChart"/>
    <dgm:cxn modelId="{3D6B87A7-C580-4EB3-9B74-F26324A75B9F}" type="presParOf" srcId="{F9200F8C-06D8-410F-9B1F-7D17707A1A22}" destId="{02B8FF36-C522-4D12-92AC-2D0A5E8E7685}" srcOrd="1" destOrd="0" presId="urn:microsoft.com/office/officeart/2009/3/layout/HorizontalOrganizationChart"/>
    <dgm:cxn modelId="{9EE5EC17-C0F4-4881-AE51-F61B2788CD68}" type="presParOf" srcId="{150A075A-1183-4F19-965C-410C66FA4526}" destId="{1D4DC17F-6547-4C7D-91BB-344BDA815F21}" srcOrd="1" destOrd="0" presId="urn:microsoft.com/office/officeart/2009/3/layout/HorizontalOrganizationChart"/>
    <dgm:cxn modelId="{E79E56AE-4916-42B6-8B6F-836F6F0120AA}" type="presParOf" srcId="{150A075A-1183-4F19-965C-410C66FA4526}" destId="{284CED49-696F-43D0-9505-8027F13D30E3}" srcOrd="2" destOrd="0" presId="urn:microsoft.com/office/officeart/2009/3/layout/HorizontalOrganizationChart"/>
    <dgm:cxn modelId="{6AF3090E-8EF2-484B-B0AD-FA73D899ABF6}" type="presParOf" srcId="{4596E970-6270-41B5-9771-A2F1A146FDA5}" destId="{63B96F6A-0D79-4850-954A-537FCFFD1016}" srcOrd="4" destOrd="0" presId="urn:microsoft.com/office/officeart/2009/3/layout/HorizontalOrganizationChart"/>
    <dgm:cxn modelId="{E1351AA1-69BC-4956-97A5-1E0F54B3760A}" type="presParOf" srcId="{4596E970-6270-41B5-9771-A2F1A146FDA5}" destId="{7D3E6930-2318-4E1D-8E32-638F1B404397}" srcOrd="5" destOrd="0" presId="urn:microsoft.com/office/officeart/2009/3/layout/HorizontalOrganizationChart"/>
    <dgm:cxn modelId="{9149C612-EE77-4147-95E0-77C830838EAC}" type="presParOf" srcId="{7D3E6930-2318-4E1D-8E32-638F1B404397}" destId="{E88C570A-0869-4A0E-B249-E5158CC79485}" srcOrd="0" destOrd="0" presId="urn:microsoft.com/office/officeart/2009/3/layout/HorizontalOrganizationChart"/>
    <dgm:cxn modelId="{42A091F1-66FD-4B10-A9C7-54482D1531C9}" type="presParOf" srcId="{E88C570A-0869-4A0E-B249-E5158CC79485}" destId="{912DF1ED-5D9F-402C-89A3-E11D81CDC0A8}" srcOrd="0" destOrd="0" presId="urn:microsoft.com/office/officeart/2009/3/layout/HorizontalOrganizationChart"/>
    <dgm:cxn modelId="{1294AB96-C426-4E1F-B160-6F5BD77B12DE}" type="presParOf" srcId="{E88C570A-0869-4A0E-B249-E5158CC79485}" destId="{49FF02B7-CFE9-493C-B9B7-39E994DFC013}" srcOrd="1" destOrd="0" presId="urn:microsoft.com/office/officeart/2009/3/layout/HorizontalOrganizationChart"/>
    <dgm:cxn modelId="{CE2251D6-9F95-4C91-B795-DC48B9B08F65}" type="presParOf" srcId="{7D3E6930-2318-4E1D-8E32-638F1B404397}" destId="{69D0126A-CB86-4AA4-B240-C7C15B611AA3}" srcOrd="1" destOrd="0" presId="urn:microsoft.com/office/officeart/2009/3/layout/HorizontalOrganizationChart"/>
    <dgm:cxn modelId="{8F769EEE-821C-4C3C-817F-0F7275A25A72}" type="presParOf" srcId="{7D3E6930-2318-4E1D-8E32-638F1B404397}" destId="{0233F520-B990-4B69-9E45-54B03B732D41}" srcOrd="2" destOrd="0" presId="urn:microsoft.com/office/officeart/2009/3/layout/HorizontalOrganizationChart"/>
    <dgm:cxn modelId="{C68548DE-DC2E-42A2-9AFE-AA6F40E845FF}" type="presParOf" srcId="{4596E970-6270-41B5-9771-A2F1A146FDA5}" destId="{0A9E20CF-AAD0-4FB0-831D-D3B130345D17}" srcOrd="6" destOrd="0" presId="urn:microsoft.com/office/officeart/2009/3/layout/HorizontalOrganizationChart"/>
    <dgm:cxn modelId="{5E63D349-B653-4F1B-9DEE-5603972F85B4}" type="presParOf" srcId="{4596E970-6270-41B5-9771-A2F1A146FDA5}" destId="{E81D739F-FC4C-4F60-ABD4-463474A771CC}" srcOrd="7" destOrd="0" presId="urn:microsoft.com/office/officeart/2009/3/layout/HorizontalOrganizationChart"/>
    <dgm:cxn modelId="{4650C3AF-001C-4F43-8A2D-4F002F6EDE6C}" type="presParOf" srcId="{E81D739F-FC4C-4F60-ABD4-463474A771CC}" destId="{448F335D-AA1E-433B-AC5A-27785F1C635D}" srcOrd="0" destOrd="0" presId="urn:microsoft.com/office/officeart/2009/3/layout/HorizontalOrganizationChart"/>
    <dgm:cxn modelId="{EFE6ABA3-9A6B-4C77-A2AF-46D0C704D991}" type="presParOf" srcId="{448F335D-AA1E-433B-AC5A-27785F1C635D}" destId="{08C55EBE-A6FD-4961-AC4C-2C668CE3289D}" srcOrd="0" destOrd="0" presId="urn:microsoft.com/office/officeart/2009/3/layout/HorizontalOrganizationChart"/>
    <dgm:cxn modelId="{2DECEA4C-56E7-454B-98E1-C211EF650DCC}" type="presParOf" srcId="{448F335D-AA1E-433B-AC5A-27785F1C635D}" destId="{134AB6BA-730F-4506-B9A4-BF346D5FC781}" srcOrd="1" destOrd="0" presId="urn:microsoft.com/office/officeart/2009/3/layout/HorizontalOrganizationChart"/>
    <dgm:cxn modelId="{87690AE5-568C-4EAB-9DBC-D378E0EAD42D}" type="presParOf" srcId="{E81D739F-FC4C-4F60-ABD4-463474A771CC}" destId="{BCBC0F25-E05C-459C-9E0A-E69813258F8F}" srcOrd="1" destOrd="0" presId="urn:microsoft.com/office/officeart/2009/3/layout/HorizontalOrganizationChart"/>
    <dgm:cxn modelId="{1484F8B9-6B03-4BF3-95F5-B3B3D903627E}" type="presParOf" srcId="{E81D739F-FC4C-4F60-ABD4-463474A771CC}" destId="{12B36CC1-9DD8-4274-A6F4-6AD7AEFBB18D}" srcOrd="2" destOrd="0" presId="urn:microsoft.com/office/officeart/2009/3/layout/HorizontalOrganizationChart"/>
    <dgm:cxn modelId="{6A89FD2E-25F8-4A72-A693-B12D8DE181EA}" type="presParOf" srcId="{BD2751FB-4371-4FC2-9D14-4134D251D9C8}" destId="{61E77C0C-3F31-4DB1-B778-61295D38E613}" srcOrd="2" destOrd="0" presId="urn:microsoft.com/office/officeart/2009/3/layout/HorizontalOrganizationChart"/>
    <dgm:cxn modelId="{60876E02-C641-454D-92D6-06F58F59E24E}" type="presParOf" srcId="{F22460DA-8D8D-4F45-8367-169E986D72C5}" destId="{5FC1B8B4-5217-4A2F-A3F4-A14C2D2ED13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E20CF-AAD0-4FB0-831D-D3B130345D17}">
      <dsp:nvSpPr>
        <dsp:cNvPr id="0" name=""/>
        <dsp:cNvSpPr/>
      </dsp:nvSpPr>
      <dsp:spPr>
        <a:xfrm>
          <a:off x="4470202" y="2866241"/>
          <a:ext cx="274301" cy="884623"/>
        </a:xfrm>
        <a:custGeom>
          <a:avLst/>
          <a:gdLst/>
          <a:ahLst/>
          <a:cxnLst/>
          <a:rect l="0" t="0" r="0" b="0"/>
          <a:pathLst>
            <a:path>
              <a:moveTo>
                <a:pt x="0" y="0"/>
              </a:moveTo>
              <a:lnTo>
                <a:pt x="137150" y="0"/>
              </a:lnTo>
              <a:lnTo>
                <a:pt x="137150" y="884623"/>
              </a:lnTo>
              <a:lnTo>
                <a:pt x="274301" y="88462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B96F6A-0D79-4850-954A-537FCFFD1016}">
      <dsp:nvSpPr>
        <dsp:cNvPr id="0" name=""/>
        <dsp:cNvSpPr/>
      </dsp:nvSpPr>
      <dsp:spPr>
        <a:xfrm>
          <a:off x="4470202" y="2866241"/>
          <a:ext cx="274301" cy="294874"/>
        </a:xfrm>
        <a:custGeom>
          <a:avLst/>
          <a:gdLst/>
          <a:ahLst/>
          <a:cxnLst/>
          <a:rect l="0" t="0" r="0" b="0"/>
          <a:pathLst>
            <a:path>
              <a:moveTo>
                <a:pt x="0" y="0"/>
              </a:moveTo>
              <a:lnTo>
                <a:pt x="137150" y="0"/>
              </a:lnTo>
              <a:lnTo>
                <a:pt x="137150" y="294874"/>
              </a:lnTo>
              <a:lnTo>
                <a:pt x="274301" y="29487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F2F651-727C-4579-949B-5F25A5C2178E}">
      <dsp:nvSpPr>
        <dsp:cNvPr id="0" name=""/>
        <dsp:cNvSpPr/>
      </dsp:nvSpPr>
      <dsp:spPr>
        <a:xfrm>
          <a:off x="4470202" y="2571367"/>
          <a:ext cx="274301" cy="294874"/>
        </a:xfrm>
        <a:custGeom>
          <a:avLst/>
          <a:gdLst/>
          <a:ahLst/>
          <a:cxnLst/>
          <a:rect l="0" t="0" r="0" b="0"/>
          <a:pathLst>
            <a:path>
              <a:moveTo>
                <a:pt x="0" y="294874"/>
              </a:moveTo>
              <a:lnTo>
                <a:pt x="137150" y="294874"/>
              </a:lnTo>
              <a:lnTo>
                <a:pt x="137150" y="0"/>
              </a:lnTo>
              <a:lnTo>
                <a:pt x="274301"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FE50C4-14F2-42FE-ABA8-BE457DF4665A}">
      <dsp:nvSpPr>
        <dsp:cNvPr id="0" name=""/>
        <dsp:cNvSpPr/>
      </dsp:nvSpPr>
      <dsp:spPr>
        <a:xfrm>
          <a:off x="4470202" y="1981618"/>
          <a:ext cx="274301" cy="884623"/>
        </a:xfrm>
        <a:custGeom>
          <a:avLst/>
          <a:gdLst/>
          <a:ahLst/>
          <a:cxnLst/>
          <a:rect l="0" t="0" r="0" b="0"/>
          <a:pathLst>
            <a:path>
              <a:moveTo>
                <a:pt x="0" y="884623"/>
              </a:moveTo>
              <a:lnTo>
                <a:pt x="137150" y="884623"/>
              </a:lnTo>
              <a:lnTo>
                <a:pt x="137150" y="0"/>
              </a:lnTo>
              <a:lnTo>
                <a:pt x="274301"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BAD24D-32FD-4FDB-895A-2D97F02685C4}">
      <dsp:nvSpPr>
        <dsp:cNvPr id="0" name=""/>
        <dsp:cNvSpPr/>
      </dsp:nvSpPr>
      <dsp:spPr>
        <a:xfrm>
          <a:off x="2819508" y="1834181"/>
          <a:ext cx="274301" cy="1032060"/>
        </a:xfrm>
        <a:custGeom>
          <a:avLst/>
          <a:gdLst/>
          <a:ahLst/>
          <a:cxnLst/>
          <a:rect l="0" t="0" r="0" b="0"/>
          <a:pathLst>
            <a:path>
              <a:moveTo>
                <a:pt x="0" y="0"/>
              </a:moveTo>
              <a:lnTo>
                <a:pt x="137150" y="0"/>
              </a:lnTo>
              <a:lnTo>
                <a:pt x="137150" y="1032060"/>
              </a:lnTo>
              <a:lnTo>
                <a:pt x="274301" y="103206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B063A-53BB-41A1-887B-9EFD9B0B5E23}">
      <dsp:nvSpPr>
        <dsp:cNvPr id="0" name=""/>
        <dsp:cNvSpPr/>
      </dsp:nvSpPr>
      <dsp:spPr>
        <a:xfrm>
          <a:off x="4470202" y="802120"/>
          <a:ext cx="274301" cy="589748"/>
        </a:xfrm>
        <a:custGeom>
          <a:avLst/>
          <a:gdLst/>
          <a:ahLst/>
          <a:cxnLst/>
          <a:rect l="0" t="0" r="0" b="0"/>
          <a:pathLst>
            <a:path>
              <a:moveTo>
                <a:pt x="0" y="0"/>
              </a:moveTo>
              <a:lnTo>
                <a:pt x="137150" y="0"/>
              </a:lnTo>
              <a:lnTo>
                <a:pt x="137150" y="589748"/>
              </a:lnTo>
              <a:lnTo>
                <a:pt x="274301" y="58974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7D61B6-FE0E-4427-B0EE-820A000C9C05}">
      <dsp:nvSpPr>
        <dsp:cNvPr id="0" name=""/>
        <dsp:cNvSpPr/>
      </dsp:nvSpPr>
      <dsp:spPr>
        <a:xfrm>
          <a:off x="4470202" y="756400"/>
          <a:ext cx="274301" cy="91440"/>
        </a:xfrm>
        <a:custGeom>
          <a:avLst/>
          <a:gdLst/>
          <a:ahLst/>
          <a:cxnLst/>
          <a:rect l="0" t="0" r="0" b="0"/>
          <a:pathLst>
            <a:path>
              <a:moveTo>
                <a:pt x="0" y="45720"/>
              </a:moveTo>
              <a:lnTo>
                <a:pt x="274301"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A1B656-19CC-4722-8180-AFF43A7D1370}">
      <dsp:nvSpPr>
        <dsp:cNvPr id="0" name=""/>
        <dsp:cNvSpPr/>
      </dsp:nvSpPr>
      <dsp:spPr>
        <a:xfrm>
          <a:off x="4470202" y="212371"/>
          <a:ext cx="274301" cy="589748"/>
        </a:xfrm>
        <a:custGeom>
          <a:avLst/>
          <a:gdLst/>
          <a:ahLst/>
          <a:cxnLst/>
          <a:rect l="0" t="0" r="0" b="0"/>
          <a:pathLst>
            <a:path>
              <a:moveTo>
                <a:pt x="0" y="589748"/>
              </a:moveTo>
              <a:lnTo>
                <a:pt x="137150" y="589748"/>
              </a:lnTo>
              <a:lnTo>
                <a:pt x="137150" y="0"/>
              </a:lnTo>
              <a:lnTo>
                <a:pt x="274301"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634B79-76AB-4845-B11A-934BCF8DBCF3}">
      <dsp:nvSpPr>
        <dsp:cNvPr id="0" name=""/>
        <dsp:cNvSpPr/>
      </dsp:nvSpPr>
      <dsp:spPr>
        <a:xfrm>
          <a:off x="2819508" y="802120"/>
          <a:ext cx="274301" cy="1032060"/>
        </a:xfrm>
        <a:custGeom>
          <a:avLst/>
          <a:gdLst/>
          <a:ahLst/>
          <a:cxnLst/>
          <a:rect l="0" t="0" r="0" b="0"/>
          <a:pathLst>
            <a:path>
              <a:moveTo>
                <a:pt x="0" y="1032060"/>
              </a:moveTo>
              <a:lnTo>
                <a:pt x="137150" y="1032060"/>
              </a:lnTo>
              <a:lnTo>
                <a:pt x="137150" y="0"/>
              </a:lnTo>
              <a:lnTo>
                <a:pt x="27430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048796-C1A4-4BAE-B418-54B0C0B4DC4A}">
      <dsp:nvSpPr>
        <dsp:cNvPr id="0" name=""/>
        <dsp:cNvSpPr/>
      </dsp:nvSpPr>
      <dsp:spPr>
        <a:xfrm>
          <a:off x="1447999" y="1625026"/>
          <a:ext cx="1371508"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a:t>Pandas</a:t>
          </a:r>
          <a:endParaRPr lang="zh-CN" altLang="en-US" sz="1200" kern="1200"/>
        </a:p>
      </dsp:txBody>
      <dsp:txXfrm>
        <a:off x="1447999" y="1625026"/>
        <a:ext cx="1371508" cy="418310"/>
      </dsp:txXfrm>
    </dsp:sp>
    <dsp:sp modelId="{33844E23-FAD2-4473-9D54-74F0DCBD03CB}">
      <dsp:nvSpPr>
        <dsp:cNvPr id="0" name=""/>
        <dsp:cNvSpPr/>
      </dsp:nvSpPr>
      <dsp:spPr>
        <a:xfrm>
          <a:off x="3093810" y="592965"/>
          <a:ext cx="1376391"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创建数据面板</a:t>
          </a:r>
        </a:p>
      </dsp:txBody>
      <dsp:txXfrm>
        <a:off x="3093810" y="592965"/>
        <a:ext cx="1376391" cy="418310"/>
      </dsp:txXfrm>
    </dsp:sp>
    <dsp:sp modelId="{15746D94-B0BF-4C3F-831E-41EC5FFFC289}">
      <dsp:nvSpPr>
        <dsp:cNvPr id="0" name=""/>
        <dsp:cNvSpPr/>
      </dsp:nvSpPr>
      <dsp:spPr>
        <a:xfrm>
          <a:off x="4744504" y="3216"/>
          <a:ext cx="1463646"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支持的数据类型</a:t>
          </a:r>
        </a:p>
      </dsp:txBody>
      <dsp:txXfrm>
        <a:off x="4744504" y="3216"/>
        <a:ext cx="1463646" cy="418310"/>
      </dsp:txXfrm>
    </dsp:sp>
    <dsp:sp modelId="{9AA74E88-0CD2-4055-8EEC-B22E57FBB344}">
      <dsp:nvSpPr>
        <dsp:cNvPr id="0" name=""/>
        <dsp:cNvSpPr/>
      </dsp:nvSpPr>
      <dsp:spPr>
        <a:xfrm>
          <a:off x="4744504" y="592965"/>
          <a:ext cx="1463646"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一维</a:t>
          </a:r>
          <a:r>
            <a:rPr lang="en-US" altLang="zh-CN" sz="1200" kern="1200"/>
            <a:t>Series</a:t>
          </a:r>
          <a:endParaRPr lang="zh-CN" altLang="en-US" sz="1200" kern="1200"/>
        </a:p>
      </dsp:txBody>
      <dsp:txXfrm>
        <a:off x="4744504" y="592965"/>
        <a:ext cx="1463646" cy="418310"/>
      </dsp:txXfrm>
    </dsp:sp>
    <dsp:sp modelId="{C40B5763-1D5E-412E-A557-CACDB1E5B5E0}">
      <dsp:nvSpPr>
        <dsp:cNvPr id="0" name=""/>
        <dsp:cNvSpPr/>
      </dsp:nvSpPr>
      <dsp:spPr>
        <a:xfrm>
          <a:off x="4744504" y="1182714"/>
          <a:ext cx="1463646"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二维</a:t>
          </a:r>
          <a:r>
            <a:rPr lang="en-US" altLang="zh-CN" sz="1200" kern="1200"/>
            <a:t>DadaFrame</a:t>
          </a:r>
          <a:endParaRPr lang="zh-CN" altLang="en-US" sz="1200" kern="1200"/>
        </a:p>
      </dsp:txBody>
      <dsp:txXfrm>
        <a:off x="4744504" y="1182714"/>
        <a:ext cx="1463646" cy="418310"/>
      </dsp:txXfrm>
    </dsp:sp>
    <dsp:sp modelId="{E3CB2742-D345-4003-92FC-FC3E3F967CD3}">
      <dsp:nvSpPr>
        <dsp:cNvPr id="0" name=""/>
        <dsp:cNvSpPr/>
      </dsp:nvSpPr>
      <dsp:spPr>
        <a:xfrm>
          <a:off x="3093810" y="2657086"/>
          <a:ext cx="1376391"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数据处理</a:t>
          </a:r>
        </a:p>
      </dsp:txBody>
      <dsp:txXfrm>
        <a:off x="3093810" y="2657086"/>
        <a:ext cx="1376391" cy="418310"/>
      </dsp:txXfrm>
    </dsp:sp>
    <dsp:sp modelId="{2E146E47-A853-497C-AEA9-EF8E7962E823}">
      <dsp:nvSpPr>
        <dsp:cNvPr id="0" name=""/>
        <dsp:cNvSpPr/>
      </dsp:nvSpPr>
      <dsp:spPr>
        <a:xfrm>
          <a:off x="4744504" y="1772463"/>
          <a:ext cx="1463646"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描述性统计</a:t>
          </a:r>
        </a:p>
      </dsp:txBody>
      <dsp:txXfrm>
        <a:off x="4744504" y="1772463"/>
        <a:ext cx="1463646" cy="418310"/>
      </dsp:txXfrm>
    </dsp:sp>
    <dsp:sp modelId="{76EAACC2-5534-4C2C-8437-1D7A8A0DACF5}">
      <dsp:nvSpPr>
        <dsp:cNvPr id="0" name=""/>
        <dsp:cNvSpPr/>
      </dsp:nvSpPr>
      <dsp:spPr>
        <a:xfrm>
          <a:off x="4744504" y="2362212"/>
          <a:ext cx="1463646"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切片访问</a:t>
          </a:r>
        </a:p>
      </dsp:txBody>
      <dsp:txXfrm>
        <a:off x="4744504" y="2362212"/>
        <a:ext cx="1463646" cy="418310"/>
      </dsp:txXfrm>
    </dsp:sp>
    <dsp:sp modelId="{912DF1ED-5D9F-402C-89A3-E11D81CDC0A8}">
      <dsp:nvSpPr>
        <dsp:cNvPr id="0" name=""/>
        <dsp:cNvSpPr/>
      </dsp:nvSpPr>
      <dsp:spPr>
        <a:xfrm>
          <a:off x="4744504" y="2951961"/>
          <a:ext cx="1463646"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缺失值处理</a:t>
          </a:r>
        </a:p>
      </dsp:txBody>
      <dsp:txXfrm>
        <a:off x="4744504" y="2951961"/>
        <a:ext cx="1463646" cy="418310"/>
      </dsp:txXfrm>
    </dsp:sp>
    <dsp:sp modelId="{08C55EBE-A6FD-4961-AC4C-2C668CE3289D}">
      <dsp:nvSpPr>
        <dsp:cNvPr id="0" name=""/>
        <dsp:cNvSpPr/>
      </dsp:nvSpPr>
      <dsp:spPr>
        <a:xfrm>
          <a:off x="4744504" y="3541709"/>
          <a:ext cx="1463646" cy="41831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a:t>多表合并</a:t>
          </a:r>
        </a:p>
      </dsp:txBody>
      <dsp:txXfrm>
        <a:off x="4744504" y="3541709"/>
        <a:ext cx="1463646" cy="41831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36920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550027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28419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52978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02055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68358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341651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67257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91993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770734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411348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233373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792841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413479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5035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41425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64843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61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65647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07815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0802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新零售概述</a:t>
            </a:r>
          </a:p>
        </p:txBody>
      </p:sp>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2308860" cy="345440"/>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新零售的框架</a:t>
            </a:r>
          </a:p>
        </p:txBody>
      </p:sp>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
        <p:nvSpPr>
          <p:cNvPr id="5" name="文本框 32"/>
          <p:cNvSpPr txBox="1"/>
          <p:nvPr userDrawn="1"/>
        </p:nvSpPr>
        <p:spPr>
          <a:xfrm>
            <a:off x="265271" y="257676"/>
            <a:ext cx="3716410"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第三节 案例：银行卡消费统计分析</a:t>
            </a:r>
          </a:p>
        </p:txBody>
      </p:sp>
      <p:cxnSp>
        <p:nvCxnSpPr>
          <p:cNvPr id="7" name="直接连接符 6"/>
          <p:cNvCxnSpPr/>
          <p:nvPr userDrawn="1"/>
        </p:nvCxnSpPr>
        <p:spPr>
          <a:xfrm flipV="1">
            <a:off x="269240" y="603929"/>
            <a:ext cx="3712441"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数据结构</a:t>
            </a:r>
          </a:p>
        </p:txBody>
      </p:sp>
      <p:cxnSp>
        <p:nvCxnSpPr>
          <p:cNvPr id="7" name="直接连接符 6"/>
          <p:cNvCxnSpPr/>
          <p:nvPr/>
        </p:nvCxnSpPr>
        <p:spPr>
          <a:xfrm flipV="1">
            <a:off x="269240" y="603929"/>
            <a:ext cx="2558279"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1869751"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数据处理</a:t>
            </a:r>
          </a:p>
        </p:txBody>
      </p:sp>
      <p:cxnSp>
        <p:nvCxnSpPr>
          <p:cNvPr id="7" name="直接连接符 6"/>
          <p:cNvCxnSpPr/>
          <p:nvPr userDrawn="1"/>
        </p:nvCxnSpPr>
        <p:spPr>
          <a:xfrm flipV="1">
            <a:off x="269240" y="603929"/>
            <a:ext cx="1999298"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471403"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110545"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第四章</a:t>
              </a:r>
            </a:p>
          </p:txBody>
        </p:sp>
      </p:grpSp>
      <p:sp>
        <p:nvSpPr>
          <p:cNvPr id="20" name="矩形 259"/>
          <p:cNvSpPr>
            <a:spLocks noChangeArrowheads="1"/>
          </p:cNvSpPr>
          <p:nvPr/>
        </p:nvSpPr>
        <p:spPr bwMode="auto">
          <a:xfrm>
            <a:off x="679346" y="2019995"/>
            <a:ext cx="38735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3600" b="1" dirty="0">
                <a:solidFill>
                  <a:schemeClr val="accent1"/>
                </a:solidFill>
                <a:latin typeface="黑体" panose="02010609060101010101" charset="-122"/>
                <a:ea typeface="黑体" panose="02010609060101010101" charset="-122"/>
                <a:cs typeface="Arial" panose="020B0604020202020204" pitchFamily="34" charset="0"/>
              </a:rPr>
              <a:t>Pandas</a:t>
            </a: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数据分析包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677108"/>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Pandas</a:t>
            </a:r>
            <a:r>
              <a:rPr lang="zh-CN" altLang="zh-CN" dirty="0"/>
              <a:t>的一维</a:t>
            </a:r>
            <a:r>
              <a:rPr lang="en-US" altLang="zh-CN" dirty="0"/>
              <a:t>Series</a:t>
            </a:r>
            <a:r>
              <a:rPr lang="zh-CN" altLang="zh-CN" dirty="0"/>
              <a:t>和二维</a:t>
            </a:r>
            <a:r>
              <a:rPr lang="en-US" altLang="zh-CN" dirty="0" err="1"/>
              <a:t>DataFrame</a:t>
            </a:r>
            <a:r>
              <a:rPr lang="zh-CN" altLang="zh-CN" dirty="0"/>
              <a:t>两种数据结构的创建及其数据成员访问的基本方法</a:t>
            </a:r>
            <a:endParaRPr lang="zh-CN" altLang="en-US" sz="2000" dirty="0"/>
          </a:p>
        </p:txBody>
      </p:sp>
      <p:pic>
        <p:nvPicPr>
          <p:cNvPr id="2" name="图片 1">
            <a:extLst>
              <a:ext uri="{FF2B5EF4-FFF2-40B4-BE49-F238E27FC236}">
                <a16:creationId xmlns:a16="http://schemas.microsoft.com/office/drawing/2014/main" id="{AE0E6732-37B7-450B-BAF6-A73CC4189B57}"/>
              </a:ext>
            </a:extLst>
          </p:cNvPr>
          <p:cNvPicPr>
            <a:picLocks noChangeAspect="1"/>
          </p:cNvPicPr>
          <p:nvPr/>
        </p:nvPicPr>
        <p:blipFill rotWithShape="1">
          <a:blip r:embed="rId3"/>
          <a:srcRect r="7194" b="10359"/>
          <a:stretch/>
        </p:blipFill>
        <p:spPr>
          <a:xfrm>
            <a:off x="396330" y="1708448"/>
            <a:ext cx="6791980" cy="3096344"/>
          </a:xfrm>
          <a:prstGeom prst="rect">
            <a:avLst/>
          </a:prstGeom>
        </p:spPr>
      </p:pic>
      <p:pic>
        <p:nvPicPr>
          <p:cNvPr id="4" name="图片 3">
            <a:extLst>
              <a:ext uri="{FF2B5EF4-FFF2-40B4-BE49-F238E27FC236}">
                <a16:creationId xmlns:a16="http://schemas.microsoft.com/office/drawing/2014/main" id="{E36BB1A9-90E3-4E65-8FE2-240DE4725469}"/>
              </a:ext>
            </a:extLst>
          </p:cNvPr>
          <p:cNvPicPr>
            <a:picLocks noChangeAspect="1"/>
          </p:cNvPicPr>
          <p:nvPr/>
        </p:nvPicPr>
        <p:blipFill rotWithShape="1">
          <a:blip r:embed="rId4"/>
          <a:srcRect r="47657" b="15172"/>
          <a:stretch/>
        </p:blipFill>
        <p:spPr>
          <a:xfrm>
            <a:off x="4500786" y="2525333"/>
            <a:ext cx="4428492" cy="2160240"/>
          </a:xfrm>
          <a:prstGeom prst="rect">
            <a:avLst/>
          </a:prstGeom>
          <a:solidFill>
            <a:schemeClr val="bg1"/>
          </a:solidFill>
        </p:spPr>
      </p:pic>
    </p:spTree>
    <p:extLst>
      <p:ext uri="{BB962C8B-B14F-4D97-AF65-F5344CB8AC3E}">
        <p14:creationId xmlns:p14="http://schemas.microsoft.com/office/powerpoint/2010/main" val="4156212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7FB50A7-EAE7-4B53-9002-F798F21B80CB}"/>
              </a:ext>
            </a:extLst>
          </p:cNvPr>
          <p:cNvPicPr>
            <a:picLocks noChangeAspect="1"/>
          </p:cNvPicPr>
          <p:nvPr/>
        </p:nvPicPr>
        <p:blipFill rotWithShape="1">
          <a:blip r:embed="rId3"/>
          <a:srcRect r="23400" b="6532"/>
          <a:stretch/>
        </p:blipFill>
        <p:spPr>
          <a:xfrm>
            <a:off x="108298" y="916360"/>
            <a:ext cx="4320480" cy="3528392"/>
          </a:xfrm>
          <a:prstGeom prst="rect">
            <a:avLst/>
          </a:prstGeom>
        </p:spPr>
      </p:pic>
      <p:pic>
        <p:nvPicPr>
          <p:cNvPr id="4" name="图片 3">
            <a:extLst>
              <a:ext uri="{FF2B5EF4-FFF2-40B4-BE49-F238E27FC236}">
                <a16:creationId xmlns:a16="http://schemas.microsoft.com/office/drawing/2014/main" id="{E02081F2-A933-4B74-82B2-2995283994C9}"/>
              </a:ext>
            </a:extLst>
          </p:cNvPr>
          <p:cNvPicPr>
            <a:picLocks noChangeAspect="1"/>
          </p:cNvPicPr>
          <p:nvPr/>
        </p:nvPicPr>
        <p:blipFill rotWithShape="1">
          <a:blip r:embed="rId4"/>
          <a:srcRect r="16747"/>
          <a:stretch/>
        </p:blipFill>
        <p:spPr>
          <a:xfrm>
            <a:off x="4619924" y="143858"/>
            <a:ext cx="4392488" cy="5073396"/>
          </a:xfrm>
          <a:prstGeom prst="rect">
            <a:avLst/>
          </a:prstGeom>
        </p:spPr>
      </p:pic>
    </p:spTree>
    <p:extLst>
      <p:ext uri="{BB962C8B-B14F-4D97-AF65-F5344CB8AC3E}">
        <p14:creationId xmlns:p14="http://schemas.microsoft.com/office/powerpoint/2010/main" val="2079297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996730" y="2153133"/>
            <a:ext cx="355092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数据处理</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2031325"/>
          </a:xfrm>
          <a:prstGeom prst="rect">
            <a:avLst/>
          </a:prstGeom>
          <a:noFill/>
        </p:spPr>
        <p:txBody>
          <a:bodyPr wrap="square" rtlCol="0" anchor="t">
            <a:spAutoFit/>
          </a:bodyPr>
          <a:lstStyle/>
          <a:p>
            <a:pPr latinLnBrk="0"/>
            <a:r>
              <a:rPr lang="en-US" altLang="zh-CN" dirty="0"/>
              <a:t>Pandas</a:t>
            </a:r>
            <a:r>
              <a:rPr lang="zh-CN" altLang="zh-CN" dirty="0"/>
              <a:t>对二维结构数据的行、列和单元格等提供的各种操作是最受使用者重视的功能。</a:t>
            </a:r>
            <a:endParaRPr lang="en-US" altLang="zh-CN" dirty="0"/>
          </a:p>
          <a:p>
            <a:pPr marL="285750" indent="-285750" latinLnBrk="0">
              <a:buFont typeface="Arial" panose="020B0604020202020204" pitchFamily="34" charset="0"/>
              <a:buChar char="•"/>
            </a:pPr>
            <a:r>
              <a:rPr lang="en-US" altLang="zh-CN" dirty="0"/>
              <a:t>Pandas</a:t>
            </a:r>
            <a:r>
              <a:rPr lang="zh-CN" altLang="zh-CN" dirty="0"/>
              <a:t>可按照行或列来访问二维结构的数据元素；</a:t>
            </a:r>
            <a:endParaRPr lang="en-US" altLang="zh-CN" dirty="0"/>
          </a:p>
          <a:p>
            <a:pPr marL="285750" indent="-285750" latinLnBrk="0">
              <a:buFont typeface="Arial" panose="020B0604020202020204" pitchFamily="34" charset="0"/>
              <a:buChar char="•"/>
            </a:pPr>
            <a:r>
              <a:rPr lang="zh-CN" altLang="zh-CN" dirty="0"/>
              <a:t>可单独访问或修改满足某些条件的单元格内容；</a:t>
            </a:r>
            <a:endParaRPr lang="en-US" altLang="zh-CN" dirty="0"/>
          </a:p>
          <a:p>
            <a:pPr marL="285750" indent="-285750" latinLnBrk="0">
              <a:buFont typeface="Arial" panose="020B0604020202020204" pitchFamily="34" charset="0"/>
              <a:buChar char="•"/>
            </a:pPr>
            <a:r>
              <a:rPr lang="zh-CN" altLang="zh-CN" dirty="0"/>
              <a:t>可进行初步的描述性统计分析；</a:t>
            </a:r>
            <a:endParaRPr lang="en-US" altLang="zh-CN" dirty="0"/>
          </a:p>
          <a:p>
            <a:pPr marL="285750" indent="-285750" latinLnBrk="0">
              <a:buFont typeface="Arial" panose="020B0604020202020204" pitchFamily="34" charset="0"/>
              <a:buChar char="•"/>
            </a:pPr>
            <a:r>
              <a:rPr lang="zh-CN" altLang="zh-CN" dirty="0"/>
              <a:t>还可对缺失数据的行或列进行处理。</a:t>
            </a:r>
            <a:endParaRPr lang="en-US" altLang="zh-CN" dirty="0"/>
          </a:p>
          <a:p>
            <a:pPr latinLnBrk="0"/>
            <a:r>
              <a:rPr lang="zh-CN" altLang="zh-CN" dirty="0"/>
              <a:t>这些操作都是金融数据分析与金融数据挖掘所需的数据预处理功能。</a:t>
            </a:r>
          </a:p>
        </p:txBody>
      </p:sp>
    </p:spTree>
    <p:extLst>
      <p:ext uri="{BB962C8B-B14F-4D97-AF65-F5344CB8AC3E}">
        <p14:creationId xmlns:p14="http://schemas.microsoft.com/office/powerpoint/2010/main" val="2085577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一、	数据结构与描述性统计 </a:t>
            </a:r>
          </a:p>
        </p:txBody>
      </p:sp>
      <p:pic>
        <p:nvPicPr>
          <p:cNvPr id="2" name="图片 1">
            <a:extLst>
              <a:ext uri="{FF2B5EF4-FFF2-40B4-BE49-F238E27FC236}">
                <a16:creationId xmlns:a16="http://schemas.microsoft.com/office/drawing/2014/main" id="{73027B2E-8E2C-4835-8896-F9623EAEC2FA}"/>
              </a:ext>
            </a:extLst>
          </p:cNvPr>
          <p:cNvPicPr>
            <a:picLocks noChangeAspect="1"/>
          </p:cNvPicPr>
          <p:nvPr/>
        </p:nvPicPr>
        <p:blipFill>
          <a:blip r:embed="rId3"/>
          <a:stretch>
            <a:fillRect/>
          </a:stretch>
        </p:blipFill>
        <p:spPr>
          <a:xfrm>
            <a:off x="1980506" y="1281927"/>
            <a:ext cx="5832648" cy="3863161"/>
          </a:xfrm>
          <a:prstGeom prst="rect">
            <a:avLst/>
          </a:prstGeom>
        </p:spPr>
      </p:pic>
    </p:spTree>
    <p:extLst>
      <p:ext uri="{BB962C8B-B14F-4D97-AF65-F5344CB8AC3E}">
        <p14:creationId xmlns:p14="http://schemas.microsoft.com/office/powerpoint/2010/main" val="2718646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23110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a:t>df_1</a:t>
            </a:r>
            <a:r>
              <a:rPr lang="zh-CN" altLang="zh-CN" dirty="0"/>
              <a:t>的</a:t>
            </a:r>
            <a:r>
              <a:rPr lang="en-US" altLang="zh-CN" dirty="0"/>
              <a:t>A</a:t>
            </a:r>
            <a:r>
              <a:rPr lang="zh-CN" altLang="zh-CN" dirty="0"/>
              <a:t>列用浮点数</a:t>
            </a:r>
            <a:r>
              <a:rPr lang="en-US" altLang="zh-CN" dirty="0"/>
              <a:t>1</a:t>
            </a:r>
            <a:r>
              <a:rPr lang="zh-CN" altLang="zh-CN" dirty="0"/>
              <a:t>填充，</a:t>
            </a:r>
            <a:r>
              <a:rPr lang="en-US" altLang="zh-CN" dirty="0"/>
              <a:t>B</a:t>
            </a:r>
            <a:r>
              <a:rPr lang="zh-CN" altLang="zh-CN" dirty="0"/>
              <a:t>列用</a:t>
            </a:r>
            <a:r>
              <a:rPr lang="en-US" altLang="zh-CN" dirty="0"/>
              <a:t>Pandas</a:t>
            </a:r>
            <a:r>
              <a:rPr lang="zh-CN" altLang="zh-CN" dirty="0"/>
              <a:t>的内置</a:t>
            </a:r>
            <a:r>
              <a:rPr lang="en-US" altLang="zh-CN" dirty="0" err="1"/>
              <a:t>pd.Timestamp</a:t>
            </a:r>
            <a:r>
              <a:rPr lang="en-US" altLang="zh-CN" dirty="0"/>
              <a:t>()</a:t>
            </a:r>
            <a:r>
              <a:rPr lang="zh-CN" altLang="zh-CN" dirty="0"/>
              <a:t>方法将字符串</a:t>
            </a:r>
            <a:r>
              <a:rPr lang="en-US" altLang="zh-CN" dirty="0"/>
              <a:t>'20180310'</a:t>
            </a:r>
            <a:r>
              <a:rPr lang="zh-CN" altLang="zh-CN" dirty="0"/>
              <a:t>转换成标准日期数据，</a:t>
            </a:r>
            <a:r>
              <a:rPr lang="en-US" altLang="zh-CN" dirty="0"/>
              <a:t>C</a:t>
            </a:r>
            <a:r>
              <a:rPr lang="zh-CN" altLang="zh-CN" dirty="0"/>
              <a:t>列是一个值为</a:t>
            </a:r>
            <a:r>
              <a:rPr lang="en-US" altLang="zh-CN" dirty="0"/>
              <a:t>1</a:t>
            </a:r>
            <a:r>
              <a:rPr lang="zh-CN" altLang="zh-CN" dirty="0"/>
              <a:t>的</a:t>
            </a:r>
            <a:r>
              <a:rPr lang="en-US" altLang="zh-CN" dirty="0"/>
              <a:t>Series</a:t>
            </a:r>
            <a:r>
              <a:rPr lang="zh-CN" altLang="zh-CN" dirty="0"/>
              <a:t>数据对象，其索引为</a:t>
            </a:r>
            <a:r>
              <a:rPr lang="en-US" altLang="zh-CN" dirty="0"/>
              <a:t>0~3</a:t>
            </a:r>
            <a:r>
              <a:rPr lang="zh-CN" altLang="zh-CN" dirty="0"/>
              <a:t>，</a:t>
            </a:r>
            <a:r>
              <a:rPr lang="en-US" altLang="zh-CN" dirty="0"/>
              <a:t>D</a:t>
            </a:r>
            <a:r>
              <a:rPr lang="zh-CN" altLang="zh-CN" dirty="0"/>
              <a:t>列是一个</a:t>
            </a:r>
            <a:r>
              <a:rPr lang="en-US" altLang="zh-CN" dirty="0"/>
              <a:t>NumPy</a:t>
            </a:r>
            <a:r>
              <a:rPr lang="zh-CN" altLang="zh-CN" dirty="0"/>
              <a:t>数组对象，</a:t>
            </a:r>
            <a:r>
              <a:rPr lang="en-US" altLang="zh-CN" dirty="0"/>
              <a:t>E</a:t>
            </a:r>
            <a:r>
              <a:rPr lang="zh-CN" altLang="zh-CN" dirty="0"/>
              <a:t>列是用</a:t>
            </a:r>
            <a:r>
              <a:rPr lang="en-US" altLang="zh-CN" dirty="0"/>
              <a:t>Pandas</a:t>
            </a:r>
            <a:r>
              <a:rPr lang="zh-CN" altLang="zh-CN" dirty="0"/>
              <a:t>的内置</a:t>
            </a:r>
            <a:r>
              <a:rPr lang="en-US" altLang="zh-CN" dirty="0" err="1"/>
              <a:t>pd.Categorical</a:t>
            </a:r>
            <a:r>
              <a:rPr lang="en-US" altLang="zh-CN" dirty="0"/>
              <a:t>()</a:t>
            </a:r>
            <a:r>
              <a:rPr lang="zh-CN" altLang="zh-CN" dirty="0"/>
              <a:t>方法设置的类别标签，</a:t>
            </a:r>
            <a:r>
              <a:rPr lang="en-US" altLang="zh-CN" dirty="0"/>
              <a:t>F</a:t>
            </a:r>
            <a:r>
              <a:rPr lang="zh-CN" altLang="zh-CN" dirty="0"/>
              <a:t>列是使用字符串</a:t>
            </a:r>
            <a:r>
              <a:rPr lang="en-US" altLang="zh-CN" dirty="0"/>
              <a:t>'foo'</a:t>
            </a:r>
            <a:r>
              <a:rPr lang="zh-CN" altLang="zh-CN" dirty="0"/>
              <a:t>填充而成。</a:t>
            </a:r>
            <a:endParaRPr lang="zh-CN" altLang="en-US" sz="2000" dirty="0"/>
          </a:p>
        </p:txBody>
      </p:sp>
      <p:pic>
        <p:nvPicPr>
          <p:cNvPr id="3" name="图片 2">
            <a:extLst>
              <a:ext uri="{FF2B5EF4-FFF2-40B4-BE49-F238E27FC236}">
                <a16:creationId xmlns:a16="http://schemas.microsoft.com/office/drawing/2014/main" id="{22606D0C-928A-432D-A8F7-74AD79E9E43A}"/>
              </a:ext>
            </a:extLst>
          </p:cNvPr>
          <p:cNvPicPr>
            <a:picLocks noChangeAspect="1"/>
          </p:cNvPicPr>
          <p:nvPr/>
        </p:nvPicPr>
        <p:blipFill rotWithShape="1">
          <a:blip r:embed="rId3"/>
          <a:srcRect r="12653" b="7696"/>
          <a:stretch/>
        </p:blipFill>
        <p:spPr>
          <a:xfrm>
            <a:off x="396329" y="2140496"/>
            <a:ext cx="4982175" cy="2880320"/>
          </a:xfrm>
          <a:prstGeom prst="rect">
            <a:avLst/>
          </a:prstGeom>
        </p:spPr>
      </p:pic>
      <p:pic>
        <p:nvPicPr>
          <p:cNvPr id="4" name="图片 3">
            <a:extLst>
              <a:ext uri="{FF2B5EF4-FFF2-40B4-BE49-F238E27FC236}">
                <a16:creationId xmlns:a16="http://schemas.microsoft.com/office/drawing/2014/main" id="{BD4C07F9-A444-4C62-9708-FA2AEDD11D79}"/>
              </a:ext>
            </a:extLst>
          </p:cNvPr>
          <p:cNvPicPr>
            <a:picLocks noChangeAspect="1"/>
          </p:cNvPicPr>
          <p:nvPr/>
        </p:nvPicPr>
        <p:blipFill rotWithShape="1">
          <a:blip r:embed="rId4"/>
          <a:srcRect r="49295" b="6580"/>
          <a:stretch/>
        </p:blipFill>
        <p:spPr>
          <a:xfrm>
            <a:off x="5815447" y="1738119"/>
            <a:ext cx="2933812" cy="3363103"/>
          </a:xfrm>
          <a:prstGeom prst="rect">
            <a:avLst/>
          </a:prstGeom>
        </p:spPr>
      </p:pic>
    </p:spTree>
    <p:extLst>
      <p:ext uri="{BB962C8B-B14F-4D97-AF65-F5344CB8AC3E}">
        <p14:creationId xmlns:p14="http://schemas.microsoft.com/office/powerpoint/2010/main" val="270674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在上例的基础上，进一步对</a:t>
            </a:r>
            <a:r>
              <a:rPr lang="en-US" altLang="zh-CN" sz="2000" dirty="0"/>
              <a:t>df_1</a:t>
            </a:r>
            <a:r>
              <a:rPr lang="zh-CN" altLang="en-US" sz="2000" dirty="0"/>
              <a:t>进行统计性描述和排序处理。</a:t>
            </a:r>
          </a:p>
        </p:txBody>
      </p:sp>
      <p:pic>
        <p:nvPicPr>
          <p:cNvPr id="3" name="图片 2">
            <a:extLst>
              <a:ext uri="{FF2B5EF4-FFF2-40B4-BE49-F238E27FC236}">
                <a16:creationId xmlns:a16="http://schemas.microsoft.com/office/drawing/2014/main" id="{F31B0C7A-DF35-4706-8EE2-F677123ACB78}"/>
              </a:ext>
            </a:extLst>
          </p:cNvPr>
          <p:cNvPicPr>
            <a:picLocks noChangeAspect="1"/>
          </p:cNvPicPr>
          <p:nvPr/>
        </p:nvPicPr>
        <p:blipFill rotWithShape="1">
          <a:blip r:embed="rId3"/>
          <a:srcRect r="27665"/>
          <a:stretch/>
        </p:blipFill>
        <p:spPr>
          <a:xfrm>
            <a:off x="324322" y="1204392"/>
            <a:ext cx="3816424" cy="3686556"/>
          </a:xfrm>
          <a:prstGeom prst="rect">
            <a:avLst/>
          </a:prstGeom>
        </p:spPr>
      </p:pic>
      <p:pic>
        <p:nvPicPr>
          <p:cNvPr id="4" name="图片 3">
            <a:extLst>
              <a:ext uri="{FF2B5EF4-FFF2-40B4-BE49-F238E27FC236}">
                <a16:creationId xmlns:a16="http://schemas.microsoft.com/office/drawing/2014/main" id="{8B5506E2-EF8D-4B89-8EFB-14A4C2E44DB3}"/>
              </a:ext>
            </a:extLst>
          </p:cNvPr>
          <p:cNvPicPr>
            <a:picLocks noChangeAspect="1"/>
          </p:cNvPicPr>
          <p:nvPr/>
        </p:nvPicPr>
        <p:blipFill rotWithShape="1">
          <a:blip r:embed="rId4"/>
          <a:srcRect r="45906"/>
          <a:stretch/>
        </p:blipFill>
        <p:spPr>
          <a:xfrm>
            <a:off x="5027300" y="1348408"/>
            <a:ext cx="2854068" cy="2100072"/>
          </a:xfrm>
          <a:prstGeom prst="rect">
            <a:avLst/>
          </a:prstGeom>
        </p:spPr>
      </p:pic>
    </p:spTree>
    <p:extLst>
      <p:ext uri="{BB962C8B-B14F-4D97-AF65-F5344CB8AC3E}">
        <p14:creationId xmlns:p14="http://schemas.microsoft.com/office/powerpoint/2010/main" val="325867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923330"/>
          </a:xfrm>
          <a:prstGeom prst="rect">
            <a:avLst/>
          </a:prstGeom>
          <a:noFill/>
        </p:spPr>
        <p:txBody>
          <a:bodyPr wrap="square" rtlCol="0" anchor="t">
            <a:spAutoFit/>
          </a:bodyPr>
          <a:lstStyle/>
          <a:p>
            <a:pPr latinLnBrk="1"/>
            <a:r>
              <a:rPr lang="en-US" altLang="zh-CN" dirty="0" err="1"/>
              <a:t>DataFrame</a:t>
            </a:r>
            <a:r>
              <a:rPr lang="zh-CN" altLang="zh-CN" dirty="0"/>
              <a:t>对象结构是目前多种常见数据库和数据表格软件所使用的二维表结构，</a:t>
            </a:r>
            <a:r>
              <a:rPr lang="en-US" altLang="zh-CN" dirty="0"/>
              <a:t>Pandas</a:t>
            </a:r>
            <a:r>
              <a:rPr lang="zh-CN" altLang="zh-CN" dirty="0"/>
              <a:t>为之内建了大量的实用操作方法，为金融数据挖掘的数据整理提供了良好的技术支持。</a:t>
            </a:r>
          </a:p>
        </p:txBody>
      </p:sp>
    </p:spTree>
    <p:extLst>
      <p:ext uri="{BB962C8B-B14F-4D97-AF65-F5344CB8AC3E}">
        <p14:creationId xmlns:p14="http://schemas.microsoft.com/office/powerpoint/2010/main" val="2181539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7078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二、	</a:t>
            </a:r>
            <a:r>
              <a:rPr lang="zh-CN" altLang="zh-CN" dirty="0"/>
              <a:t>切片访问与缺失处理</a:t>
            </a:r>
            <a:r>
              <a:rPr lang="zh-CN" altLang="en-US" dirty="0"/>
              <a:t>：</a:t>
            </a:r>
            <a:r>
              <a:rPr lang="zh-CN" altLang="zh-CN" dirty="0"/>
              <a:t>对</a:t>
            </a:r>
            <a:r>
              <a:rPr lang="en-US" altLang="zh-CN" dirty="0" err="1"/>
              <a:t>DataFrame</a:t>
            </a:r>
            <a:r>
              <a:rPr lang="zh-CN" altLang="zh-CN" dirty="0"/>
              <a:t>数据的某些行、某些列以及若干行列的组合进行访问。</a:t>
            </a:r>
            <a:endParaRPr lang="zh-CN" altLang="en-US" sz="2000" dirty="0"/>
          </a:p>
        </p:txBody>
      </p:sp>
      <p:pic>
        <p:nvPicPr>
          <p:cNvPr id="7" name="图片 6">
            <a:extLst>
              <a:ext uri="{FF2B5EF4-FFF2-40B4-BE49-F238E27FC236}">
                <a16:creationId xmlns:a16="http://schemas.microsoft.com/office/drawing/2014/main" id="{B89797B4-83F1-42B5-9B11-5BA2B666CAF1}"/>
              </a:ext>
            </a:extLst>
          </p:cNvPr>
          <p:cNvPicPr>
            <a:picLocks noChangeAspect="1"/>
          </p:cNvPicPr>
          <p:nvPr/>
        </p:nvPicPr>
        <p:blipFill rotWithShape="1">
          <a:blip r:embed="rId3"/>
          <a:srcRect r="56327"/>
          <a:stretch/>
        </p:blipFill>
        <p:spPr>
          <a:xfrm>
            <a:off x="612354" y="1632506"/>
            <a:ext cx="3240360" cy="3512582"/>
          </a:xfrm>
          <a:prstGeom prst="rect">
            <a:avLst/>
          </a:prstGeom>
        </p:spPr>
      </p:pic>
      <p:pic>
        <p:nvPicPr>
          <p:cNvPr id="8" name="图片 7">
            <a:extLst>
              <a:ext uri="{FF2B5EF4-FFF2-40B4-BE49-F238E27FC236}">
                <a16:creationId xmlns:a16="http://schemas.microsoft.com/office/drawing/2014/main" id="{A739B1F7-0658-47B1-9991-25779A25A8A5}"/>
              </a:ext>
            </a:extLst>
          </p:cNvPr>
          <p:cNvPicPr>
            <a:picLocks noChangeAspect="1"/>
          </p:cNvPicPr>
          <p:nvPr/>
        </p:nvPicPr>
        <p:blipFill rotWithShape="1">
          <a:blip r:embed="rId4"/>
          <a:srcRect r="44541"/>
          <a:stretch/>
        </p:blipFill>
        <p:spPr>
          <a:xfrm>
            <a:off x="4284762" y="1837072"/>
            <a:ext cx="4324335" cy="2520280"/>
          </a:xfrm>
          <a:prstGeom prst="rect">
            <a:avLst/>
          </a:prstGeom>
        </p:spPr>
      </p:pic>
    </p:spTree>
    <p:extLst>
      <p:ext uri="{BB962C8B-B14F-4D97-AF65-F5344CB8AC3E}">
        <p14:creationId xmlns:p14="http://schemas.microsoft.com/office/powerpoint/2010/main" val="3835862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63121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loc</a:t>
            </a:r>
            <a:r>
              <a:rPr lang="zh-CN" altLang="en-US" sz="2000" dirty="0"/>
              <a:t>与</a:t>
            </a:r>
            <a:r>
              <a:rPr lang="en-US" altLang="zh-CN" sz="2000" dirty="0" err="1"/>
              <a:t>iloc</a:t>
            </a:r>
            <a:r>
              <a:rPr lang="zh-CN" altLang="en-US" sz="2000" dirty="0"/>
              <a:t>是</a:t>
            </a:r>
            <a:r>
              <a:rPr lang="en-US" altLang="zh-CN" sz="2000" dirty="0"/>
              <a:t>Pandas</a:t>
            </a:r>
            <a:r>
              <a:rPr lang="zh-CN" altLang="en-US" sz="2000" dirty="0"/>
              <a:t>中最常用的两个切片访问方法。</a:t>
            </a:r>
            <a:r>
              <a:rPr lang="en-US" altLang="zh-CN" sz="2000" dirty="0"/>
              <a:t>loc</a:t>
            </a:r>
            <a:r>
              <a:rPr lang="zh-CN" altLang="en-US" sz="2000" dirty="0"/>
              <a:t>的参数是行标签和列标签（也就是</a:t>
            </a:r>
            <a:r>
              <a:rPr lang="en-US" altLang="zh-CN" sz="2000" dirty="0"/>
              <a:t>index</a:t>
            </a:r>
            <a:r>
              <a:rPr lang="zh-CN" altLang="en-US" sz="2000" dirty="0"/>
              <a:t>值和列名），如以下左侧第</a:t>
            </a:r>
            <a:r>
              <a:rPr lang="en-US" altLang="zh-CN" sz="2000" dirty="0"/>
              <a:t>3</a:t>
            </a:r>
            <a:r>
              <a:rPr lang="zh-CN" altLang="en-US" sz="2000" dirty="0"/>
              <a:t>行代码</a:t>
            </a:r>
            <a:r>
              <a:rPr lang="en-US" altLang="zh-CN" sz="2000" dirty="0" err="1"/>
              <a:t>df.loc</a:t>
            </a:r>
            <a:r>
              <a:rPr lang="en-US" altLang="zh-CN" sz="2000" dirty="0"/>
              <a:t>[‘20180726’, [‘A’,‘B’]] </a:t>
            </a:r>
            <a:r>
              <a:rPr lang="zh-CN" altLang="en-US" sz="2000" dirty="0"/>
              <a:t>中的</a:t>
            </a:r>
            <a:r>
              <a:rPr lang="en-US" altLang="zh-CN" sz="2000" dirty="0"/>
              <a:t>‘20180726’</a:t>
            </a:r>
            <a:r>
              <a:rPr lang="zh-CN" altLang="en-US" sz="2000" dirty="0"/>
              <a:t>是本章</a:t>
            </a:r>
            <a:r>
              <a:rPr lang="en-US" altLang="zh-CN" sz="2000" dirty="0"/>
              <a:t>In[4]:</a:t>
            </a:r>
            <a:r>
              <a:rPr lang="zh-CN" altLang="en-US" sz="2000" dirty="0"/>
              <a:t>中第</a:t>
            </a:r>
            <a:r>
              <a:rPr lang="en-US" altLang="zh-CN" sz="2000" dirty="0"/>
              <a:t>6</a:t>
            </a:r>
            <a:r>
              <a:rPr lang="zh-CN" altLang="en-US" sz="2000" dirty="0"/>
              <a:t>行指定的</a:t>
            </a:r>
            <a:r>
              <a:rPr lang="en-US" altLang="zh-CN" sz="2000" dirty="0"/>
              <a:t>index</a:t>
            </a:r>
            <a:r>
              <a:rPr lang="zh-CN" altLang="en-US" sz="2000" dirty="0"/>
              <a:t>，</a:t>
            </a:r>
            <a:r>
              <a:rPr lang="en-US" altLang="zh-CN" sz="2000" dirty="0"/>
              <a:t>‘A’,‘B’</a:t>
            </a:r>
            <a:r>
              <a:rPr lang="zh-CN" altLang="en-US" sz="2000" dirty="0"/>
              <a:t>是列名。</a:t>
            </a:r>
            <a:r>
              <a:rPr lang="en-US" altLang="zh-CN" sz="2000" dirty="0" err="1"/>
              <a:t>iloc</a:t>
            </a:r>
            <a:r>
              <a:rPr lang="zh-CN" altLang="en-US" sz="2000" dirty="0"/>
              <a:t>的参数是行号和列号，如以下右侧第</a:t>
            </a:r>
            <a:r>
              <a:rPr lang="en-US" altLang="zh-CN" sz="2000" dirty="0"/>
              <a:t>3</a:t>
            </a:r>
            <a:r>
              <a:rPr lang="zh-CN" altLang="en-US" sz="2000" dirty="0"/>
              <a:t>行中的</a:t>
            </a:r>
            <a:r>
              <a:rPr lang="en-US" altLang="zh-CN" sz="2000" dirty="0" err="1"/>
              <a:t>df.iloc</a:t>
            </a:r>
            <a:r>
              <a:rPr lang="en-US" altLang="zh-CN" sz="2000" dirty="0"/>
              <a:t>[3:5,0:2]</a:t>
            </a:r>
            <a:r>
              <a:rPr lang="zh-CN" altLang="en-US" sz="2000" dirty="0"/>
              <a:t>表示</a:t>
            </a:r>
            <a:r>
              <a:rPr lang="en-US" altLang="zh-CN" sz="2000" dirty="0"/>
              <a:t>df</a:t>
            </a:r>
            <a:r>
              <a:rPr lang="zh-CN" altLang="en-US" sz="2000" dirty="0"/>
              <a:t>第</a:t>
            </a:r>
            <a:r>
              <a:rPr lang="en-US" altLang="zh-CN" sz="2000" dirty="0"/>
              <a:t>3-5</a:t>
            </a:r>
            <a:r>
              <a:rPr lang="zh-CN" altLang="en-US" sz="2000" dirty="0"/>
              <a:t>行的</a:t>
            </a:r>
            <a:r>
              <a:rPr lang="en-US" altLang="zh-CN" sz="2000" dirty="0"/>
              <a:t>0-2</a:t>
            </a:r>
            <a:r>
              <a:rPr lang="zh-CN" altLang="en-US" sz="2000" dirty="0"/>
              <a:t>列元素。</a:t>
            </a:r>
          </a:p>
        </p:txBody>
      </p:sp>
      <p:pic>
        <p:nvPicPr>
          <p:cNvPr id="3" name="图片 2">
            <a:extLst>
              <a:ext uri="{FF2B5EF4-FFF2-40B4-BE49-F238E27FC236}">
                <a16:creationId xmlns:a16="http://schemas.microsoft.com/office/drawing/2014/main" id="{2FE68D7B-BB32-4491-A519-CA990F595671}"/>
              </a:ext>
            </a:extLst>
          </p:cNvPr>
          <p:cNvPicPr>
            <a:picLocks noChangeAspect="1"/>
          </p:cNvPicPr>
          <p:nvPr/>
        </p:nvPicPr>
        <p:blipFill rotWithShape="1">
          <a:blip r:embed="rId3"/>
          <a:srcRect r="29031" b="12792"/>
          <a:stretch/>
        </p:blipFill>
        <p:spPr>
          <a:xfrm>
            <a:off x="324322" y="2620277"/>
            <a:ext cx="4270180" cy="1696021"/>
          </a:xfrm>
          <a:prstGeom prst="rect">
            <a:avLst/>
          </a:prstGeom>
        </p:spPr>
      </p:pic>
      <p:pic>
        <p:nvPicPr>
          <p:cNvPr id="4" name="图片 3">
            <a:extLst>
              <a:ext uri="{FF2B5EF4-FFF2-40B4-BE49-F238E27FC236}">
                <a16:creationId xmlns:a16="http://schemas.microsoft.com/office/drawing/2014/main" id="{2199CB66-7684-4698-80C3-B1F4740EF312}"/>
              </a:ext>
            </a:extLst>
          </p:cNvPr>
          <p:cNvPicPr>
            <a:picLocks noChangeAspect="1"/>
          </p:cNvPicPr>
          <p:nvPr/>
        </p:nvPicPr>
        <p:blipFill rotWithShape="1">
          <a:blip r:embed="rId4"/>
          <a:srcRect r="41330" b="12708"/>
          <a:stretch/>
        </p:blipFill>
        <p:spPr>
          <a:xfrm>
            <a:off x="4861354" y="2524558"/>
            <a:ext cx="3924807" cy="1887459"/>
          </a:xfrm>
          <a:prstGeom prst="rect">
            <a:avLst/>
          </a:prstGeom>
        </p:spPr>
      </p:pic>
    </p:spTree>
    <p:extLst>
      <p:ext uri="{BB962C8B-B14F-4D97-AF65-F5344CB8AC3E}">
        <p14:creationId xmlns:p14="http://schemas.microsoft.com/office/powerpoint/2010/main" val="1704438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6" name="图示 15"/>
          <p:cNvGraphicFramePr/>
          <p:nvPr>
            <p:extLst>
              <p:ext uri="{D42A27DB-BD31-4B8C-83A1-F6EECF244321}">
                <p14:modId xmlns:p14="http://schemas.microsoft.com/office/powerpoint/2010/main" val="3806193078"/>
              </p:ext>
            </p:extLst>
          </p:nvPr>
        </p:nvGraphicFramePr>
        <p:xfrm>
          <a:off x="445034" y="913562"/>
          <a:ext cx="7656151" cy="3963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dirty="0" err="1"/>
              <a:t>DataFrame</a:t>
            </a:r>
            <a:r>
              <a:rPr lang="zh-CN" altLang="zh-CN" dirty="0"/>
              <a:t>数据进行逻辑筛选、填充、删除等操作方法</a:t>
            </a:r>
            <a:endParaRPr lang="zh-CN" altLang="en-US" sz="2000" dirty="0"/>
          </a:p>
        </p:txBody>
      </p:sp>
      <p:pic>
        <p:nvPicPr>
          <p:cNvPr id="2" name="图片 1">
            <a:extLst>
              <a:ext uri="{FF2B5EF4-FFF2-40B4-BE49-F238E27FC236}">
                <a16:creationId xmlns:a16="http://schemas.microsoft.com/office/drawing/2014/main" id="{A7F09352-CA61-4550-A642-B3ABFF29E1DD}"/>
              </a:ext>
            </a:extLst>
          </p:cNvPr>
          <p:cNvPicPr>
            <a:picLocks noChangeAspect="1"/>
          </p:cNvPicPr>
          <p:nvPr/>
        </p:nvPicPr>
        <p:blipFill rotWithShape="1">
          <a:blip r:embed="rId3"/>
          <a:srcRect r="39949" b="10850"/>
          <a:stretch/>
        </p:blipFill>
        <p:spPr>
          <a:xfrm>
            <a:off x="180306" y="1564432"/>
            <a:ext cx="4021370" cy="2376264"/>
          </a:xfrm>
          <a:prstGeom prst="rect">
            <a:avLst/>
          </a:prstGeom>
        </p:spPr>
      </p:pic>
      <p:pic>
        <p:nvPicPr>
          <p:cNvPr id="4" name="图片 3">
            <a:extLst>
              <a:ext uri="{FF2B5EF4-FFF2-40B4-BE49-F238E27FC236}">
                <a16:creationId xmlns:a16="http://schemas.microsoft.com/office/drawing/2014/main" id="{82006A8A-FFCA-42E4-86DD-5C1C3570367D}"/>
              </a:ext>
            </a:extLst>
          </p:cNvPr>
          <p:cNvPicPr>
            <a:picLocks noChangeAspect="1"/>
          </p:cNvPicPr>
          <p:nvPr/>
        </p:nvPicPr>
        <p:blipFill rotWithShape="1">
          <a:blip r:embed="rId4"/>
          <a:srcRect r="11785"/>
          <a:stretch/>
        </p:blipFill>
        <p:spPr>
          <a:xfrm>
            <a:off x="4233114" y="1420416"/>
            <a:ext cx="4877008" cy="2823380"/>
          </a:xfrm>
          <a:prstGeom prst="rect">
            <a:avLst/>
          </a:prstGeom>
        </p:spPr>
      </p:pic>
    </p:spTree>
    <p:extLst>
      <p:ext uri="{BB962C8B-B14F-4D97-AF65-F5344CB8AC3E}">
        <p14:creationId xmlns:p14="http://schemas.microsoft.com/office/powerpoint/2010/main" val="3929018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31D746D4-C9D7-426E-A833-93B2B43040EC}"/>
              </a:ext>
            </a:extLst>
          </p:cNvPr>
          <p:cNvPicPr>
            <a:picLocks noChangeAspect="1"/>
          </p:cNvPicPr>
          <p:nvPr/>
        </p:nvPicPr>
        <p:blipFill rotWithShape="1">
          <a:blip r:embed="rId3"/>
          <a:srcRect r="24936" b="7273"/>
          <a:stretch/>
        </p:blipFill>
        <p:spPr>
          <a:xfrm>
            <a:off x="468338" y="1841641"/>
            <a:ext cx="3960440" cy="3240360"/>
          </a:xfrm>
          <a:prstGeom prst="rect">
            <a:avLst/>
          </a:prstGeom>
        </p:spPr>
      </p:pic>
      <p:pic>
        <p:nvPicPr>
          <p:cNvPr id="3" name="图片 2">
            <a:extLst>
              <a:ext uri="{FF2B5EF4-FFF2-40B4-BE49-F238E27FC236}">
                <a16:creationId xmlns:a16="http://schemas.microsoft.com/office/drawing/2014/main" id="{B7C05AE8-B6BA-4B83-B3CC-C08CF9F4DF32}"/>
              </a:ext>
            </a:extLst>
          </p:cNvPr>
          <p:cNvPicPr>
            <a:picLocks noChangeAspect="1"/>
          </p:cNvPicPr>
          <p:nvPr/>
        </p:nvPicPr>
        <p:blipFill rotWithShape="1">
          <a:blip r:embed="rId4"/>
          <a:srcRect r="37237" b="6328"/>
          <a:stretch/>
        </p:blipFill>
        <p:spPr>
          <a:xfrm>
            <a:off x="4887852" y="253355"/>
            <a:ext cx="4033818" cy="4891733"/>
          </a:xfrm>
          <a:prstGeom prst="rect">
            <a:avLst/>
          </a:prstGeom>
        </p:spPr>
      </p:pic>
      <p:sp>
        <p:nvSpPr>
          <p:cNvPr id="6" name="文本框 5">
            <a:extLst>
              <a:ext uri="{FF2B5EF4-FFF2-40B4-BE49-F238E27FC236}">
                <a16:creationId xmlns:a16="http://schemas.microsoft.com/office/drawing/2014/main" id="{9AE5FEB9-834F-4483-A1F3-8E22B2D26FD4}"/>
              </a:ext>
            </a:extLst>
          </p:cNvPr>
          <p:cNvSpPr txBox="1"/>
          <p:nvPr/>
        </p:nvSpPr>
        <p:spPr>
          <a:xfrm>
            <a:off x="264623" y="700336"/>
            <a:ext cx="4308171" cy="110799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1100" dirty="0"/>
              <a:t>在实际的数据整理过程中经常会遇到部分数据缺失的情况，即某些记录（行）的某些字段没有有效数据。在</a:t>
            </a:r>
            <a:r>
              <a:rPr lang="en-US" altLang="zh-CN" sz="1100" dirty="0" err="1"/>
              <a:t>Dataframe</a:t>
            </a:r>
            <a:r>
              <a:rPr lang="zh-CN" altLang="en-US" sz="1100" dirty="0"/>
              <a:t>中通常以</a:t>
            </a:r>
            <a:r>
              <a:rPr lang="en-US" altLang="zh-CN" sz="1100" dirty="0"/>
              <a:t>Nan</a:t>
            </a:r>
            <a:r>
              <a:rPr lang="zh-CN" altLang="en-US" sz="1100" dirty="0"/>
              <a:t>表示数据缺失，对缺失数据的处理策略主要有三种：放弃有缺失字段的记录，如</a:t>
            </a:r>
            <a:r>
              <a:rPr lang="en-US" altLang="zh-CN" sz="1100" dirty="0"/>
              <a:t>In[14]:</a:t>
            </a:r>
            <a:r>
              <a:rPr lang="zh-CN" altLang="en-US" sz="1100" dirty="0"/>
              <a:t>所示；使用</a:t>
            </a:r>
            <a:r>
              <a:rPr lang="en-US" altLang="zh-CN" sz="1100" dirty="0"/>
              <a:t>0</a:t>
            </a:r>
            <a:r>
              <a:rPr lang="zh-CN" altLang="en-US" sz="1100" dirty="0"/>
              <a:t>值填充缺失字段，如</a:t>
            </a:r>
            <a:r>
              <a:rPr lang="en-US" altLang="zh-CN" sz="1100" dirty="0"/>
              <a:t>In[15]:</a:t>
            </a:r>
            <a:r>
              <a:rPr lang="zh-CN" altLang="en-US" sz="1100" dirty="0"/>
              <a:t>所示；使用其他记录该字段的均值填充缺失字段，如</a:t>
            </a:r>
            <a:r>
              <a:rPr lang="en-US" altLang="zh-CN" sz="1100" dirty="0"/>
              <a:t>In[16]:</a:t>
            </a:r>
            <a:r>
              <a:rPr lang="zh-CN" altLang="en-US" sz="1100" dirty="0"/>
              <a:t>所示。</a:t>
            </a:r>
          </a:p>
        </p:txBody>
      </p:sp>
    </p:spTree>
    <p:extLst>
      <p:ext uri="{BB962C8B-B14F-4D97-AF65-F5344CB8AC3E}">
        <p14:creationId xmlns:p14="http://schemas.microsoft.com/office/powerpoint/2010/main" val="3710694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三、	</a:t>
            </a:r>
            <a:r>
              <a:rPr lang="zh-CN" altLang="zh-CN" b="1" dirty="0"/>
              <a:t>多表合并</a:t>
            </a:r>
            <a:r>
              <a:rPr lang="zh-CN" altLang="en-US" b="1" dirty="0"/>
              <a:t>：处理</a:t>
            </a:r>
            <a:r>
              <a:rPr lang="zh-CN" altLang="zh-CN" dirty="0"/>
              <a:t>不同来源的多组数据</a:t>
            </a:r>
            <a:endParaRPr lang="zh-CN" altLang="en-US" sz="2000" dirty="0"/>
          </a:p>
        </p:txBody>
      </p:sp>
      <p:pic>
        <p:nvPicPr>
          <p:cNvPr id="2" name="图片 1">
            <a:extLst>
              <a:ext uri="{FF2B5EF4-FFF2-40B4-BE49-F238E27FC236}">
                <a16:creationId xmlns:a16="http://schemas.microsoft.com/office/drawing/2014/main" id="{186385CF-A155-46D6-AA92-2F6EBDC56445}"/>
              </a:ext>
            </a:extLst>
          </p:cNvPr>
          <p:cNvPicPr>
            <a:picLocks noChangeAspect="1"/>
          </p:cNvPicPr>
          <p:nvPr/>
        </p:nvPicPr>
        <p:blipFill rotWithShape="1">
          <a:blip r:embed="rId3"/>
          <a:srcRect r="21316" b="10359"/>
          <a:stretch/>
        </p:blipFill>
        <p:spPr>
          <a:xfrm>
            <a:off x="321382" y="1780456"/>
            <a:ext cx="4151441" cy="2232248"/>
          </a:xfrm>
          <a:prstGeom prst="rect">
            <a:avLst/>
          </a:prstGeom>
        </p:spPr>
      </p:pic>
      <p:pic>
        <p:nvPicPr>
          <p:cNvPr id="3" name="图片 2">
            <a:extLst>
              <a:ext uri="{FF2B5EF4-FFF2-40B4-BE49-F238E27FC236}">
                <a16:creationId xmlns:a16="http://schemas.microsoft.com/office/drawing/2014/main" id="{249E9F78-4121-4B99-B59B-9EA76623B789}"/>
              </a:ext>
            </a:extLst>
          </p:cNvPr>
          <p:cNvPicPr>
            <a:picLocks noChangeAspect="1"/>
          </p:cNvPicPr>
          <p:nvPr/>
        </p:nvPicPr>
        <p:blipFill rotWithShape="1">
          <a:blip r:embed="rId4"/>
          <a:srcRect r="31760" b="8844"/>
          <a:stretch/>
        </p:blipFill>
        <p:spPr>
          <a:xfrm>
            <a:off x="4572794" y="1780456"/>
            <a:ext cx="4532567" cy="2175632"/>
          </a:xfrm>
          <a:prstGeom prst="rect">
            <a:avLst/>
          </a:prstGeom>
        </p:spPr>
      </p:pic>
    </p:spTree>
    <p:extLst>
      <p:ext uri="{BB962C8B-B14F-4D97-AF65-F5344CB8AC3E}">
        <p14:creationId xmlns:p14="http://schemas.microsoft.com/office/powerpoint/2010/main" val="3282765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dirty="0"/>
              <a:t>构造</a:t>
            </a:r>
            <a:r>
              <a:rPr lang="en-US" altLang="zh-CN" dirty="0"/>
              <a:t>df5</a:t>
            </a:r>
            <a:endParaRPr lang="zh-CN" altLang="en-US" sz="2000" dirty="0"/>
          </a:p>
        </p:txBody>
      </p:sp>
      <p:pic>
        <p:nvPicPr>
          <p:cNvPr id="2" name="图片 1">
            <a:extLst>
              <a:ext uri="{FF2B5EF4-FFF2-40B4-BE49-F238E27FC236}">
                <a16:creationId xmlns:a16="http://schemas.microsoft.com/office/drawing/2014/main" id="{1E866B4F-5B55-44F4-BA9F-629A08ABD1CE}"/>
              </a:ext>
            </a:extLst>
          </p:cNvPr>
          <p:cNvPicPr>
            <a:picLocks noChangeAspect="1"/>
          </p:cNvPicPr>
          <p:nvPr/>
        </p:nvPicPr>
        <p:blipFill rotWithShape="1">
          <a:blip r:embed="rId3"/>
          <a:srcRect r="22207" b="15172"/>
          <a:stretch/>
        </p:blipFill>
        <p:spPr>
          <a:xfrm>
            <a:off x="180306" y="1708448"/>
            <a:ext cx="4104456" cy="1440160"/>
          </a:xfrm>
          <a:prstGeom prst="rect">
            <a:avLst/>
          </a:prstGeom>
        </p:spPr>
      </p:pic>
      <p:pic>
        <p:nvPicPr>
          <p:cNvPr id="3" name="图片 2">
            <a:extLst>
              <a:ext uri="{FF2B5EF4-FFF2-40B4-BE49-F238E27FC236}">
                <a16:creationId xmlns:a16="http://schemas.microsoft.com/office/drawing/2014/main" id="{05FEF663-0960-4C56-BF09-C285E8870E58}"/>
              </a:ext>
            </a:extLst>
          </p:cNvPr>
          <p:cNvPicPr>
            <a:picLocks noChangeAspect="1"/>
          </p:cNvPicPr>
          <p:nvPr/>
        </p:nvPicPr>
        <p:blipFill rotWithShape="1">
          <a:blip r:embed="rId4"/>
          <a:srcRect r="61288" b="9160"/>
          <a:stretch/>
        </p:blipFill>
        <p:spPr>
          <a:xfrm>
            <a:off x="4835992" y="1268221"/>
            <a:ext cx="3229955" cy="3292698"/>
          </a:xfrm>
          <a:prstGeom prst="rect">
            <a:avLst/>
          </a:prstGeom>
        </p:spPr>
      </p:pic>
    </p:spTree>
    <p:extLst>
      <p:ext uri="{BB962C8B-B14F-4D97-AF65-F5344CB8AC3E}">
        <p14:creationId xmlns:p14="http://schemas.microsoft.com/office/powerpoint/2010/main" val="1689413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40011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上述两个</a:t>
            </a:r>
            <a:r>
              <a:rPr lang="en-US" altLang="zh-CN" dirty="0" err="1"/>
              <a:t>DataFrame</a:t>
            </a:r>
            <a:r>
              <a:rPr lang="zh-CN" altLang="zh-CN" dirty="0"/>
              <a:t>表格</a:t>
            </a:r>
            <a:r>
              <a:rPr lang="en-US" altLang="zh-CN" dirty="0"/>
              <a:t>df4</a:t>
            </a:r>
            <a:r>
              <a:rPr lang="zh-CN" altLang="zh-CN" dirty="0"/>
              <a:t>和</a:t>
            </a:r>
            <a:r>
              <a:rPr lang="en-US" altLang="zh-CN" dirty="0"/>
              <a:t>df5</a:t>
            </a:r>
            <a:r>
              <a:rPr lang="zh-CN" altLang="zh-CN" dirty="0"/>
              <a:t>是根据一个共同的</a:t>
            </a:r>
            <a:r>
              <a:rPr lang="en-US" altLang="zh-CN" dirty="0"/>
              <a:t>id</a:t>
            </a:r>
            <a:r>
              <a:rPr lang="zh-CN" altLang="zh-CN" dirty="0"/>
              <a:t>列进行合并</a:t>
            </a:r>
            <a:endParaRPr lang="zh-CN" altLang="en-US" sz="2000" dirty="0"/>
          </a:p>
        </p:txBody>
      </p:sp>
      <p:pic>
        <p:nvPicPr>
          <p:cNvPr id="5" name="图片 4">
            <a:extLst>
              <a:ext uri="{FF2B5EF4-FFF2-40B4-BE49-F238E27FC236}">
                <a16:creationId xmlns:a16="http://schemas.microsoft.com/office/drawing/2014/main" id="{8CCE89EF-D2E9-4DD9-AC79-F724FF593233}"/>
              </a:ext>
            </a:extLst>
          </p:cNvPr>
          <p:cNvPicPr>
            <a:picLocks noChangeAspect="1"/>
          </p:cNvPicPr>
          <p:nvPr/>
        </p:nvPicPr>
        <p:blipFill>
          <a:blip r:embed="rId3"/>
          <a:stretch>
            <a:fillRect/>
          </a:stretch>
        </p:blipFill>
        <p:spPr>
          <a:xfrm>
            <a:off x="1183540" y="1348408"/>
            <a:ext cx="7291113" cy="3723480"/>
          </a:xfrm>
          <a:prstGeom prst="rect">
            <a:avLst/>
          </a:prstGeom>
        </p:spPr>
      </p:pic>
    </p:spTree>
    <p:extLst>
      <p:ext uri="{BB962C8B-B14F-4D97-AF65-F5344CB8AC3E}">
        <p14:creationId xmlns:p14="http://schemas.microsoft.com/office/powerpoint/2010/main" val="3232646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D624FB5-E4A8-4437-8247-EDCEF52CB513}"/>
              </a:ext>
            </a:extLst>
          </p:cNvPr>
          <p:cNvPicPr>
            <a:picLocks noChangeAspect="1"/>
          </p:cNvPicPr>
          <p:nvPr/>
        </p:nvPicPr>
        <p:blipFill>
          <a:blip r:embed="rId2"/>
          <a:stretch>
            <a:fillRect/>
          </a:stretch>
        </p:blipFill>
        <p:spPr>
          <a:xfrm>
            <a:off x="1188418" y="916360"/>
            <a:ext cx="7473111" cy="3816424"/>
          </a:xfrm>
          <a:prstGeom prst="rect">
            <a:avLst/>
          </a:prstGeom>
        </p:spPr>
      </p:pic>
    </p:spTree>
    <p:extLst>
      <p:ext uri="{BB962C8B-B14F-4D97-AF65-F5344CB8AC3E}">
        <p14:creationId xmlns:p14="http://schemas.microsoft.com/office/powerpoint/2010/main" val="3350470875"/>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7922A17-DF41-47CA-A947-58D7BDBCA88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Layer>
                </a14:imgProps>
              </a:ext>
            </a:extLst>
          </a:blip>
          <a:stretch>
            <a:fillRect/>
          </a:stretch>
        </p:blipFill>
        <p:spPr>
          <a:xfrm>
            <a:off x="1116410" y="1060376"/>
            <a:ext cx="7155537" cy="3384376"/>
          </a:xfrm>
          <a:prstGeom prst="rect">
            <a:avLst/>
          </a:prstGeom>
        </p:spPr>
      </p:pic>
    </p:spTree>
    <p:extLst>
      <p:ext uri="{BB962C8B-B14F-4D97-AF65-F5344CB8AC3E}">
        <p14:creationId xmlns:p14="http://schemas.microsoft.com/office/powerpoint/2010/main" val="3614054857"/>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490A64-6550-48D5-95D5-6B503CF1F153}"/>
              </a:ext>
            </a:extLst>
          </p:cNvPr>
          <p:cNvPicPr>
            <a:picLocks noChangeAspect="1"/>
          </p:cNvPicPr>
          <p:nvPr/>
        </p:nvPicPr>
        <p:blipFill>
          <a:blip r:embed="rId2"/>
          <a:stretch>
            <a:fillRect/>
          </a:stretch>
        </p:blipFill>
        <p:spPr>
          <a:xfrm>
            <a:off x="1548458" y="988368"/>
            <a:ext cx="6692566" cy="3922362"/>
          </a:xfrm>
          <a:prstGeom prst="rect">
            <a:avLst/>
          </a:prstGeom>
        </p:spPr>
      </p:pic>
    </p:spTree>
    <p:extLst>
      <p:ext uri="{BB962C8B-B14F-4D97-AF65-F5344CB8AC3E}">
        <p14:creationId xmlns:p14="http://schemas.microsoft.com/office/powerpoint/2010/main" val="1258582732"/>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C06B31-88E8-4937-B910-7E9D2E08670D}"/>
              </a:ext>
            </a:extLst>
          </p:cNvPr>
          <p:cNvSpPr txBox="1"/>
          <p:nvPr/>
        </p:nvSpPr>
        <p:spPr>
          <a:xfrm>
            <a:off x="540347" y="916360"/>
            <a:ext cx="7632847" cy="1754326"/>
          </a:xfrm>
          <a:prstGeom prst="rect">
            <a:avLst/>
          </a:prstGeom>
          <a:noFill/>
        </p:spPr>
        <p:txBody>
          <a:bodyPr wrap="square" rtlCol="0">
            <a:spAutoFit/>
          </a:bodyPr>
          <a:lstStyle/>
          <a:p>
            <a:r>
              <a:rPr lang="zh-CN" altLang="en-US" dirty="0"/>
              <a:t>除了上述的数据处理功能外，</a:t>
            </a:r>
            <a:r>
              <a:rPr lang="en-US" altLang="zh-CN" dirty="0"/>
              <a:t>Pandas</a:t>
            </a:r>
            <a:r>
              <a:rPr lang="zh-CN" altLang="en-US" dirty="0"/>
              <a:t>的常用功能还包括文件读取、数据预处理、数据筛选、计算与排序以及统计等。</a:t>
            </a:r>
            <a:r>
              <a:rPr lang="en-US" altLang="zh-CN" dirty="0"/>
              <a:t>Pandas</a:t>
            </a:r>
            <a:r>
              <a:rPr lang="zh-CN" altLang="en-US" dirty="0"/>
              <a:t>用于读取常见数据格式文件并将数据保存到</a:t>
            </a:r>
            <a:r>
              <a:rPr lang="en-US" altLang="zh-CN" dirty="0" err="1"/>
              <a:t>DataFrame</a:t>
            </a:r>
            <a:r>
              <a:rPr lang="zh-CN" altLang="en-US" dirty="0"/>
              <a:t>对象的功能函数如表 </a:t>
            </a:r>
            <a:r>
              <a:rPr lang="en-US" altLang="zh-CN" dirty="0"/>
              <a:t>4 3</a:t>
            </a:r>
            <a:r>
              <a:rPr lang="zh-CN" altLang="en-US" dirty="0"/>
              <a:t>所示。</a:t>
            </a:r>
            <a:endParaRPr lang="en-US" altLang="zh-CN" dirty="0"/>
          </a:p>
          <a:p>
            <a:endParaRPr lang="en-US" altLang="zh-CN" dirty="0"/>
          </a:p>
          <a:p>
            <a:r>
              <a:rPr lang="zh-CN" altLang="en-US" dirty="0"/>
              <a:t>表 </a:t>
            </a:r>
            <a:r>
              <a:rPr lang="en-US" altLang="zh-CN" dirty="0"/>
              <a:t>4 5</a:t>
            </a:r>
            <a:r>
              <a:rPr lang="zh-CN" altLang="en-US" dirty="0"/>
              <a:t>列举了常用的</a:t>
            </a:r>
            <a:r>
              <a:rPr lang="en-US" altLang="zh-CN" dirty="0"/>
              <a:t>Pandas</a:t>
            </a:r>
            <a:r>
              <a:rPr lang="zh-CN" altLang="en-US" dirty="0"/>
              <a:t>数据筛选函数，它们主要用于从当前读入的数据中选取出满足要求的子集。</a:t>
            </a:r>
          </a:p>
        </p:txBody>
      </p:sp>
    </p:spTree>
    <p:extLst>
      <p:ext uri="{BB962C8B-B14F-4D97-AF65-F5344CB8AC3E}">
        <p14:creationId xmlns:p14="http://schemas.microsoft.com/office/powerpoint/2010/main" val="1593379999"/>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2684239" y="2153133"/>
            <a:ext cx="4104456" cy="707886"/>
          </a:xfrm>
          <a:prstGeom prst="rect">
            <a:avLst/>
          </a:prstGeom>
          <a:noFill/>
        </p:spPr>
        <p:txBody>
          <a:bodyPr wrap="square" rtlCol="0">
            <a:spAutoFit/>
          </a:bodyPr>
          <a:lstStyle/>
          <a:p>
            <a:pPr algn="ctr"/>
            <a:r>
              <a:rPr lang="zh-CN" altLang="en-US" sz="4000" b="1" spc="300" dirty="0">
                <a:solidFill>
                  <a:schemeClr val="accent1"/>
                </a:solidFill>
                <a:latin typeface="黑体" panose="02010609060101010101" charset="-122"/>
                <a:ea typeface="黑体" panose="02010609060101010101" charset="-122"/>
              </a:rPr>
              <a:t>案例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720725" y="1075055"/>
            <a:ext cx="8002270" cy="2573590"/>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了解</a:t>
            </a:r>
            <a:r>
              <a:rPr lang="en-US" altLang="zh-CN" sz="2200" dirty="0"/>
              <a:t>Pandas</a:t>
            </a:r>
            <a:r>
              <a:rPr lang="zh-CN" altLang="en-US" sz="2200" dirty="0"/>
              <a:t>数据分析包的功能与用途。</a:t>
            </a:r>
          </a:p>
          <a:p>
            <a:pPr marL="457200" lvl="0" indent="-457200">
              <a:lnSpc>
                <a:spcPct val="150000"/>
              </a:lnSpc>
              <a:buFont typeface="+mj-lt"/>
              <a:buAutoNum type="arabicPeriod"/>
            </a:pPr>
            <a:r>
              <a:rPr lang="zh-CN" altLang="en-US" sz="2200" dirty="0"/>
              <a:t>掌握</a:t>
            </a:r>
            <a:r>
              <a:rPr lang="en-US" altLang="zh-CN" sz="2200" dirty="0"/>
              <a:t>Pandas</a:t>
            </a:r>
            <a:r>
              <a:rPr lang="zh-CN" altLang="en-US" sz="2200" dirty="0"/>
              <a:t>的基本数据结构。</a:t>
            </a:r>
          </a:p>
          <a:p>
            <a:pPr marL="457200" lvl="0" indent="-457200">
              <a:lnSpc>
                <a:spcPct val="150000"/>
              </a:lnSpc>
              <a:buFont typeface="+mj-lt"/>
              <a:buAutoNum type="arabicPeriod"/>
            </a:pPr>
            <a:r>
              <a:rPr lang="zh-CN" altLang="en-US" sz="2200" dirty="0"/>
              <a:t>掌握</a:t>
            </a:r>
            <a:r>
              <a:rPr lang="en-US" altLang="zh-CN" sz="2200" dirty="0"/>
              <a:t>Pandas</a:t>
            </a:r>
            <a:r>
              <a:rPr lang="zh-CN" altLang="en-US" sz="2200" dirty="0"/>
              <a:t>函数实现数据整理、清洗、提取和合并等操作方法。</a:t>
            </a:r>
          </a:p>
          <a:p>
            <a:pPr marL="457200" lvl="0" indent="-457200">
              <a:lnSpc>
                <a:spcPct val="150000"/>
              </a:lnSpc>
              <a:buFont typeface="+mj-lt"/>
              <a:buAutoNum type="arabicPeriod"/>
            </a:pPr>
            <a:r>
              <a:rPr lang="zh-CN" altLang="en-US" sz="2200" dirty="0"/>
              <a:t>掌握数据分析的基本工作流程。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70788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某机构采集一段时间内的银行卡消费数据如表 </a:t>
            </a:r>
            <a:r>
              <a:rPr lang="en-US" altLang="zh-CN" sz="2000" dirty="0"/>
              <a:t>4 7</a:t>
            </a:r>
            <a:r>
              <a:rPr lang="zh-CN" altLang="en-US" sz="2000" dirty="0"/>
              <a:t>所示，数据以</a:t>
            </a:r>
            <a:r>
              <a:rPr lang="en-US" altLang="zh-CN" sz="2000" dirty="0"/>
              <a:t>Excel</a:t>
            </a:r>
            <a:r>
              <a:rPr lang="zh-CN" altLang="en-US" sz="2000" dirty="0"/>
              <a:t>文件存储在本地硬盘。</a:t>
            </a:r>
            <a:endParaRPr lang="zh-CN" altLang="en-US" sz="2000" dirty="0">
              <a:solidFill>
                <a:srgbClr val="FF0000"/>
              </a:solidFill>
            </a:endParaRPr>
          </a:p>
        </p:txBody>
      </p:sp>
      <p:graphicFrame>
        <p:nvGraphicFramePr>
          <p:cNvPr id="3" name="表格 2">
            <a:extLst>
              <a:ext uri="{FF2B5EF4-FFF2-40B4-BE49-F238E27FC236}">
                <a16:creationId xmlns:a16="http://schemas.microsoft.com/office/drawing/2014/main" id="{B5416486-1A90-4831-98B8-4B514A93AFC1}"/>
              </a:ext>
            </a:extLst>
          </p:cNvPr>
          <p:cNvGraphicFramePr>
            <a:graphicFrameLocks noGrp="1"/>
          </p:cNvGraphicFramePr>
          <p:nvPr>
            <p:extLst>
              <p:ext uri="{D42A27DB-BD31-4B8C-83A1-F6EECF244321}">
                <p14:modId xmlns:p14="http://schemas.microsoft.com/office/powerpoint/2010/main" val="2436874722"/>
              </p:ext>
            </p:extLst>
          </p:nvPr>
        </p:nvGraphicFramePr>
        <p:xfrm>
          <a:off x="1692474" y="1505363"/>
          <a:ext cx="5937493" cy="3436007"/>
        </p:xfrm>
        <a:graphic>
          <a:graphicData uri="http://schemas.openxmlformats.org/drawingml/2006/table">
            <a:tbl>
              <a:tblPr firstRow="1" firstCol="1" bandRow="1">
                <a:tableStyleId>{5C22544A-7EE6-4342-B048-85BDC9FD1C3A}</a:tableStyleId>
              </a:tblPr>
              <a:tblGrid>
                <a:gridCol w="978369">
                  <a:extLst>
                    <a:ext uri="{9D8B030D-6E8A-4147-A177-3AD203B41FA5}">
                      <a16:colId xmlns:a16="http://schemas.microsoft.com/office/drawing/2014/main" val="644405427"/>
                    </a:ext>
                  </a:extLst>
                </a:gridCol>
                <a:gridCol w="838556">
                  <a:extLst>
                    <a:ext uri="{9D8B030D-6E8A-4147-A177-3AD203B41FA5}">
                      <a16:colId xmlns:a16="http://schemas.microsoft.com/office/drawing/2014/main" val="3931566594"/>
                    </a:ext>
                  </a:extLst>
                </a:gridCol>
                <a:gridCol w="933532">
                  <a:extLst>
                    <a:ext uri="{9D8B030D-6E8A-4147-A177-3AD203B41FA5}">
                      <a16:colId xmlns:a16="http://schemas.microsoft.com/office/drawing/2014/main" val="1678435860"/>
                    </a:ext>
                  </a:extLst>
                </a:gridCol>
                <a:gridCol w="765806">
                  <a:extLst>
                    <a:ext uri="{9D8B030D-6E8A-4147-A177-3AD203B41FA5}">
                      <a16:colId xmlns:a16="http://schemas.microsoft.com/office/drawing/2014/main" val="390345366"/>
                    </a:ext>
                  </a:extLst>
                </a:gridCol>
                <a:gridCol w="1716977">
                  <a:extLst>
                    <a:ext uri="{9D8B030D-6E8A-4147-A177-3AD203B41FA5}">
                      <a16:colId xmlns:a16="http://schemas.microsoft.com/office/drawing/2014/main" val="1457016654"/>
                    </a:ext>
                  </a:extLst>
                </a:gridCol>
                <a:gridCol w="704253">
                  <a:extLst>
                    <a:ext uri="{9D8B030D-6E8A-4147-A177-3AD203B41FA5}">
                      <a16:colId xmlns:a16="http://schemas.microsoft.com/office/drawing/2014/main" val="2218902201"/>
                    </a:ext>
                  </a:extLst>
                </a:gridCol>
              </a:tblGrid>
              <a:tr h="279900">
                <a:tc>
                  <a:txBody>
                    <a:bodyPr/>
                    <a:lstStyle/>
                    <a:p>
                      <a:pPr indent="0" algn="ctr">
                        <a:lnSpc>
                          <a:spcPct val="150000"/>
                        </a:lnSpc>
                        <a:spcAft>
                          <a:spcPts val="0"/>
                        </a:spcAft>
                      </a:pPr>
                      <a:r>
                        <a:rPr lang="zh-CN" sz="1000" kern="100" dirty="0">
                          <a:effectLst/>
                        </a:rPr>
                        <a:t>日期</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spcAft>
                          <a:spcPts val="0"/>
                        </a:spcAft>
                      </a:pPr>
                      <a:r>
                        <a:rPr lang="zh-CN" sz="1000" kern="100">
                          <a:effectLst/>
                        </a:rPr>
                        <a:t>城市</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spcAft>
                          <a:spcPts val="0"/>
                        </a:spcAft>
                      </a:pPr>
                      <a:r>
                        <a:rPr lang="zh-CN" sz="1000" kern="100">
                          <a:effectLst/>
                        </a:rPr>
                        <a:t>省份</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spcAft>
                          <a:spcPts val="0"/>
                        </a:spcAft>
                      </a:pPr>
                      <a:r>
                        <a:rPr lang="zh-CN" sz="1000" kern="100">
                          <a:effectLst/>
                        </a:rPr>
                        <a:t>金额</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spcAft>
                          <a:spcPts val="0"/>
                        </a:spcAft>
                      </a:pPr>
                      <a:r>
                        <a:rPr lang="zh-CN" sz="1000" kern="100">
                          <a:effectLst/>
                        </a:rPr>
                        <a:t>卡号</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spcAft>
                          <a:spcPts val="0"/>
                        </a:spcAft>
                      </a:pPr>
                      <a:r>
                        <a:rPr lang="zh-CN" sz="1000" kern="100">
                          <a:effectLst/>
                        </a:rPr>
                        <a:t>分类</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27629444"/>
                  </a:ext>
                </a:extLst>
              </a:tr>
              <a:tr h="393249">
                <a:tc>
                  <a:txBody>
                    <a:bodyPr/>
                    <a:lstStyle/>
                    <a:p>
                      <a:pPr indent="0" algn="ctr">
                        <a:spcAft>
                          <a:spcPts val="0"/>
                        </a:spcAft>
                      </a:pPr>
                      <a:r>
                        <a:rPr lang="en-US" sz="1000" kern="100" dirty="0">
                          <a:effectLst/>
                        </a:rPr>
                        <a:t>2017/7/12</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dirty="0">
                          <a:effectLst/>
                        </a:rPr>
                        <a:t>衡水</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河北省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3800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510529******9329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购物</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3206579706"/>
                  </a:ext>
                </a:extLst>
              </a:tr>
              <a:tr h="394694">
                <a:tc>
                  <a:txBody>
                    <a:bodyPr/>
                    <a:lstStyle/>
                    <a:p>
                      <a:pPr indent="0" algn="ctr">
                        <a:lnSpc>
                          <a:spcPct val="150000"/>
                        </a:lnSpc>
                        <a:spcAft>
                          <a:spcPts val="0"/>
                        </a:spcAft>
                      </a:pPr>
                      <a:r>
                        <a:rPr lang="en-US" sz="1000" kern="100">
                          <a:effectLst/>
                        </a:rPr>
                        <a:t>2017/7/12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dirty="0">
                          <a:effectLst/>
                        </a:rPr>
                        <a:t>丹东</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dirty="0">
                          <a:effectLst/>
                        </a:rPr>
                        <a:t>辽宁省</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480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622260******2798064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购物</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3282300836"/>
                  </a:ext>
                </a:extLst>
              </a:tr>
              <a:tr h="394694">
                <a:tc>
                  <a:txBody>
                    <a:bodyPr/>
                    <a:lstStyle/>
                    <a:p>
                      <a:pPr indent="0" algn="ctr">
                        <a:lnSpc>
                          <a:spcPct val="150000"/>
                        </a:lnSpc>
                        <a:spcAft>
                          <a:spcPts val="0"/>
                        </a:spcAft>
                      </a:pPr>
                      <a:r>
                        <a:rPr lang="en-US" sz="1000" kern="100">
                          <a:effectLst/>
                        </a:rPr>
                        <a:t>2017/7/12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秦皇岛</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dirty="0">
                          <a:effectLst/>
                        </a:rPr>
                        <a:t>河北省</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10000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628288******1734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购物</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2816227661"/>
                  </a:ext>
                </a:extLst>
              </a:tr>
              <a:tr h="394694">
                <a:tc>
                  <a:txBody>
                    <a:bodyPr/>
                    <a:lstStyle/>
                    <a:p>
                      <a:pPr indent="0" algn="ctr">
                        <a:lnSpc>
                          <a:spcPct val="150000"/>
                        </a:lnSpc>
                        <a:spcAft>
                          <a:spcPts val="0"/>
                        </a:spcAft>
                      </a:pPr>
                      <a:r>
                        <a:rPr lang="en-US" sz="1000" kern="100">
                          <a:effectLst/>
                        </a:rPr>
                        <a:t>2017/7/12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秦皇岛</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dirty="0">
                          <a:effectLst/>
                        </a:rPr>
                        <a:t>河北省</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dirty="0">
                          <a:effectLst/>
                        </a:rPr>
                        <a:t>200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625906******5974</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购物</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2845832780"/>
                  </a:ext>
                </a:extLst>
              </a:tr>
              <a:tr h="394694">
                <a:tc>
                  <a:txBody>
                    <a:bodyPr/>
                    <a:lstStyle/>
                    <a:p>
                      <a:pPr indent="0" algn="ctr">
                        <a:lnSpc>
                          <a:spcPct val="150000"/>
                        </a:lnSpc>
                        <a:spcAft>
                          <a:spcPts val="0"/>
                        </a:spcAft>
                      </a:pPr>
                      <a:r>
                        <a:rPr lang="en-US" sz="1000" kern="100">
                          <a:effectLst/>
                        </a:rPr>
                        <a:t>2017/7/12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秦皇岛</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河北省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dirty="0">
                          <a:effectLst/>
                        </a:rPr>
                        <a:t>1000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625996******4179</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购物</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1016600555"/>
                  </a:ext>
                </a:extLst>
              </a:tr>
              <a:tr h="394694">
                <a:tc>
                  <a:txBody>
                    <a:bodyPr/>
                    <a:lstStyle/>
                    <a:p>
                      <a:pPr indent="0" algn="ctr">
                        <a:lnSpc>
                          <a:spcPct val="150000"/>
                        </a:lnSpc>
                        <a:spcAft>
                          <a:spcPts val="0"/>
                        </a:spcAft>
                      </a:pPr>
                      <a:r>
                        <a:rPr lang="en-US" sz="1000" kern="100">
                          <a:effectLst/>
                        </a:rPr>
                        <a:t>2017/7/12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秦皇岛</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河北省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dirty="0">
                          <a:effectLst/>
                        </a:rPr>
                        <a:t>5797</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dirty="0">
                          <a:effectLst/>
                        </a:rPr>
                        <a:t>451811******1135</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购物</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3846268408"/>
                  </a:ext>
                </a:extLst>
              </a:tr>
              <a:tr h="394694">
                <a:tc>
                  <a:txBody>
                    <a:bodyPr/>
                    <a:lstStyle/>
                    <a:p>
                      <a:pPr indent="0" algn="ctr">
                        <a:lnSpc>
                          <a:spcPct val="150000"/>
                        </a:lnSpc>
                        <a:spcAft>
                          <a:spcPts val="0"/>
                        </a:spcAft>
                      </a:pPr>
                      <a:r>
                        <a:rPr lang="en-US" sz="1000" kern="100">
                          <a:effectLst/>
                        </a:rPr>
                        <a:t>2017/7/12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秦皇岛</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河北省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702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dirty="0">
                          <a:effectLst/>
                        </a:rPr>
                        <a:t>625961******3114</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其它</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3234789302"/>
                  </a:ext>
                </a:extLst>
              </a:tr>
              <a:tr h="394694">
                <a:tc>
                  <a:txBody>
                    <a:bodyPr/>
                    <a:lstStyle/>
                    <a:p>
                      <a:pPr indent="0" algn="ctr">
                        <a:lnSpc>
                          <a:spcPct val="150000"/>
                        </a:lnSpc>
                        <a:spcAft>
                          <a:spcPts val="0"/>
                        </a:spcAft>
                      </a:pPr>
                      <a:r>
                        <a:rPr lang="en-US" sz="1000" kern="100">
                          <a:effectLst/>
                        </a:rPr>
                        <a:t>2017/7/12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大庆</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a:effectLst/>
                        </a:rPr>
                        <a:t>黑龙江省</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a:effectLst/>
                        </a:rPr>
                        <a:t>1332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en-US" sz="1000" kern="100" dirty="0">
                          <a:effectLst/>
                        </a:rPr>
                        <a:t>622576******5373</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tc>
                  <a:txBody>
                    <a:bodyPr/>
                    <a:lstStyle/>
                    <a:p>
                      <a:pPr indent="0" algn="ctr">
                        <a:lnSpc>
                          <a:spcPct val="150000"/>
                        </a:lnSpc>
                        <a:spcAft>
                          <a:spcPts val="0"/>
                        </a:spcAft>
                      </a:pPr>
                      <a:r>
                        <a:rPr lang="zh-CN" sz="1000" kern="100" dirty="0">
                          <a:effectLst/>
                        </a:rPr>
                        <a:t>其它</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330" marR="46330" marT="0" marB="0" anchor="ctr"/>
                </a:tc>
                <a:extLst>
                  <a:ext uri="{0D108BD9-81ED-4DB2-BD59-A6C34878D82A}">
                    <a16:rowId xmlns:a16="http://schemas.microsoft.com/office/drawing/2014/main" val="3858778430"/>
                  </a:ext>
                </a:extLst>
              </a:tr>
            </a:tbl>
          </a:graphicData>
        </a:graphic>
      </p:graphicFrame>
    </p:spTree>
    <p:extLst>
      <p:ext uri="{BB962C8B-B14F-4D97-AF65-F5344CB8AC3E}">
        <p14:creationId xmlns:p14="http://schemas.microsoft.com/office/powerpoint/2010/main" val="2975708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646331"/>
          </a:xfrm>
          <a:prstGeom prst="rect">
            <a:avLst/>
          </a:prstGeom>
          <a:noFill/>
        </p:spPr>
        <p:txBody>
          <a:bodyPr wrap="square" rtlCol="0" anchor="t">
            <a:spAutoFit/>
          </a:bodyPr>
          <a:lstStyle/>
          <a:p>
            <a:pPr latinLnBrk="0"/>
            <a:r>
              <a:rPr lang="zh-CN" altLang="zh-CN" dirty="0"/>
              <a:t>该机构还保存了另外一个记录银行卡号和发卡行对应关系的</a:t>
            </a:r>
            <a:r>
              <a:rPr lang="en-US" altLang="zh-CN" dirty="0"/>
              <a:t>txt</a:t>
            </a:r>
            <a:r>
              <a:rPr lang="zh-CN" altLang="zh-CN" dirty="0"/>
              <a:t>文件，其内容如</a:t>
            </a:r>
            <a:r>
              <a:rPr lang="zh-CN" altLang="en-US" dirty="0"/>
              <a:t>下</a:t>
            </a:r>
            <a:r>
              <a:rPr lang="zh-CN" altLang="zh-CN" dirty="0"/>
              <a:t>所示。</a:t>
            </a:r>
          </a:p>
        </p:txBody>
      </p:sp>
      <p:pic>
        <p:nvPicPr>
          <p:cNvPr id="8" name="图片 7">
            <a:extLst>
              <a:ext uri="{FF2B5EF4-FFF2-40B4-BE49-F238E27FC236}">
                <a16:creationId xmlns:a16="http://schemas.microsoft.com/office/drawing/2014/main" id="{DBD513C0-FD1E-473E-9484-F35E65790F91}"/>
              </a:ext>
            </a:extLst>
          </p:cNvPr>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413934" y="1420416"/>
            <a:ext cx="6372235" cy="3242598"/>
          </a:xfrm>
          <a:prstGeom prst="rect">
            <a:avLst/>
          </a:prstGeom>
        </p:spPr>
      </p:pic>
    </p:spTree>
    <p:extLst>
      <p:ext uri="{BB962C8B-B14F-4D97-AF65-F5344CB8AC3E}">
        <p14:creationId xmlns:p14="http://schemas.microsoft.com/office/powerpoint/2010/main" val="2455749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646331"/>
          </a:xfrm>
          <a:prstGeom prst="rect">
            <a:avLst/>
          </a:prstGeom>
          <a:noFill/>
        </p:spPr>
        <p:txBody>
          <a:bodyPr wrap="square" rtlCol="0" anchor="t">
            <a:spAutoFit/>
          </a:bodyPr>
          <a:lstStyle/>
          <a:p>
            <a:pPr latinLnBrk="0"/>
            <a:r>
              <a:rPr lang="zh-CN" altLang="zh-CN" dirty="0"/>
              <a:t>要求统计该时间段内刷卡交易金额排在前</a:t>
            </a:r>
            <a:r>
              <a:rPr lang="en-US" altLang="zh-CN" dirty="0"/>
              <a:t>10</a:t>
            </a:r>
            <a:r>
              <a:rPr lang="zh-CN" altLang="zh-CN" dirty="0"/>
              <a:t>位的银行名称。</a:t>
            </a:r>
          </a:p>
          <a:p>
            <a:pPr latinLnBrk="0"/>
            <a:r>
              <a:rPr lang="zh-CN" altLang="zh-CN" dirty="0"/>
              <a:t>由于读写</a:t>
            </a:r>
            <a:r>
              <a:rPr lang="en-US" altLang="zh-CN" dirty="0"/>
              <a:t>excel</a:t>
            </a:r>
            <a:r>
              <a:rPr lang="zh-CN" altLang="zh-CN" dirty="0"/>
              <a:t>文件需要</a:t>
            </a:r>
            <a:r>
              <a:rPr lang="en-US" altLang="zh-CN" dirty="0" err="1"/>
              <a:t>xlrd</a:t>
            </a:r>
            <a:r>
              <a:rPr lang="zh-CN" altLang="zh-CN" dirty="0"/>
              <a:t>包，所以需要使用</a:t>
            </a:r>
            <a:r>
              <a:rPr lang="en-US" altLang="zh-CN" dirty="0" err="1"/>
              <a:t>conda</a:t>
            </a:r>
            <a:r>
              <a:rPr lang="en-US" altLang="zh-CN" dirty="0"/>
              <a:t> install </a:t>
            </a:r>
            <a:r>
              <a:rPr lang="en-US" altLang="zh-CN" dirty="0" err="1"/>
              <a:t>xlrd</a:t>
            </a:r>
            <a:r>
              <a:rPr lang="zh-CN" altLang="zh-CN" dirty="0"/>
              <a:t>预先安装。</a:t>
            </a:r>
          </a:p>
        </p:txBody>
      </p:sp>
    </p:spTree>
    <p:extLst>
      <p:ext uri="{BB962C8B-B14F-4D97-AF65-F5344CB8AC3E}">
        <p14:creationId xmlns:p14="http://schemas.microsoft.com/office/powerpoint/2010/main" val="3259251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D9D255-D220-46E8-A50A-A9A44099BC48}"/>
              </a:ext>
            </a:extLst>
          </p:cNvPr>
          <p:cNvPicPr>
            <a:picLocks noChangeAspect="1"/>
          </p:cNvPicPr>
          <p:nvPr/>
        </p:nvPicPr>
        <p:blipFill rotWithShape="1">
          <a:blip r:embed="rId2"/>
          <a:srcRect r="22203" b="52799"/>
          <a:stretch/>
        </p:blipFill>
        <p:spPr>
          <a:xfrm>
            <a:off x="108298" y="332029"/>
            <a:ext cx="4159043" cy="4176464"/>
          </a:xfrm>
          <a:prstGeom prst="rect">
            <a:avLst/>
          </a:prstGeom>
        </p:spPr>
      </p:pic>
      <p:pic>
        <p:nvPicPr>
          <p:cNvPr id="4" name="图片 3">
            <a:extLst>
              <a:ext uri="{FF2B5EF4-FFF2-40B4-BE49-F238E27FC236}">
                <a16:creationId xmlns:a16="http://schemas.microsoft.com/office/drawing/2014/main" id="{11F91FC5-E5C7-4EB2-A4D2-547C4BC59B1C}"/>
              </a:ext>
            </a:extLst>
          </p:cNvPr>
          <p:cNvPicPr>
            <a:picLocks noChangeAspect="1"/>
          </p:cNvPicPr>
          <p:nvPr/>
        </p:nvPicPr>
        <p:blipFill rotWithShape="1">
          <a:blip r:embed="rId3"/>
          <a:srcRect t="44786"/>
          <a:stretch/>
        </p:blipFill>
        <p:spPr>
          <a:xfrm>
            <a:off x="4467161" y="332029"/>
            <a:ext cx="4570129" cy="4176464"/>
          </a:xfrm>
          <a:prstGeom prst="rect">
            <a:avLst/>
          </a:prstGeom>
        </p:spPr>
      </p:pic>
    </p:spTree>
    <p:extLst>
      <p:ext uri="{BB962C8B-B14F-4D97-AF65-F5344CB8AC3E}">
        <p14:creationId xmlns:p14="http://schemas.microsoft.com/office/powerpoint/2010/main" val="3125649812"/>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365FF9E-18E9-4B83-B25A-735A0C961869}"/>
              </a:ext>
            </a:extLst>
          </p:cNvPr>
          <p:cNvPicPr>
            <a:picLocks noChangeAspect="1"/>
          </p:cNvPicPr>
          <p:nvPr/>
        </p:nvPicPr>
        <p:blipFill>
          <a:blip r:embed="rId2"/>
          <a:stretch>
            <a:fillRect/>
          </a:stretch>
        </p:blipFill>
        <p:spPr>
          <a:xfrm>
            <a:off x="252314" y="267172"/>
            <a:ext cx="4277322" cy="4610743"/>
          </a:xfrm>
          <a:prstGeom prst="rect">
            <a:avLst/>
          </a:prstGeom>
        </p:spPr>
      </p:pic>
      <p:pic>
        <p:nvPicPr>
          <p:cNvPr id="4" name="图片 3">
            <a:extLst>
              <a:ext uri="{FF2B5EF4-FFF2-40B4-BE49-F238E27FC236}">
                <a16:creationId xmlns:a16="http://schemas.microsoft.com/office/drawing/2014/main" id="{018E9CA9-4859-448F-9F3D-9DAB38B39A8A}"/>
              </a:ext>
            </a:extLst>
          </p:cNvPr>
          <p:cNvPicPr>
            <a:picLocks noChangeAspect="1"/>
          </p:cNvPicPr>
          <p:nvPr/>
        </p:nvPicPr>
        <p:blipFill>
          <a:blip r:embed="rId3"/>
          <a:stretch>
            <a:fillRect/>
          </a:stretch>
        </p:blipFill>
        <p:spPr>
          <a:xfrm>
            <a:off x="4739794" y="524382"/>
            <a:ext cx="4153480" cy="4096322"/>
          </a:xfrm>
          <a:prstGeom prst="rect">
            <a:avLst/>
          </a:prstGeom>
        </p:spPr>
      </p:pic>
    </p:spTree>
    <p:extLst>
      <p:ext uri="{BB962C8B-B14F-4D97-AF65-F5344CB8AC3E}">
        <p14:creationId xmlns:p14="http://schemas.microsoft.com/office/powerpoint/2010/main" val="625782"/>
      </p:ext>
    </p:extLst>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9427679D-52F5-402F-AE8D-875A736CB016}"/>
              </a:ext>
            </a:extLst>
          </p:cNvPr>
          <p:cNvSpPr/>
          <p:nvPr/>
        </p:nvSpPr>
        <p:spPr>
          <a:xfrm>
            <a:off x="882618" y="864384"/>
            <a:ext cx="4572000" cy="3416320"/>
          </a:xfrm>
          <a:prstGeom prst="rect">
            <a:avLst/>
          </a:prstGeom>
        </p:spPr>
        <p:txBody>
          <a:bodyPr>
            <a:spAutoFit/>
          </a:bodyPr>
          <a:lstStyle/>
          <a:p>
            <a:r>
              <a:rPr lang="zh-CN" altLang="en-US" dirty="0"/>
              <a:t>金额</a:t>
            </a:r>
          </a:p>
          <a:p>
            <a:r>
              <a:rPr lang="zh-CN" altLang="en-US" dirty="0"/>
              <a:t>匹配发卡行            </a:t>
            </a:r>
          </a:p>
          <a:p>
            <a:r>
              <a:rPr lang="zh-CN" altLang="en-US" dirty="0"/>
              <a:t>建设银行    </a:t>
            </a:r>
            <a:r>
              <a:rPr lang="en-US" altLang="zh-CN" dirty="0"/>
              <a:t>406096.45</a:t>
            </a:r>
          </a:p>
          <a:p>
            <a:r>
              <a:rPr lang="zh-CN" altLang="en-US" dirty="0"/>
              <a:t>招商银行    </a:t>
            </a:r>
            <a:r>
              <a:rPr lang="en-US" altLang="zh-CN" dirty="0"/>
              <a:t>384733.19</a:t>
            </a:r>
          </a:p>
          <a:p>
            <a:r>
              <a:rPr lang="zh-CN" altLang="en-US" dirty="0"/>
              <a:t>工商银行    </a:t>
            </a:r>
            <a:r>
              <a:rPr lang="en-US" altLang="zh-CN" dirty="0"/>
              <a:t>356442.54</a:t>
            </a:r>
          </a:p>
          <a:p>
            <a:r>
              <a:rPr lang="zh-CN" altLang="en-US" dirty="0"/>
              <a:t>民生银行    </a:t>
            </a:r>
            <a:r>
              <a:rPr lang="en-US" altLang="zh-CN" dirty="0"/>
              <a:t>253380.80</a:t>
            </a:r>
          </a:p>
          <a:p>
            <a:r>
              <a:rPr lang="zh-CN" altLang="en-US" dirty="0"/>
              <a:t>交通银行    </a:t>
            </a:r>
            <a:r>
              <a:rPr lang="en-US" altLang="zh-CN" dirty="0"/>
              <a:t>220052.03</a:t>
            </a:r>
          </a:p>
          <a:p>
            <a:r>
              <a:rPr lang="zh-CN" altLang="en-US" dirty="0"/>
              <a:t>中信银行    </a:t>
            </a:r>
            <a:r>
              <a:rPr lang="en-US" altLang="zh-CN" dirty="0"/>
              <a:t>145376.76</a:t>
            </a:r>
          </a:p>
          <a:p>
            <a:r>
              <a:rPr lang="zh-CN" altLang="en-US" dirty="0"/>
              <a:t>广发银行    </a:t>
            </a:r>
            <a:r>
              <a:rPr lang="en-US" altLang="zh-CN" dirty="0"/>
              <a:t>139424.45</a:t>
            </a:r>
          </a:p>
          <a:p>
            <a:r>
              <a:rPr lang="zh-CN" altLang="en-US" dirty="0"/>
              <a:t>农业银行    </a:t>
            </a:r>
            <a:r>
              <a:rPr lang="en-US" altLang="zh-CN" dirty="0"/>
              <a:t>115425.83</a:t>
            </a:r>
          </a:p>
          <a:p>
            <a:r>
              <a:rPr lang="zh-CN" altLang="en-US" dirty="0"/>
              <a:t>浦东发展银行   </a:t>
            </a:r>
            <a:r>
              <a:rPr lang="en-US" altLang="zh-CN" dirty="0"/>
              <a:t>99171.55</a:t>
            </a:r>
          </a:p>
          <a:p>
            <a:r>
              <a:rPr lang="zh-CN" altLang="en-US" dirty="0"/>
              <a:t>中国银行     </a:t>
            </a:r>
            <a:r>
              <a:rPr lang="en-US" altLang="zh-CN" dirty="0"/>
              <a:t>95395.52</a:t>
            </a:r>
            <a:endParaRPr lang="zh-CN" altLang="en-US" dirty="0"/>
          </a:p>
        </p:txBody>
      </p:sp>
      <p:pic>
        <p:nvPicPr>
          <p:cNvPr id="13314" name="Picture 2">
            <a:extLst>
              <a:ext uri="{FF2B5EF4-FFF2-40B4-BE49-F238E27FC236}">
                <a16:creationId xmlns:a16="http://schemas.microsoft.com/office/drawing/2014/main" id="{9137595A-9DA8-4566-A351-7E180F77C3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4682" y="1276400"/>
            <a:ext cx="5251358" cy="278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754326"/>
          </a:xfrm>
          <a:prstGeom prst="rect">
            <a:avLst/>
          </a:prstGeom>
          <a:noFill/>
        </p:spPr>
        <p:txBody>
          <a:bodyPr wrap="square" rtlCol="0" anchor="t">
            <a:spAutoFit/>
          </a:bodyPr>
          <a:lstStyle/>
          <a:p>
            <a:pPr latinLnBrk="0"/>
            <a:r>
              <a:rPr lang="zh-CN" altLang="en-US" dirty="0"/>
              <a:t>分析结果</a:t>
            </a:r>
            <a:r>
              <a:rPr lang="zh-CN" altLang="zh-CN" dirty="0"/>
              <a:t>表明，刷卡金额排在前列的发卡银行依次是</a:t>
            </a:r>
            <a:r>
              <a:rPr lang="zh-CN" altLang="en-US" dirty="0"/>
              <a:t>建设、</a:t>
            </a:r>
            <a:r>
              <a:rPr lang="zh-CN" altLang="zh-CN" dirty="0"/>
              <a:t>招商、工商、建设、民生、交通银行……。</a:t>
            </a:r>
          </a:p>
          <a:p>
            <a:pPr latinLnBrk="0"/>
            <a:endParaRPr lang="en-US" altLang="zh-CN" dirty="0"/>
          </a:p>
          <a:p>
            <a:pPr latinLnBrk="0"/>
            <a:r>
              <a:rPr lang="zh-CN" altLang="zh-CN" dirty="0"/>
              <a:t>从这个案例可以看出，使用</a:t>
            </a:r>
            <a:r>
              <a:rPr lang="en-US" altLang="zh-CN" dirty="0"/>
              <a:t>Pandas</a:t>
            </a:r>
            <a:r>
              <a:rPr lang="zh-CN" altLang="zh-CN" dirty="0"/>
              <a:t>数据分析包可以简单快捷地完成基本的数据整理和分析工作。本书后续章节的数据挖掘案例将继续使用</a:t>
            </a:r>
            <a:r>
              <a:rPr lang="en-US" altLang="zh-CN" dirty="0"/>
              <a:t>Pandas</a:t>
            </a:r>
            <a:r>
              <a:rPr lang="zh-CN" altLang="zh-CN" dirty="0"/>
              <a:t>完成数据挖掘算法训练和应用之前的数据清洗、整理工作。</a:t>
            </a:r>
          </a:p>
        </p:txBody>
      </p:sp>
    </p:spTree>
    <p:extLst>
      <p:ext uri="{BB962C8B-B14F-4D97-AF65-F5344CB8AC3E}">
        <p14:creationId xmlns:p14="http://schemas.microsoft.com/office/powerpoint/2010/main" val="269410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1631216"/>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000" dirty="0"/>
              <a:t>Pandas</a:t>
            </a:r>
            <a:r>
              <a:rPr lang="zh-CN" altLang="en-US" sz="2000" dirty="0"/>
              <a:t>是</a:t>
            </a:r>
            <a:r>
              <a:rPr lang="en-US" altLang="zh-CN" sz="2000" dirty="0"/>
              <a:t>Python</a:t>
            </a:r>
            <a:r>
              <a:rPr lang="zh-CN" altLang="en-US" sz="2000" dirty="0"/>
              <a:t>开发环境中最重要的数据处理和分析的标准工具，它目前支持</a:t>
            </a:r>
            <a:r>
              <a:rPr lang="en-US" altLang="zh-CN" sz="2000" dirty="0"/>
              <a:t>Series</a:t>
            </a:r>
            <a:r>
              <a:rPr lang="zh-CN" altLang="en-US" sz="2000" dirty="0"/>
              <a:t>、</a:t>
            </a:r>
            <a:r>
              <a:rPr lang="en-US" altLang="zh-CN" sz="2000" dirty="0"/>
              <a:t>Time-Series</a:t>
            </a:r>
            <a:r>
              <a:rPr lang="zh-CN" altLang="en-US" sz="2000" dirty="0"/>
              <a:t>、</a:t>
            </a:r>
            <a:r>
              <a:rPr lang="en-US" altLang="zh-CN" sz="2000" dirty="0" err="1"/>
              <a:t>DataFrame</a:t>
            </a:r>
            <a:r>
              <a:rPr lang="zh-CN" altLang="en-US" sz="2000" dirty="0"/>
              <a:t>以及</a:t>
            </a:r>
            <a:r>
              <a:rPr lang="en-US" altLang="zh-CN" sz="2000" dirty="0"/>
              <a:t>Panel</a:t>
            </a:r>
            <a:r>
              <a:rPr lang="zh-CN" altLang="en-US" sz="2000" dirty="0"/>
              <a:t>等多种数据结构，利用它内置丰富的数据处理函数可以高效地实现各类结构数据的创建、访问、切片、填充等数据预处理操作，也可以快捷实现基本的数据统计分析与相关性分析等功能。</a:t>
            </a:r>
          </a:p>
        </p:txBody>
      </p:sp>
    </p:spTree>
    <p:extLst>
      <p:ext uri="{BB962C8B-B14F-4D97-AF65-F5344CB8AC3E}">
        <p14:creationId xmlns:p14="http://schemas.microsoft.com/office/powerpoint/2010/main" val="2813440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2246769"/>
          </a:xfrm>
          <a:prstGeom prst="rect">
            <a:avLst/>
          </a:prstGeom>
          <a:noFill/>
        </p:spPr>
        <p:txBody>
          <a:bodyPr wrap="square" rtlCol="0" anchor="t">
            <a:spAutoFit/>
          </a:bodyPr>
          <a:lstStyle/>
          <a:p>
            <a:pPr lvl="0">
              <a:spcBef>
                <a:spcPts val="600"/>
              </a:spcBef>
              <a:buSzPct val="75000"/>
            </a:pPr>
            <a:r>
              <a:rPr lang="en-US" altLang="zh-CN" sz="2400" dirty="0"/>
              <a:t>1</a:t>
            </a:r>
            <a:r>
              <a:rPr lang="zh-CN" altLang="en-US" sz="2400" dirty="0"/>
              <a:t>．</a:t>
            </a:r>
            <a:r>
              <a:rPr lang="en-US" altLang="zh-CN" sz="2400" dirty="0"/>
              <a:t>Series</a:t>
            </a:r>
            <a:r>
              <a:rPr lang="zh-CN" altLang="en-US" sz="2400" dirty="0"/>
              <a:t>一维数组，</a:t>
            </a:r>
            <a:r>
              <a:rPr lang="en-US" altLang="zh-CN" sz="2400" dirty="0"/>
              <a:t>Time Series</a:t>
            </a:r>
            <a:r>
              <a:rPr lang="zh-CN" altLang="en-US" sz="2400" dirty="0"/>
              <a:t>时间序列，</a:t>
            </a:r>
            <a:r>
              <a:rPr lang="en-US" altLang="zh-CN" sz="2400" dirty="0" err="1"/>
              <a:t>DadaFrame</a:t>
            </a:r>
            <a:r>
              <a:rPr lang="zh-CN" altLang="en-US" sz="2400" dirty="0"/>
              <a:t>二维数据面板</a:t>
            </a:r>
          </a:p>
          <a:p>
            <a:pPr lvl="0">
              <a:spcBef>
                <a:spcPts val="600"/>
              </a:spcBef>
              <a:buSzPct val="75000"/>
            </a:pPr>
            <a:r>
              <a:rPr lang="en-US" altLang="zh-CN" sz="2400" dirty="0"/>
              <a:t>2</a:t>
            </a:r>
            <a:r>
              <a:rPr lang="zh-CN" altLang="en-US" sz="2400" dirty="0"/>
              <a:t>．描述性统计</a:t>
            </a:r>
          </a:p>
          <a:p>
            <a:pPr lvl="0">
              <a:spcBef>
                <a:spcPts val="600"/>
              </a:spcBef>
              <a:buSzPct val="75000"/>
            </a:pPr>
            <a:r>
              <a:rPr lang="en-US" altLang="zh-CN" sz="2400" dirty="0"/>
              <a:t>3</a:t>
            </a:r>
            <a:r>
              <a:rPr lang="zh-CN" altLang="en-US" sz="2400" dirty="0"/>
              <a:t>．切片访问</a:t>
            </a:r>
          </a:p>
          <a:p>
            <a:pPr lvl="0">
              <a:spcBef>
                <a:spcPts val="600"/>
              </a:spcBef>
              <a:buSzPct val="75000"/>
            </a:pPr>
            <a:r>
              <a:rPr lang="en-US" altLang="zh-CN" sz="2400" dirty="0"/>
              <a:t>4</a:t>
            </a:r>
            <a:r>
              <a:rPr lang="zh-CN" altLang="en-US" sz="2400" dirty="0"/>
              <a:t>．缺失值处理</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1785104"/>
          </a:xfrm>
          <a:prstGeom prst="rect">
            <a:avLst/>
          </a:prstGeom>
          <a:noFill/>
        </p:spPr>
        <p:txBody>
          <a:bodyPr wrap="square" rtlCol="0" anchor="t">
            <a:spAutoFit/>
          </a:bodyPr>
          <a:lstStyle/>
          <a:p>
            <a:pPr latinLnBrk="1">
              <a:spcBef>
                <a:spcPts val="600"/>
              </a:spcBef>
            </a:pPr>
            <a:r>
              <a:rPr lang="en-US" altLang="zh-CN" dirty="0"/>
              <a:t>1. </a:t>
            </a:r>
            <a:r>
              <a:rPr lang="zh-CN" altLang="en-US" dirty="0"/>
              <a:t>在</a:t>
            </a:r>
            <a:r>
              <a:rPr lang="en-US" altLang="zh-CN" dirty="0" err="1"/>
              <a:t>Spyder</a:t>
            </a:r>
            <a:r>
              <a:rPr lang="zh-CN" altLang="en-US" dirty="0"/>
              <a:t>开发环境中验证本章所有示例程序。</a:t>
            </a:r>
          </a:p>
          <a:p>
            <a:pPr latinLnBrk="1">
              <a:spcBef>
                <a:spcPts val="600"/>
              </a:spcBef>
            </a:pPr>
            <a:r>
              <a:rPr lang="en-US" altLang="zh-CN" dirty="0"/>
              <a:t>2. </a:t>
            </a:r>
            <a:r>
              <a:rPr lang="zh-CN" altLang="en-US" dirty="0"/>
              <a:t>进一步分析本章的综合应用案例数据。</a:t>
            </a:r>
          </a:p>
          <a:p>
            <a:pPr latinLnBrk="1">
              <a:spcBef>
                <a:spcPts val="600"/>
              </a:spcBef>
            </a:pPr>
            <a:r>
              <a:rPr lang="zh-CN" altLang="en-US" dirty="0"/>
              <a:t>（</a:t>
            </a:r>
            <a:r>
              <a:rPr lang="en-US" altLang="zh-CN" dirty="0"/>
              <a:t>1</a:t>
            </a:r>
            <a:r>
              <a:rPr lang="zh-CN" altLang="en-US" dirty="0"/>
              <a:t>）按照表 </a:t>
            </a:r>
            <a:r>
              <a:rPr lang="en-US" altLang="zh-CN" dirty="0"/>
              <a:t>4-7</a:t>
            </a:r>
            <a:r>
              <a:rPr lang="zh-CN" altLang="en-US" dirty="0"/>
              <a:t>中“分类”列的刷卡用途统计不同用途项的刷卡金额。</a:t>
            </a:r>
          </a:p>
          <a:p>
            <a:pPr latinLnBrk="1">
              <a:spcBef>
                <a:spcPts val="600"/>
              </a:spcBef>
            </a:pPr>
            <a:r>
              <a:rPr lang="zh-CN" altLang="en-US" dirty="0"/>
              <a:t>（</a:t>
            </a:r>
            <a:r>
              <a:rPr lang="en-US" altLang="zh-CN" dirty="0"/>
              <a:t>2</a:t>
            </a:r>
            <a:r>
              <a:rPr lang="zh-CN" altLang="en-US" dirty="0"/>
              <a:t>）按照表 </a:t>
            </a:r>
            <a:r>
              <a:rPr lang="en-US" altLang="zh-CN" dirty="0"/>
              <a:t>4-7</a:t>
            </a:r>
            <a:r>
              <a:rPr lang="zh-CN" altLang="en-US" dirty="0"/>
              <a:t>中“省份”列的业务发生地统计发生在不同省份的刷卡金额。</a:t>
            </a:r>
          </a:p>
          <a:p>
            <a:pPr latinLnBrk="1">
              <a:spcBef>
                <a:spcPts val="600"/>
              </a:spcBef>
            </a:pPr>
            <a:r>
              <a:rPr lang="zh-CN" altLang="en-US" dirty="0"/>
              <a:t>（</a:t>
            </a:r>
            <a:r>
              <a:rPr lang="en-US" altLang="zh-CN" dirty="0"/>
              <a:t>3</a:t>
            </a:r>
            <a:r>
              <a:rPr lang="zh-CN" altLang="en-US" dirty="0"/>
              <a:t>）输出不同银行的银行卡单笔最大交易金额。</a:t>
            </a:r>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561154" y="1132384"/>
            <a:ext cx="8002270" cy="3123932"/>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en-US" altLang="zh-CN" sz="2400" dirty="0"/>
              <a:t>Pandas</a:t>
            </a:r>
            <a:r>
              <a:rPr lang="zh-CN" altLang="en-US" sz="2400" dirty="0"/>
              <a:t>最初是为金融数据分析开发设计的，但如今已成为</a:t>
            </a:r>
            <a:r>
              <a:rPr lang="en-US" altLang="zh-CN" sz="2400" dirty="0"/>
              <a:t>Python</a:t>
            </a:r>
            <a:r>
              <a:rPr lang="zh-CN" altLang="en-US" sz="2400" dirty="0"/>
              <a:t>开发环境中最重要的数据处理和分析的标准工具，</a:t>
            </a:r>
            <a:r>
              <a:rPr lang="en-US" altLang="zh-CN" sz="2400" dirty="0"/>
              <a:t>Python</a:t>
            </a:r>
            <a:r>
              <a:rPr lang="zh-CN" altLang="en-US" sz="2400" dirty="0"/>
              <a:t>程序开发者和数据分析人员可以利用它对数据进行预处理（包括填充、舍弃缺失数据、数据转换等）和预分析（如描述性统计分析、相关性分析等）。</a:t>
            </a:r>
            <a:endParaRPr lang="en-US" altLang="zh-CN" sz="2400" dirty="0"/>
          </a:p>
          <a:p>
            <a:pPr marL="342900" lvl="0" indent="-342900">
              <a:spcBef>
                <a:spcPts val="600"/>
              </a:spcBef>
              <a:buSzPct val="75000"/>
              <a:buFont typeface="Wingdings" panose="05000000000000000000" pitchFamily="2" charset="2"/>
              <a:buChar char="l"/>
            </a:pPr>
            <a:r>
              <a:rPr lang="en-US" altLang="zh-CN" sz="2400" dirty="0"/>
              <a:t>Pandas</a:t>
            </a:r>
            <a:r>
              <a:rPr lang="zh-CN" altLang="en-US" sz="2400" dirty="0"/>
              <a:t>支持金融时间序列分析和类似</a:t>
            </a:r>
            <a:r>
              <a:rPr lang="en-US" altLang="zh-CN" sz="2400" dirty="0"/>
              <a:t>SQL</a:t>
            </a:r>
            <a:r>
              <a:rPr lang="zh-CN" altLang="en-US" sz="2400" dirty="0"/>
              <a:t>（结构化查询语言）的数据增删改查等操作，特别适用于处理关系型或者标记型数据。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Freeform 28"/>
          <p:cNvSpPr/>
          <p:nvPr/>
        </p:nvSpPr>
        <p:spPr>
          <a:xfrm>
            <a:off x="4101871" y="1924472"/>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96480"/>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89600" y="2299292"/>
            <a:ext cx="1848485" cy="1388597"/>
            <a:chOff x="403494" y="2256276"/>
            <a:chExt cx="1848164" cy="1388357"/>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403494" y="3336909"/>
              <a:ext cx="1848164"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数据结构</a:t>
              </a:r>
            </a:p>
          </p:txBody>
        </p:sp>
      </p:grpSp>
      <p:grpSp>
        <p:nvGrpSpPr>
          <p:cNvPr id="3" name="组合 2"/>
          <p:cNvGrpSpPr/>
          <p:nvPr/>
        </p:nvGrpSpPr>
        <p:grpSpPr>
          <a:xfrm>
            <a:off x="4057328" y="2257016"/>
            <a:ext cx="1206633" cy="1421411"/>
            <a:chOff x="2328356" y="2256276"/>
            <a:chExt cx="1206424" cy="1421165"/>
          </a:xfrm>
        </p:grpSpPr>
        <p:sp>
          <p:nvSpPr>
            <p:cNvPr id="41" name="TextBox 36"/>
            <p:cNvSpPr txBox="1"/>
            <p:nvPr/>
          </p:nvSpPr>
          <p:spPr>
            <a:xfrm>
              <a:off x="2328356"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2425498" y="3369717"/>
              <a:ext cx="1025744"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数据处理</a:t>
              </a:r>
            </a:p>
          </p:txBody>
        </p:sp>
      </p:grpSp>
      <p:sp>
        <p:nvSpPr>
          <p:cNvPr id="31" name="Freeform 28"/>
          <p:cNvSpPr/>
          <p:nvPr/>
        </p:nvSpPr>
        <p:spPr>
          <a:xfrm>
            <a:off x="7209625" y="2000439"/>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2" name="组合 31"/>
          <p:cNvGrpSpPr/>
          <p:nvPr/>
        </p:nvGrpSpPr>
        <p:grpSpPr>
          <a:xfrm>
            <a:off x="7165083" y="2303252"/>
            <a:ext cx="1206633" cy="1421419"/>
            <a:chOff x="3968789" y="2256276"/>
            <a:chExt cx="1206424" cy="1421172"/>
          </a:xfrm>
        </p:grpSpPr>
        <p:sp>
          <p:nvSpPr>
            <p:cNvPr id="33"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34" name="TextBox 58"/>
            <p:cNvSpPr txBox="1"/>
            <p:nvPr/>
          </p:nvSpPr>
          <p:spPr bwMode="auto">
            <a:xfrm>
              <a:off x="4315564" y="3369725"/>
              <a:ext cx="512872" cy="307723"/>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4173855" y="2223770"/>
            <a:ext cx="4287371"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数据结构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170099"/>
          </a:xfrm>
          <a:prstGeom prst="rect">
            <a:avLst/>
          </a:prstGeom>
          <a:noFill/>
        </p:spPr>
        <p:txBody>
          <a:bodyPr wrap="square" rtlCol="0" anchor="t">
            <a:spAutoFit/>
          </a:bodyPr>
          <a:lstStyle/>
          <a:p>
            <a:pPr latinLnBrk="0"/>
            <a:r>
              <a:rPr lang="en-US" altLang="zh-CN" dirty="0"/>
              <a:t>Pandas</a:t>
            </a:r>
            <a:r>
              <a:rPr lang="zh-CN" altLang="zh-CN" dirty="0"/>
              <a:t>目前主要支持的数据结构包括</a:t>
            </a:r>
            <a:r>
              <a:rPr lang="en-US" altLang="zh-CN" dirty="0"/>
              <a:t>Series</a:t>
            </a:r>
            <a:r>
              <a:rPr lang="zh-CN" altLang="zh-CN" dirty="0"/>
              <a:t>、</a:t>
            </a:r>
            <a:r>
              <a:rPr lang="en-US" altLang="zh-CN" dirty="0"/>
              <a:t>Time-Series</a:t>
            </a:r>
            <a:r>
              <a:rPr lang="zh-CN" altLang="zh-CN" dirty="0"/>
              <a:t>、</a:t>
            </a:r>
            <a:r>
              <a:rPr lang="en-US" altLang="zh-CN" dirty="0" err="1"/>
              <a:t>DataFrame</a:t>
            </a:r>
            <a:r>
              <a:rPr lang="zh-CN" altLang="zh-CN" dirty="0"/>
              <a:t>以及</a:t>
            </a:r>
            <a:r>
              <a:rPr lang="en-US" altLang="zh-CN" dirty="0"/>
              <a:t>Panel</a:t>
            </a:r>
            <a:r>
              <a:rPr lang="zh-CN" altLang="zh-CN" dirty="0"/>
              <a:t>等。</a:t>
            </a:r>
          </a:p>
          <a:p>
            <a:pPr latinLnBrk="0"/>
            <a:r>
              <a:rPr lang="zh-CN" altLang="zh-CN" dirty="0"/>
              <a:t>（一）</a:t>
            </a:r>
            <a:r>
              <a:rPr lang="en-US" altLang="zh-CN" dirty="0"/>
              <a:t>Series</a:t>
            </a:r>
            <a:r>
              <a:rPr lang="zh-CN" altLang="zh-CN" dirty="0"/>
              <a:t>：一维数组，类似于</a:t>
            </a:r>
            <a:r>
              <a:rPr lang="en-US" altLang="zh-CN" dirty="0"/>
              <a:t>Python</a:t>
            </a:r>
            <a:r>
              <a:rPr lang="zh-CN" altLang="zh-CN" dirty="0"/>
              <a:t>的</a:t>
            </a:r>
            <a:r>
              <a:rPr lang="en-US" altLang="zh-CN" dirty="0"/>
              <a:t>List</a:t>
            </a:r>
            <a:r>
              <a:rPr lang="zh-CN" altLang="zh-CN" dirty="0"/>
              <a:t>数据类型的一维线性数据结构。</a:t>
            </a:r>
            <a:r>
              <a:rPr lang="en-US" altLang="zh-CN" dirty="0"/>
              <a:t>Series</a:t>
            </a:r>
            <a:r>
              <a:rPr lang="zh-CN" altLang="zh-CN" dirty="0"/>
              <a:t>存放的通常是一组相同类型的数据元素，且使用下标索引方式访问各数据元素。虽然</a:t>
            </a:r>
            <a:r>
              <a:rPr lang="en-US" altLang="zh-CN" dirty="0"/>
              <a:t>Series</a:t>
            </a:r>
            <a:r>
              <a:rPr lang="zh-CN" altLang="zh-CN" dirty="0"/>
              <a:t>中也允许出现不同类型的数据元素，但为了更有效的使用内存和提高运算效率，</a:t>
            </a:r>
            <a:r>
              <a:rPr lang="en-US" altLang="zh-CN" dirty="0"/>
              <a:t>Series</a:t>
            </a:r>
            <a:r>
              <a:rPr lang="zh-CN" altLang="zh-CN" dirty="0"/>
              <a:t>应尽可能存放相同类型的数据元素。</a:t>
            </a:r>
          </a:p>
          <a:p>
            <a:pPr latinLnBrk="0"/>
            <a:r>
              <a:rPr lang="zh-CN" altLang="zh-CN" dirty="0"/>
              <a:t>（二）</a:t>
            </a:r>
            <a:r>
              <a:rPr lang="en-US" altLang="zh-CN" dirty="0"/>
              <a:t>Time-Series</a:t>
            </a:r>
            <a:r>
              <a:rPr lang="zh-CN" altLang="zh-CN" dirty="0"/>
              <a:t>：时间序列，本质上是一个</a:t>
            </a:r>
            <a:r>
              <a:rPr lang="en-US" altLang="zh-CN" dirty="0"/>
              <a:t>Series</a:t>
            </a:r>
            <a:r>
              <a:rPr lang="zh-CN" altLang="zh-CN" dirty="0"/>
              <a:t>，但它采用时间而不是下标作为索引来访问其数据元素。</a:t>
            </a:r>
          </a:p>
          <a:p>
            <a:pPr latinLnBrk="0"/>
            <a:r>
              <a:rPr lang="zh-CN" altLang="zh-CN" dirty="0"/>
              <a:t>（三）</a:t>
            </a:r>
            <a:r>
              <a:rPr lang="en-US" altLang="zh-CN" dirty="0" err="1"/>
              <a:t>DataFrame</a:t>
            </a:r>
            <a:r>
              <a:rPr lang="zh-CN" altLang="zh-CN" dirty="0"/>
              <a:t>：二维表格型数据结构，类似于</a:t>
            </a:r>
            <a:r>
              <a:rPr lang="en-US" altLang="zh-CN" dirty="0"/>
              <a:t>NumPy</a:t>
            </a:r>
            <a:r>
              <a:rPr lang="zh-CN" altLang="zh-CN" dirty="0"/>
              <a:t>中利用一维数组构造的二维甚至更高维的数组。</a:t>
            </a:r>
            <a:r>
              <a:rPr lang="en-US" altLang="zh-CN" dirty="0" err="1"/>
              <a:t>DataFrame</a:t>
            </a:r>
            <a:r>
              <a:rPr lang="zh-CN" altLang="zh-CN" dirty="0"/>
              <a:t>是将多个</a:t>
            </a:r>
            <a:r>
              <a:rPr lang="en-US" altLang="zh-CN" dirty="0"/>
              <a:t>Series</a:t>
            </a:r>
            <a:r>
              <a:rPr lang="zh-CN" altLang="zh-CN" dirty="0"/>
              <a:t>构造为二维数据结构的容器，是</a:t>
            </a:r>
            <a:r>
              <a:rPr lang="en-US" altLang="zh-CN" dirty="0"/>
              <a:t>Pandas</a:t>
            </a:r>
            <a:r>
              <a:rPr lang="zh-CN" altLang="zh-CN" dirty="0"/>
              <a:t>组织复合数据的主流方式。</a:t>
            </a:r>
          </a:p>
          <a:p>
            <a:r>
              <a:rPr lang="zh-CN" altLang="zh-CN" dirty="0"/>
              <a:t>（四）</a:t>
            </a:r>
            <a:r>
              <a:rPr lang="en-US" altLang="zh-CN" dirty="0"/>
              <a:t>Panel</a:t>
            </a:r>
            <a:r>
              <a:rPr lang="zh-CN" altLang="zh-CN" dirty="0"/>
              <a:t>：三维数组，是可装载多个</a:t>
            </a:r>
            <a:r>
              <a:rPr lang="en-US" altLang="zh-CN" dirty="0" err="1"/>
              <a:t>DataFrame</a:t>
            </a:r>
            <a:r>
              <a:rPr lang="zh-CN" altLang="zh-CN" dirty="0"/>
              <a:t>的容器。</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132343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系列数据</a:t>
            </a:r>
            <a:r>
              <a:rPr lang="en-US" altLang="zh-CN" sz="2000" dirty="0"/>
              <a:t>Series</a:t>
            </a:r>
            <a:r>
              <a:rPr lang="zh-CN" altLang="en-US" sz="2000" dirty="0"/>
              <a:t>的每个数据元素对应一个索引值</a:t>
            </a:r>
            <a:r>
              <a:rPr lang="en-US" altLang="zh-CN" sz="2000" dirty="0"/>
              <a:t>Index</a:t>
            </a:r>
            <a:r>
              <a:rPr lang="zh-CN" altLang="en-US" sz="2000" dirty="0"/>
              <a:t>。其数据存储方式与数组数据的存储相似，且它们同样可以通过下标索引方式来访问结构中的每个数据元素。例如将列表</a:t>
            </a:r>
            <a:r>
              <a:rPr lang="en-US" altLang="zh-CN" sz="2000" dirty="0"/>
              <a:t>[9, 3, 8]</a:t>
            </a:r>
            <a:r>
              <a:rPr lang="zh-CN" altLang="en-US" sz="2000" dirty="0"/>
              <a:t>与其索引值写到一起则呈现为表 </a:t>
            </a:r>
            <a:r>
              <a:rPr lang="en-US" altLang="zh-CN" sz="2000" dirty="0"/>
              <a:t>4 1</a:t>
            </a:r>
            <a:r>
              <a:rPr lang="zh-CN" altLang="en-US" sz="2000" dirty="0"/>
              <a:t>所描述的结构。</a:t>
            </a:r>
          </a:p>
        </p:txBody>
      </p:sp>
      <p:graphicFrame>
        <p:nvGraphicFramePr>
          <p:cNvPr id="7" name="表格 6">
            <a:extLst>
              <a:ext uri="{FF2B5EF4-FFF2-40B4-BE49-F238E27FC236}">
                <a16:creationId xmlns:a16="http://schemas.microsoft.com/office/drawing/2014/main" id="{1CDAB38F-E098-4054-9F6C-B98137DB15EE}"/>
              </a:ext>
            </a:extLst>
          </p:cNvPr>
          <p:cNvGraphicFramePr>
            <a:graphicFrameLocks noGrp="1"/>
          </p:cNvGraphicFramePr>
          <p:nvPr>
            <p:extLst>
              <p:ext uri="{D42A27DB-BD31-4B8C-83A1-F6EECF244321}">
                <p14:modId xmlns:p14="http://schemas.microsoft.com/office/powerpoint/2010/main" val="541502989"/>
              </p:ext>
            </p:extLst>
          </p:nvPr>
        </p:nvGraphicFramePr>
        <p:xfrm>
          <a:off x="2484561" y="2428528"/>
          <a:ext cx="4032449" cy="1275735"/>
        </p:xfrm>
        <a:graphic>
          <a:graphicData uri="http://schemas.openxmlformats.org/drawingml/2006/table">
            <a:tbl>
              <a:tblPr firstRow="1" firstCol="1" bandRow="1">
                <a:tableStyleId>{5C22544A-7EE6-4342-B048-85BDC9FD1C3A}</a:tableStyleId>
              </a:tblPr>
              <a:tblGrid>
                <a:gridCol w="1214579">
                  <a:extLst>
                    <a:ext uri="{9D8B030D-6E8A-4147-A177-3AD203B41FA5}">
                      <a16:colId xmlns:a16="http://schemas.microsoft.com/office/drawing/2014/main" val="577350119"/>
                    </a:ext>
                  </a:extLst>
                </a:gridCol>
                <a:gridCol w="939290">
                  <a:extLst>
                    <a:ext uri="{9D8B030D-6E8A-4147-A177-3AD203B41FA5}">
                      <a16:colId xmlns:a16="http://schemas.microsoft.com/office/drawing/2014/main" val="3340367665"/>
                    </a:ext>
                  </a:extLst>
                </a:gridCol>
                <a:gridCol w="939290">
                  <a:extLst>
                    <a:ext uri="{9D8B030D-6E8A-4147-A177-3AD203B41FA5}">
                      <a16:colId xmlns:a16="http://schemas.microsoft.com/office/drawing/2014/main" val="3676491400"/>
                    </a:ext>
                  </a:extLst>
                </a:gridCol>
                <a:gridCol w="939290">
                  <a:extLst>
                    <a:ext uri="{9D8B030D-6E8A-4147-A177-3AD203B41FA5}">
                      <a16:colId xmlns:a16="http://schemas.microsoft.com/office/drawing/2014/main" val="2412937475"/>
                    </a:ext>
                  </a:extLst>
                </a:gridCol>
              </a:tblGrid>
              <a:tr h="648072">
                <a:tc>
                  <a:txBody>
                    <a:bodyPr/>
                    <a:lstStyle/>
                    <a:p>
                      <a:pPr indent="0" algn="ctr">
                        <a:lnSpc>
                          <a:spcPct val="150000"/>
                        </a:lnSpc>
                        <a:spcAft>
                          <a:spcPts val="0"/>
                        </a:spcAft>
                      </a:pPr>
                      <a:r>
                        <a:rPr lang="en-US" sz="1800" kern="100" dirty="0">
                          <a:effectLst/>
                        </a:rPr>
                        <a:t>index</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0"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0"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0" algn="ctr">
                        <a:spcAft>
                          <a:spcPts val="0"/>
                        </a:spcAft>
                      </a:pPr>
                      <a:r>
                        <a:rPr lang="en-US" sz="1800" kern="100" dirty="0">
                          <a:effectLst/>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684370218"/>
                  </a:ext>
                </a:extLst>
              </a:tr>
              <a:tr h="627663">
                <a:tc>
                  <a:txBody>
                    <a:bodyPr/>
                    <a:lstStyle/>
                    <a:p>
                      <a:pPr indent="0" algn="ctr">
                        <a:spcAft>
                          <a:spcPts val="0"/>
                        </a:spcAft>
                      </a:pPr>
                      <a:r>
                        <a:rPr lang="en-US" sz="1800" kern="100" dirty="0">
                          <a:effectLst/>
                        </a:rPr>
                        <a:t>data</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0" algn="ctr">
                        <a:lnSpc>
                          <a:spcPct val="150000"/>
                        </a:lnSpc>
                        <a:spcAft>
                          <a:spcPts val="0"/>
                        </a:spcAft>
                      </a:pPr>
                      <a:r>
                        <a:rPr lang="en-US" sz="1800" kern="100" dirty="0">
                          <a:effectLst/>
                        </a:rPr>
                        <a:t>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0" algn="ctr">
                        <a:lnSpc>
                          <a:spcPct val="150000"/>
                        </a:lnSpc>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indent="0" algn="ctr">
                        <a:lnSpc>
                          <a:spcPct val="150000"/>
                        </a:lnSpc>
                        <a:spcAft>
                          <a:spcPts val="0"/>
                        </a:spcAft>
                      </a:pPr>
                      <a:r>
                        <a:rPr lang="en-US" sz="1800" kern="100" dirty="0">
                          <a:effectLst/>
                        </a:rPr>
                        <a:t>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094727190"/>
                  </a:ext>
                </a:extLst>
              </a:tr>
            </a:tbl>
          </a:graphicData>
        </a:graphic>
      </p:graphicFrame>
    </p:spTree>
    <p:extLst>
      <p:ext uri="{BB962C8B-B14F-4D97-AF65-F5344CB8AC3E}">
        <p14:creationId xmlns:p14="http://schemas.microsoft.com/office/powerpoint/2010/main" val="105387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7078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err="1"/>
              <a:t>DataFrame</a:t>
            </a:r>
            <a:r>
              <a:rPr lang="zh-CN" altLang="en-US" sz="2000" dirty="0"/>
              <a:t>是一个呈二维分布的表结构（如表 </a:t>
            </a:r>
            <a:r>
              <a:rPr lang="en-US" altLang="zh-CN" sz="2000" dirty="0"/>
              <a:t>4 2</a:t>
            </a:r>
            <a:r>
              <a:rPr lang="zh-CN" altLang="en-US" sz="2000" dirty="0"/>
              <a:t>所示），并称表的第一行各元素为该</a:t>
            </a:r>
            <a:r>
              <a:rPr lang="en-US" altLang="zh-CN" sz="2000" dirty="0" err="1"/>
              <a:t>DataFrame</a:t>
            </a:r>
            <a:r>
              <a:rPr lang="zh-CN" altLang="en-US" sz="2000" dirty="0"/>
              <a:t>对象的字段名。</a:t>
            </a:r>
          </a:p>
        </p:txBody>
      </p:sp>
      <p:graphicFrame>
        <p:nvGraphicFramePr>
          <p:cNvPr id="4" name="表格 3">
            <a:extLst>
              <a:ext uri="{FF2B5EF4-FFF2-40B4-BE49-F238E27FC236}">
                <a16:creationId xmlns:a16="http://schemas.microsoft.com/office/drawing/2014/main" id="{41E5C3DC-B0C9-4760-9EF1-4DB0E02B89E4}"/>
              </a:ext>
            </a:extLst>
          </p:cNvPr>
          <p:cNvGraphicFramePr>
            <a:graphicFrameLocks noGrp="1"/>
          </p:cNvGraphicFramePr>
          <p:nvPr>
            <p:extLst>
              <p:ext uri="{D42A27DB-BD31-4B8C-83A1-F6EECF244321}">
                <p14:modId xmlns:p14="http://schemas.microsoft.com/office/powerpoint/2010/main" val="301368860"/>
              </p:ext>
            </p:extLst>
          </p:nvPr>
        </p:nvGraphicFramePr>
        <p:xfrm>
          <a:off x="2995276" y="1826452"/>
          <a:ext cx="3593741" cy="2546292"/>
        </p:xfrm>
        <a:graphic>
          <a:graphicData uri="http://schemas.openxmlformats.org/drawingml/2006/table">
            <a:tbl>
              <a:tblPr firstRow="1" firstCol="1" bandRow="1">
                <a:tableStyleId>{5C22544A-7EE6-4342-B048-85BDC9FD1C3A}</a:tableStyleId>
              </a:tblPr>
              <a:tblGrid>
                <a:gridCol w="1197201">
                  <a:extLst>
                    <a:ext uri="{9D8B030D-6E8A-4147-A177-3AD203B41FA5}">
                      <a16:colId xmlns:a16="http://schemas.microsoft.com/office/drawing/2014/main" val="788544493"/>
                    </a:ext>
                  </a:extLst>
                </a:gridCol>
                <a:gridCol w="1198270">
                  <a:extLst>
                    <a:ext uri="{9D8B030D-6E8A-4147-A177-3AD203B41FA5}">
                      <a16:colId xmlns:a16="http://schemas.microsoft.com/office/drawing/2014/main" val="2524929483"/>
                    </a:ext>
                  </a:extLst>
                </a:gridCol>
                <a:gridCol w="1198270">
                  <a:extLst>
                    <a:ext uri="{9D8B030D-6E8A-4147-A177-3AD203B41FA5}">
                      <a16:colId xmlns:a16="http://schemas.microsoft.com/office/drawing/2014/main" val="2392360478"/>
                    </a:ext>
                  </a:extLst>
                </a:gridCol>
              </a:tblGrid>
              <a:tr h="636573">
                <a:tc>
                  <a:txBody>
                    <a:bodyPr/>
                    <a:lstStyle/>
                    <a:p>
                      <a:pPr indent="0" algn="ctr">
                        <a:lnSpc>
                          <a:spcPct val="150000"/>
                        </a:lnSpc>
                        <a:spcAft>
                          <a:spcPts val="0"/>
                        </a:spcAft>
                      </a:pPr>
                      <a:r>
                        <a:rPr lang="en-US" sz="1600" kern="100" dirty="0">
                          <a:effectLst/>
                        </a:rPr>
                        <a:t>Name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en-US" sz="1600" kern="100" dirty="0">
                          <a:effectLst/>
                        </a:rPr>
                        <a:t>score</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en-US" sz="1600" kern="100">
                          <a:effectLst/>
                        </a:rPr>
                        <a:t>year</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30671449"/>
                  </a:ext>
                </a:extLst>
              </a:tr>
              <a:tr h="636573">
                <a:tc>
                  <a:txBody>
                    <a:bodyPr/>
                    <a:lstStyle/>
                    <a:p>
                      <a:pPr indent="0" algn="ctr">
                        <a:spcAft>
                          <a:spcPts val="0"/>
                        </a:spcAft>
                      </a:pPr>
                      <a:r>
                        <a:rPr lang="en-US" sz="1600" kern="100" dirty="0">
                          <a:effectLst/>
                        </a:rPr>
                        <a:t>Python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pPr>
                      <a:r>
                        <a:rPr lang="en-US" sz="1600" kern="100" dirty="0">
                          <a:effectLst/>
                        </a:rPr>
                        <a:t>95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pPr>
                      <a:r>
                        <a:rPr lang="en-US" sz="1600" kern="100" dirty="0">
                          <a:effectLst/>
                        </a:rPr>
                        <a:t>2018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6993129"/>
                  </a:ext>
                </a:extLst>
              </a:tr>
              <a:tr h="636573">
                <a:tc>
                  <a:txBody>
                    <a:bodyPr/>
                    <a:lstStyle/>
                    <a:p>
                      <a:pPr indent="0" algn="ctr">
                        <a:lnSpc>
                          <a:spcPct val="150000"/>
                        </a:lnSpc>
                        <a:spcAft>
                          <a:spcPts val="0"/>
                        </a:spcAft>
                      </a:pPr>
                      <a:r>
                        <a:rPr lang="en-US" sz="1600" kern="100" dirty="0">
                          <a:effectLst/>
                        </a:rPr>
                        <a:t>Java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pPr>
                      <a:r>
                        <a:rPr lang="en-US" sz="1600" kern="100">
                          <a:effectLst/>
                        </a:rPr>
                        <a:t>85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pPr>
                      <a:r>
                        <a:rPr lang="en-US" sz="1600" kern="100" dirty="0">
                          <a:effectLst/>
                        </a:rPr>
                        <a:t>2017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6378828"/>
                  </a:ext>
                </a:extLst>
              </a:tr>
              <a:tr h="636573">
                <a:tc>
                  <a:txBody>
                    <a:bodyPr/>
                    <a:lstStyle/>
                    <a:p>
                      <a:pPr indent="0" algn="ctr">
                        <a:lnSpc>
                          <a:spcPct val="150000"/>
                        </a:lnSpc>
                        <a:spcAft>
                          <a:spcPts val="0"/>
                        </a:spcAft>
                      </a:pPr>
                      <a:r>
                        <a:rPr lang="en-US" sz="1600" kern="100" dirty="0">
                          <a:effectLst/>
                        </a:rPr>
                        <a:t>C</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pPr>
                      <a:r>
                        <a:rPr lang="en-US" sz="1600" kern="100">
                          <a:effectLst/>
                        </a:rPr>
                        <a:t>95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ct val="150000"/>
                        </a:lnSpc>
                        <a:spcAft>
                          <a:spcPts val="0"/>
                        </a:spcAft>
                      </a:pPr>
                      <a:r>
                        <a:rPr lang="en-US" sz="1600" kern="100" dirty="0">
                          <a:effectLst/>
                        </a:rPr>
                        <a:t>2016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0170243"/>
                  </a:ext>
                </a:extLst>
              </a:tr>
            </a:tbl>
          </a:graphicData>
        </a:graphic>
      </p:graphicFrame>
    </p:spTree>
    <p:extLst>
      <p:ext uri="{BB962C8B-B14F-4D97-AF65-F5344CB8AC3E}">
        <p14:creationId xmlns:p14="http://schemas.microsoft.com/office/powerpoint/2010/main" val="3998891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1608</Words>
  <Application>Microsoft Office PowerPoint</Application>
  <PresentationFormat>自定义</PresentationFormat>
  <Paragraphs>197</Paragraphs>
  <Slides>40</Slides>
  <Notes>25</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40</vt:i4>
      </vt:variant>
    </vt:vector>
  </HeadingPairs>
  <TitlesOfParts>
    <vt:vector size="51" baseType="lpstr">
      <vt:lpstr>黑体</vt:lpstr>
      <vt:lpstr>华文中宋</vt:lpstr>
      <vt:lpstr>Arial</vt:lpstr>
      <vt:lpstr>Calibri</vt:lpstr>
      <vt:lpstr>Impact</vt:lpstr>
      <vt:lpstr>Microsoft Sans Serif</vt:lpstr>
      <vt:lpstr>Times New Roman</vt:lpstr>
      <vt:lpstr>Wingdings</vt:lpstr>
      <vt:lpstr>《电子商务概论（第4版）》-白东蕊</vt:lpstr>
      <vt:lpstr>1_《电子商务概论（第4版）》-白东蕊</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2021-01-27T01:47:53Z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