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38"/>
  </p:notesMasterIdLst>
  <p:handoutMasterIdLst>
    <p:handoutMasterId r:id="rId39"/>
  </p:handoutMasterIdLst>
  <p:sldIdLst>
    <p:sldId id="4776" r:id="rId3"/>
    <p:sldId id="4800" r:id="rId4"/>
    <p:sldId id="4804" r:id="rId5"/>
    <p:sldId id="4805" r:id="rId6"/>
    <p:sldId id="5011" r:id="rId7"/>
    <p:sldId id="4752" r:id="rId8"/>
    <p:sldId id="5012" r:id="rId9"/>
    <p:sldId id="5190" r:id="rId10"/>
    <p:sldId id="5191" r:id="rId11"/>
    <p:sldId id="5192" r:id="rId12"/>
    <p:sldId id="5193" r:id="rId13"/>
    <p:sldId id="5158" r:id="rId14"/>
    <p:sldId id="5161" r:id="rId15"/>
    <p:sldId id="5194" r:id="rId16"/>
    <p:sldId id="5195" r:id="rId17"/>
    <p:sldId id="5196" r:id="rId18"/>
    <p:sldId id="5197" r:id="rId19"/>
    <p:sldId id="5203" r:id="rId20"/>
    <p:sldId id="5204" r:id="rId21"/>
    <p:sldId id="5205" r:id="rId22"/>
    <p:sldId id="5198" r:id="rId23"/>
    <p:sldId id="5199" r:id="rId24"/>
    <p:sldId id="5200" r:id="rId25"/>
    <p:sldId id="4802" r:id="rId26"/>
    <p:sldId id="5171" r:id="rId27"/>
    <p:sldId id="5172" r:id="rId28"/>
    <p:sldId id="5206" r:id="rId29"/>
    <p:sldId id="5207" r:id="rId30"/>
    <p:sldId id="5208" r:id="rId31"/>
    <p:sldId id="5209" r:id="rId32"/>
    <p:sldId id="5210" r:id="rId33"/>
    <p:sldId id="5189" r:id="rId34"/>
    <p:sldId id="5187" r:id="rId35"/>
    <p:sldId id="5188" r:id="rId36"/>
    <p:sldId id="4777" r:id="rId37"/>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322" autoAdjust="0"/>
  </p:normalViewPr>
  <p:slideViewPr>
    <p:cSldViewPr>
      <p:cViewPr varScale="1">
        <p:scale>
          <a:sx n="107" d="100"/>
          <a:sy n="107" d="100"/>
        </p:scale>
        <p:origin x="571" y="8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2D0BF-044D-4AD8-81DC-CF6D497842CC}"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E4A5203F-DBD4-4A87-B7E4-D0A3AA8C8D56}">
      <dgm:prSet phldrT="[文本]" custT="1"/>
      <dgm:spPr/>
      <dgm:t>
        <a:bodyPr/>
        <a:lstStyle/>
        <a:p>
          <a:pPr algn="ctr"/>
          <a:r>
            <a:rPr lang="en-US" sz="1400">
              <a:latin typeface="宋体" panose="02010600030101010101" pitchFamily="2" charset="-122"/>
              <a:ea typeface="宋体" panose="02010600030101010101" pitchFamily="2" charset="-122"/>
            </a:rPr>
            <a:t>Scikit-learn</a:t>
          </a:r>
          <a:r>
            <a:rPr lang="zh-CN" sz="1400">
              <a:latin typeface="宋体" panose="02010600030101010101" pitchFamily="2" charset="-122"/>
              <a:ea typeface="宋体" panose="02010600030101010101" pitchFamily="2" charset="-122"/>
            </a:rPr>
            <a:t>包</a:t>
          </a:r>
          <a:endParaRPr lang="zh-CN" altLang="en-US" sz="1400">
            <a:latin typeface="宋体" panose="02010600030101010101" pitchFamily="2" charset="-122"/>
            <a:ea typeface="宋体" panose="02010600030101010101" pitchFamily="2" charset="-122"/>
          </a:endParaRPr>
        </a:p>
      </dgm:t>
    </dgm:pt>
    <dgm:pt modelId="{30D571ED-35AA-4B8F-A3E9-6DBD0D2D8450}" type="parTrans" cxnId="{5D9D4324-CC75-4F2D-9129-D9E0F6FCE0AF}">
      <dgm:prSet/>
      <dgm:spPr/>
      <dgm:t>
        <a:bodyPr/>
        <a:lstStyle/>
        <a:p>
          <a:pPr algn="ctr"/>
          <a:endParaRPr lang="zh-CN" altLang="en-US" sz="1400">
            <a:latin typeface="宋体" panose="02010600030101010101" pitchFamily="2" charset="-122"/>
            <a:ea typeface="宋体" panose="02010600030101010101" pitchFamily="2" charset="-122"/>
          </a:endParaRPr>
        </a:p>
      </dgm:t>
    </dgm:pt>
    <dgm:pt modelId="{7E81C3A6-D60F-42D3-85E9-975A707A9CDC}" type="sibTrans" cxnId="{5D9D4324-CC75-4F2D-9129-D9E0F6FCE0AF}">
      <dgm:prSet/>
      <dgm:spPr/>
      <dgm:t>
        <a:bodyPr/>
        <a:lstStyle/>
        <a:p>
          <a:pPr algn="ctr"/>
          <a:endParaRPr lang="zh-CN" altLang="en-US" sz="1400">
            <a:latin typeface="宋体" panose="02010600030101010101" pitchFamily="2" charset="-122"/>
            <a:ea typeface="宋体" panose="02010600030101010101" pitchFamily="2" charset="-122"/>
          </a:endParaRPr>
        </a:p>
      </dgm:t>
    </dgm:pt>
    <dgm:pt modelId="{76F2BDD8-091C-4010-9AFA-E77EE3B3BA8F}">
      <dgm:prSet phldrT="[文本]" custT="1"/>
      <dgm:spPr/>
      <dgm:t>
        <a:bodyPr/>
        <a:lstStyle/>
        <a:p>
          <a:pPr algn="ctr"/>
          <a:r>
            <a:rPr lang="en-US" sz="1400">
              <a:latin typeface="宋体" panose="02010600030101010101" pitchFamily="2" charset="-122"/>
              <a:ea typeface="宋体" panose="02010600030101010101" pitchFamily="2" charset="-122"/>
            </a:rPr>
            <a:t>Scikit-learn</a:t>
          </a:r>
          <a:r>
            <a:rPr lang="zh-CN" sz="1400">
              <a:latin typeface="宋体" panose="02010600030101010101" pitchFamily="2" charset="-122"/>
              <a:ea typeface="宋体" panose="02010600030101010101" pitchFamily="2" charset="-122"/>
            </a:rPr>
            <a:t>包</a:t>
          </a:r>
          <a:r>
            <a:rPr lang="zh-CN" altLang="en-US" sz="1400">
              <a:latin typeface="宋体" panose="02010600030101010101" pitchFamily="2" charset="-122"/>
              <a:ea typeface="宋体" panose="02010600030101010101" pitchFamily="2" charset="-122"/>
            </a:rPr>
            <a:t>的使用</a:t>
          </a:r>
        </a:p>
      </dgm:t>
    </dgm:pt>
    <dgm:pt modelId="{D8C5C1A9-35DF-463B-814C-07FDA483D0CF}" type="parTrans" cxnId="{2D37CA4D-8C91-4B1E-BB5F-E543D1A31B8E}">
      <dgm:prSet/>
      <dgm:spPr/>
      <dgm:t>
        <a:bodyPr/>
        <a:lstStyle/>
        <a:p>
          <a:pPr algn="ctr"/>
          <a:endParaRPr lang="zh-CN" altLang="en-US" sz="1400">
            <a:latin typeface="宋体" panose="02010600030101010101" pitchFamily="2" charset="-122"/>
            <a:ea typeface="宋体" panose="02010600030101010101" pitchFamily="2" charset="-122"/>
          </a:endParaRPr>
        </a:p>
      </dgm:t>
    </dgm:pt>
    <dgm:pt modelId="{E683723B-4672-4BC5-B1FB-5CA1780D37C9}" type="sibTrans" cxnId="{2D37CA4D-8C91-4B1E-BB5F-E543D1A31B8E}">
      <dgm:prSet/>
      <dgm:spPr/>
      <dgm:t>
        <a:bodyPr/>
        <a:lstStyle/>
        <a:p>
          <a:pPr algn="ctr"/>
          <a:endParaRPr lang="zh-CN" altLang="en-US" sz="1400">
            <a:latin typeface="宋体" panose="02010600030101010101" pitchFamily="2" charset="-122"/>
            <a:ea typeface="宋体" panose="02010600030101010101" pitchFamily="2" charset="-122"/>
          </a:endParaRPr>
        </a:p>
      </dgm:t>
    </dgm:pt>
    <dgm:pt modelId="{74CD87D4-E051-44E3-9DA8-FE6329A8220A}">
      <dgm:prSet custT="1"/>
      <dgm:spPr/>
      <dgm:t>
        <a:bodyPr/>
        <a:lstStyle/>
        <a:p>
          <a:pPr algn="ctr"/>
          <a:r>
            <a:rPr lang="zh-CN" altLang="en-US" sz="1400">
              <a:latin typeface="宋体" panose="02010600030101010101" pitchFamily="2" charset="-122"/>
              <a:ea typeface="宋体" panose="02010600030101010101" pitchFamily="2" charset="-122"/>
            </a:rPr>
            <a:t>模块安装</a:t>
          </a:r>
        </a:p>
      </dgm:t>
    </dgm:pt>
    <dgm:pt modelId="{1A14C5FB-A3C8-45C0-8849-C1941A1FEA8E}" type="parTrans" cxnId="{EF21E71A-7953-4A1A-BB1F-F45D884D91C2}">
      <dgm:prSet/>
      <dgm:spPr/>
      <dgm:t>
        <a:bodyPr/>
        <a:lstStyle/>
        <a:p>
          <a:pPr algn="ctr"/>
          <a:endParaRPr lang="zh-CN" altLang="en-US" sz="1400">
            <a:latin typeface="宋体" panose="02010600030101010101" pitchFamily="2" charset="-122"/>
            <a:ea typeface="宋体" panose="02010600030101010101" pitchFamily="2" charset="-122"/>
          </a:endParaRPr>
        </a:p>
      </dgm:t>
    </dgm:pt>
    <dgm:pt modelId="{E40776E1-C2B6-42DB-968E-5AFBF20A3410}" type="sibTrans" cxnId="{EF21E71A-7953-4A1A-BB1F-F45D884D91C2}">
      <dgm:prSet/>
      <dgm:spPr/>
      <dgm:t>
        <a:bodyPr/>
        <a:lstStyle/>
        <a:p>
          <a:pPr algn="ctr"/>
          <a:endParaRPr lang="zh-CN" altLang="en-US" sz="1400">
            <a:latin typeface="宋体" panose="02010600030101010101" pitchFamily="2" charset="-122"/>
            <a:ea typeface="宋体" panose="02010600030101010101" pitchFamily="2" charset="-122"/>
          </a:endParaRPr>
        </a:p>
      </dgm:t>
    </dgm:pt>
    <dgm:pt modelId="{509F8BAC-A125-4A68-A505-A6E2F5DED98A}">
      <dgm:prSet custT="1"/>
      <dgm:spPr/>
      <dgm:t>
        <a:bodyPr/>
        <a:lstStyle/>
        <a:p>
          <a:pPr algn="ctr"/>
          <a:r>
            <a:rPr lang="zh-CN" altLang="en-US" sz="1400">
              <a:latin typeface="宋体" panose="02010600030101010101" pitchFamily="2" charset="-122"/>
              <a:ea typeface="宋体" panose="02010600030101010101" pitchFamily="2" charset="-122"/>
            </a:rPr>
            <a:t>分类器选择</a:t>
          </a:r>
        </a:p>
      </dgm:t>
    </dgm:pt>
    <dgm:pt modelId="{239AA9F4-AB7A-4D75-BA98-1078E1EBC36E}" type="parTrans" cxnId="{FD95D37C-FA2E-43DE-9023-09AD2FCE30D5}">
      <dgm:prSet/>
      <dgm:spPr/>
      <dgm:t>
        <a:bodyPr/>
        <a:lstStyle/>
        <a:p>
          <a:pPr algn="ctr"/>
          <a:endParaRPr lang="zh-CN" altLang="en-US" sz="1400">
            <a:latin typeface="宋体" panose="02010600030101010101" pitchFamily="2" charset="-122"/>
            <a:ea typeface="宋体" panose="02010600030101010101" pitchFamily="2" charset="-122"/>
          </a:endParaRPr>
        </a:p>
      </dgm:t>
    </dgm:pt>
    <dgm:pt modelId="{38F86A69-4781-4365-A14D-78F9BD130C5A}" type="sibTrans" cxnId="{FD95D37C-FA2E-43DE-9023-09AD2FCE30D5}">
      <dgm:prSet/>
      <dgm:spPr/>
      <dgm:t>
        <a:bodyPr/>
        <a:lstStyle/>
        <a:p>
          <a:pPr algn="ctr"/>
          <a:endParaRPr lang="zh-CN" altLang="en-US" sz="1400">
            <a:latin typeface="宋体" panose="02010600030101010101" pitchFamily="2" charset="-122"/>
            <a:ea typeface="宋体" panose="02010600030101010101" pitchFamily="2" charset="-122"/>
          </a:endParaRPr>
        </a:p>
      </dgm:t>
    </dgm:pt>
    <dgm:pt modelId="{60F5C2D7-0238-4714-895B-065A5EC1C118}">
      <dgm:prSet custT="1"/>
      <dgm:spPr/>
      <dgm:t>
        <a:bodyPr/>
        <a:lstStyle/>
        <a:p>
          <a:pPr algn="ctr"/>
          <a:r>
            <a:rPr lang="en-US" sz="1400">
              <a:latin typeface="宋体" panose="02010600030101010101" pitchFamily="2" charset="-122"/>
              <a:ea typeface="宋体" panose="02010600030101010101" pitchFamily="2" charset="-122"/>
            </a:rPr>
            <a:t>Scikit-learn</a:t>
          </a:r>
          <a:r>
            <a:rPr lang="zh-CN" sz="1400">
              <a:latin typeface="宋体" panose="02010600030101010101" pitchFamily="2" charset="-122"/>
              <a:ea typeface="宋体" panose="02010600030101010101" pitchFamily="2" charset="-122"/>
            </a:rPr>
            <a:t>包</a:t>
          </a:r>
          <a:endParaRPr lang="en-US" altLang="zh-CN" sz="1400">
            <a:latin typeface="宋体" panose="02010600030101010101" pitchFamily="2" charset="-122"/>
            <a:ea typeface="宋体" panose="02010600030101010101" pitchFamily="2" charset="-122"/>
          </a:endParaRPr>
        </a:p>
        <a:p>
          <a:pPr algn="ctr"/>
          <a:r>
            <a:rPr lang="zh-CN" altLang="en-US" sz="1400">
              <a:latin typeface="宋体" panose="02010600030101010101" pitchFamily="2" charset="-122"/>
              <a:ea typeface="宋体" panose="02010600030101010101" pitchFamily="2" charset="-122"/>
            </a:rPr>
            <a:t>结构与功能</a:t>
          </a:r>
        </a:p>
      </dgm:t>
    </dgm:pt>
    <dgm:pt modelId="{820631EB-5B85-4F15-AA05-4F5F9EAE4178}" type="parTrans" cxnId="{581B9F51-69C6-49AB-B713-47D87D4E2B9D}">
      <dgm:prSet/>
      <dgm:spPr/>
      <dgm:t>
        <a:bodyPr/>
        <a:lstStyle/>
        <a:p>
          <a:pPr algn="ctr"/>
          <a:endParaRPr lang="zh-CN" altLang="en-US" sz="1400">
            <a:latin typeface="宋体" panose="02010600030101010101" pitchFamily="2" charset="-122"/>
            <a:ea typeface="宋体" panose="02010600030101010101" pitchFamily="2" charset="-122"/>
          </a:endParaRPr>
        </a:p>
      </dgm:t>
    </dgm:pt>
    <dgm:pt modelId="{044D0BB3-1667-455A-B776-0ED7E12647B4}" type="sibTrans" cxnId="{581B9F51-69C6-49AB-B713-47D87D4E2B9D}">
      <dgm:prSet/>
      <dgm:spPr/>
      <dgm:t>
        <a:bodyPr/>
        <a:lstStyle/>
        <a:p>
          <a:pPr algn="ctr"/>
          <a:endParaRPr lang="zh-CN" altLang="en-US" sz="1400">
            <a:latin typeface="宋体" panose="02010600030101010101" pitchFamily="2" charset="-122"/>
            <a:ea typeface="宋体" panose="02010600030101010101" pitchFamily="2" charset="-122"/>
          </a:endParaRPr>
        </a:p>
      </dgm:t>
    </dgm:pt>
    <dgm:pt modelId="{A3104669-AE9E-4C89-8ED0-16186593E448}">
      <dgm:prSet custT="1"/>
      <dgm:spPr/>
      <dgm:t>
        <a:bodyPr/>
        <a:lstStyle/>
        <a:p>
          <a:r>
            <a:rPr lang="zh-CN" altLang="en-US" sz="1400">
              <a:latin typeface="宋体" panose="02010600030101010101" pitchFamily="2" charset="-122"/>
              <a:ea typeface="宋体" panose="02010600030101010101" pitchFamily="2" charset="-122"/>
            </a:rPr>
            <a:t>训练集与测试集</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样本选择</a:t>
          </a:r>
        </a:p>
      </dgm:t>
    </dgm:pt>
    <dgm:pt modelId="{CDBDCD72-6DB3-4011-A982-8E3083DEF403}" type="parTrans" cxnId="{3DFAE2BA-79E3-4510-A53C-C6198B38AB96}">
      <dgm:prSet/>
      <dgm:spPr/>
      <dgm:t>
        <a:bodyPr/>
        <a:lstStyle/>
        <a:p>
          <a:endParaRPr lang="zh-CN" altLang="en-US" sz="1400">
            <a:latin typeface="宋体" panose="02010600030101010101" pitchFamily="2" charset="-122"/>
            <a:ea typeface="宋体" panose="02010600030101010101" pitchFamily="2" charset="-122"/>
          </a:endParaRPr>
        </a:p>
      </dgm:t>
    </dgm:pt>
    <dgm:pt modelId="{650B1EE8-65EF-4862-84FE-CDC4EA81F404}" type="sibTrans" cxnId="{3DFAE2BA-79E3-4510-A53C-C6198B38AB96}">
      <dgm:prSet/>
      <dgm:spPr/>
      <dgm:t>
        <a:bodyPr/>
        <a:lstStyle/>
        <a:p>
          <a:endParaRPr lang="zh-CN" altLang="en-US" sz="1400">
            <a:latin typeface="宋体" panose="02010600030101010101" pitchFamily="2" charset="-122"/>
            <a:ea typeface="宋体" panose="02010600030101010101" pitchFamily="2" charset="-122"/>
          </a:endParaRPr>
        </a:p>
      </dgm:t>
    </dgm:pt>
    <dgm:pt modelId="{E1986838-7987-49BD-B159-EABE19F31C3E}">
      <dgm:prSet custT="1"/>
      <dgm:spPr/>
      <dgm:t>
        <a:bodyPr/>
        <a:lstStyle/>
        <a:p>
          <a:r>
            <a:rPr lang="zh-CN" altLang="en-US" sz="1400">
              <a:latin typeface="宋体" panose="02010600030101010101" pitchFamily="2" charset="-122"/>
              <a:ea typeface="宋体" panose="02010600030101010101" pitchFamily="2" charset="-122"/>
            </a:rPr>
            <a:t>输出结果</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解读与分析</a:t>
          </a:r>
        </a:p>
      </dgm:t>
    </dgm:pt>
    <dgm:pt modelId="{CFD863A7-7D0C-4BD4-B203-5D20083CB3C6}" type="parTrans" cxnId="{4C1C9029-CD88-49F6-9D31-1EEBA8057E4E}">
      <dgm:prSet/>
      <dgm:spPr/>
      <dgm:t>
        <a:bodyPr/>
        <a:lstStyle/>
        <a:p>
          <a:endParaRPr lang="zh-CN" altLang="en-US" sz="1400">
            <a:latin typeface="宋体" panose="02010600030101010101" pitchFamily="2" charset="-122"/>
            <a:ea typeface="宋体" panose="02010600030101010101" pitchFamily="2" charset="-122"/>
          </a:endParaRPr>
        </a:p>
      </dgm:t>
    </dgm:pt>
    <dgm:pt modelId="{522ACDC0-EDBB-4574-AEE5-1E240580E1D7}" type="sibTrans" cxnId="{4C1C9029-CD88-49F6-9D31-1EEBA8057E4E}">
      <dgm:prSet/>
      <dgm:spPr/>
      <dgm:t>
        <a:bodyPr/>
        <a:lstStyle/>
        <a:p>
          <a:endParaRPr lang="zh-CN" altLang="en-US" sz="1400">
            <a:latin typeface="宋体" panose="02010600030101010101" pitchFamily="2" charset="-122"/>
            <a:ea typeface="宋体" panose="02010600030101010101" pitchFamily="2" charset="-122"/>
          </a:endParaRPr>
        </a:p>
      </dgm:t>
    </dgm:pt>
    <dgm:pt modelId="{23B384FA-279C-4F3F-BA20-B0194A025947}">
      <dgm:prSet custT="1"/>
      <dgm:spPr/>
      <dgm:t>
        <a:bodyPr/>
        <a:lstStyle/>
        <a:p>
          <a:r>
            <a:rPr lang="zh-CN" altLang="en-US" sz="1400">
              <a:latin typeface="宋体" panose="02010600030101010101" pitchFamily="2" charset="-122"/>
              <a:ea typeface="宋体" panose="02010600030101010101" pitchFamily="2" charset="-122"/>
            </a:rPr>
            <a:t>参数调优</a:t>
          </a:r>
        </a:p>
      </dgm:t>
    </dgm:pt>
    <dgm:pt modelId="{4F75835D-004D-48D6-B338-E2081CE7D2D0}" type="parTrans" cxnId="{A5C416BF-3170-4BC6-939A-EE12DD0F9546}">
      <dgm:prSet/>
      <dgm:spPr/>
      <dgm:t>
        <a:bodyPr/>
        <a:lstStyle/>
        <a:p>
          <a:endParaRPr lang="zh-CN" altLang="en-US" sz="1400">
            <a:latin typeface="宋体" panose="02010600030101010101" pitchFamily="2" charset="-122"/>
            <a:ea typeface="宋体" panose="02010600030101010101" pitchFamily="2" charset="-122"/>
          </a:endParaRPr>
        </a:p>
      </dgm:t>
    </dgm:pt>
    <dgm:pt modelId="{7F33284F-1FE6-45DC-8012-011A414F4042}" type="sibTrans" cxnId="{A5C416BF-3170-4BC6-939A-EE12DD0F9546}">
      <dgm:prSet/>
      <dgm:spPr/>
      <dgm:t>
        <a:bodyPr/>
        <a:lstStyle/>
        <a:p>
          <a:endParaRPr lang="zh-CN" altLang="en-US" sz="1400">
            <a:latin typeface="宋体" panose="02010600030101010101" pitchFamily="2" charset="-122"/>
            <a:ea typeface="宋体" panose="02010600030101010101" pitchFamily="2" charset="-122"/>
          </a:endParaRPr>
        </a:p>
      </dgm:t>
    </dgm:pt>
    <dgm:pt modelId="{50BEE3B1-9D19-4CA4-A2F0-CBC0458265DC}">
      <dgm:prSet custT="1"/>
      <dgm:spPr/>
      <dgm:t>
        <a:bodyPr/>
        <a:lstStyle/>
        <a:p>
          <a:r>
            <a:rPr lang="zh-CN" altLang="en-US" sz="1400">
              <a:latin typeface="宋体" panose="02010600030101010101" pitchFamily="2" charset="-122"/>
              <a:ea typeface="宋体" panose="02010600030101010101" pitchFamily="2" charset="-122"/>
            </a:rPr>
            <a:t>算法评价指标</a:t>
          </a:r>
        </a:p>
      </dgm:t>
    </dgm:pt>
    <dgm:pt modelId="{E5318269-6112-4EF4-947F-3D8FD91587E2}" type="parTrans" cxnId="{81C9DC2A-7D39-46C7-8440-F1B187972591}">
      <dgm:prSet/>
      <dgm:spPr/>
      <dgm:t>
        <a:bodyPr/>
        <a:lstStyle/>
        <a:p>
          <a:endParaRPr lang="zh-CN" altLang="en-US" sz="1400">
            <a:latin typeface="宋体" panose="02010600030101010101" pitchFamily="2" charset="-122"/>
            <a:ea typeface="宋体" panose="02010600030101010101" pitchFamily="2" charset="-122"/>
          </a:endParaRPr>
        </a:p>
      </dgm:t>
    </dgm:pt>
    <dgm:pt modelId="{F0958C77-3F7E-4E54-80E9-4865DCF01722}" type="sibTrans" cxnId="{81C9DC2A-7D39-46C7-8440-F1B187972591}">
      <dgm:prSet/>
      <dgm:spPr/>
      <dgm:t>
        <a:bodyPr/>
        <a:lstStyle/>
        <a:p>
          <a:endParaRPr lang="zh-CN" altLang="en-US" sz="1400">
            <a:latin typeface="宋体" panose="02010600030101010101" pitchFamily="2" charset="-122"/>
            <a:ea typeface="宋体" panose="02010600030101010101" pitchFamily="2" charset="-122"/>
          </a:endParaRPr>
        </a:p>
      </dgm:t>
    </dgm:pt>
    <dgm:pt modelId="{8DBCD899-3590-4A6B-8A08-07C4CA24A8EA}" type="pres">
      <dgm:prSet presAssocID="{8EE2D0BF-044D-4AD8-81DC-CF6D497842CC}" presName="hierChild1" presStyleCnt="0">
        <dgm:presLayoutVars>
          <dgm:orgChart val="1"/>
          <dgm:chPref val="1"/>
          <dgm:dir/>
          <dgm:animOne val="branch"/>
          <dgm:animLvl val="lvl"/>
          <dgm:resizeHandles/>
        </dgm:presLayoutVars>
      </dgm:prSet>
      <dgm:spPr/>
    </dgm:pt>
    <dgm:pt modelId="{F431B1B7-CF7A-48A6-A067-A66738270CAE}" type="pres">
      <dgm:prSet presAssocID="{E4A5203F-DBD4-4A87-B7E4-D0A3AA8C8D56}" presName="hierRoot1" presStyleCnt="0">
        <dgm:presLayoutVars>
          <dgm:hierBranch val="init"/>
        </dgm:presLayoutVars>
      </dgm:prSet>
      <dgm:spPr/>
    </dgm:pt>
    <dgm:pt modelId="{CFEDBAE5-A3ED-4147-8F06-638BB7DA2D18}" type="pres">
      <dgm:prSet presAssocID="{E4A5203F-DBD4-4A87-B7E4-D0A3AA8C8D56}" presName="rootComposite1" presStyleCnt="0"/>
      <dgm:spPr/>
    </dgm:pt>
    <dgm:pt modelId="{B564643E-F665-48C5-AEDB-D3001A46DD23}" type="pres">
      <dgm:prSet presAssocID="{E4A5203F-DBD4-4A87-B7E4-D0A3AA8C8D56}" presName="rootText1" presStyleLbl="node0" presStyleIdx="0" presStyleCnt="1" custScaleX="50422">
        <dgm:presLayoutVars>
          <dgm:chPref val="3"/>
        </dgm:presLayoutVars>
      </dgm:prSet>
      <dgm:spPr/>
    </dgm:pt>
    <dgm:pt modelId="{D826AA87-433F-4C8F-963B-197DFC26BC61}" type="pres">
      <dgm:prSet presAssocID="{E4A5203F-DBD4-4A87-B7E4-D0A3AA8C8D56}" presName="rootConnector1" presStyleLbl="node1" presStyleIdx="0" presStyleCnt="0"/>
      <dgm:spPr/>
    </dgm:pt>
    <dgm:pt modelId="{BD71DF03-1C2A-423F-A12B-FC6ED5E00D53}" type="pres">
      <dgm:prSet presAssocID="{E4A5203F-DBD4-4A87-B7E4-D0A3AA8C8D56}" presName="hierChild2" presStyleCnt="0"/>
      <dgm:spPr/>
    </dgm:pt>
    <dgm:pt modelId="{FF53AC46-50A0-4895-97FC-7F69B46D8E18}" type="pres">
      <dgm:prSet presAssocID="{E5318269-6112-4EF4-947F-3D8FD91587E2}" presName="Name64" presStyleLbl="parChTrans1D2" presStyleIdx="0" presStyleCnt="3"/>
      <dgm:spPr/>
    </dgm:pt>
    <dgm:pt modelId="{84D5571E-B817-4640-BE88-18CED66CE981}" type="pres">
      <dgm:prSet presAssocID="{50BEE3B1-9D19-4CA4-A2F0-CBC0458265DC}" presName="hierRoot2" presStyleCnt="0">
        <dgm:presLayoutVars>
          <dgm:hierBranch val="init"/>
        </dgm:presLayoutVars>
      </dgm:prSet>
      <dgm:spPr/>
    </dgm:pt>
    <dgm:pt modelId="{C0F7C101-6595-40FD-A42B-AC2BF95734E6}" type="pres">
      <dgm:prSet presAssocID="{50BEE3B1-9D19-4CA4-A2F0-CBC0458265DC}" presName="rootComposite" presStyleCnt="0"/>
      <dgm:spPr/>
    </dgm:pt>
    <dgm:pt modelId="{1449F5A4-4501-4542-96AB-3DF733AB9AE8}" type="pres">
      <dgm:prSet presAssocID="{50BEE3B1-9D19-4CA4-A2F0-CBC0458265DC}" presName="rootText" presStyleLbl="node2" presStyleIdx="0" presStyleCnt="3" custScaleX="96715" custScaleY="99885">
        <dgm:presLayoutVars>
          <dgm:chPref val="3"/>
        </dgm:presLayoutVars>
      </dgm:prSet>
      <dgm:spPr/>
    </dgm:pt>
    <dgm:pt modelId="{AC46DCB6-A403-4186-A157-CE3F28D64825}" type="pres">
      <dgm:prSet presAssocID="{50BEE3B1-9D19-4CA4-A2F0-CBC0458265DC}" presName="rootConnector" presStyleLbl="node2" presStyleIdx="0" presStyleCnt="3"/>
      <dgm:spPr/>
    </dgm:pt>
    <dgm:pt modelId="{3332508F-097A-47A6-BC9B-0B1A49973FA0}" type="pres">
      <dgm:prSet presAssocID="{50BEE3B1-9D19-4CA4-A2F0-CBC0458265DC}" presName="hierChild4" presStyleCnt="0"/>
      <dgm:spPr/>
    </dgm:pt>
    <dgm:pt modelId="{1A21ACBE-EE1A-45B1-91C7-7C48592B5114}" type="pres">
      <dgm:prSet presAssocID="{50BEE3B1-9D19-4CA4-A2F0-CBC0458265DC}" presName="hierChild5" presStyleCnt="0"/>
      <dgm:spPr/>
    </dgm:pt>
    <dgm:pt modelId="{D23074BD-5665-4A38-9A8A-89BAC68E81B9}" type="pres">
      <dgm:prSet presAssocID="{820631EB-5B85-4F15-AA05-4F5F9EAE4178}" presName="Name64" presStyleLbl="parChTrans1D2" presStyleIdx="1" presStyleCnt="3"/>
      <dgm:spPr/>
    </dgm:pt>
    <dgm:pt modelId="{E1E06D59-B667-4200-8B5F-95B5C0DBF4D0}" type="pres">
      <dgm:prSet presAssocID="{60F5C2D7-0238-4714-895B-065A5EC1C118}" presName="hierRoot2" presStyleCnt="0">
        <dgm:presLayoutVars>
          <dgm:hierBranch val="init"/>
        </dgm:presLayoutVars>
      </dgm:prSet>
      <dgm:spPr/>
    </dgm:pt>
    <dgm:pt modelId="{D1FA4987-00E2-41D2-86B9-D53BA33D9912}" type="pres">
      <dgm:prSet presAssocID="{60F5C2D7-0238-4714-895B-065A5EC1C118}" presName="rootComposite" presStyleCnt="0"/>
      <dgm:spPr/>
    </dgm:pt>
    <dgm:pt modelId="{2BAEBC5E-E1DD-4D8B-A540-1F25DA3D9770}" type="pres">
      <dgm:prSet presAssocID="{60F5C2D7-0238-4714-895B-065A5EC1C118}" presName="rootText" presStyleLbl="node2" presStyleIdx="1" presStyleCnt="3" custScaleX="96715" custScaleY="99885">
        <dgm:presLayoutVars>
          <dgm:chPref val="3"/>
        </dgm:presLayoutVars>
      </dgm:prSet>
      <dgm:spPr/>
    </dgm:pt>
    <dgm:pt modelId="{8ABBEB89-F25C-42DF-8A42-BEA74C16264A}" type="pres">
      <dgm:prSet presAssocID="{60F5C2D7-0238-4714-895B-065A5EC1C118}" presName="rootConnector" presStyleLbl="node2" presStyleIdx="1" presStyleCnt="3"/>
      <dgm:spPr/>
    </dgm:pt>
    <dgm:pt modelId="{E8A78ACC-2B83-455F-B445-FB78D76A8691}" type="pres">
      <dgm:prSet presAssocID="{60F5C2D7-0238-4714-895B-065A5EC1C118}" presName="hierChild4" presStyleCnt="0"/>
      <dgm:spPr/>
    </dgm:pt>
    <dgm:pt modelId="{5D1EE02F-2B6C-4C39-A0A8-0D4B6D75AAF2}" type="pres">
      <dgm:prSet presAssocID="{60F5C2D7-0238-4714-895B-065A5EC1C118}" presName="hierChild5" presStyleCnt="0"/>
      <dgm:spPr/>
    </dgm:pt>
    <dgm:pt modelId="{E9874693-7EEC-4F53-9261-B538CABDECD5}" type="pres">
      <dgm:prSet presAssocID="{D8C5C1A9-35DF-463B-814C-07FDA483D0CF}" presName="Name64" presStyleLbl="parChTrans1D2" presStyleIdx="2" presStyleCnt="3"/>
      <dgm:spPr/>
    </dgm:pt>
    <dgm:pt modelId="{8B73B25F-BEE0-42C0-89BF-4B32420396F3}" type="pres">
      <dgm:prSet presAssocID="{76F2BDD8-091C-4010-9AFA-E77EE3B3BA8F}" presName="hierRoot2" presStyleCnt="0">
        <dgm:presLayoutVars>
          <dgm:hierBranch val="init"/>
        </dgm:presLayoutVars>
      </dgm:prSet>
      <dgm:spPr/>
    </dgm:pt>
    <dgm:pt modelId="{2BD3A828-B995-435B-92F7-EE8935584A12}" type="pres">
      <dgm:prSet presAssocID="{76F2BDD8-091C-4010-9AFA-E77EE3B3BA8F}" presName="rootComposite" presStyleCnt="0"/>
      <dgm:spPr/>
    </dgm:pt>
    <dgm:pt modelId="{593C3DA7-4AE4-42B8-8A3E-AC75BB737767}" type="pres">
      <dgm:prSet presAssocID="{76F2BDD8-091C-4010-9AFA-E77EE3B3BA8F}" presName="rootText" presStyleLbl="node2" presStyleIdx="2" presStyleCnt="3" custScaleX="96715" custScaleY="99885">
        <dgm:presLayoutVars>
          <dgm:chPref val="3"/>
        </dgm:presLayoutVars>
      </dgm:prSet>
      <dgm:spPr/>
    </dgm:pt>
    <dgm:pt modelId="{BB2BD306-6410-4760-A73F-A6EAFB00DB45}" type="pres">
      <dgm:prSet presAssocID="{76F2BDD8-091C-4010-9AFA-E77EE3B3BA8F}" presName="rootConnector" presStyleLbl="node2" presStyleIdx="2" presStyleCnt="3"/>
      <dgm:spPr/>
    </dgm:pt>
    <dgm:pt modelId="{6D5CB2D6-2D97-48BF-AE7B-A84885FC963F}" type="pres">
      <dgm:prSet presAssocID="{76F2BDD8-091C-4010-9AFA-E77EE3B3BA8F}" presName="hierChild4" presStyleCnt="0"/>
      <dgm:spPr/>
    </dgm:pt>
    <dgm:pt modelId="{A6573393-7982-43DA-960B-9B7450FD7F86}" type="pres">
      <dgm:prSet presAssocID="{1A14C5FB-A3C8-45C0-8849-C1941A1FEA8E}" presName="Name64" presStyleLbl="parChTrans1D3" presStyleIdx="0" presStyleCnt="5"/>
      <dgm:spPr/>
    </dgm:pt>
    <dgm:pt modelId="{04940D60-6FDB-457C-A442-351B8260A0C5}" type="pres">
      <dgm:prSet presAssocID="{74CD87D4-E051-44E3-9DA8-FE6329A8220A}" presName="hierRoot2" presStyleCnt="0">
        <dgm:presLayoutVars>
          <dgm:hierBranch val="init"/>
        </dgm:presLayoutVars>
      </dgm:prSet>
      <dgm:spPr/>
    </dgm:pt>
    <dgm:pt modelId="{F5CE533C-7063-4BB8-B096-46FCECE3947F}" type="pres">
      <dgm:prSet presAssocID="{74CD87D4-E051-44E3-9DA8-FE6329A8220A}" presName="rootComposite" presStyleCnt="0"/>
      <dgm:spPr/>
    </dgm:pt>
    <dgm:pt modelId="{1851BA08-09E4-40C1-A662-8817721F14A0}" type="pres">
      <dgm:prSet presAssocID="{74CD87D4-E051-44E3-9DA8-FE6329A8220A}" presName="rootText" presStyleLbl="node3" presStyleIdx="0" presStyleCnt="5" custScaleX="69732" custScaleY="68188">
        <dgm:presLayoutVars>
          <dgm:chPref val="3"/>
        </dgm:presLayoutVars>
      </dgm:prSet>
      <dgm:spPr/>
    </dgm:pt>
    <dgm:pt modelId="{9B658346-A00B-482F-9C08-CC9AD6187E14}" type="pres">
      <dgm:prSet presAssocID="{74CD87D4-E051-44E3-9DA8-FE6329A8220A}" presName="rootConnector" presStyleLbl="node3" presStyleIdx="0" presStyleCnt="5"/>
      <dgm:spPr/>
    </dgm:pt>
    <dgm:pt modelId="{2ACB690F-E498-4B8C-A131-C591F2C11D42}" type="pres">
      <dgm:prSet presAssocID="{74CD87D4-E051-44E3-9DA8-FE6329A8220A}" presName="hierChild4" presStyleCnt="0"/>
      <dgm:spPr/>
    </dgm:pt>
    <dgm:pt modelId="{3394DC78-624C-49C4-8237-151FA55B826E}" type="pres">
      <dgm:prSet presAssocID="{74CD87D4-E051-44E3-9DA8-FE6329A8220A}" presName="hierChild5" presStyleCnt="0"/>
      <dgm:spPr/>
    </dgm:pt>
    <dgm:pt modelId="{D854D7D6-001E-4294-B380-F389F1033608}" type="pres">
      <dgm:prSet presAssocID="{239AA9F4-AB7A-4D75-BA98-1078E1EBC36E}" presName="Name64" presStyleLbl="parChTrans1D3" presStyleIdx="1" presStyleCnt="5"/>
      <dgm:spPr/>
    </dgm:pt>
    <dgm:pt modelId="{7A04299A-C5A0-4E50-8D89-D92327343D2E}" type="pres">
      <dgm:prSet presAssocID="{509F8BAC-A125-4A68-A505-A6E2F5DED98A}" presName="hierRoot2" presStyleCnt="0">
        <dgm:presLayoutVars>
          <dgm:hierBranch val="init"/>
        </dgm:presLayoutVars>
      </dgm:prSet>
      <dgm:spPr/>
    </dgm:pt>
    <dgm:pt modelId="{F20534F1-4CB3-48D3-A6B0-7CB137684237}" type="pres">
      <dgm:prSet presAssocID="{509F8BAC-A125-4A68-A505-A6E2F5DED98A}" presName="rootComposite" presStyleCnt="0"/>
      <dgm:spPr/>
    </dgm:pt>
    <dgm:pt modelId="{06E9FD27-755C-46FC-9430-B6BBEBA6EB52}" type="pres">
      <dgm:prSet presAssocID="{509F8BAC-A125-4A68-A505-A6E2F5DED98A}" presName="rootText" presStyleLbl="node3" presStyleIdx="1" presStyleCnt="5" custScaleX="69732" custScaleY="68188">
        <dgm:presLayoutVars>
          <dgm:chPref val="3"/>
        </dgm:presLayoutVars>
      </dgm:prSet>
      <dgm:spPr/>
    </dgm:pt>
    <dgm:pt modelId="{827CEF89-D6A5-4C76-AC6C-8C8A61B231A6}" type="pres">
      <dgm:prSet presAssocID="{509F8BAC-A125-4A68-A505-A6E2F5DED98A}" presName="rootConnector" presStyleLbl="node3" presStyleIdx="1" presStyleCnt="5"/>
      <dgm:spPr/>
    </dgm:pt>
    <dgm:pt modelId="{F90AE226-B293-4A90-B557-9B3B5D11976F}" type="pres">
      <dgm:prSet presAssocID="{509F8BAC-A125-4A68-A505-A6E2F5DED98A}" presName="hierChild4" presStyleCnt="0"/>
      <dgm:spPr/>
    </dgm:pt>
    <dgm:pt modelId="{AA612BE0-0D8C-4B37-904F-647054D7B3ED}" type="pres">
      <dgm:prSet presAssocID="{509F8BAC-A125-4A68-A505-A6E2F5DED98A}" presName="hierChild5" presStyleCnt="0"/>
      <dgm:spPr/>
    </dgm:pt>
    <dgm:pt modelId="{5A4BDA78-9250-4AF1-A85D-C64E0DD5FC8C}" type="pres">
      <dgm:prSet presAssocID="{CDBDCD72-6DB3-4011-A982-8E3083DEF403}" presName="Name64" presStyleLbl="parChTrans1D3" presStyleIdx="2" presStyleCnt="5"/>
      <dgm:spPr/>
    </dgm:pt>
    <dgm:pt modelId="{29B05D4E-F233-49CB-B788-E6B78DBFAB66}" type="pres">
      <dgm:prSet presAssocID="{A3104669-AE9E-4C89-8ED0-16186593E448}" presName="hierRoot2" presStyleCnt="0">
        <dgm:presLayoutVars>
          <dgm:hierBranch val="init"/>
        </dgm:presLayoutVars>
      </dgm:prSet>
      <dgm:spPr/>
    </dgm:pt>
    <dgm:pt modelId="{5CB0FA70-BD45-4D3E-9D73-B9AA22C85A32}" type="pres">
      <dgm:prSet presAssocID="{A3104669-AE9E-4C89-8ED0-16186593E448}" presName="rootComposite" presStyleCnt="0"/>
      <dgm:spPr/>
    </dgm:pt>
    <dgm:pt modelId="{5D8C3DAD-D60C-46EE-9F33-A72E3D12C741}" type="pres">
      <dgm:prSet presAssocID="{A3104669-AE9E-4C89-8ED0-16186593E448}" presName="rootText" presStyleLbl="node3" presStyleIdx="2" presStyleCnt="5" custScaleX="69732" custScaleY="99806">
        <dgm:presLayoutVars>
          <dgm:chPref val="3"/>
        </dgm:presLayoutVars>
      </dgm:prSet>
      <dgm:spPr/>
    </dgm:pt>
    <dgm:pt modelId="{9E977FBF-3311-42EF-B59C-EF049E953BFE}" type="pres">
      <dgm:prSet presAssocID="{A3104669-AE9E-4C89-8ED0-16186593E448}" presName="rootConnector" presStyleLbl="node3" presStyleIdx="2" presStyleCnt="5"/>
      <dgm:spPr/>
    </dgm:pt>
    <dgm:pt modelId="{A58D294B-9AC3-4B6C-9AD0-D79905E5C019}" type="pres">
      <dgm:prSet presAssocID="{A3104669-AE9E-4C89-8ED0-16186593E448}" presName="hierChild4" presStyleCnt="0"/>
      <dgm:spPr/>
    </dgm:pt>
    <dgm:pt modelId="{47B2CF84-BBBD-4F75-B83F-68372EA2D0F9}" type="pres">
      <dgm:prSet presAssocID="{A3104669-AE9E-4C89-8ED0-16186593E448}" presName="hierChild5" presStyleCnt="0"/>
      <dgm:spPr/>
    </dgm:pt>
    <dgm:pt modelId="{C726FC29-22F9-4D1B-A9B5-1B7A12BAE4C9}" type="pres">
      <dgm:prSet presAssocID="{CFD863A7-7D0C-4BD4-B203-5D20083CB3C6}" presName="Name64" presStyleLbl="parChTrans1D3" presStyleIdx="3" presStyleCnt="5"/>
      <dgm:spPr/>
    </dgm:pt>
    <dgm:pt modelId="{5A2A2FBD-504D-4F31-90F4-C562E841ED93}" type="pres">
      <dgm:prSet presAssocID="{E1986838-7987-49BD-B159-EABE19F31C3E}" presName="hierRoot2" presStyleCnt="0">
        <dgm:presLayoutVars>
          <dgm:hierBranch val="init"/>
        </dgm:presLayoutVars>
      </dgm:prSet>
      <dgm:spPr/>
    </dgm:pt>
    <dgm:pt modelId="{A76CF028-802B-49B2-8F2E-C34BE4B696A2}" type="pres">
      <dgm:prSet presAssocID="{E1986838-7987-49BD-B159-EABE19F31C3E}" presName="rootComposite" presStyleCnt="0"/>
      <dgm:spPr/>
    </dgm:pt>
    <dgm:pt modelId="{F216D70E-DC00-42CE-B092-5729DE14A4C5}" type="pres">
      <dgm:prSet presAssocID="{E1986838-7987-49BD-B159-EABE19F31C3E}" presName="rootText" presStyleLbl="node3" presStyleIdx="3" presStyleCnt="5" custScaleX="69732">
        <dgm:presLayoutVars>
          <dgm:chPref val="3"/>
        </dgm:presLayoutVars>
      </dgm:prSet>
      <dgm:spPr/>
    </dgm:pt>
    <dgm:pt modelId="{3FA334AF-5BC1-49BE-88CB-8FE5D7271774}" type="pres">
      <dgm:prSet presAssocID="{E1986838-7987-49BD-B159-EABE19F31C3E}" presName="rootConnector" presStyleLbl="node3" presStyleIdx="3" presStyleCnt="5"/>
      <dgm:spPr/>
    </dgm:pt>
    <dgm:pt modelId="{FD95B364-D1C0-4151-89EC-13B87DE2EB7A}" type="pres">
      <dgm:prSet presAssocID="{E1986838-7987-49BD-B159-EABE19F31C3E}" presName="hierChild4" presStyleCnt="0"/>
      <dgm:spPr/>
    </dgm:pt>
    <dgm:pt modelId="{A3EABFAC-BAEB-4D56-93E5-81642620F82F}" type="pres">
      <dgm:prSet presAssocID="{E1986838-7987-49BD-B159-EABE19F31C3E}" presName="hierChild5" presStyleCnt="0"/>
      <dgm:spPr/>
    </dgm:pt>
    <dgm:pt modelId="{33C0B965-6DC3-4892-80A1-224A6D5BB313}" type="pres">
      <dgm:prSet presAssocID="{4F75835D-004D-48D6-B338-E2081CE7D2D0}" presName="Name64" presStyleLbl="parChTrans1D3" presStyleIdx="4" presStyleCnt="5"/>
      <dgm:spPr/>
    </dgm:pt>
    <dgm:pt modelId="{4AD80728-F429-450D-ACC4-C1D3A892B4DD}" type="pres">
      <dgm:prSet presAssocID="{23B384FA-279C-4F3F-BA20-B0194A025947}" presName="hierRoot2" presStyleCnt="0">
        <dgm:presLayoutVars>
          <dgm:hierBranch val="init"/>
        </dgm:presLayoutVars>
      </dgm:prSet>
      <dgm:spPr/>
    </dgm:pt>
    <dgm:pt modelId="{9075F687-334A-4451-8E53-D07F1707C729}" type="pres">
      <dgm:prSet presAssocID="{23B384FA-279C-4F3F-BA20-B0194A025947}" presName="rootComposite" presStyleCnt="0"/>
      <dgm:spPr/>
    </dgm:pt>
    <dgm:pt modelId="{7DE7ACE3-1703-4846-9834-CCCD4BDBF363}" type="pres">
      <dgm:prSet presAssocID="{23B384FA-279C-4F3F-BA20-B0194A025947}" presName="rootText" presStyleLbl="node3" presStyleIdx="4" presStyleCnt="5" custScaleX="69732" custScaleY="67863">
        <dgm:presLayoutVars>
          <dgm:chPref val="3"/>
        </dgm:presLayoutVars>
      </dgm:prSet>
      <dgm:spPr/>
    </dgm:pt>
    <dgm:pt modelId="{7F968FF8-2072-4C4E-BF5E-A0165337C314}" type="pres">
      <dgm:prSet presAssocID="{23B384FA-279C-4F3F-BA20-B0194A025947}" presName="rootConnector" presStyleLbl="node3" presStyleIdx="4" presStyleCnt="5"/>
      <dgm:spPr/>
    </dgm:pt>
    <dgm:pt modelId="{ECECF8CB-ADAC-402A-A89E-2749D719A9A5}" type="pres">
      <dgm:prSet presAssocID="{23B384FA-279C-4F3F-BA20-B0194A025947}" presName="hierChild4" presStyleCnt="0"/>
      <dgm:spPr/>
    </dgm:pt>
    <dgm:pt modelId="{A62DDF81-2995-436C-A461-06BE1A896EB8}" type="pres">
      <dgm:prSet presAssocID="{23B384FA-279C-4F3F-BA20-B0194A025947}" presName="hierChild5" presStyleCnt="0"/>
      <dgm:spPr/>
    </dgm:pt>
    <dgm:pt modelId="{5E30A752-79FA-4368-8969-CF2FB5A0266E}" type="pres">
      <dgm:prSet presAssocID="{76F2BDD8-091C-4010-9AFA-E77EE3B3BA8F}" presName="hierChild5" presStyleCnt="0"/>
      <dgm:spPr/>
    </dgm:pt>
    <dgm:pt modelId="{35970FC8-A958-432F-A1A9-3E4E4C9E13DD}" type="pres">
      <dgm:prSet presAssocID="{E4A5203F-DBD4-4A87-B7E4-D0A3AA8C8D56}" presName="hierChild3" presStyleCnt="0"/>
      <dgm:spPr/>
    </dgm:pt>
  </dgm:ptLst>
  <dgm:cxnLst>
    <dgm:cxn modelId="{26A63901-B822-43BE-9150-358CC560A231}" type="presOf" srcId="{239AA9F4-AB7A-4D75-BA98-1078E1EBC36E}" destId="{D854D7D6-001E-4294-B380-F389F1033608}" srcOrd="0" destOrd="0" presId="urn:microsoft.com/office/officeart/2009/3/layout/HorizontalOrganizationChart"/>
    <dgm:cxn modelId="{9C7CB509-2B14-4932-A987-24E8F323C5A1}" type="presOf" srcId="{CFD863A7-7D0C-4BD4-B203-5D20083CB3C6}" destId="{C726FC29-22F9-4D1B-A9B5-1B7A12BAE4C9}" srcOrd="0" destOrd="0" presId="urn:microsoft.com/office/officeart/2009/3/layout/HorizontalOrganizationChart"/>
    <dgm:cxn modelId="{53B9840F-5801-48E0-B358-619D169F2C33}" type="presOf" srcId="{74CD87D4-E051-44E3-9DA8-FE6329A8220A}" destId="{9B658346-A00B-482F-9C08-CC9AD6187E14}" srcOrd="1" destOrd="0" presId="urn:microsoft.com/office/officeart/2009/3/layout/HorizontalOrganizationChart"/>
    <dgm:cxn modelId="{EF21E71A-7953-4A1A-BB1F-F45D884D91C2}" srcId="{76F2BDD8-091C-4010-9AFA-E77EE3B3BA8F}" destId="{74CD87D4-E051-44E3-9DA8-FE6329A8220A}" srcOrd="0" destOrd="0" parTransId="{1A14C5FB-A3C8-45C0-8849-C1941A1FEA8E}" sibTransId="{E40776E1-C2B6-42DB-968E-5AFBF20A3410}"/>
    <dgm:cxn modelId="{5A14571C-DD99-41BA-B64D-B4DE284CF931}" type="presOf" srcId="{820631EB-5B85-4F15-AA05-4F5F9EAE4178}" destId="{D23074BD-5665-4A38-9A8A-89BAC68E81B9}" srcOrd="0" destOrd="0" presId="urn:microsoft.com/office/officeart/2009/3/layout/HorizontalOrganizationChart"/>
    <dgm:cxn modelId="{5D9D4324-CC75-4F2D-9129-D9E0F6FCE0AF}" srcId="{8EE2D0BF-044D-4AD8-81DC-CF6D497842CC}" destId="{E4A5203F-DBD4-4A87-B7E4-D0A3AA8C8D56}" srcOrd="0" destOrd="0" parTransId="{30D571ED-35AA-4B8F-A3E9-6DBD0D2D8450}" sibTransId="{7E81C3A6-D60F-42D3-85E9-975A707A9CDC}"/>
    <dgm:cxn modelId="{4C1C9029-CD88-49F6-9D31-1EEBA8057E4E}" srcId="{76F2BDD8-091C-4010-9AFA-E77EE3B3BA8F}" destId="{E1986838-7987-49BD-B159-EABE19F31C3E}" srcOrd="3" destOrd="0" parTransId="{CFD863A7-7D0C-4BD4-B203-5D20083CB3C6}" sibTransId="{522ACDC0-EDBB-4574-AEE5-1E240580E1D7}"/>
    <dgm:cxn modelId="{81C9DC2A-7D39-46C7-8440-F1B187972591}" srcId="{E4A5203F-DBD4-4A87-B7E4-D0A3AA8C8D56}" destId="{50BEE3B1-9D19-4CA4-A2F0-CBC0458265DC}" srcOrd="0" destOrd="0" parTransId="{E5318269-6112-4EF4-947F-3D8FD91587E2}" sibTransId="{F0958C77-3F7E-4E54-80E9-4865DCF01722}"/>
    <dgm:cxn modelId="{DD02D13A-F818-4583-8C93-EAAC2752666B}" type="presOf" srcId="{60F5C2D7-0238-4714-895B-065A5EC1C118}" destId="{8ABBEB89-F25C-42DF-8A42-BEA74C16264A}" srcOrd="1" destOrd="0" presId="urn:microsoft.com/office/officeart/2009/3/layout/HorizontalOrganizationChart"/>
    <dgm:cxn modelId="{15EE9C61-C658-4EDE-AD1B-8594B12E4C95}" type="presOf" srcId="{76F2BDD8-091C-4010-9AFA-E77EE3B3BA8F}" destId="{593C3DA7-4AE4-42B8-8A3E-AC75BB737767}" srcOrd="0" destOrd="0" presId="urn:microsoft.com/office/officeart/2009/3/layout/HorizontalOrganizationChart"/>
    <dgm:cxn modelId="{90FE8D65-3F3B-4ED0-A93A-9B683C2760A9}" type="presOf" srcId="{D8C5C1A9-35DF-463B-814C-07FDA483D0CF}" destId="{E9874693-7EEC-4F53-9261-B538CABDECD5}" srcOrd="0" destOrd="0" presId="urn:microsoft.com/office/officeart/2009/3/layout/HorizontalOrganizationChart"/>
    <dgm:cxn modelId="{ABC23066-4AEE-4EC8-B98E-78570EC71386}" type="presOf" srcId="{50BEE3B1-9D19-4CA4-A2F0-CBC0458265DC}" destId="{1449F5A4-4501-4542-96AB-3DF733AB9AE8}" srcOrd="0" destOrd="0" presId="urn:microsoft.com/office/officeart/2009/3/layout/HorizontalOrganizationChart"/>
    <dgm:cxn modelId="{17567E48-FC35-4976-86D7-1DE30B8722F8}" type="presOf" srcId="{E1986838-7987-49BD-B159-EABE19F31C3E}" destId="{3FA334AF-5BC1-49BE-88CB-8FE5D7271774}" srcOrd="1" destOrd="0" presId="urn:microsoft.com/office/officeart/2009/3/layout/HorizontalOrganizationChart"/>
    <dgm:cxn modelId="{CD761969-DC57-4CFB-B430-66A010A427E9}" type="presOf" srcId="{23B384FA-279C-4F3F-BA20-B0194A025947}" destId="{7F968FF8-2072-4C4E-BF5E-A0165337C314}" srcOrd="1" destOrd="0" presId="urn:microsoft.com/office/officeart/2009/3/layout/HorizontalOrganizationChart"/>
    <dgm:cxn modelId="{AF37A149-D25E-4572-A7D1-28C0DBB82D8A}" type="presOf" srcId="{1A14C5FB-A3C8-45C0-8849-C1941A1FEA8E}" destId="{A6573393-7982-43DA-960B-9B7450FD7F86}" srcOrd="0" destOrd="0" presId="urn:microsoft.com/office/officeart/2009/3/layout/HorizontalOrganizationChart"/>
    <dgm:cxn modelId="{2D37CA4D-8C91-4B1E-BB5F-E543D1A31B8E}" srcId="{E4A5203F-DBD4-4A87-B7E4-D0A3AA8C8D56}" destId="{76F2BDD8-091C-4010-9AFA-E77EE3B3BA8F}" srcOrd="2" destOrd="0" parTransId="{D8C5C1A9-35DF-463B-814C-07FDA483D0CF}" sibTransId="{E683723B-4672-4BC5-B1FB-5CA1780D37C9}"/>
    <dgm:cxn modelId="{581B9F51-69C6-49AB-B713-47D87D4E2B9D}" srcId="{E4A5203F-DBD4-4A87-B7E4-D0A3AA8C8D56}" destId="{60F5C2D7-0238-4714-895B-065A5EC1C118}" srcOrd="1" destOrd="0" parTransId="{820631EB-5B85-4F15-AA05-4F5F9EAE4178}" sibTransId="{044D0BB3-1667-455A-B776-0ED7E12647B4}"/>
    <dgm:cxn modelId="{515B1374-A99D-4C58-8B5C-0F72C9EC0EA4}" type="presOf" srcId="{74CD87D4-E051-44E3-9DA8-FE6329A8220A}" destId="{1851BA08-09E4-40C1-A662-8817721F14A0}" srcOrd="0" destOrd="0" presId="urn:microsoft.com/office/officeart/2009/3/layout/HorizontalOrganizationChart"/>
    <dgm:cxn modelId="{4A246377-F82B-49D2-ADF0-94C5A2EB0262}" type="presOf" srcId="{E4A5203F-DBD4-4A87-B7E4-D0A3AA8C8D56}" destId="{D826AA87-433F-4C8F-963B-197DFC26BC61}" srcOrd="1" destOrd="0" presId="urn:microsoft.com/office/officeart/2009/3/layout/HorizontalOrganizationChart"/>
    <dgm:cxn modelId="{FD95D37C-FA2E-43DE-9023-09AD2FCE30D5}" srcId="{76F2BDD8-091C-4010-9AFA-E77EE3B3BA8F}" destId="{509F8BAC-A125-4A68-A505-A6E2F5DED98A}" srcOrd="1" destOrd="0" parTransId="{239AA9F4-AB7A-4D75-BA98-1078E1EBC36E}" sibTransId="{38F86A69-4781-4365-A14D-78F9BD130C5A}"/>
    <dgm:cxn modelId="{0BA72C85-9A4C-4D3C-BE4D-6B081218A036}" type="presOf" srcId="{E1986838-7987-49BD-B159-EABE19F31C3E}" destId="{F216D70E-DC00-42CE-B092-5729DE14A4C5}" srcOrd="0" destOrd="0" presId="urn:microsoft.com/office/officeart/2009/3/layout/HorizontalOrganizationChart"/>
    <dgm:cxn modelId="{72397D86-F3C8-4446-B962-574942FACD1A}" type="presOf" srcId="{23B384FA-279C-4F3F-BA20-B0194A025947}" destId="{7DE7ACE3-1703-4846-9834-CCCD4BDBF363}" srcOrd="0" destOrd="0" presId="urn:microsoft.com/office/officeart/2009/3/layout/HorizontalOrganizationChart"/>
    <dgm:cxn modelId="{C0233093-7673-497B-8550-65FEA16B4C88}" type="presOf" srcId="{8EE2D0BF-044D-4AD8-81DC-CF6D497842CC}" destId="{8DBCD899-3590-4A6B-8A08-07C4CA24A8EA}" srcOrd="0" destOrd="0" presId="urn:microsoft.com/office/officeart/2009/3/layout/HorizontalOrganizationChart"/>
    <dgm:cxn modelId="{B8DB189D-CA72-46AC-ADAC-26A10A6305A6}" type="presOf" srcId="{E4A5203F-DBD4-4A87-B7E4-D0A3AA8C8D56}" destId="{B564643E-F665-48C5-AEDB-D3001A46DD23}" srcOrd="0" destOrd="0" presId="urn:microsoft.com/office/officeart/2009/3/layout/HorizontalOrganizationChart"/>
    <dgm:cxn modelId="{DD5F1DA8-C2F4-4959-98FE-4D87B173814E}" type="presOf" srcId="{E5318269-6112-4EF4-947F-3D8FD91587E2}" destId="{FF53AC46-50A0-4895-97FC-7F69B46D8E18}" srcOrd="0" destOrd="0" presId="urn:microsoft.com/office/officeart/2009/3/layout/HorizontalOrganizationChart"/>
    <dgm:cxn modelId="{805823B6-1435-464E-82A0-3B525FBA2870}" type="presOf" srcId="{509F8BAC-A125-4A68-A505-A6E2F5DED98A}" destId="{06E9FD27-755C-46FC-9430-B6BBEBA6EB52}" srcOrd="0" destOrd="0" presId="urn:microsoft.com/office/officeart/2009/3/layout/HorizontalOrganizationChart"/>
    <dgm:cxn modelId="{3DFAE2BA-79E3-4510-A53C-C6198B38AB96}" srcId="{76F2BDD8-091C-4010-9AFA-E77EE3B3BA8F}" destId="{A3104669-AE9E-4C89-8ED0-16186593E448}" srcOrd="2" destOrd="0" parTransId="{CDBDCD72-6DB3-4011-A982-8E3083DEF403}" sibTransId="{650B1EE8-65EF-4862-84FE-CDC4EA81F404}"/>
    <dgm:cxn modelId="{B3E9CBBE-EF04-4F66-897F-2890F4107D32}" type="presOf" srcId="{76F2BDD8-091C-4010-9AFA-E77EE3B3BA8F}" destId="{BB2BD306-6410-4760-A73F-A6EAFB00DB45}" srcOrd="1" destOrd="0" presId="urn:microsoft.com/office/officeart/2009/3/layout/HorizontalOrganizationChart"/>
    <dgm:cxn modelId="{A5C416BF-3170-4BC6-939A-EE12DD0F9546}" srcId="{76F2BDD8-091C-4010-9AFA-E77EE3B3BA8F}" destId="{23B384FA-279C-4F3F-BA20-B0194A025947}" srcOrd="4" destOrd="0" parTransId="{4F75835D-004D-48D6-B338-E2081CE7D2D0}" sibTransId="{7F33284F-1FE6-45DC-8012-011A414F4042}"/>
    <dgm:cxn modelId="{DDF1F9C3-35C0-449F-BC97-0936B3685AFA}" type="presOf" srcId="{4F75835D-004D-48D6-B338-E2081CE7D2D0}" destId="{33C0B965-6DC3-4892-80A1-224A6D5BB313}" srcOrd="0" destOrd="0" presId="urn:microsoft.com/office/officeart/2009/3/layout/HorizontalOrganizationChart"/>
    <dgm:cxn modelId="{4495CBCD-C4AF-40CF-9E72-ACE55272D188}" type="presOf" srcId="{CDBDCD72-6DB3-4011-A982-8E3083DEF403}" destId="{5A4BDA78-9250-4AF1-A85D-C64E0DD5FC8C}" srcOrd="0" destOrd="0" presId="urn:microsoft.com/office/officeart/2009/3/layout/HorizontalOrganizationChart"/>
    <dgm:cxn modelId="{8EFAEDDB-4F99-4AC7-B521-723CD41215DB}" type="presOf" srcId="{60F5C2D7-0238-4714-895B-065A5EC1C118}" destId="{2BAEBC5E-E1DD-4D8B-A540-1F25DA3D9770}" srcOrd="0" destOrd="0" presId="urn:microsoft.com/office/officeart/2009/3/layout/HorizontalOrganizationChart"/>
    <dgm:cxn modelId="{092B80DF-911B-4773-A0FE-8F6C765F867A}" type="presOf" srcId="{A3104669-AE9E-4C89-8ED0-16186593E448}" destId="{5D8C3DAD-D60C-46EE-9F33-A72E3D12C741}" srcOrd="0" destOrd="0" presId="urn:microsoft.com/office/officeart/2009/3/layout/HorizontalOrganizationChart"/>
    <dgm:cxn modelId="{E1851DE4-298B-4A3E-89B1-F47C06EEA55E}" type="presOf" srcId="{50BEE3B1-9D19-4CA4-A2F0-CBC0458265DC}" destId="{AC46DCB6-A403-4186-A157-CE3F28D64825}" srcOrd="1" destOrd="0" presId="urn:microsoft.com/office/officeart/2009/3/layout/HorizontalOrganizationChart"/>
    <dgm:cxn modelId="{9FEB99EB-52EF-41D5-B3B5-C84BAA99A992}" type="presOf" srcId="{A3104669-AE9E-4C89-8ED0-16186593E448}" destId="{9E977FBF-3311-42EF-B59C-EF049E953BFE}" srcOrd="1" destOrd="0" presId="urn:microsoft.com/office/officeart/2009/3/layout/HorizontalOrganizationChart"/>
    <dgm:cxn modelId="{05B268FC-1BB1-4D65-ABA4-2FD1D1D1A0EB}" type="presOf" srcId="{509F8BAC-A125-4A68-A505-A6E2F5DED98A}" destId="{827CEF89-D6A5-4C76-AC6C-8C8A61B231A6}" srcOrd="1" destOrd="0" presId="urn:microsoft.com/office/officeart/2009/3/layout/HorizontalOrganizationChart"/>
    <dgm:cxn modelId="{6F611FAA-77A5-4CDE-8440-2418787A3005}" type="presParOf" srcId="{8DBCD899-3590-4A6B-8A08-07C4CA24A8EA}" destId="{F431B1B7-CF7A-48A6-A067-A66738270CAE}" srcOrd="0" destOrd="0" presId="urn:microsoft.com/office/officeart/2009/3/layout/HorizontalOrganizationChart"/>
    <dgm:cxn modelId="{9FA87E05-71AA-4F0B-A1A6-CE2735BD0B2A}" type="presParOf" srcId="{F431B1B7-CF7A-48A6-A067-A66738270CAE}" destId="{CFEDBAE5-A3ED-4147-8F06-638BB7DA2D18}" srcOrd="0" destOrd="0" presId="urn:microsoft.com/office/officeart/2009/3/layout/HorizontalOrganizationChart"/>
    <dgm:cxn modelId="{5BB3A54E-D6A3-42FB-A5F4-77078C4CC6D8}" type="presParOf" srcId="{CFEDBAE5-A3ED-4147-8F06-638BB7DA2D18}" destId="{B564643E-F665-48C5-AEDB-D3001A46DD23}" srcOrd="0" destOrd="0" presId="urn:microsoft.com/office/officeart/2009/3/layout/HorizontalOrganizationChart"/>
    <dgm:cxn modelId="{D3F384EF-4141-4EC8-8738-8DD3A985A583}" type="presParOf" srcId="{CFEDBAE5-A3ED-4147-8F06-638BB7DA2D18}" destId="{D826AA87-433F-4C8F-963B-197DFC26BC61}" srcOrd="1" destOrd="0" presId="urn:microsoft.com/office/officeart/2009/3/layout/HorizontalOrganizationChart"/>
    <dgm:cxn modelId="{FEA59797-DE9D-4FF9-B9DB-631A642771BF}" type="presParOf" srcId="{F431B1B7-CF7A-48A6-A067-A66738270CAE}" destId="{BD71DF03-1C2A-423F-A12B-FC6ED5E00D53}" srcOrd="1" destOrd="0" presId="urn:microsoft.com/office/officeart/2009/3/layout/HorizontalOrganizationChart"/>
    <dgm:cxn modelId="{9F772243-9EBF-4915-883A-1233359551E8}" type="presParOf" srcId="{BD71DF03-1C2A-423F-A12B-FC6ED5E00D53}" destId="{FF53AC46-50A0-4895-97FC-7F69B46D8E18}" srcOrd="0" destOrd="0" presId="urn:microsoft.com/office/officeart/2009/3/layout/HorizontalOrganizationChart"/>
    <dgm:cxn modelId="{E98C44B6-2D27-4ECA-87AF-B0418BD27E73}" type="presParOf" srcId="{BD71DF03-1C2A-423F-A12B-FC6ED5E00D53}" destId="{84D5571E-B817-4640-BE88-18CED66CE981}" srcOrd="1" destOrd="0" presId="urn:microsoft.com/office/officeart/2009/3/layout/HorizontalOrganizationChart"/>
    <dgm:cxn modelId="{70FF5AAB-61A2-453C-B9B8-58D4ABE48F04}" type="presParOf" srcId="{84D5571E-B817-4640-BE88-18CED66CE981}" destId="{C0F7C101-6595-40FD-A42B-AC2BF95734E6}" srcOrd="0" destOrd="0" presId="urn:microsoft.com/office/officeart/2009/3/layout/HorizontalOrganizationChart"/>
    <dgm:cxn modelId="{97F640C1-7E42-4E25-865B-8306359386E9}" type="presParOf" srcId="{C0F7C101-6595-40FD-A42B-AC2BF95734E6}" destId="{1449F5A4-4501-4542-96AB-3DF733AB9AE8}" srcOrd="0" destOrd="0" presId="urn:microsoft.com/office/officeart/2009/3/layout/HorizontalOrganizationChart"/>
    <dgm:cxn modelId="{1091946D-B458-45FB-AEA5-B732A2DDB39A}" type="presParOf" srcId="{C0F7C101-6595-40FD-A42B-AC2BF95734E6}" destId="{AC46DCB6-A403-4186-A157-CE3F28D64825}" srcOrd="1" destOrd="0" presId="urn:microsoft.com/office/officeart/2009/3/layout/HorizontalOrganizationChart"/>
    <dgm:cxn modelId="{3A968426-EDA4-4353-9BF4-D0027D36B80F}" type="presParOf" srcId="{84D5571E-B817-4640-BE88-18CED66CE981}" destId="{3332508F-097A-47A6-BC9B-0B1A49973FA0}" srcOrd="1" destOrd="0" presId="urn:microsoft.com/office/officeart/2009/3/layout/HorizontalOrganizationChart"/>
    <dgm:cxn modelId="{D2D3146C-3EE5-40F8-BF8D-FE339FCDA3F9}" type="presParOf" srcId="{84D5571E-B817-4640-BE88-18CED66CE981}" destId="{1A21ACBE-EE1A-45B1-91C7-7C48592B5114}" srcOrd="2" destOrd="0" presId="urn:microsoft.com/office/officeart/2009/3/layout/HorizontalOrganizationChart"/>
    <dgm:cxn modelId="{E8A49758-AE43-4DDE-856F-2E8D6CBFA27B}" type="presParOf" srcId="{BD71DF03-1C2A-423F-A12B-FC6ED5E00D53}" destId="{D23074BD-5665-4A38-9A8A-89BAC68E81B9}" srcOrd="2" destOrd="0" presId="urn:microsoft.com/office/officeart/2009/3/layout/HorizontalOrganizationChart"/>
    <dgm:cxn modelId="{BFDEABFA-98C7-4DA4-B880-18F7DFE63F45}" type="presParOf" srcId="{BD71DF03-1C2A-423F-A12B-FC6ED5E00D53}" destId="{E1E06D59-B667-4200-8B5F-95B5C0DBF4D0}" srcOrd="3" destOrd="0" presId="urn:microsoft.com/office/officeart/2009/3/layout/HorizontalOrganizationChart"/>
    <dgm:cxn modelId="{5D50E833-43EC-41DC-ADD0-834318293898}" type="presParOf" srcId="{E1E06D59-B667-4200-8B5F-95B5C0DBF4D0}" destId="{D1FA4987-00E2-41D2-86B9-D53BA33D9912}" srcOrd="0" destOrd="0" presId="urn:microsoft.com/office/officeart/2009/3/layout/HorizontalOrganizationChart"/>
    <dgm:cxn modelId="{44C69F3D-AAFE-48E2-814D-B2E2170DD1EC}" type="presParOf" srcId="{D1FA4987-00E2-41D2-86B9-D53BA33D9912}" destId="{2BAEBC5E-E1DD-4D8B-A540-1F25DA3D9770}" srcOrd="0" destOrd="0" presId="urn:microsoft.com/office/officeart/2009/3/layout/HorizontalOrganizationChart"/>
    <dgm:cxn modelId="{FCBAF0F6-B135-4615-BD22-21B541D8102B}" type="presParOf" srcId="{D1FA4987-00E2-41D2-86B9-D53BA33D9912}" destId="{8ABBEB89-F25C-42DF-8A42-BEA74C16264A}" srcOrd="1" destOrd="0" presId="urn:microsoft.com/office/officeart/2009/3/layout/HorizontalOrganizationChart"/>
    <dgm:cxn modelId="{D740AD9B-AB05-4EE9-825E-F7A469AC9FF6}" type="presParOf" srcId="{E1E06D59-B667-4200-8B5F-95B5C0DBF4D0}" destId="{E8A78ACC-2B83-455F-B445-FB78D76A8691}" srcOrd="1" destOrd="0" presId="urn:microsoft.com/office/officeart/2009/3/layout/HorizontalOrganizationChart"/>
    <dgm:cxn modelId="{E618CD2B-9A36-4259-8F34-A0232086CC05}" type="presParOf" srcId="{E1E06D59-B667-4200-8B5F-95B5C0DBF4D0}" destId="{5D1EE02F-2B6C-4C39-A0A8-0D4B6D75AAF2}" srcOrd="2" destOrd="0" presId="urn:microsoft.com/office/officeart/2009/3/layout/HorizontalOrganizationChart"/>
    <dgm:cxn modelId="{3D67EA41-273E-4D42-8547-AE9618CE66BF}" type="presParOf" srcId="{BD71DF03-1C2A-423F-A12B-FC6ED5E00D53}" destId="{E9874693-7EEC-4F53-9261-B538CABDECD5}" srcOrd="4" destOrd="0" presId="urn:microsoft.com/office/officeart/2009/3/layout/HorizontalOrganizationChart"/>
    <dgm:cxn modelId="{7108D5E7-64EA-4D0C-813E-F340F8BE0C24}" type="presParOf" srcId="{BD71DF03-1C2A-423F-A12B-FC6ED5E00D53}" destId="{8B73B25F-BEE0-42C0-89BF-4B32420396F3}" srcOrd="5" destOrd="0" presId="urn:microsoft.com/office/officeart/2009/3/layout/HorizontalOrganizationChart"/>
    <dgm:cxn modelId="{603AC48F-30BE-40F0-9D40-4DD7D37B2D06}" type="presParOf" srcId="{8B73B25F-BEE0-42C0-89BF-4B32420396F3}" destId="{2BD3A828-B995-435B-92F7-EE8935584A12}" srcOrd="0" destOrd="0" presId="urn:microsoft.com/office/officeart/2009/3/layout/HorizontalOrganizationChart"/>
    <dgm:cxn modelId="{B2A457B8-BE2C-4223-B1EB-D2473EB0A9E4}" type="presParOf" srcId="{2BD3A828-B995-435B-92F7-EE8935584A12}" destId="{593C3DA7-4AE4-42B8-8A3E-AC75BB737767}" srcOrd="0" destOrd="0" presId="urn:microsoft.com/office/officeart/2009/3/layout/HorizontalOrganizationChart"/>
    <dgm:cxn modelId="{2C9347E3-FC79-43B0-8860-9BCDF683D3BF}" type="presParOf" srcId="{2BD3A828-B995-435B-92F7-EE8935584A12}" destId="{BB2BD306-6410-4760-A73F-A6EAFB00DB45}" srcOrd="1" destOrd="0" presId="urn:microsoft.com/office/officeart/2009/3/layout/HorizontalOrganizationChart"/>
    <dgm:cxn modelId="{39E18C09-6384-44E6-802B-F1480AC2B4B7}" type="presParOf" srcId="{8B73B25F-BEE0-42C0-89BF-4B32420396F3}" destId="{6D5CB2D6-2D97-48BF-AE7B-A84885FC963F}" srcOrd="1" destOrd="0" presId="urn:microsoft.com/office/officeart/2009/3/layout/HorizontalOrganizationChart"/>
    <dgm:cxn modelId="{5285C402-EF31-46B1-B110-8DF332CD9307}" type="presParOf" srcId="{6D5CB2D6-2D97-48BF-AE7B-A84885FC963F}" destId="{A6573393-7982-43DA-960B-9B7450FD7F86}" srcOrd="0" destOrd="0" presId="urn:microsoft.com/office/officeart/2009/3/layout/HorizontalOrganizationChart"/>
    <dgm:cxn modelId="{2CC4BE96-1A78-43FC-B396-7F108FA31480}" type="presParOf" srcId="{6D5CB2D6-2D97-48BF-AE7B-A84885FC963F}" destId="{04940D60-6FDB-457C-A442-351B8260A0C5}" srcOrd="1" destOrd="0" presId="urn:microsoft.com/office/officeart/2009/3/layout/HorizontalOrganizationChart"/>
    <dgm:cxn modelId="{CD94EC19-CCEC-46AD-AAC7-388D05EDE650}" type="presParOf" srcId="{04940D60-6FDB-457C-A442-351B8260A0C5}" destId="{F5CE533C-7063-4BB8-B096-46FCECE3947F}" srcOrd="0" destOrd="0" presId="urn:microsoft.com/office/officeart/2009/3/layout/HorizontalOrganizationChart"/>
    <dgm:cxn modelId="{899AF1C3-8039-4A65-8451-E426FB4E8FF4}" type="presParOf" srcId="{F5CE533C-7063-4BB8-B096-46FCECE3947F}" destId="{1851BA08-09E4-40C1-A662-8817721F14A0}" srcOrd="0" destOrd="0" presId="urn:microsoft.com/office/officeart/2009/3/layout/HorizontalOrganizationChart"/>
    <dgm:cxn modelId="{D832BA59-EBC8-4035-AAB8-1D0D1E78BF4F}" type="presParOf" srcId="{F5CE533C-7063-4BB8-B096-46FCECE3947F}" destId="{9B658346-A00B-482F-9C08-CC9AD6187E14}" srcOrd="1" destOrd="0" presId="urn:microsoft.com/office/officeart/2009/3/layout/HorizontalOrganizationChart"/>
    <dgm:cxn modelId="{EFBEABF8-0EFC-4A3E-AF12-E349C0DB7CBC}" type="presParOf" srcId="{04940D60-6FDB-457C-A442-351B8260A0C5}" destId="{2ACB690F-E498-4B8C-A131-C591F2C11D42}" srcOrd="1" destOrd="0" presId="urn:microsoft.com/office/officeart/2009/3/layout/HorizontalOrganizationChart"/>
    <dgm:cxn modelId="{87BF8F07-9C90-49E9-9046-992FB1FC157A}" type="presParOf" srcId="{04940D60-6FDB-457C-A442-351B8260A0C5}" destId="{3394DC78-624C-49C4-8237-151FA55B826E}" srcOrd="2" destOrd="0" presId="urn:microsoft.com/office/officeart/2009/3/layout/HorizontalOrganizationChart"/>
    <dgm:cxn modelId="{AD729BE3-4360-4C00-A719-B78948A91113}" type="presParOf" srcId="{6D5CB2D6-2D97-48BF-AE7B-A84885FC963F}" destId="{D854D7D6-001E-4294-B380-F389F1033608}" srcOrd="2" destOrd="0" presId="urn:microsoft.com/office/officeart/2009/3/layout/HorizontalOrganizationChart"/>
    <dgm:cxn modelId="{20A5B2DF-10E8-40C9-A8F2-3555B6F1D655}" type="presParOf" srcId="{6D5CB2D6-2D97-48BF-AE7B-A84885FC963F}" destId="{7A04299A-C5A0-4E50-8D89-D92327343D2E}" srcOrd="3" destOrd="0" presId="urn:microsoft.com/office/officeart/2009/3/layout/HorizontalOrganizationChart"/>
    <dgm:cxn modelId="{1940626E-4A81-48F0-9391-76361F1CA76E}" type="presParOf" srcId="{7A04299A-C5A0-4E50-8D89-D92327343D2E}" destId="{F20534F1-4CB3-48D3-A6B0-7CB137684237}" srcOrd="0" destOrd="0" presId="urn:microsoft.com/office/officeart/2009/3/layout/HorizontalOrganizationChart"/>
    <dgm:cxn modelId="{0B3DFAAA-8540-4591-9CBF-2511DD7F5FA7}" type="presParOf" srcId="{F20534F1-4CB3-48D3-A6B0-7CB137684237}" destId="{06E9FD27-755C-46FC-9430-B6BBEBA6EB52}" srcOrd="0" destOrd="0" presId="urn:microsoft.com/office/officeart/2009/3/layout/HorizontalOrganizationChart"/>
    <dgm:cxn modelId="{515FDAD1-55C4-4902-A019-D9DEABC070A7}" type="presParOf" srcId="{F20534F1-4CB3-48D3-A6B0-7CB137684237}" destId="{827CEF89-D6A5-4C76-AC6C-8C8A61B231A6}" srcOrd="1" destOrd="0" presId="urn:microsoft.com/office/officeart/2009/3/layout/HorizontalOrganizationChart"/>
    <dgm:cxn modelId="{2C0A05E8-EA16-4E70-960D-5623E43EDAE6}" type="presParOf" srcId="{7A04299A-C5A0-4E50-8D89-D92327343D2E}" destId="{F90AE226-B293-4A90-B557-9B3B5D11976F}" srcOrd="1" destOrd="0" presId="urn:microsoft.com/office/officeart/2009/3/layout/HorizontalOrganizationChart"/>
    <dgm:cxn modelId="{FDCD2889-6558-4602-BEBA-D29B11DEDF35}" type="presParOf" srcId="{7A04299A-C5A0-4E50-8D89-D92327343D2E}" destId="{AA612BE0-0D8C-4B37-904F-647054D7B3ED}" srcOrd="2" destOrd="0" presId="urn:microsoft.com/office/officeart/2009/3/layout/HorizontalOrganizationChart"/>
    <dgm:cxn modelId="{7B3FF9D4-0963-408B-B15E-D48D563D01EC}" type="presParOf" srcId="{6D5CB2D6-2D97-48BF-AE7B-A84885FC963F}" destId="{5A4BDA78-9250-4AF1-A85D-C64E0DD5FC8C}" srcOrd="4" destOrd="0" presId="urn:microsoft.com/office/officeart/2009/3/layout/HorizontalOrganizationChart"/>
    <dgm:cxn modelId="{F8015F8A-CFFD-4804-A563-7CAE0E5707C4}" type="presParOf" srcId="{6D5CB2D6-2D97-48BF-AE7B-A84885FC963F}" destId="{29B05D4E-F233-49CB-B788-E6B78DBFAB66}" srcOrd="5" destOrd="0" presId="urn:microsoft.com/office/officeart/2009/3/layout/HorizontalOrganizationChart"/>
    <dgm:cxn modelId="{AB0086DB-84C3-4649-8879-CE0DF725DF54}" type="presParOf" srcId="{29B05D4E-F233-49CB-B788-E6B78DBFAB66}" destId="{5CB0FA70-BD45-4D3E-9D73-B9AA22C85A32}" srcOrd="0" destOrd="0" presId="urn:microsoft.com/office/officeart/2009/3/layout/HorizontalOrganizationChart"/>
    <dgm:cxn modelId="{17E56C7B-5D12-4BD9-A4BE-1F5897F02867}" type="presParOf" srcId="{5CB0FA70-BD45-4D3E-9D73-B9AA22C85A32}" destId="{5D8C3DAD-D60C-46EE-9F33-A72E3D12C741}" srcOrd="0" destOrd="0" presId="urn:microsoft.com/office/officeart/2009/3/layout/HorizontalOrganizationChart"/>
    <dgm:cxn modelId="{4CB60BA0-226B-4038-A223-F73E8F36F39C}" type="presParOf" srcId="{5CB0FA70-BD45-4D3E-9D73-B9AA22C85A32}" destId="{9E977FBF-3311-42EF-B59C-EF049E953BFE}" srcOrd="1" destOrd="0" presId="urn:microsoft.com/office/officeart/2009/3/layout/HorizontalOrganizationChart"/>
    <dgm:cxn modelId="{C8A5F571-EF08-4350-9ED7-9EE0F62C405C}" type="presParOf" srcId="{29B05D4E-F233-49CB-B788-E6B78DBFAB66}" destId="{A58D294B-9AC3-4B6C-9AD0-D79905E5C019}" srcOrd="1" destOrd="0" presId="urn:microsoft.com/office/officeart/2009/3/layout/HorizontalOrganizationChart"/>
    <dgm:cxn modelId="{492C4663-082F-4D59-A42B-9C6EBD13482E}" type="presParOf" srcId="{29B05D4E-F233-49CB-B788-E6B78DBFAB66}" destId="{47B2CF84-BBBD-4F75-B83F-68372EA2D0F9}" srcOrd="2" destOrd="0" presId="urn:microsoft.com/office/officeart/2009/3/layout/HorizontalOrganizationChart"/>
    <dgm:cxn modelId="{8A376452-BFA9-4BF3-B9BE-F8F2623E2179}" type="presParOf" srcId="{6D5CB2D6-2D97-48BF-AE7B-A84885FC963F}" destId="{C726FC29-22F9-4D1B-A9B5-1B7A12BAE4C9}" srcOrd="6" destOrd="0" presId="urn:microsoft.com/office/officeart/2009/3/layout/HorizontalOrganizationChart"/>
    <dgm:cxn modelId="{BAA46D20-1177-4F75-B555-9E4792A513B2}" type="presParOf" srcId="{6D5CB2D6-2D97-48BF-AE7B-A84885FC963F}" destId="{5A2A2FBD-504D-4F31-90F4-C562E841ED93}" srcOrd="7" destOrd="0" presId="urn:microsoft.com/office/officeart/2009/3/layout/HorizontalOrganizationChart"/>
    <dgm:cxn modelId="{DC4E94FE-D303-408D-A17C-7AD444B69691}" type="presParOf" srcId="{5A2A2FBD-504D-4F31-90F4-C562E841ED93}" destId="{A76CF028-802B-49B2-8F2E-C34BE4B696A2}" srcOrd="0" destOrd="0" presId="urn:microsoft.com/office/officeart/2009/3/layout/HorizontalOrganizationChart"/>
    <dgm:cxn modelId="{D0A10ABD-91AC-4E5B-9351-CC162D879D2B}" type="presParOf" srcId="{A76CF028-802B-49B2-8F2E-C34BE4B696A2}" destId="{F216D70E-DC00-42CE-B092-5729DE14A4C5}" srcOrd="0" destOrd="0" presId="urn:microsoft.com/office/officeart/2009/3/layout/HorizontalOrganizationChart"/>
    <dgm:cxn modelId="{38A943F2-F24A-4A61-AE60-1AB69197CC65}" type="presParOf" srcId="{A76CF028-802B-49B2-8F2E-C34BE4B696A2}" destId="{3FA334AF-5BC1-49BE-88CB-8FE5D7271774}" srcOrd="1" destOrd="0" presId="urn:microsoft.com/office/officeart/2009/3/layout/HorizontalOrganizationChart"/>
    <dgm:cxn modelId="{6529BE51-6223-43A3-AEA4-B90608C05EC8}" type="presParOf" srcId="{5A2A2FBD-504D-4F31-90F4-C562E841ED93}" destId="{FD95B364-D1C0-4151-89EC-13B87DE2EB7A}" srcOrd="1" destOrd="0" presId="urn:microsoft.com/office/officeart/2009/3/layout/HorizontalOrganizationChart"/>
    <dgm:cxn modelId="{A57E50BF-1D3E-426A-BBE0-911DC92F9FCD}" type="presParOf" srcId="{5A2A2FBD-504D-4F31-90F4-C562E841ED93}" destId="{A3EABFAC-BAEB-4D56-93E5-81642620F82F}" srcOrd="2" destOrd="0" presId="urn:microsoft.com/office/officeart/2009/3/layout/HorizontalOrganizationChart"/>
    <dgm:cxn modelId="{B3C483F0-921C-48BE-AA05-4D8D54FF69B0}" type="presParOf" srcId="{6D5CB2D6-2D97-48BF-AE7B-A84885FC963F}" destId="{33C0B965-6DC3-4892-80A1-224A6D5BB313}" srcOrd="8" destOrd="0" presId="urn:microsoft.com/office/officeart/2009/3/layout/HorizontalOrganizationChart"/>
    <dgm:cxn modelId="{B1255B0D-C2BB-47F1-A4EB-355115C415AE}" type="presParOf" srcId="{6D5CB2D6-2D97-48BF-AE7B-A84885FC963F}" destId="{4AD80728-F429-450D-ACC4-C1D3A892B4DD}" srcOrd="9" destOrd="0" presId="urn:microsoft.com/office/officeart/2009/3/layout/HorizontalOrganizationChart"/>
    <dgm:cxn modelId="{92AADFD2-3101-43B7-B227-36F19C7324AF}" type="presParOf" srcId="{4AD80728-F429-450D-ACC4-C1D3A892B4DD}" destId="{9075F687-334A-4451-8E53-D07F1707C729}" srcOrd="0" destOrd="0" presId="urn:microsoft.com/office/officeart/2009/3/layout/HorizontalOrganizationChart"/>
    <dgm:cxn modelId="{4FD325F4-E231-4265-B6F8-EAB4DB6CD96F}" type="presParOf" srcId="{9075F687-334A-4451-8E53-D07F1707C729}" destId="{7DE7ACE3-1703-4846-9834-CCCD4BDBF363}" srcOrd="0" destOrd="0" presId="urn:microsoft.com/office/officeart/2009/3/layout/HorizontalOrganizationChart"/>
    <dgm:cxn modelId="{3812A942-BC25-497E-890D-2E4CD7BE425E}" type="presParOf" srcId="{9075F687-334A-4451-8E53-D07F1707C729}" destId="{7F968FF8-2072-4C4E-BF5E-A0165337C314}" srcOrd="1" destOrd="0" presId="urn:microsoft.com/office/officeart/2009/3/layout/HorizontalOrganizationChart"/>
    <dgm:cxn modelId="{27497DED-698E-4C03-8E24-3F118D3B2E06}" type="presParOf" srcId="{4AD80728-F429-450D-ACC4-C1D3A892B4DD}" destId="{ECECF8CB-ADAC-402A-A89E-2749D719A9A5}" srcOrd="1" destOrd="0" presId="urn:microsoft.com/office/officeart/2009/3/layout/HorizontalOrganizationChart"/>
    <dgm:cxn modelId="{B5A3605A-4D40-48D5-BCB2-0670F0ACE361}" type="presParOf" srcId="{4AD80728-F429-450D-ACC4-C1D3A892B4DD}" destId="{A62DDF81-2995-436C-A461-06BE1A896EB8}" srcOrd="2" destOrd="0" presId="urn:microsoft.com/office/officeart/2009/3/layout/HorizontalOrganizationChart"/>
    <dgm:cxn modelId="{105F9A89-B63A-4605-A9B3-3AD637C43CCE}" type="presParOf" srcId="{8B73B25F-BEE0-42C0-89BF-4B32420396F3}" destId="{5E30A752-79FA-4368-8969-CF2FB5A0266E}" srcOrd="2" destOrd="0" presId="urn:microsoft.com/office/officeart/2009/3/layout/HorizontalOrganizationChart"/>
    <dgm:cxn modelId="{25318F74-D4BD-4CA6-94A1-06528C986642}" type="presParOf" srcId="{F431B1B7-CF7A-48A6-A067-A66738270CAE}" destId="{35970FC8-A958-432F-A1A9-3E4E4C9E13D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0B965-6DC3-4892-80A1-224A6D5BB313}">
      <dsp:nvSpPr>
        <dsp:cNvPr id="0" name=""/>
        <dsp:cNvSpPr/>
      </dsp:nvSpPr>
      <dsp:spPr>
        <a:xfrm>
          <a:off x="3706773" y="2142472"/>
          <a:ext cx="423061" cy="1613296"/>
        </a:xfrm>
        <a:custGeom>
          <a:avLst/>
          <a:gdLst/>
          <a:ahLst/>
          <a:cxnLst/>
          <a:rect l="0" t="0" r="0" b="0"/>
          <a:pathLst>
            <a:path>
              <a:moveTo>
                <a:pt x="0" y="0"/>
              </a:moveTo>
              <a:lnTo>
                <a:pt x="211530" y="0"/>
              </a:lnTo>
              <a:lnTo>
                <a:pt x="211530" y="1613296"/>
              </a:lnTo>
              <a:lnTo>
                <a:pt x="423061" y="161329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26FC29-22F9-4D1B-A9B5-1B7A12BAE4C9}">
      <dsp:nvSpPr>
        <dsp:cNvPr id="0" name=""/>
        <dsp:cNvSpPr/>
      </dsp:nvSpPr>
      <dsp:spPr>
        <a:xfrm>
          <a:off x="3706773" y="2142472"/>
          <a:ext cx="423061" cy="807383"/>
        </a:xfrm>
        <a:custGeom>
          <a:avLst/>
          <a:gdLst/>
          <a:ahLst/>
          <a:cxnLst/>
          <a:rect l="0" t="0" r="0" b="0"/>
          <a:pathLst>
            <a:path>
              <a:moveTo>
                <a:pt x="0" y="0"/>
              </a:moveTo>
              <a:lnTo>
                <a:pt x="211530" y="0"/>
              </a:lnTo>
              <a:lnTo>
                <a:pt x="211530" y="807383"/>
              </a:lnTo>
              <a:lnTo>
                <a:pt x="423061" y="80738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4BDA78-9250-4AF1-A85D-C64E0DD5FC8C}">
      <dsp:nvSpPr>
        <dsp:cNvPr id="0" name=""/>
        <dsp:cNvSpPr/>
      </dsp:nvSpPr>
      <dsp:spPr>
        <a:xfrm>
          <a:off x="3706773" y="2040900"/>
          <a:ext cx="423061" cy="101572"/>
        </a:xfrm>
        <a:custGeom>
          <a:avLst/>
          <a:gdLst/>
          <a:ahLst/>
          <a:cxnLst/>
          <a:rect l="0" t="0" r="0" b="0"/>
          <a:pathLst>
            <a:path>
              <a:moveTo>
                <a:pt x="0" y="101572"/>
              </a:moveTo>
              <a:lnTo>
                <a:pt x="211530" y="101572"/>
              </a:lnTo>
              <a:lnTo>
                <a:pt x="211530" y="0"/>
              </a:lnTo>
              <a:lnTo>
                <a:pt x="42306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4D7D6-001E-4294-B380-F389F1033608}">
      <dsp:nvSpPr>
        <dsp:cNvPr id="0" name=""/>
        <dsp:cNvSpPr/>
      </dsp:nvSpPr>
      <dsp:spPr>
        <a:xfrm>
          <a:off x="3706773" y="1234565"/>
          <a:ext cx="423061" cy="907907"/>
        </a:xfrm>
        <a:custGeom>
          <a:avLst/>
          <a:gdLst/>
          <a:ahLst/>
          <a:cxnLst/>
          <a:rect l="0" t="0" r="0" b="0"/>
          <a:pathLst>
            <a:path>
              <a:moveTo>
                <a:pt x="0" y="907907"/>
              </a:moveTo>
              <a:lnTo>
                <a:pt x="211530" y="907907"/>
              </a:lnTo>
              <a:lnTo>
                <a:pt x="211530" y="0"/>
              </a:lnTo>
              <a:lnTo>
                <a:pt x="42306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73393-7982-43DA-960B-9B7450FD7F86}">
      <dsp:nvSpPr>
        <dsp:cNvPr id="0" name=""/>
        <dsp:cNvSpPr/>
      </dsp:nvSpPr>
      <dsp:spPr>
        <a:xfrm>
          <a:off x="3706773" y="530224"/>
          <a:ext cx="423061" cy="1612247"/>
        </a:xfrm>
        <a:custGeom>
          <a:avLst/>
          <a:gdLst/>
          <a:ahLst/>
          <a:cxnLst/>
          <a:rect l="0" t="0" r="0" b="0"/>
          <a:pathLst>
            <a:path>
              <a:moveTo>
                <a:pt x="0" y="1612247"/>
              </a:moveTo>
              <a:lnTo>
                <a:pt x="211530" y="1612247"/>
              </a:lnTo>
              <a:lnTo>
                <a:pt x="211530" y="0"/>
              </a:lnTo>
              <a:lnTo>
                <a:pt x="42306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874693-7EEC-4F53-9261-B538CABDECD5}">
      <dsp:nvSpPr>
        <dsp:cNvPr id="0" name=""/>
        <dsp:cNvSpPr/>
      </dsp:nvSpPr>
      <dsp:spPr>
        <a:xfrm>
          <a:off x="1237894" y="1233632"/>
          <a:ext cx="423061" cy="908839"/>
        </a:xfrm>
        <a:custGeom>
          <a:avLst/>
          <a:gdLst/>
          <a:ahLst/>
          <a:cxnLst/>
          <a:rect l="0" t="0" r="0" b="0"/>
          <a:pathLst>
            <a:path>
              <a:moveTo>
                <a:pt x="0" y="0"/>
              </a:moveTo>
              <a:lnTo>
                <a:pt x="211530" y="0"/>
              </a:lnTo>
              <a:lnTo>
                <a:pt x="211530" y="908839"/>
              </a:lnTo>
              <a:lnTo>
                <a:pt x="423061" y="90883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074BD-5665-4A38-9A8A-89BAC68E81B9}">
      <dsp:nvSpPr>
        <dsp:cNvPr id="0" name=""/>
        <dsp:cNvSpPr/>
      </dsp:nvSpPr>
      <dsp:spPr>
        <a:xfrm>
          <a:off x="1237894" y="1187912"/>
          <a:ext cx="423061" cy="91440"/>
        </a:xfrm>
        <a:custGeom>
          <a:avLst/>
          <a:gdLst/>
          <a:ahLst/>
          <a:cxnLst/>
          <a:rect l="0" t="0" r="0" b="0"/>
          <a:pathLst>
            <a:path>
              <a:moveTo>
                <a:pt x="0" y="45720"/>
              </a:moveTo>
              <a:lnTo>
                <a:pt x="423061"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53AC46-50A0-4895-97FC-7F69B46D8E18}">
      <dsp:nvSpPr>
        <dsp:cNvPr id="0" name=""/>
        <dsp:cNvSpPr/>
      </dsp:nvSpPr>
      <dsp:spPr>
        <a:xfrm>
          <a:off x="1237894" y="324793"/>
          <a:ext cx="423061" cy="908839"/>
        </a:xfrm>
        <a:custGeom>
          <a:avLst/>
          <a:gdLst/>
          <a:ahLst/>
          <a:cxnLst/>
          <a:rect l="0" t="0" r="0" b="0"/>
          <a:pathLst>
            <a:path>
              <a:moveTo>
                <a:pt x="0" y="908839"/>
              </a:moveTo>
              <a:lnTo>
                <a:pt x="211530" y="908839"/>
              </a:lnTo>
              <a:lnTo>
                <a:pt x="211530" y="0"/>
              </a:lnTo>
              <a:lnTo>
                <a:pt x="4230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4643E-F665-48C5-AEDB-D3001A46DD23}">
      <dsp:nvSpPr>
        <dsp:cNvPr id="0" name=""/>
        <dsp:cNvSpPr/>
      </dsp:nvSpPr>
      <dsp:spPr>
        <a:xfrm>
          <a:off x="171315" y="911048"/>
          <a:ext cx="1066579" cy="6451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宋体" panose="02010600030101010101" pitchFamily="2" charset="-122"/>
              <a:ea typeface="宋体" panose="02010600030101010101" pitchFamily="2" charset="-122"/>
            </a:rPr>
            <a:t>Scikit-learn</a:t>
          </a:r>
          <a:r>
            <a:rPr lang="zh-CN" sz="1400" kern="1200">
              <a:latin typeface="宋体" panose="02010600030101010101" pitchFamily="2" charset="-122"/>
              <a:ea typeface="宋体" panose="02010600030101010101" pitchFamily="2" charset="-122"/>
            </a:rPr>
            <a:t>包</a:t>
          </a:r>
          <a:endParaRPr lang="zh-CN" altLang="en-US" sz="1400" kern="1200">
            <a:latin typeface="宋体" panose="02010600030101010101" pitchFamily="2" charset="-122"/>
            <a:ea typeface="宋体" panose="02010600030101010101" pitchFamily="2" charset="-122"/>
          </a:endParaRPr>
        </a:p>
      </dsp:txBody>
      <dsp:txXfrm>
        <a:off x="171315" y="911048"/>
        <a:ext cx="1066579" cy="645168"/>
      </dsp:txXfrm>
    </dsp:sp>
    <dsp:sp modelId="{1449F5A4-4501-4542-96AB-3DF733AB9AE8}">
      <dsp:nvSpPr>
        <dsp:cNvPr id="0" name=""/>
        <dsp:cNvSpPr/>
      </dsp:nvSpPr>
      <dsp:spPr>
        <a:xfrm>
          <a:off x="1660955" y="2580"/>
          <a:ext cx="2045817" cy="64442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算法评价指标</a:t>
          </a:r>
        </a:p>
      </dsp:txBody>
      <dsp:txXfrm>
        <a:off x="1660955" y="2580"/>
        <a:ext cx="2045817" cy="644426"/>
      </dsp:txXfrm>
    </dsp:sp>
    <dsp:sp modelId="{2BAEBC5E-E1DD-4D8B-A540-1F25DA3D9770}">
      <dsp:nvSpPr>
        <dsp:cNvPr id="0" name=""/>
        <dsp:cNvSpPr/>
      </dsp:nvSpPr>
      <dsp:spPr>
        <a:xfrm>
          <a:off x="1660955" y="911419"/>
          <a:ext cx="2045817" cy="64442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宋体" panose="02010600030101010101" pitchFamily="2" charset="-122"/>
              <a:ea typeface="宋体" panose="02010600030101010101" pitchFamily="2" charset="-122"/>
            </a:rPr>
            <a:t>Scikit-learn</a:t>
          </a:r>
          <a:r>
            <a:rPr lang="zh-CN" sz="1400" kern="1200">
              <a:latin typeface="宋体" panose="02010600030101010101" pitchFamily="2" charset="-122"/>
              <a:ea typeface="宋体" panose="02010600030101010101" pitchFamily="2" charset="-122"/>
            </a:rPr>
            <a:t>包</a:t>
          </a:r>
          <a:endParaRPr lang="en-US" altLang="zh-CN" sz="1400" kern="1200">
            <a:latin typeface="宋体" panose="02010600030101010101" pitchFamily="2" charset="-122"/>
            <a:ea typeface="宋体" panose="02010600030101010101" pitchFamily="2" charset="-122"/>
          </a:endParaRPr>
        </a:p>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结构与功能</a:t>
          </a:r>
        </a:p>
      </dsp:txBody>
      <dsp:txXfrm>
        <a:off x="1660955" y="911419"/>
        <a:ext cx="2045817" cy="644426"/>
      </dsp:txXfrm>
    </dsp:sp>
    <dsp:sp modelId="{593C3DA7-4AE4-42B8-8A3E-AC75BB737767}">
      <dsp:nvSpPr>
        <dsp:cNvPr id="0" name=""/>
        <dsp:cNvSpPr/>
      </dsp:nvSpPr>
      <dsp:spPr>
        <a:xfrm>
          <a:off x="1660955" y="1820259"/>
          <a:ext cx="2045817" cy="64442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宋体" panose="02010600030101010101" pitchFamily="2" charset="-122"/>
              <a:ea typeface="宋体" panose="02010600030101010101" pitchFamily="2" charset="-122"/>
            </a:rPr>
            <a:t>Scikit-learn</a:t>
          </a:r>
          <a:r>
            <a:rPr lang="zh-CN" sz="1400" kern="1200">
              <a:latin typeface="宋体" panose="02010600030101010101" pitchFamily="2" charset="-122"/>
              <a:ea typeface="宋体" panose="02010600030101010101" pitchFamily="2" charset="-122"/>
            </a:rPr>
            <a:t>包</a:t>
          </a:r>
          <a:r>
            <a:rPr lang="zh-CN" altLang="en-US" sz="1400" kern="1200">
              <a:latin typeface="宋体" panose="02010600030101010101" pitchFamily="2" charset="-122"/>
              <a:ea typeface="宋体" panose="02010600030101010101" pitchFamily="2" charset="-122"/>
            </a:rPr>
            <a:t>的使用</a:t>
          </a:r>
        </a:p>
      </dsp:txBody>
      <dsp:txXfrm>
        <a:off x="1660955" y="1820259"/>
        <a:ext cx="2045817" cy="644426"/>
      </dsp:txXfrm>
    </dsp:sp>
    <dsp:sp modelId="{1851BA08-09E4-40C1-A662-8817721F14A0}">
      <dsp:nvSpPr>
        <dsp:cNvPr id="0" name=""/>
        <dsp:cNvSpPr/>
      </dsp:nvSpPr>
      <dsp:spPr>
        <a:xfrm>
          <a:off x="4129834" y="310260"/>
          <a:ext cx="1475045" cy="439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模块安装</a:t>
          </a:r>
        </a:p>
      </dsp:txBody>
      <dsp:txXfrm>
        <a:off x="4129834" y="310260"/>
        <a:ext cx="1475045" cy="439927"/>
      </dsp:txXfrm>
    </dsp:sp>
    <dsp:sp modelId="{06E9FD27-755C-46FC-9430-B6BBEBA6EB52}">
      <dsp:nvSpPr>
        <dsp:cNvPr id="0" name=""/>
        <dsp:cNvSpPr/>
      </dsp:nvSpPr>
      <dsp:spPr>
        <a:xfrm>
          <a:off x="4129834" y="1014601"/>
          <a:ext cx="1475045" cy="439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分类器选择</a:t>
          </a:r>
        </a:p>
      </dsp:txBody>
      <dsp:txXfrm>
        <a:off x="4129834" y="1014601"/>
        <a:ext cx="1475045" cy="439927"/>
      </dsp:txXfrm>
    </dsp:sp>
    <dsp:sp modelId="{5D8C3DAD-D60C-46EE-9F33-A72E3D12C741}">
      <dsp:nvSpPr>
        <dsp:cNvPr id="0" name=""/>
        <dsp:cNvSpPr/>
      </dsp:nvSpPr>
      <dsp:spPr>
        <a:xfrm>
          <a:off x="4129834" y="1718941"/>
          <a:ext cx="1475045" cy="6439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训练集与测试集</a:t>
          </a:r>
          <a:endParaRPr lang="en-US" altLang="zh-CN" sz="1400" kern="1200">
            <a:latin typeface="宋体" panose="02010600030101010101" pitchFamily="2" charset="-122"/>
            <a:ea typeface="宋体" panose="02010600030101010101" pitchFamily="2" charset="-122"/>
          </a:endParaRPr>
        </a:p>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样本选择</a:t>
          </a:r>
        </a:p>
      </dsp:txBody>
      <dsp:txXfrm>
        <a:off x="4129834" y="1718941"/>
        <a:ext cx="1475045" cy="643916"/>
      </dsp:txXfrm>
    </dsp:sp>
    <dsp:sp modelId="{F216D70E-DC00-42CE-B092-5729DE14A4C5}">
      <dsp:nvSpPr>
        <dsp:cNvPr id="0" name=""/>
        <dsp:cNvSpPr/>
      </dsp:nvSpPr>
      <dsp:spPr>
        <a:xfrm>
          <a:off x="4129834" y="2627271"/>
          <a:ext cx="1475045" cy="6451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输出结果</a:t>
          </a:r>
          <a:endParaRPr lang="en-US" altLang="zh-CN" sz="1400" kern="1200">
            <a:latin typeface="宋体" panose="02010600030101010101" pitchFamily="2" charset="-122"/>
            <a:ea typeface="宋体" panose="02010600030101010101" pitchFamily="2" charset="-122"/>
          </a:endParaRPr>
        </a:p>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解读与分析</a:t>
          </a:r>
        </a:p>
      </dsp:txBody>
      <dsp:txXfrm>
        <a:off x="4129834" y="2627271"/>
        <a:ext cx="1475045" cy="645168"/>
      </dsp:txXfrm>
    </dsp:sp>
    <dsp:sp modelId="{7DE7ACE3-1703-4846-9834-CCCD4BDBF363}">
      <dsp:nvSpPr>
        <dsp:cNvPr id="0" name=""/>
        <dsp:cNvSpPr/>
      </dsp:nvSpPr>
      <dsp:spPr>
        <a:xfrm>
          <a:off x="4129834" y="3536853"/>
          <a:ext cx="1475045" cy="43783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latin typeface="宋体" panose="02010600030101010101" pitchFamily="2" charset="-122"/>
              <a:ea typeface="宋体" panose="02010600030101010101" pitchFamily="2" charset="-122"/>
            </a:rPr>
            <a:t>参数调优</a:t>
          </a:r>
        </a:p>
      </dsp:txBody>
      <dsp:txXfrm>
        <a:off x="4129834" y="3536853"/>
        <a:ext cx="1475045" cy="43783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63073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58742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8445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485721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74854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01434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376640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775520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115141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19680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064541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09271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169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97647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89756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46487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79360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1774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8016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22920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3600994"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房地产区域价格分析</a:t>
            </a:r>
          </a:p>
        </p:txBody>
      </p:sp>
      <p:cxnSp>
        <p:nvCxnSpPr>
          <p:cNvPr id="7" name="直接连接符 6"/>
          <p:cNvCxnSpPr/>
          <p:nvPr userDrawn="1"/>
        </p:nvCxnSpPr>
        <p:spPr>
          <a:xfrm flipV="1">
            <a:off x="269240" y="603929"/>
            <a:ext cx="3511466"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793080"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a:t>
            </a:r>
            <a:r>
              <a:rPr lang="en-US" altLang="zh-CN" sz="1800" dirty="0" err="1">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Scikit</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-Learn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简介</a:t>
            </a:r>
          </a:p>
        </p:txBody>
      </p:sp>
      <p:cxnSp>
        <p:nvCxnSpPr>
          <p:cNvPr id="7" name="直接连接符 6"/>
          <p:cNvCxnSpPr/>
          <p:nvPr/>
        </p:nvCxnSpPr>
        <p:spPr>
          <a:xfrm flipV="1">
            <a:off x="269240" y="603929"/>
            <a:ext cx="2789111"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4408907"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使用</a:t>
            </a:r>
            <a:r>
              <a:rPr lang="en-US" altLang="zh-CN" sz="1800" dirty="0" err="1">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Scikit</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-Learn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包进行数据挖掘</a:t>
            </a:r>
          </a:p>
        </p:txBody>
      </p:sp>
      <p:cxnSp>
        <p:nvCxnSpPr>
          <p:cNvPr id="7" name="直接连接符 6"/>
          <p:cNvCxnSpPr/>
          <p:nvPr userDrawn="1"/>
        </p:nvCxnSpPr>
        <p:spPr>
          <a:xfrm flipV="1">
            <a:off x="269240" y="603929"/>
            <a:ext cx="4404938"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cikit-learn.org/stable/install.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ikit-learn.org/stable/auto_examples/index.html#general-example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1.bin"/><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ikit-learn.org/stable/" TargetMode="External"/><Relationship Id="rId7"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图片 1050"/>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47140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396330"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第十二章</a:t>
              </a:r>
            </a:p>
          </p:txBody>
        </p:sp>
      </p:grpSp>
      <p:sp>
        <p:nvSpPr>
          <p:cNvPr id="20" name="矩形 259"/>
          <p:cNvSpPr>
            <a:spLocks noChangeArrowheads="1"/>
          </p:cNvSpPr>
          <p:nvPr/>
        </p:nvSpPr>
        <p:spPr bwMode="auto">
          <a:xfrm>
            <a:off x="468338" y="2019995"/>
            <a:ext cx="39455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使用</a:t>
            </a:r>
            <a:r>
              <a:rPr lang="en-US" altLang="zh-CN" sz="3600" b="1" dirty="0" err="1">
                <a:solidFill>
                  <a:schemeClr val="accent1"/>
                </a:solidFill>
                <a:latin typeface="黑体" panose="02010609060101010101" charset="-122"/>
                <a:ea typeface="黑体" panose="02010609060101010101" charset="-122"/>
                <a:cs typeface="Arial" panose="020B0604020202020204" pitchFamily="34" charset="0"/>
              </a:rPr>
              <a:t>Scikit</a:t>
            </a:r>
            <a:r>
              <a:rPr lang="en-US" altLang="zh-CN" sz="3600" b="1" dirty="0">
                <a:solidFill>
                  <a:schemeClr val="accent1"/>
                </a:solidFill>
                <a:latin typeface="黑体" panose="02010609060101010101" charset="-122"/>
                <a:ea typeface="黑体" panose="02010609060101010101" charset="-122"/>
                <a:cs typeface="Arial" panose="020B0604020202020204" pitchFamily="34" charset="0"/>
              </a:rPr>
              <a:t>-Learn</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包进行数据挖掘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4078039"/>
          </a:xfrm>
          <a:prstGeom prst="rect">
            <a:avLst/>
          </a:prstGeom>
          <a:noFill/>
        </p:spPr>
        <p:txBody>
          <a:bodyPr wrap="square" rtlCol="0" anchor="t">
            <a:spAutoFit/>
          </a:bodyPr>
          <a:lstStyle/>
          <a:p>
            <a:pPr>
              <a:spcBef>
                <a:spcPts val="600"/>
              </a:spcBef>
              <a:buSzPct val="75000"/>
            </a:pPr>
            <a:r>
              <a:rPr lang="en-US" altLang="zh-CN" sz="2000" b="1" dirty="0" err="1"/>
              <a:t>Scikit</a:t>
            </a:r>
            <a:r>
              <a:rPr lang="en-US" altLang="zh-CN" sz="2000" b="1" dirty="0"/>
              <a:t>-Learn</a:t>
            </a:r>
            <a:r>
              <a:rPr lang="zh-CN" altLang="zh-CN" sz="2000" b="1" dirty="0"/>
              <a:t>安装</a:t>
            </a:r>
            <a:endParaRPr lang="en-US" altLang="zh-CN" sz="2000" b="1" dirty="0"/>
          </a:p>
          <a:p>
            <a:pPr marL="285750" indent="-285750" latinLnBrk="1">
              <a:spcBef>
                <a:spcPts val="600"/>
              </a:spcBef>
              <a:buSzPct val="75000"/>
              <a:buFont typeface="Wingdings" panose="05000000000000000000" pitchFamily="2" charset="2"/>
              <a:buChar char="l"/>
            </a:pPr>
            <a:r>
              <a:rPr lang="zh-CN" altLang="zh-CN" sz="2000" dirty="0"/>
              <a:t>使用</a:t>
            </a:r>
            <a:r>
              <a:rPr lang="en-US" altLang="zh-CN" sz="2000" dirty="0" err="1"/>
              <a:t>Scikit</a:t>
            </a:r>
            <a:r>
              <a:rPr lang="en-US" altLang="zh-CN" sz="2000" dirty="0"/>
              <a:t>-Learn</a:t>
            </a:r>
            <a:r>
              <a:rPr lang="zh-CN" altLang="zh-CN" sz="2000" dirty="0"/>
              <a:t>进行数据挖掘时需要</a:t>
            </a:r>
            <a:r>
              <a:rPr lang="en-US" altLang="zh-CN" sz="2000" dirty="0" err="1"/>
              <a:t>NumPy</a:t>
            </a:r>
            <a:r>
              <a:rPr lang="zh-CN" altLang="zh-CN" sz="2000" dirty="0"/>
              <a:t>和</a:t>
            </a:r>
            <a:r>
              <a:rPr lang="en-US" altLang="zh-CN" sz="2000" dirty="0" err="1"/>
              <a:t>SciPy</a:t>
            </a:r>
            <a:r>
              <a:rPr lang="zh-CN" altLang="zh-CN" sz="2000" dirty="0"/>
              <a:t>等包的支持，因此在安装</a:t>
            </a:r>
            <a:r>
              <a:rPr lang="en-US" altLang="zh-CN" sz="2000" dirty="0" err="1"/>
              <a:t>Scikit</a:t>
            </a:r>
            <a:r>
              <a:rPr lang="en-US" altLang="zh-CN" sz="2000" dirty="0"/>
              <a:t>-Learn</a:t>
            </a:r>
            <a:r>
              <a:rPr lang="zh-CN" altLang="zh-CN" sz="2000" dirty="0"/>
              <a:t>之前需要安装这些支持包。</a:t>
            </a:r>
            <a:endParaRPr lang="en-US" altLang="zh-CN" sz="2000" dirty="0"/>
          </a:p>
          <a:p>
            <a:pPr marL="285750" indent="-285750" latinLnBrk="1">
              <a:spcBef>
                <a:spcPts val="600"/>
              </a:spcBef>
              <a:buSzPct val="75000"/>
              <a:buFont typeface="Wingdings" panose="05000000000000000000" pitchFamily="2" charset="2"/>
              <a:buChar char="l"/>
            </a:pPr>
            <a:r>
              <a:rPr lang="zh-CN" altLang="zh-CN" sz="2000" dirty="0"/>
              <a:t>请读者通过网址</a:t>
            </a:r>
            <a:r>
              <a:rPr lang="en-US" altLang="zh-CN" sz="2000" dirty="0"/>
              <a:t>http://Scikit-Learn.org/stable/install.html</a:t>
            </a:r>
            <a:r>
              <a:rPr lang="zh-CN" altLang="zh-CN" sz="2000" dirty="0"/>
              <a:t>查看</a:t>
            </a:r>
            <a:r>
              <a:rPr lang="en-US" altLang="zh-CN" sz="2000" dirty="0" err="1"/>
              <a:t>Scikit</a:t>
            </a:r>
            <a:r>
              <a:rPr lang="en-US" altLang="zh-CN" sz="2000" dirty="0"/>
              <a:t>-Learn</a:t>
            </a:r>
            <a:r>
              <a:rPr lang="zh-CN" altLang="zh-CN" sz="2000" dirty="0"/>
              <a:t>的官方文档</a:t>
            </a:r>
            <a:r>
              <a:rPr lang="en-US" altLang="zh-CN" sz="2000" dirty="0"/>
              <a:t> </a:t>
            </a:r>
            <a:r>
              <a:rPr lang="en-US" altLang="zh-CN" sz="2000" dirty="0">
                <a:hlinkClick r:id="rId3"/>
              </a:rPr>
              <a:t> </a:t>
            </a:r>
            <a:r>
              <a:rPr lang="zh-CN" altLang="zh-CN" sz="2000" dirty="0"/>
              <a:t>，了解所需安装的支持包具体列表和教程。</a:t>
            </a:r>
            <a:endParaRPr lang="en-US" altLang="zh-CN" sz="2000" dirty="0"/>
          </a:p>
          <a:p>
            <a:pPr marL="285750" indent="-285750" latinLnBrk="1">
              <a:spcBef>
                <a:spcPts val="600"/>
              </a:spcBef>
              <a:buSzPct val="75000"/>
              <a:buFont typeface="Wingdings" panose="05000000000000000000" pitchFamily="2" charset="2"/>
              <a:buChar char="l"/>
            </a:pPr>
            <a:r>
              <a:rPr lang="zh-CN" altLang="zh-CN" sz="2000" dirty="0"/>
              <a:t>如果本机安装了</a:t>
            </a:r>
            <a:r>
              <a:rPr lang="en-US" altLang="zh-CN" sz="2000" dirty="0"/>
              <a:t>Anaconda</a:t>
            </a:r>
            <a:r>
              <a:rPr lang="zh-CN" altLang="zh-CN" sz="2000" dirty="0"/>
              <a:t>，则系统已默认安装好</a:t>
            </a:r>
            <a:r>
              <a:rPr lang="en-US" altLang="zh-CN" sz="2000" dirty="0" err="1"/>
              <a:t>Scikit</a:t>
            </a:r>
            <a:r>
              <a:rPr lang="en-US" altLang="zh-CN" sz="2000" dirty="0"/>
              <a:t>-Learn</a:t>
            </a:r>
            <a:r>
              <a:rPr lang="zh-CN" altLang="zh-CN" sz="2000" dirty="0"/>
              <a:t>相关的包。</a:t>
            </a:r>
            <a:endParaRPr lang="en-US" altLang="zh-CN" sz="2000" dirty="0"/>
          </a:p>
          <a:p>
            <a:pPr marL="285750" indent="-285750" latinLnBrk="1">
              <a:spcBef>
                <a:spcPts val="600"/>
              </a:spcBef>
              <a:buSzPct val="75000"/>
              <a:buFont typeface="Wingdings" panose="05000000000000000000" pitchFamily="2" charset="2"/>
              <a:buChar char="l"/>
            </a:pPr>
            <a:r>
              <a:rPr lang="zh-CN" altLang="zh-CN" sz="2000" dirty="0"/>
              <a:t>如果本机安装的是</a:t>
            </a:r>
            <a:r>
              <a:rPr lang="en-US" altLang="zh-CN" sz="2000" dirty="0" err="1"/>
              <a:t>Miniconda</a:t>
            </a:r>
            <a:r>
              <a:rPr lang="zh-CN" altLang="zh-CN" sz="2000" dirty="0"/>
              <a:t>，则用户需要运行以下命令来完成</a:t>
            </a:r>
            <a:r>
              <a:rPr lang="en-US" altLang="zh-CN" sz="2000" dirty="0" err="1"/>
              <a:t>Scikit</a:t>
            </a:r>
            <a:r>
              <a:rPr lang="en-US" altLang="zh-CN" sz="2000" dirty="0"/>
              <a:t>-Learn</a:t>
            </a:r>
            <a:r>
              <a:rPr lang="zh-CN" altLang="zh-CN" sz="2000" dirty="0"/>
              <a:t>的安装：</a:t>
            </a:r>
          </a:p>
          <a:p>
            <a:pPr latinLnBrk="1">
              <a:spcBef>
                <a:spcPts val="600"/>
              </a:spcBef>
            </a:pPr>
            <a:r>
              <a:rPr lang="en-US" altLang="zh-CN" sz="2400" dirty="0">
                <a:solidFill>
                  <a:srgbClr val="FF0000"/>
                </a:solidFill>
              </a:rPr>
              <a:t>    </a:t>
            </a:r>
            <a:r>
              <a:rPr lang="en-US" altLang="zh-CN" sz="2400" dirty="0" err="1">
                <a:solidFill>
                  <a:srgbClr val="FF0000"/>
                </a:solidFill>
              </a:rPr>
              <a:t>conda</a:t>
            </a:r>
            <a:r>
              <a:rPr lang="en-US" altLang="zh-CN" sz="2400" dirty="0">
                <a:solidFill>
                  <a:srgbClr val="FF0000"/>
                </a:solidFill>
              </a:rPr>
              <a:t> install </a:t>
            </a:r>
            <a:r>
              <a:rPr lang="en-US" altLang="zh-CN" sz="2400" dirty="0" err="1">
                <a:solidFill>
                  <a:srgbClr val="FF0000"/>
                </a:solidFill>
              </a:rPr>
              <a:t>Scikit</a:t>
            </a:r>
            <a:r>
              <a:rPr lang="en-US" altLang="zh-CN" sz="2400" dirty="0">
                <a:solidFill>
                  <a:srgbClr val="FF0000"/>
                </a:solidFill>
              </a:rPr>
              <a:t>-Learn </a:t>
            </a:r>
            <a:endParaRPr lang="zh-CN" altLang="zh-CN" sz="2400" dirty="0">
              <a:solidFill>
                <a:srgbClr val="FF0000"/>
              </a:solidFill>
            </a:endParaRPr>
          </a:p>
          <a:p>
            <a:pPr marL="34290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078914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568952" cy="178510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另外，</a:t>
            </a:r>
            <a:r>
              <a:rPr lang="zh-CN" altLang="zh-CN" sz="2000" dirty="0"/>
              <a:t>通过</a:t>
            </a:r>
            <a:r>
              <a:rPr lang="en-US" altLang="zh-CN" sz="2000" dirty="0" err="1"/>
              <a:t>Jupyter</a:t>
            </a:r>
            <a:r>
              <a:rPr lang="en-US" altLang="zh-CN" sz="2000" dirty="0"/>
              <a:t> Notebook</a:t>
            </a:r>
            <a:r>
              <a:rPr lang="zh-CN" altLang="zh-CN" sz="2000" dirty="0"/>
              <a:t>工具也可运行</a:t>
            </a:r>
            <a:r>
              <a:rPr lang="en-US" altLang="zh-CN" sz="2000" dirty="0" err="1"/>
              <a:t>Scikit</a:t>
            </a:r>
            <a:r>
              <a:rPr lang="en-US" altLang="zh-CN" sz="2000" dirty="0"/>
              <a:t>-Learn</a:t>
            </a:r>
            <a:r>
              <a:rPr lang="zh-CN" altLang="zh-CN" sz="2000" dirty="0"/>
              <a:t>样例。</a:t>
            </a:r>
            <a:endParaRPr lang="en-US" altLang="zh-CN" sz="2000" dirty="0"/>
          </a:p>
          <a:p>
            <a:pPr marL="342900" indent="-342900">
              <a:spcBef>
                <a:spcPts val="600"/>
              </a:spcBef>
              <a:buSzPct val="75000"/>
              <a:buFont typeface="Wingdings" panose="05000000000000000000" pitchFamily="2" charset="2"/>
              <a:buChar char="l"/>
            </a:pPr>
            <a:r>
              <a:rPr lang="zh-CN" altLang="zh-CN" sz="2000" dirty="0"/>
              <a:t>先从官方提供的样例库（</a:t>
            </a:r>
            <a:r>
              <a:rPr lang="en-US" altLang="zh-CN" sz="1100" u="sng" dirty="0">
                <a:hlinkClick r:id="rId3"/>
              </a:rPr>
              <a:t>http://Scikit-Learn.org/stable/auto_examples/index.html#general-examples</a:t>
            </a:r>
            <a:r>
              <a:rPr lang="zh-CN" altLang="zh-CN" sz="2000" dirty="0"/>
              <a:t>）中选择一个样例</a:t>
            </a:r>
            <a:r>
              <a:rPr lang="zh-CN" altLang="en-US" sz="2000" dirty="0"/>
              <a:t>，</a:t>
            </a:r>
            <a:r>
              <a:rPr lang="zh-CN" altLang="zh-CN" sz="2000" dirty="0"/>
              <a:t>在该页面中下载其</a:t>
            </a:r>
            <a:r>
              <a:rPr lang="en-US" altLang="zh-CN" sz="2000" dirty="0"/>
              <a:t>Python</a:t>
            </a:r>
            <a:r>
              <a:rPr lang="zh-CN" altLang="zh-CN" sz="2000" dirty="0"/>
              <a:t>源码或者</a:t>
            </a:r>
            <a:r>
              <a:rPr lang="en-US" altLang="zh-CN" sz="2000" dirty="0" err="1"/>
              <a:t>IPython</a:t>
            </a:r>
            <a:r>
              <a:rPr lang="en-US" altLang="zh-CN" sz="2000" dirty="0"/>
              <a:t> notebook</a:t>
            </a:r>
            <a:r>
              <a:rPr lang="zh-CN" altLang="zh-CN" sz="2000" dirty="0"/>
              <a:t>文件，将这些下载好的文件置于</a:t>
            </a:r>
            <a:r>
              <a:rPr lang="en-US" altLang="zh-CN" sz="2000" dirty="0" err="1"/>
              <a:t>Jupyter</a:t>
            </a:r>
            <a:r>
              <a:rPr lang="en-US" altLang="zh-CN" sz="2000" dirty="0"/>
              <a:t> Notebook</a:t>
            </a:r>
            <a:r>
              <a:rPr lang="zh-CN" altLang="zh-CN" sz="2000" dirty="0"/>
              <a:t>运行就可以看到样例的结果。</a:t>
            </a:r>
          </a:p>
          <a:p>
            <a:pPr marL="342900" indent="-342900">
              <a:spcBef>
                <a:spcPts val="600"/>
              </a:spcBef>
              <a:buSzPct val="75000"/>
              <a:buFont typeface="Wingdings" panose="05000000000000000000" pitchFamily="2" charset="2"/>
              <a:buChar char="l"/>
            </a:pP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1963463514"/>
              </p:ext>
            </p:extLst>
          </p:nvPr>
        </p:nvGraphicFramePr>
        <p:xfrm>
          <a:off x="778526" y="2356520"/>
          <a:ext cx="7754708" cy="2520280"/>
        </p:xfrm>
        <a:graphic>
          <a:graphicData uri="http://schemas.openxmlformats.org/presentationml/2006/ole">
            <mc:AlternateContent xmlns:mc="http://schemas.openxmlformats.org/markup-compatibility/2006">
              <mc:Choice xmlns:v="urn:schemas-microsoft-com:vml" Requires="v">
                <p:oleObj r:id="rId4" imgW="16799760" imgH="5447520" progId="">
                  <p:embed/>
                </p:oleObj>
              </mc:Choice>
              <mc:Fallback>
                <p:oleObj r:id="rId4" imgW="16799760" imgH="5447520" progId="">
                  <p:embed/>
                  <p:pic>
                    <p:nvPicPr>
                      <p:cNvPr id="0" name=""/>
                      <p:cNvPicPr/>
                      <p:nvPr/>
                    </p:nvPicPr>
                    <p:blipFill>
                      <a:blip r:embed="rId5"/>
                      <a:stretch>
                        <a:fillRect/>
                      </a:stretch>
                    </p:blipFill>
                    <p:spPr>
                      <a:xfrm>
                        <a:off x="778526" y="2356520"/>
                        <a:ext cx="7754708" cy="2520280"/>
                      </a:xfrm>
                      <a:prstGeom prst="rect">
                        <a:avLst/>
                      </a:prstGeom>
                    </p:spPr>
                  </p:pic>
                </p:oleObj>
              </mc:Fallback>
            </mc:AlternateContent>
          </a:graphicData>
        </a:graphic>
      </p:graphicFrame>
    </p:spTree>
    <p:extLst>
      <p:ext uri="{BB962C8B-B14F-4D97-AF65-F5344CB8AC3E}">
        <p14:creationId xmlns:p14="http://schemas.microsoft.com/office/powerpoint/2010/main" val="136611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708698" y="1852464"/>
            <a:ext cx="5040560" cy="1323439"/>
          </a:xfrm>
          <a:prstGeom prst="rect">
            <a:avLst/>
          </a:prstGeom>
          <a:noFill/>
        </p:spPr>
        <p:txBody>
          <a:bodyPr wrap="square" rtlCol="0">
            <a:spAutoFit/>
          </a:bodyPr>
          <a:lstStyle/>
          <a:p>
            <a:pPr algn="ctr"/>
            <a:r>
              <a:rPr lang="zh-CN" altLang="en-US" sz="4000" b="1" spc="300" dirty="0">
                <a:solidFill>
                  <a:schemeClr val="accent1"/>
                </a:solidFill>
                <a:latin typeface="黑体" panose="02010609060101010101" charset="-122"/>
                <a:ea typeface="黑体" panose="02010609060101010101" charset="-122"/>
              </a:rPr>
              <a:t>使用</a:t>
            </a:r>
            <a:r>
              <a:rPr lang="en-US" altLang="zh-CN" sz="4000" b="1" spc="300" dirty="0" err="1">
                <a:solidFill>
                  <a:schemeClr val="accent1"/>
                </a:solidFill>
                <a:latin typeface="黑体" panose="02010609060101010101" charset="-122"/>
                <a:ea typeface="黑体" panose="02010609060101010101" charset="-122"/>
              </a:rPr>
              <a:t>Scikit</a:t>
            </a:r>
            <a:r>
              <a:rPr lang="en-US" altLang="zh-CN" sz="4000" b="1" spc="300" dirty="0">
                <a:solidFill>
                  <a:schemeClr val="accent1"/>
                </a:solidFill>
                <a:latin typeface="黑体" panose="02010609060101010101" charset="-122"/>
                <a:ea typeface="黑体" panose="02010609060101010101" charset="-122"/>
              </a:rPr>
              <a:t>-Learn</a:t>
            </a:r>
            <a:r>
              <a:rPr lang="zh-CN" altLang="en-US" sz="4000" b="1" spc="300" dirty="0">
                <a:solidFill>
                  <a:schemeClr val="accent1"/>
                </a:solidFill>
                <a:latin typeface="黑体" panose="02010609060101010101" charset="-122"/>
                <a:ea typeface="黑体" panose="02010609060101010101" charset="-122"/>
              </a:rPr>
              <a:t>包进行数据挖掘</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31873"/>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数据挖掘的基本流程</a:t>
            </a:r>
            <a:r>
              <a:rPr lang="zh-CN" altLang="en-US" sz="2000" dirty="0"/>
              <a:t>：</a:t>
            </a:r>
            <a:endParaRPr lang="en-US" altLang="zh-CN" sz="2000" dirty="0"/>
          </a:p>
          <a:p>
            <a:pPr marL="342900" indent="-342900" latinLnBrk="1">
              <a:spcBef>
                <a:spcPts val="600"/>
              </a:spcBef>
              <a:buFont typeface="+mj-lt"/>
              <a:buAutoNum type="arabicPeriod"/>
            </a:pPr>
            <a:r>
              <a:rPr lang="en-US" altLang="zh-CN" dirty="0"/>
              <a:t>Look at the big picture</a:t>
            </a:r>
            <a:r>
              <a:rPr lang="zh-CN" altLang="zh-CN" dirty="0"/>
              <a:t>：进行整体宏观考察，确定项目需求、目标和整体路径。</a:t>
            </a:r>
          </a:p>
          <a:p>
            <a:pPr marL="342900" indent="-342900" latinLnBrk="1">
              <a:spcBef>
                <a:spcPts val="600"/>
              </a:spcBef>
              <a:buFont typeface="+mj-lt"/>
              <a:buAutoNum type="arabicPeriod"/>
            </a:pPr>
            <a:r>
              <a:rPr lang="en-US" altLang="zh-CN" dirty="0"/>
              <a:t>Get the data</a:t>
            </a:r>
            <a:r>
              <a:rPr lang="zh-CN" altLang="zh-CN" dirty="0"/>
              <a:t>：获取数据，可能来自于已有数据，也可能需要重新采集。</a:t>
            </a:r>
          </a:p>
          <a:p>
            <a:pPr marL="342900" indent="-342900" latinLnBrk="1">
              <a:spcBef>
                <a:spcPts val="600"/>
              </a:spcBef>
              <a:buFont typeface="+mj-lt"/>
              <a:buAutoNum type="arabicPeriod"/>
            </a:pPr>
            <a:r>
              <a:rPr lang="en-US" altLang="zh-CN" dirty="0"/>
              <a:t>Discover and visualize the data to gain insights</a:t>
            </a:r>
            <a:r>
              <a:rPr lang="zh-CN" altLang="zh-CN" dirty="0"/>
              <a:t>：借助图表深入发现了解数据，可以通过</a:t>
            </a:r>
            <a:r>
              <a:rPr lang="en-US" altLang="zh-CN" dirty="0"/>
              <a:t>Pandas</a:t>
            </a:r>
            <a:r>
              <a:rPr lang="zh-CN" altLang="zh-CN" dirty="0"/>
              <a:t>读入数据文件，借助</a:t>
            </a:r>
            <a:r>
              <a:rPr lang="en-US" altLang="zh-CN" dirty="0" err="1"/>
              <a:t>Matplotlib</a:t>
            </a:r>
            <a:r>
              <a:rPr lang="zh-CN" altLang="zh-CN" dirty="0"/>
              <a:t>或者</a:t>
            </a:r>
            <a:r>
              <a:rPr lang="en-US" altLang="zh-CN" dirty="0" err="1"/>
              <a:t>Seaborn</a:t>
            </a:r>
            <a:r>
              <a:rPr lang="zh-CN" altLang="zh-CN" dirty="0"/>
              <a:t>绘制图表。</a:t>
            </a:r>
          </a:p>
          <a:p>
            <a:pPr marL="342900" indent="-342900" latinLnBrk="1">
              <a:spcBef>
                <a:spcPts val="600"/>
              </a:spcBef>
              <a:buFont typeface="+mj-lt"/>
              <a:buAutoNum type="arabicPeriod"/>
            </a:pPr>
            <a:r>
              <a:rPr lang="en-US" altLang="zh-CN" dirty="0"/>
              <a:t>Prepare the data for Machine Learning algorithms</a:t>
            </a:r>
            <a:r>
              <a:rPr lang="zh-CN" altLang="zh-CN" dirty="0"/>
              <a:t>：进行数据整理（填充缺失值、处理异常</a:t>
            </a:r>
            <a:r>
              <a:rPr lang="en-US" altLang="zh-CN" dirty="0"/>
              <a:t>/</a:t>
            </a:r>
            <a:r>
              <a:rPr lang="zh-CN" altLang="zh-CN" dirty="0"/>
              <a:t>离群值、非数值型转换为数值型等）、属性选择（发现属性之间的相关性，进行重点分析，还可以通过丢弃非相关</a:t>
            </a:r>
            <a:r>
              <a:rPr lang="en-US" altLang="zh-CN" dirty="0"/>
              <a:t>/</a:t>
            </a:r>
            <a:r>
              <a:rPr lang="zh-CN" altLang="zh-CN" dirty="0"/>
              <a:t>弱相关属性，降低计算工作量）、训练集</a:t>
            </a:r>
            <a:r>
              <a:rPr lang="en-US" altLang="zh-CN" dirty="0"/>
              <a:t>/</a:t>
            </a:r>
            <a:r>
              <a:rPr lang="zh-CN" altLang="zh-CN" dirty="0"/>
              <a:t>测试集分离（选择部分数据用于训练算法模型，另一部分数据用于测试检查训练好的模型效果）等。</a:t>
            </a:r>
          </a:p>
          <a:p>
            <a:pPr marL="457200" indent="-457200">
              <a:spcBef>
                <a:spcPts val="600"/>
              </a:spcBef>
              <a:buSzPct val="75000"/>
              <a:buFont typeface="+mj-lt"/>
              <a:buAutoNum type="arabicPeriod"/>
            </a:pP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3016210"/>
          </a:xfrm>
          <a:prstGeom prst="rect">
            <a:avLst/>
          </a:prstGeom>
          <a:noFill/>
        </p:spPr>
        <p:txBody>
          <a:bodyPr wrap="square" rtlCol="0" anchor="t">
            <a:spAutoFit/>
          </a:bodyPr>
          <a:lstStyle/>
          <a:p>
            <a:pPr marL="342900" indent="-342900" latinLnBrk="1">
              <a:spcBef>
                <a:spcPts val="1200"/>
              </a:spcBef>
              <a:buFont typeface="+mj-lt"/>
              <a:buAutoNum type="arabicPeriod" startAt="5"/>
            </a:pPr>
            <a:r>
              <a:rPr lang="en-US" altLang="zh-CN" sz="2000" dirty="0"/>
              <a:t>Select a model and train it</a:t>
            </a:r>
            <a:r>
              <a:rPr lang="zh-CN" altLang="zh-CN" sz="2000" dirty="0"/>
              <a:t>：选择合适的数据挖掘模型，从各种数据挖掘算法中进行选择和尝试，并进行训练。</a:t>
            </a:r>
          </a:p>
          <a:p>
            <a:pPr marL="342900" indent="-342900" latinLnBrk="1">
              <a:spcBef>
                <a:spcPts val="1200"/>
              </a:spcBef>
              <a:buFont typeface="+mj-lt"/>
              <a:buAutoNum type="arabicPeriod" startAt="5"/>
            </a:pPr>
            <a:r>
              <a:rPr lang="en-US" altLang="zh-CN" sz="2000" dirty="0"/>
              <a:t>Fine-tune your model</a:t>
            </a:r>
            <a:r>
              <a:rPr lang="zh-CN" altLang="zh-CN" sz="2000" dirty="0"/>
              <a:t>：模型参数调优，进一步提升算法模型的效果。</a:t>
            </a:r>
          </a:p>
          <a:p>
            <a:pPr marL="342900" indent="-342900" latinLnBrk="1">
              <a:spcBef>
                <a:spcPts val="1200"/>
              </a:spcBef>
              <a:buFont typeface="+mj-lt"/>
              <a:buAutoNum type="arabicPeriod" startAt="5"/>
            </a:pPr>
            <a:r>
              <a:rPr lang="en-US" altLang="zh-CN" sz="2000" dirty="0"/>
              <a:t>Present your solution.</a:t>
            </a:r>
            <a:r>
              <a:rPr lang="zh-CN" altLang="zh-CN" sz="2000" dirty="0"/>
              <a:t>：提交解决方案。</a:t>
            </a:r>
          </a:p>
          <a:p>
            <a:pPr marL="342900" indent="-342900" latinLnBrk="1">
              <a:spcBef>
                <a:spcPts val="1200"/>
              </a:spcBef>
              <a:buFont typeface="+mj-lt"/>
              <a:buAutoNum type="arabicPeriod" startAt="5"/>
            </a:pPr>
            <a:r>
              <a:rPr lang="en-US" altLang="zh-CN" sz="2000" dirty="0"/>
              <a:t>Launch, monitor, and maintain your system</a:t>
            </a:r>
            <a:r>
              <a:rPr lang="zh-CN" altLang="zh-CN" sz="2000" dirty="0"/>
              <a:t>：发布、监控和维护系统。</a:t>
            </a:r>
          </a:p>
          <a:p>
            <a:pPr marL="457200" indent="-457200">
              <a:spcBef>
                <a:spcPts val="1200"/>
              </a:spcBef>
              <a:buSzPct val="75000"/>
              <a:buFont typeface="+mj-lt"/>
              <a:buAutoNum type="arabicPeriod" startAt="5"/>
            </a:pPr>
            <a:endParaRPr lang="en-US" altLang="zh-CN" sz="2000" dirty="0"/>
          </a:p>
          <a:p>
            <a:pPr marL="342900" lvl="0" indent="-342900">
              <a:spcBef>
                <a:spcPts val="1200"/>
              </a:spcBef>
              <a:buSzPct val="750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727386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31873"/>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err="1"/>
              <a:t>Scikit</a:t>
            </a:r>
            <a:r>
              <a:rPr lang="en-US" altLang="zh-CN" dirty="0"/>
              <a:t>-Learn</a:t>
            </a:r>
            <a:r>
              <a:rPr lang="zh-CN" altLang="zh-CN" dirty="0"/>
              <a:t>的主要模块</a:t>
            </a:r>
            <a:r>
              <a:rPr lang="zh-CN" altLang="en-US" sz="2000" dirty="0"/>
              <a:t>：</a:t>
            </a:r>
            <a:endParaRPr lang="en-US" altLang="zh-CN" sz="2000" dirty="0"/>
          </a:p>
          <a:p>
            <a:pPr marL="342900" indent="-342900" latinLnBrk="1">
              <a:spcBef>
                <a:spcPts val="600"/>
              </a:spcBef>
              <a:buFont typeface="+mj-lt"/>
              <a:buAutoNum type="arabicPeriod"/>
            </a:pPr>
            <a:r>
              <a:rPr lang="zh-CN" altLang="zh-CN" dirty="0"/>
              <a:t>预处理器（</a:t>
            </a:r>
            <a:r>
              <a:rPr lang="en-US" altLang="zh-CN" dirty="0" err="1"/>
              <a:t>sklearn</a:t>
            </a:r>
            <a:r>
              <a:rPr lang="en-US" altLang="zh-CN" dirty="0"/>
              <a:t> Prepressing</a:t>
            </a:r>
            <a:r>
              <a:rPr lang="zh-CN" altLang="zh-CN" dirty="0"/>
              <a:t>）：预处理主要分为规范化和编码，规范化主要包括最大最小值规范化（</a:t>
            </a:r>
            <a:r>
              <a:rPr lang="en-US" altLang="zh-CN" dirty="0" err="1"/>
              <a:t>MinMaxScaler</a:t>
            </a:r>
            <a:r>
              <a:rPr lang="zh-CN" altLang="zh-CN" dirty="0"/>
              <a:t>）、归一化（</a:t>
            </a:r>
            <a:r>
              <a:rPr lang="en-US" altLang="zh-CN" dirty="0"/>
              <a:t>Normalize</a:t>
            </a:r>
            <a:r>
              <a:rPr lang="zh-CN" altLang="zh-CN" dirty="0"/>
              <a:t>，使特征值和为</a:t>
            </a:r>
            <a:r>
              <a:rPr lang="en-US" altLang="zh-CN" dirty="0"/>
              <a:t>1</a:t>
            </a:r>
            <a:r>
              <a:rPr lang="zh-CN" altLang="zh-CN" dirty="0"/>
              <a:t>）和白化（</a:t>
            </a:r>
            <a:r>
              <a:rPr lang="en-US" altLang="zh-CN" dirty="0" err="1"/>
              <a:t>StandartScaler</a:t>
            </a:r>
            <a:r>
              <a:rPr lang="zh-CN" altLang="zh-CN" dirty="0"/>
              <a:t>，使特征值均值为</a:t>
            </a:r>
            <a:r>
              <a:rPr lang="en-US" altLang="zh-CN" dirty="0"/>
              <a:t>0</a:t>
            </a:r>
            <a:r>
              <a:rPr lang="zh-CN" altLang="zh-CN" dirty="0"/>
              <a:t>，方差为</a:t>
            </a:r>
            <a:r>
              <a:rPr lang="en-US" altLang="zh-CN" dirty="0"/>
              <a:t>1</a:t>
            </a:r>
            <a:r>
              <a:rPr lang="zh-CN" altLang="zh-CN" dirty="0"/>
              <a:t>）；编码主要包括</a:t>
            </a:r>
            <a:r>
              <a:rPr lang="en-US" altLang="zh-CN" dirty="0" err="1"/>
              <a:t>LabelEncoder</a:t>
            </a:r>
            <a:r>
              <a:rPr lang="zh-CN" altLang="zh-CN" dirty="0"/>
              <a:t>（字符串转化为整型）、</a:t>
            </a:r>
            <a:r>
              <a:rPr lang="en-US" altLang="zh-CN" dirty="0" err="1"/>
              <a:t>OneHotEncoder</a:t>
            </a:r>
            <a:r>
              <a:rPr lang="zh-CN" altLang="zh-CN" dirty="0"/>
              <a:t>（特征由一个二进制数字表示）、</a:t>
            </a:r>
            <a:r>
              <a:rPr lang="en-US" altLang="zh-CN" dirty="0" err="1"/>
              <a:t>Binarizer</a:t>
            </a:r>
            <a:r>
              <a:rPr lang="zh-CN" altLang="zh-CN" dirty="0"/>
              <a:t>（特征二值化）和</a:t>
            </a:r>
            <a:r>
              <a:rPr lang="en-US" altLang="zh-CN" dirty="0" err="1"/>
              <a:t>MultiLabelBinarizer</a:t>
            </a:r>
            <a:r>
              <a:rPr lang="zh-CN" altLang="zh-CN" dirty="0"/>
              <a:t>（多标签二值化）等。</a:t>
            </a:r>
          </a:p>
          <a:p>
            <a:pPr marL="342900" indent="-342900" latinLnBrk="1">
              <a:spcBef>
                <a:spcPts val="600"/>
              </a:spcBef>
              <a:buFont typeface="+mj-lt"/>
              <a:buAutoNum type="arabicPeriod"/>
            </a:pPr>
            <a:r>
              <a:rPr lang="zh-CN" altLang="zh-CN" dirty="0"/>
              <a:t>转换器（</a:t>
            </a:r>
            <a:r>
              <a:rPr lang="en-US" altLang="zh-CN" dirty="0"/>
              <a:t>Transformer</a:t>
            </a:r>
            <a:r>
              <a:rPr lang="zh-CN" altLang="zh-CN" dirty="0"/>
              <a:t>）：用于数据预处理和数据转换。</a:t>
            </a:r>
          </a:p>
          <a:p>
            <a:pPr marL="342900" indent="-342900" latinLnBrk="1">
              <a:spcBef>
                <a:spcPts val="600"/>
              </a:spcBef>
              <a:buFont typeface="+mj-lt"/>
              <a:buAutoNum type="arabicPeriod"/>
            </a:pPr>
            <a:r>
              <a:rPr lang="zh-CN" altLang="zh-CN" dirty="0"/>
              <a:t>估计器（</a:t>
            </a:r>
            <a:r>
              <a:rPr lang="en-US" altLang="zh-CN" dirty="0"/>
              <a:t>Estimator</a:t>
            </a:r>
            <a:r>
              <a:rPr lang="zh-CN" altLang="zh-CN" dirty="0"/>
              <a:t>）：估计器实际上就是封装成类的各种数据挖掘算法。每个算法都支持两个函数：</a:t>
            </a:r>
            <a:r>
              <a:rPr lang="en-US" altLang="zh-CN" dirty="0"/>
              <a:t>fit(</a:t>
            </a:r>
            <a:r>
              <a:rPr lang="en-US" altLang="zh-CN" dirty="0" err="1"/>
              <a:t>x,y</a:t>
            </a:r>
            <a:r>
              <a:rPr lang="en-US" altLang="zh-CN" dirty="0"/>
              <a:t>) </a:t>
            </a:r>
            <a:r>
              <a:rPr lang="zh-CN" altLang="zh-CN" dirty="0"/>
              <a:t>和</a:t>
            </a:r>
            <a:r>
              <a:rPr lang="en-US" altLang="zh-CN" dirty="0"/>
              <a:t> predict(x)</a:t>
            </a:r>
            <a:r>
              <a:rPr lang="zh-CN" altLang="zh-CN" dirty="0"/>
              <a:t>，分别用于训练和预测。以分类估计器为例，函数</a:t>
            </a:r>
            <a:r>
              <a:rPr lang="en-US" altLang="zh-CN" dirty="0"/>
              <a:t>fit(</a:t>
            </a:r>
            <a:r>
              <a:rPr lang="en-US" altLang="zh-CN" dirty="0" err="1"/>
              <a:t>x,y</a:t>
            </a:r>
            <a:r>
              <a:rPr lang="en-US" altLang="zh-CN" dirty="0"/>
              <a:t>)</a:t>
            </a:r>
            <a:r>
              <a:rPr lang="zh-CN" altLang="zh-CN" dirty="0"/>
              <a:t>中的</a:t>
            </a:r>
            <a:r>
              <a:rPr lang="en-US" altLang="zh-CN" dirty="0"/>
              <a:t>x</a:t>
            </a:r>
            <a:r>
              <a:rPr lang="zh-CN" altLang="zh-CN" dirty="0"/>
              <a:t>是训练集（没有分类标签），</a:t>
            </a:r>
            <a:r>
              <a:rPr lang="en-US" altLang="zh-CN" dirty="0"/>
              <a:t>y</a:t>
            </a:r>
            <a:r>
              <a:rPr lang="zh-CN" altLang="zh-CN" dirty="0"/>
              <a:t>则是</a:t>
            </a:r>
            <a:r>
              <a:rPr lang="en-US" altLang="zh-CN" dirty="0"/>
              <a:t>x</a:t>
            </a:r>
            <a:r>
              <a:rPr lang="zh-CN" altLang="zh-CN" dirty="0"/>
              <a:t>对应的分类标签，其参数格式均为</a:t>
            </a:r>
            <a:r>
              <a:rPr lang="en-US" altLang="zh-CN" dirty="0" err="1"/>
              <a:t>numpy</a:t>
            </a:r>
            <a:r>
              <a:rPr lang="zh-CN" altLang="zh-CN" dirty="0"/>
              <a:t>数组或类似格式。</a:t>
            </a:r>
          </a:p>
          <a:p>
            <a:pPr marL="342900" indent="-342900" latinLnBrk="1">
              <a:spcBef>
                <a:spcPts val="600"/>
              </a:spcBef>
              <a:buFont typeface="+mj-lt"/>
              <a:buAutoNum type="arabicPeriod"/>
            </a:pPr>
            <a:r>
              <a:rPr lang="zh-CN" altLang="zh-CN" dirty="0"/>
              <a:t>模型评估（度量），交叉验证：主要包含评分方法，性能度量，成对度量和距离计算等。</a:t>
            </a:r>
          </a:p>
        </p:txBody>
      </p:sp>
    </p:spTree>
    <p:extLst>
      <p:ext uri="{BB962C8B-B14F-4D97-AF65-F5344CB8AC3E}">
        <p14:creationId xmlns:p14="http://schemas.microsoft.com/office/powerpoint/2010/main" val="1862447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30162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12-1】</a:t>
            </a:r>
            <a:r>
              <a:rPr lang="zh-CN" altLang="en-US" sz="2000" dirty="0"/>
              <a:t>以</a:t>
            </a:r>
            <a:r>
              <a:rPr lang="en-US" altLang="zh-CN" sz="2000" dirty="0"/>
              <a:t>Iris</a:t>
            </a:r>
            <a:r>
              <a:rPr lang="zh-CN" altLang="en-US" sz="2000" dirty="0"/>
              <a:t>数据集（鸢尾花数据集）的分类为例介绍使用</a:t>
            </a:r>
            <a:r>
              <a:rPr lang="en-US" altLang="zh-CN" sz="2000" dirty="0" err="1"/>
              <a:t>Scikit</a:t>
            </a:r>
            <a:r>
              <a:rPr lang="en-US" altLang="zh-CN" sz="2000" dirty="0"/>
              <a:t>-Learn</a:t>
            </a:r>
            <a:r>
              <a:rPr lang="zh-CN" altLang="en-US" sz="2000" dirty="0"/>
              <a:t>完成数据挖掘工作的典型流程。</a:t>
            </a:r>
          </a:p>
          <a:p>
            <a:pPr marL="342900" indent="-342900">
              <a:spcBef>
                <a:spcPts val="600"/>
              </a:spcBef>
              <a:buSzPct val="75000"/>
              <a:buFont typeface="Wingdings" panose="05000000000000000000" pitchFamily="2" charset="2"/>
              <a:buChar char="l"/>
            </a:pPr>
            <a:r>
              <a:rPr lang="en-US" altLang="zh-CN" sz="2000" dirty="0"/>
              <a:t>Iris</a:t>
            </a:r>
            <a:r>
              <a:rPr lang="zh-CN" altLang="en-US" sz="2000" dirty="0"/>
              <a:t>数据集是一个常见的用于测试数据挖掘分类算法效果的数据集，</a:t>
            </a:r>
            <a:r>
              <a:rPr lang="en-US" altLang="zh-CN" sz="2000" dirty="0" err="1"/>
              <a:t>Scikit</a:t>
            </a:r>
            <a:r>
              <a:rPr lang="en-US" altLang="zh-CN" sz="2000" dirty="0"/>
              <a:t>-Learn</a:t>
            </a:r>
            <a:r>
              <a:rPr lang="zh-CN" altLang="en-US" sz="2000" dirty="0"/>
              <a:t>中可以直接使用</a:t>
            </a:r>
            <a:r>
              <a:rPr lang="en-US" altLang="zh-CN" sz="2000" dirty="0" err="1"/>
              <a:t>load_iris</a:t>
            </a:r>
            <a:r>
              <a:rPr lang="en-US" altLang="zh-CN" sz="2000" dirty="0"/>
              <a:t>()</a:t>
            </a:r>
            <a:r>
              <a:rPr lang="zh-CN" altLang="en-US" sz="2000" dirty="0"/>
              <a:t>载入这个数据集。</a:t>
            </a:r>
            <a:endParaRPr lang="en-US" altLang="zh-CN" sz="2000" dirty="0"/>
          </a:p>
          <a:p>
            <a:pPr marL="342900" indent="-342900">
              <a:spcBef>
                <a:spcPts val="600"/>
              </a:spcBef>
              <a:buSzPct val="75000"/>
              <a:buFont typeface="Wingdings" panose="05000000000000000000" pitchFamily="2" charset="2"/>
              <a:buChar char="l"/>
            </a:pPr>
            <a:r>
              <a:rPr lang="zh-CN" altLang="en-US" sz="2000" dirty="0"/>
              <a:t>该数据集一共有</a:t>
            </a:r>
            <a:r>
              <a:rPr lang="en-US" altLang="zh-CN" sz="2000" dirty="0"/>
              <a:t>150</a:t>
            </a:r>
            <a:r>
              <a:rPr lang="zh-CN" altLang="en-US" sz="2000" dirty="0"/>
              <a:t>行数据（</a:t>
            </a:r>
            <a:r>
              <a:rPr lang="en-US" altLang="zh-CN" sz="2000" dirty="0"/>
              <a:t>samples</a:t>
            </a:r>
            <a:r>
              <a:rPr lang="zh-CN" altLang="en-US" sz="2000" dirty="0"/>
              <a:t>），每行数据由</a:t>
            </a:r>
            <a:r>
              <a:rPr lang="en-US" altLang="zh-CN" sz="2000" dirty="0"/>
              <a:t>4</a:t>
            </a:r>
            <a:r>
              <a:rPr lang="zh-CN" altLang="en-US" sz="2000" dirty="0"/>
              <a:t>个特征和</a:t>
            </a:r>
            <a:r>
              <a:rPr lang="en-US" altLang="zh-CN" sz="2000" dirty="0"/>
              <a:t>1</a:t>
            </a:r>
            <a:r>
              <a:rPr lang="zh-CN" altLang="en-US" sz="2000" dirty="0"/>
              <a:t>个分类标签组成。</a:t>
            </a:r>
            <a:r>
              <a:rPr lang="en-US" altLang="zh-CN" sz="2000" dirty="0"/>
              <a:t>4</a:t>
            </a:r>
            <a:r>
              <a:rPr lang="zh-CN" altLang="en-US" sz="2000" dirty="0"/>
              <a:t>个特征分别是花萼片的长度、花萼片的宽度、花瓣的长度、花瓣的宽度；分类标签则记载了它的类属，即</a:t>
            </a:r>
            <a:r>
              <a:rPr lang="en-US" altLang="zh-CN" sz="2000" dirty="0"/>
              <a:t>Iris </a:t>
            </a:r>
            <a:r>
              <a:rPr lang="en-US" altLang="zh-CN" sz="2000" dirty="0" err="1"/>
              <a:t>Setosa</a:t>
            </a:r>
            <a:r>
              <a:rPr lang="zh-CN" altLang="en-US" sz="2000" dirty="0"/>
              <a:t>（山鸢尾）、</a:t>
            </a:r>
            <a:r>
              <a:rPr lang="en-US" altLang="zh-CN" sz="2000" dirty="0"/>
              <a:t>Iris </a:t>
            </a:r>
            <a:r>
              <a:rPr lang="en-US" altLang="zh-CN" sz="2000" dirty="0" err="1"/>
              <a:t>Versicolour</a:t>
            </a:r>
            <a:r>
              <a:rPr lang="zh-CN" altLang="en-US" sz="2000" dirty="0"/>
              <a:t>（杂色鸢尾），以及</a:t>
            </a:r>
            <a:r>
              <a:rPr lang="en-US" altLang="zh-CN" sz="2000" dirty="0"/>
              <a:t>Iris </a:t>
            </a:r>
            <a:r>
              <a:rPr lang="en-US" altLang="zh-CN" sz="2000" dirty="0" err="1"/>
              <a:t>Virginica</a:t>
            </a:r>
            <a:r>
              <a:rPr lang="zh-CN" altLang="en-US" sz="2000" dirty="0"/>
              <a:t>（维吉尼亚鸢尾）等。</a:t>
            </a:r>
            <a:endParaRPr lang="zh-CN" altLang="en-US" sz="2400" dirty="0"/>
          </a:p>
        </p:txBody>
      </p:sp>
    </p:spTree>
    <p:extLst>
      <p:ext uri="{BB962C8B-B14F-4D97-AF65-F5344CB8AC3E}">
        <p14:creationId xmlns:p14="http://schemas.microsoft.com/office/powerpoint/2010/main" val="1549243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Iris</a:t>
            </a:r>
            <a:r>
              <a:rPr lang="zh-CN" altLang="zh-CN" dirty="0"/>
              <a:t>数据</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3139453237"/>
              </p:ext>
            </p:extLst>
          </p:nvPr>
        </p:nvGraphicFramePr>
        <p:xfrm>
          <a:off x="756370" y="1276400"/>
          <a:ext cx="7416824" cy="3405001"/>
        </p:xfrm>
        <a:graphic>
          <a:graphicData uri="http://schemas.openxmlformats.org/drawingml/2006/table">
            <a:tbl>
              <a:tblPr firstRow="1" firstCol="1" bandRow="1">
                <a:tableStyleId>{5C22544A-7EE6-4342-B048-85BDC9FD1C3A}</a:tableStyleId>
              </a:tblPr>
              <a:tblGrid>
                <a:gridCol w="1657443">
                  <a:extLst>
                    <a:ext uri="{9D8B030D-6E8A-4147-A177-3AD203B41FA5}">
                      <a16:colId xmlns:a16="http://schemas.microsoft.com/office/drawing/2014/main" val="3434439164"/>
                    </a:ext>
                  </a:extLst>
                </a:gridCol>
                <a:gridCol w="1593087">
                  <a:extLst>
                    <a:ext uri="{9D8B030D-6E8A-4147-A177-3AD203B41FA5}">
                      <a16:colId xmlns:a16="http://schemas.microsoft.com/office/drawing/2014/main" val="3785391231"/>
                    </a:ext>
                  </a:extLst>
                </a:gridCol>
                <a:gridCol w="1531897">
                  <a:extLst>
                    <a:ext uri="{9D8B030D-6E8A-4147-A177-3AD203B41FA5}">
                      <a16:colId xmlns:a16="http://schemas.microsoft.com/office/drawing/2014/main" val="3116936275"/>
                    </a:ext>
                  </a:extLst>
                </a:gridCol>
                <a:gridCol w="1574096">
                  <a:extLst>
                    <a:ext uri="{9D8B030D-6E8A-4147-A177-3AD203B41FA5}">
                      <a16:colId xmlns:a16="http://schemas.microsoft.com/office/drawing/2014/main" val="3020775885"/>
                    </a:ext>
                  </a:extLst>
                </a:gridCol>
                <a:gridCol w="1060301">
                  <a:extLst>
                    <a:ext uri="{9D8B030D-6E8A-4147-A177-3AD203B41FA5}">
                      <a16:colId xmlns:a16="http://schemas.microsoft.com/office/drawing/2014/main" val="2465631029"/>
                    </a:ext>
                  </a:extLst>
                </a:gridCol>
              </a:tblGrid>
              <a:tr h="652780">
                <a:tc>
                  <a:txBody>
                    <a:bodyPr/>
                    <a:lstStyle/>
                    <a:p>
                      <a:pPr indent="127000" algn="ctr" latinLnBrk="0">
                        <a:lnSpc>
                          <a:spcPct val="150000"/>
                        </a:lnSpc>
                        <a:spcAft>
                          <a:spcPts val="0"/>
                        </a:spcAft>
                      </a:pPr>
                      <a:r>
                        <a:rPr lang="zh-CN" sz="1200" b="0" kern="100">
                          <a:effectLst/>
                        </a:rPr>
                        <a:t>萼片的长度</a:t>
                      </a:r>
                    </a:p>
                    <a:p>
                      <a:pPr indent="127000" algn="ctr" latinLnBrk="0">
                        <a:lnSpc>
                          <a:spcPct val="150000"/>
                        </a:lnSpc>
                        <a:spcAft>
                          <a:spcPts val="0"/>
                        </a:spcAft>
                      </a:pPr>
                      <a:r>
                        <a:rPr lang="en-US" sz="1200" b="0" kern="100">
                          <a:effectLst/>
                        </a:rPr>
                        <a:t>(Sepal Length)</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200" b="0" kern="100">
                          <a:effectLst/>
                        </a:rPr>
                        <a:t>萼片的宽度</a:t>
                      </a:r>
                    </a:p>
                    <a:p>
                      <a:pPr indent="127000" algn="ctr" latinLnBrk="0">
                        <a:lnSpc>
                          <a:spcPct val="150000"/>
                        </a:lnSpc>
                        <a:spcAft>
                          <a:spcPts val="0"/>
                        </a:spcAft>
                      </a:pPr>
                      <a:r>
                        <a:rPr lang="en-US" sz="1200" b="0" kern="100">
                          <a:effectLst/>
                        </a:rPr>
                        <a:t>(Sepal Width)</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200" b="0" kern="100">
                          <a:effectLst/>
                        </a:rPr>
                        <a:t>花瓣的长度</a:t>
                      </a:r>
                    </a:p>
                    <a:p>
                      <a:pPr indent="127000" algn="ctr" latinLnBrk="0">
                        <a:lnSpc>
                          <a:spcPct val="150000"/>
                        </a:lnSpc>
                        <a:spcAft>
                          <a:spcPts val="0"/>
                        </a:spcAft>
                      </a:pPr>
                      <a:r>
                        <a:rPr lang="en-US" sz="1200" b="0" kern="100">
                          <a:effectLst/>
                        </a:rPr>
                        <a:t>(Petal Length)</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200" b="0" kern="100">
                          <a:effectLst/>
                        </a:rPr>
                        <a:t>花瓣的宽度</a:t>
                      </a:r>
                    </a:p>
                    <a:p>
                      <a:pPr indent="127000" algn="ctr" latinLnBrk="0">
                        <a:lnSpc>
                          <a:spcPct val="150000"/>
                        </a:lnSpc>
                        <a:spcAft>
                          <a:spcPts val="0"/>
                        </a:spcAft>
                      </a:pPr>
                      <a:r>
                        <a:rPr lang="en-US" sz="1200" b="0" kern="100">
                          <a:effectLst/>
                        </a:rPr>
                        <a:t>(Petal Width)</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zh-CN" sz="1200" b="0" kern="100">
                          <a:effectLst/>
                        </a:rPr>
                        <a:t>类别</a:t>
                      </a:r>
                    </a:p>
                    <a:p>
                      <a:pPr marL="56515" indent="127000" algn="ctr" latinLnBrk="0">
                        <a:lnSpc>
                          <a:spcPct val="150000"/>
                        </a:lnSpc>
                        <a:spcAft>
                          <a:spcPts val="0"/>
                        </a:spcAft>
                      </a:pPr>
                      <a:r>
                        <a:rPr lang="en-US" sz="1200" b="0" kern="100">
                          <a:effectLst/>
                        </a:rPr>
                        <a:t>(Target)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064123146"/>
                  </a:ext>
                </a:extLst>
              </a:tr>
              <a:tr h="217593">
                <a:tc>
                  <a:txBody>
                    <a:bodyPr/>
                    <a:lstStyle/>
                    <a:p>
                      <a:pPr indent="127000" algn="ctr" latinLnBrk="0">
                        <a:lnSpc>
                          <a:spcPct val="150000"/>
                        </a:lnSpc>
                        <a:spcAft>
                          <a:spcPts val="0"/>
                        </a:spcAft>
                      </a:pPr>
                      <a:r>
                        <a:rPr lang="en-US" sz="1200" b="0" kern="100">
                          <a:effectLst/>
                        </a:rPr>
                        <a:t>4.8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0.3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setosa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13831832"/>
                  </a:ext>
                </a:extLst>
              </a:tr>
              <a:tr h="217593">
                <a:tc>
                  <a:txBody>
                    <a:bodyPr/>
                    <a:lstStyle/>
                    <a:p>
                      <a:pPr indent="127000" algn="ctr" latinLnBrk="0">
                        <a:lnSpc>
                          <a:spcPct val="150000"/>
                        </a:lnSpc>
                        <a:spcAft>
                          <a:spcPts val="0"/>
                        </a:spcAft>
                      </a:pPr>
                      <a:r>
                        <a:rPr lang="en-US" sz="1200" b="0" kern="100">
                          <a:effectLst/>
                        </a:rPr>
                        <a:t>5.1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0.2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setosa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30227024"/>
                  </a:ext>
                </a:extLst>
              </a:tr>
              <a:tr h="217593">
                <a:tc>
                  <a:txBody>
                    <a:bodyPr/>
                    <a:lstStyle/>
                    <a:p>
                      <a:pPr indent="127000" algn="ctr" latinLnBrk="0">
                        <a:lnSpc>
                          <a:spcPct val="150000"/>
                        </a:lnSpc>
                        <a:spcAft>
                          <a:spcPts val="0"/>
                        </a:spcAft>
                      </a:pPr>
                      <a:r>
                        <a:rPr lang="en-US" sz="1200" b="0" kern="100">
                          <a:effectLst/>
                        </a:rPr>
                        <a:t>4.6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0.2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setosa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34711304"/>
                  </a:ext>
                </a:extLst>
              </a:tr>
              <a:tr h="217593">
                <a:tc>
                  <a:txBody>
                    <a:bodyPr/>
                    <a:lstStyle/>
                    <a:p>
                      <a:pPr indent="127000" algn="ctr" latinLnBrk="0">
                        <a:lnSpc>
                          <a:spcPct val="150000"/>
                        </a:lnSpc>
                        <a:spcAft>
                          <a:spcPts val="0"/>
                        </a:spcAft>
                      </a:pPr>
                      <a:r>
                        <a:rPr lang="en-US" sz="1200" b="0" kern="100">
                          <a:effectLst/>
                        </a:rPr>
                        <a:t>5.3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0.2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setosa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586455787"/>
                  </a:ext>
                </a:extLst>
              </a:tr>
              <a:tr h="217593">
                <a:tc>
                  <a:txBody>
                    <a:bodyPr/>
                    <a:lstStyle/>
                    <a:p>
                      <a:pPr indent="127000" algn="ctr" latinLnBrk="0">
                        <a:lnSpc>
                          <a:spcPct val="150000"/>
                        </a:lnSpc>
                        <a:spcAft>
                          <a:spcPts val="0"/>
                        </a:spcAft>
                      </a:pPr>
                      <a:r>
                        <a:rPr lang="en-US" sz="1200" b="0" kern="100">
                          <a:effectLst/>
                        </a:rPr>
                        <a:t>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0.2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setosa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858551272"/>
                  </a:ext>
                </a:extLst>
              </a:tr>
              <a:tr h="217593">
                <a:tc>
                  <a:txBody>
                    <a:bodyPr/>
                    <a:lstStyle/>
                    <a:p>
                      <a:pPr indent="127000" algn="ctr" latinLnBrk="0">
                        <a:lnSpc>
                          <a:spcPct val="150000"/>
                        </a:lnSpc>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13640228"/>
                  </a:ext>
                </a:extLst>
              </a:tr>
              <a:tr h="435187">
                <a:tc>
                  <a:txBody>
                    <a:bodyPr/>
                    <a:lstStyle/>
                    <a:p>
                      <a:pPr indent="127000" algn="ctr" latinLnBrk="0">
                        <a:lnSpc>
                          <a:spcPct val="150000"/>
                        </a:lnSpc>
                        <a:spcAft>
                          <a:spcPts val="0"/>
                        </a:spcAft>
                      </a:pPr>
                      <a:r>
                        <a:rPr lang="en-US" sz="1200" b="0" kern="100">
                          <a:effectLst/>
                        </a:rPr>
                        <a:t>6.5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5.2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virginica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72086701"/>
                  </a:ext>
                </a:extLst>
              </a:tr>
              <a:tr h="435187">
                <a:tc>
                  <a:txBody>
                    <a:bodyPr/>
                    <a:lstStyle/>
                    <a:p>
                      <a:pPr indent="127000" algn="ctr" latinLnBrk="0">
                        <a:lnSpc>
                          <a:spcPct val="150000"/>
                        </a:lnSpc>
                        <a:spcAft>
                          <a:spcPts val="0"/>
                        </a:spcAft>
                      </a:pPr>
                      <a:r>
                        <a:rPr lang="en-US" sz="1200" b="0" kern="100">
                          <a:effectLst/>
                        </a:rPr>
                        <a:t>6.2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5.4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2.3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a:effectLst/>
                        </a:rPr>
                        <a:t>virginica</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982404380"/>
                  </a:ext>
                </a:extLst>
              </a:tr>
              <a:tr h="435187">
                <a:tc>
                  <a:txBody>
                    <a:bodyPr/>
                    <a:lstStyle/>
                    <a:p>
                      <a:pPr indent="127000" algn="ctr" latinLnBrk="0">
                        <a:lnSpc>
                          <a:spcPct val="150000"/>
                        </a:lnSpc>
                        <a:spcAft>
                          <a:spcPts val="0"/>
                        </a:spcAft>
                      </a:pPr>
                      <a:r>
                        <a:rPr lang="en-US" sz="1200" b="0" kern="100">
                          <a:effectLst/>
                        </a:rPr>
                        <a:t>5.9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1270" indent="127000" algn="ctr" latinLnBrk="0">
                        <a:lnSpc>
                          <a:spcPct val="150000"/>
                        </a:lnSpc>
                        <a:spcAft>
                          <a:spcPts val="0"/>
                        </a:spcAft>
                      </a:pPr>
                      <a:r>
                        <a:rPr lang="en-US" sz="1200" b="0" kern="100">
                          <a:effectLst/>
                        </a:rPr>
                        <a:t>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5.1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200" b="0" kern="100">
                          <a:effectLst/>
                        </a:rPr>
                        <a:t>1.8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56515" indent="127000" algn="ctr" latinLnBrk="0">
                        <a:lnSpc>
                          <a:spcPct val="150000"/>
                        </a:lnSpc>
                        <a:spcAft>
                          <a:spcPts val="0"/>
                        </a:spcAft>
                      </a:pPr>
                      <a:r>
                        <a:rPr lang="en-US" sz="1200" b="0" kern="100" dirty="0" err="1">
                          <a:effectLst/>
                        </a:rPr>
                        <a:t>virginica</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624332529"/>
                  </a:ext>
                </a:extLst>
              </a:tr>
            </a:tbl>
          </a:graphicData>
        </a:graphic>
      </p:graphicFrame>
    </p:spTree>
    <p:extLst>
      <p:ext uri="{BB962C8B-B14F-4D97-AF65-F5344CB8AC3E}">
        <p14:creationId xmlns:p14="http://schemas.microsoft.com/office/powerpoint/2010/main" val="408657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Python</a:t>
            </a:r>
            <a:r>
              <a:rPr lang="zh-CN" altLang="en-US" sz="2000" dirty="0"/>
              <a:t>程序：</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1060347437"/>
              </p:ext>
            </p:extLst>
          </p:nvPr>
        </p:nvGraphicFramePr>
        <p:xfrm>
          <a:off x="684362" y="1276400"/>
          <a:ext cx="5331147" cy="3539102"/>
        </p:xfrm>
        <a:graphic>
          <a:graphicData uri="http://schemas.openxmlformats.org/presentationml/2006/ole">
            <mc:AlternateContent xmlns:mc="http://schemas.openxmlformats.org/markup-compatibility/2006">
              <mc:Choice xmlns:v="urn:schemas-microsoft-com:vml" Requires="v">
                <p:oleObj r:id="rId3" imgW="8990280" imgH="5955480" progId="">
                  <p:embed/>
                </p:oleObj>
              </mc:Choice>
              <mc:Fallback>
                <p:oleObj r:id="rId3" imgW="8990280" imgH="5955480" progId="">
                  <p:embed/>
                  <p:pic>
                    <p:nvPicPr>
                      <p:cNvPr id="0" name=""/>
                      <p:cNvPicPr/>
                      <p:nvPr/>
                    </p:nvPicPr>
                    <p:blipFill>
                      <a:blip r:embed="rId4"/>
                      <a:stretch>
                        <a:fillRect/>
                      </a:stretch>
                    </p:blipFill>
                    <p:spPr>
                      <a:xfrm>
                        <a:off x="684362" y="1276400"/>
                        <a:ext cx="5331147" cy="3539102"/>
                      </a:xfrm>
                      <a:prstGeom prst="rect">
                        <a:avLst/>
                      </a:prstGeom>
                    </p:spPr>
                  </p:pic>
                </p:oleObj>
              </mc:Fallback>
            </mc:AlternateContent>
          </a:graphicData>
        </a:graphic>
      </p:graphicFrame>
      <p:sp>
        <p:nvSpPr>
          <p:cNvPr id="5" name="矩形 4"/>
          <p:cNvSpPr/>
          <p:nvPr/>
        </p:nvSpPr>
        <p:spPr>
          <a:xfrm>
            <a:off x="6517010" y="2370486"/>
            <a:ext cx="1988852" cy="738664"/>
          </a:xfrm>
          <a:prstGeom prst="rect">
            <a:avLst/>
          </a:prstGeom>
          <a:solidFill>
            <a:schemeClr val="accent2"/>
          </a:solidFill>
        </p:spPr>
        <p:txBody>
          <a:bodyPr wrap="square">
            <a:spAutoFit/>
          </a:bodyPr>
          <a:lstStyle/>
          <a:p>
            <a:r>
              <a:rPr lang="zh-CN" altLang="en-US" sz="1400" dirty="0"/>
              <a:t>导入所需的模块</a:t>
            </a:r>
            <a:endParaRPr lang="en-US" altLang="zh-CN" sz="1400" dirty="0"/>
          </a:p>
          <a:p>
            <a:r>
              <a:rPr lang="zh-CN" altLang="en-US" sz="1400" dirty="0"/>
              <a:t>加载</a:t>
            </a:r>
            <a:r>
              <a:rPr lang="en-US" altLang="zh-CN" sz="1400" dirty="0"/>
              <a:t>Iris</a:t>
            </a:r>
            <a:r>
              <a:rPr lang="zh-CN" altLang="en-US" sz="1400" dirty="0"/>
              <a:t>数据</a:t>
            </a:r>
            <a:endParaRPr lang="en-US" altLang="zh-CN" sz="1400" dirty="0"/>
          </a:p>
          <a:p>
            <a:r>
              <a:rPr lang="zh-CN" altLang="en-US" sz="1400" dirty="0"/>
              <a:t>查看该数据集前</a:t>
            </a:r>
            <a:r>
              <a:rPr lang="en-US" altLang="zh-CN" sz="1400" dirty="0"/>
              <a:t>5</a:t>
            </a:r>
            <a:r>
              <a:rPr lang="zh-CN" altLang="en-US" sz="1400" dirty="0"/>
              <a:t>行</a:t>
            </a:r>
          </a:p>
        </p:txBody>
      </p:sp>
    </p:spTree>
    <p:extLst>
      <p:ext uri="{BB962C8B-B14F-4D97-AF65-F5344CB8AC3E}">
        <p14:creationId xmlns:p14="http://schemas.microsoft.com/office/powerpoint/2010/main" val="2054078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预处理阶段</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4" name="矩形 3"/>
          <p:cNvSpPr/>
          <p:nvPr/>
        </p:nvSpPr>
        <p:spPr>
          <a:xfrm>
            <a:off x="6517010" y="2370486"/>
            <a:ext cx="1988852" cy="307777"/>
          </a:xfrm>
          <a:prstGeom prst="rect">
            <a:avLst/>
          </a:prstGeom>
          <a:solidFill>
            <a:schemeClr val="accent2"/>
          </a:solidFill>
        </p:spPr>
        <p:txBody>
          <a:bodyPr wrap="square">
            <a:spAutoFit/>
          </a:bodyPr>
          <a:lstStyle/>
          <a:p>
            <a:r>
              <a:rPr lang="en-US" altLang="zh-CN" sz="1400" dirty="0"/>
              <a:t>Iris</a:t>
            </a:r>
            <a:r>
              <a:rPr lang="zh-CN" altLang="en-US" sz="1400" dirty="0"/>
              <a:t>数据集归一化处理</a:t>
            </a:r>
          </a:p>
        </p:txBody>
      </p:sp>
      <p:graphicFrame>
        <p:nvGraphicFramePr>
          <p:cNvPr id="2" name="对象 1"/>
          <p:cNvGraphicFramePr>
            <a:graphicFrameLocks noChangeAspect="1"/>
          </p:cNvGraphicFramePr>
          <p:nvPr>
            <p:extLst>
              <p:ext uri="{D42A27DB-BD31-4B8C-83A1-F6EECF244321}">
                <p14:modId xmlns:p14="http://schemas.microsoft.com/office/powerpoint/2010/main" val="1117699121"/>
              </p:ext>
            </p:extLst>
          </p:nvPr>
        </p:nvGraphicFramePr>
        <p:xfrm>
          <a:off x="540346" y="1348408"/>
          <a:ext cx="5663183" cy="3356872"/>
        </p:xfrm>
        <a:graphic>
          <a:graphicData uri="http://schemas.openxmlformats.org/presentationml/2006/ole">
            <mc:AlternateContent xmlns:mc="http://schemas.openxmlformats.org/markup-compatibility/2006">
              <mc:Choice xmlns:v="urn:schemas-microsoft-com:vml" Requires="v">
                <p:oleObj r:id="rId3" imgW="8723520" imgH="5155200" progId="">
                  <p:embed/>
                </p:oleObj>
              </mc:Choice>
              <mc:Fallback>
                <p:oleObj r:id="rId3" imgW="8723520" imgH="5155200" progId="">
                  <p:embed/>
                  <p:pic>
                    <p:nvPicPr>
                      <p:cNvPr id="0" name=""/>
                      <p:cNvPicPr/>
                      <p:nvPr/>
                    </p:nvPicPr>
                    <p:blipFill>
                      <a:blip r:embed="rId4"/>
                      <a:stretch>
                        <a:fillRect/>
                      </a:stretch>
                    </p:blipFill>
                    <p:spPr>
                      <a:xfrm>
                        <a:off x="540346" y="1348408"/>
                        <a:ext cx="5663183" cy="3356872"/>
                      </a:xfrm>
                      <a:prstGeom prst="rect">
                        <a:avLst/>
                      </a:prstGeom>
                    </p:spPr>
                  </p:pic>
                </p:oleObj>
              </mc:Fallback>
            </mc:AlternateContent>
          </a:graphicData>
        </a:graphic>
      </p:graphicFrame>
    </p:spTree>
    <p:extLst>
      <p:ext uri="{BB962C8B-B14F-4D97-AF65-F5344CB8AC3E}">
        <p14:creationId xmlns:p14="http://schemas.microsoft.com/office/powerpoint/2010/main" val="453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5" name="图示 14"/>
          <p:cNvGraphicFramePr/>
          <p:nvPr>
            <p:extLst>
              <p:ext uri="{D42A27DB-BD31-4B8C-83A1-F6EECF244321}">
                <p14:modId xmlns:p14="http://schemas.microsoft.com/office/powerpoint/2010/main" val="4237442971"/>
              </p:ext>
            </p:extLst>
          </p:nvPr>
        </p:nvGraphicFramePr>
        <p:xfrm>
          <a:off x="1139575" y="1043552"/>
          <a:ext cx="5776195" cy="397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训练集与测试集</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4" name="矩形 3"/>
          <p:cNvSpPr/>
          <p:nvPr/>
        </p:nvSpPr>
        <p:spPr>
          <a:xfrm>
            <a:off x="1742164" y="4138551"/>
            <a:ext cx="1988852" cy="307777"/>
          </a:xfrm>
          <a:prstGeom prst="rect">
            <a:avLst/>
          </a:prstGeom>
          <a:solidFill>
            <a:schemeClr val="accent2"/>
          </a:solidFill>
        </p:spPr>
        <p:txBody>
          <a:bodyPr wrap="square">
            <a:spAutoFit/>
          </a:bodyPr>
          <a:lstStyle/>
          <a:p>
            <a:pPr algn="ctr"/>
            <a:r>
              <a:rPr lang="zh-CN" altLang="en-US" sz="1400" dirty="0"/>
              <a:t>训练集与测试集</a:t>
            </a:r>
          </a:p>
        </p:txBody>
      </p:sp>
      <p:graphicFrame>
        <p:nvGraphicFramePr>
          <p:cNvPr id="2" name="对象 1"/>
          <p:cNvGraphicFramePr>
            <a:graphicFrameLocks noChangeAspect="1"/>
          </p:cNvGraphicFramePr>
          <p:nvPr>
            <p:extLst>
              <p:ext uri="{D42A27DB-BD31-4B8C-83A1-F6EECF244321}">
                <p14:modId xmlns:p14="http://schemas.microsoft.com/office/powerpoint/2010/main" val="1135704436"/>
              </p:ext>
            </p:extLst>
          </p:nvPr>
        </p:nvGraphicFramePr>
        <p:xfrm>
          <a:off x="40104" y="1291056"/>
          <a:ext cx="4824536" cy="2629153"/>
        </p:xfrm>
        <a:graphic>
          <a:graphicData uri="http://schemas.openxmlformats.org/presentationml/2006/ole">
            <mc:AlternateContent xmlns:mc="http://schemas.openxmlformats.org/markup-compatibility/2006">
              <mc:Choice xmlns:v="urn:schemas-microsoft-com:vml" Requires="v">
                <p:oleObj r:id="rId3" imgW="7504560" imgH="4088880" progId="">
                  <p:embed/>
                </p:oleObj>
              </mc:Choice>
              <mc:Fallback>
                <p:oleObj r:id="rId3" imgW="7504560" imgH="4088880" progId="">
                  <p:embed/>
                  <p:pic>
                    <p:nvPicPr>
                      <p:cNvPr id="0" name=""/>
                      <p:cNvPicPr/>
                      <p:nvPr/>
                    </p:nvPicPr>
                    <p:blipFill>
                      <a:blip r:embed="rId4"/>
                      <a:stretch>
                        <a:fillRect/>
                      </a:stretch>
                    </p:blipFill>
                    <p:spPr>
                      <a:xfrm>
                        <a:off x="40104" y="1291056"/>
                        <a:ext cx="4824536" cy="262915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83928289"/>
              </p:ext>
            </p:extLst>
          </p:nvPr>
        </p:nvGraphicFramePr>
        <p:xfrm>
          <a:off x="4932834" y="1618730"/>
          <a:ext cx="4125075" cy="3286645"/>
        </p:xfrm>
        <a:graphic>
          <a:graphicData uri="http://schemas.openxmlformats.org/presentationml/2006/ole">
            <mc:AlternateContent xmlns:mc="http://schemas.openxmlformats.org/markup-compatibility/2006">
              <mc:Choice xmlns:v="urn:schemas-microsoft-com:vml" Requires="v">
                <p:oleObj r:id="rId5" imgW="7771320" imgH="6184080" progId="">
                  <p:embed/>
                </p:oleObj>
              </mc:Choice>
              <mc:Fallback>
                <p:oleObj r:id="rId5" imgW="7771320" imgH="6184080" progId="">
                  <p:embed/>
                  <p:pic>
                    <p:nvPicPr>
                      <p:cNvPr id="0" name=""/>
                      <p:cNvPicPr/>
                      <p:nvPr/>
                    </p:nvPicPr>
                    <p:blipFill>
                      <a:blip r:embed="rId6"/>
                      <a:stretch>
                        <a:fillRect/>
                      </a:stretch>
                    </p:blipFill>
                    <p:spPr>
                      <a:xfrm>
                        <a:off x="4932834" y="1618730"/>
                        <a:ext cx="4125075" cy="3286645"/>
                      </a:xfrm>
                      <a:prstGeom prst="rect">
                        <a:avLst/>
                      </a:prstGeom>
                    </p:spPr>
                  </p:pic>
                </p:oleObj>
              </mc:Fallback>
            </mc:AlternateContent>
          </a:graphicData>
        </a:graphic>
      </p:graphicFrame>
      <p:sp>
        <p:nvSpPr>
          <p:cNvPr id="7" name="矩形 6"/>
          <p:cNvSpPr/>
          <p:nvPr/>
        </p:nvSpPr>
        <p:spPr>
          <a:xfrm>
            <a:off x="6445002" y="1201782"/>
            <a:ext cx="1988852" cy="307777"/>
          </a:xfrm>
          <a:prstGeom prst="rect">
            <a:avLst/>
          </a:prstGeom>
          <a:solidFill>
            <a:schemeClr val="accent2"/>
          </a:solidFill>
        </p:spPr>
        <p:txBody>
          <a:bodyPr wrap="square">
            <a:spAutoFit/>
          </a:bodyPr>
          <a:lstStyle/>
          <a:p>
            <a:pPr algn="ctr"/>
            <a:r>
              <a:rPr lang="zh-CN" altLang="en-US" sz="1400" dirty="0"/>
              <a:t>输出结果</a:t>
            </a:r>
          </a:p>
        </p:txBody>
      </p:sp>
    </p:spTree>
    <p:extLst>
      <p:ext uri="{BB962C8B-B14F-4D97-AF65-F5344CB8AC3E}">
        <p14:creationId xmlns:p14="http://schemas.microsoft.com/office/powerpoint/2010/main" val="48365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KNN</a:t>
            </a:r>
            <a:r>
              <a:rPr lang="zh-CN" altLang="zh-CN" dirty="0"/>
              <a:t>算法实</a:t>
            </a:r>
            <a:r>
              <a:rPr lang="zh-CN" altLang="en-US" dirty="0"/>
              <a:t>现</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sp>
        <p:nvSpPr>
          <p:cNvPr id="4" name="矩形 3"/>
          <p:cNvSpPr/>
          <p:nvPr/>
        </p:nvSpPr>
        <p:spPr>
          <a:xfrm>
            <a:off x="6098416" y="3179601"/>
            <a:ext cx="1988852" cy="1384995"/>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altLang="zh-CN" sz="1400" dirty="0"/>
              <a:t>Iris</a:t>
            </a:r>
            <a:r>
              <a:rPr lang="zh-CN" altLang="en-US" sz="1400" dirty="0"/>
              <a:t>测试集真实结果</a:t>
            </a:r>
            <a:endParaRPr lang="en-US" altLang="zh-CN" sz="1400" dirty="0"/>
          </a:p>
          <a:p>
            <a:pPr marL="285750" indent="-285750">
              <a:buFont typeface="Arial" panose="020B0604020202020204" pitchFamily="34" charset="0"/>
              <a:buChar char="•"/>
            </a:pPr>
            <a:r>
              <a:rPr lang="en-US" altLang="zh-CN" sz="1400" dirty="0"/>
              <a:t>Iris</a:t>
            </a:r>
            <a:r>
              <a:rPr lang="zh-CN" altLang="en-US" sz="1400" dirty="0"/>
              <a:t>测试集</a:t>
            </a:r>
            <a:r>
              <a:rPr lang="en-US" altLang="zh-CN" sz="1400" dirty="0"/>
              <a:t>KNN</a:t>
            </a:r>
            <a:r>
              <a:rPr lang="zh-CN" altLang="en-US" sz="1400" dirty="0"/>
              <a:t>算法预测结果</a:t>
            </a:r>
            <a:endParaRPr lang="en-US" altLang="zh-CN" sz="1400" dirty="0"/>
          </a:p>
          <a:p>
            <a:pPr marL="285750" indent="-285750">
              <a:buFont typeface="Arial" panose="020B0604020202020204" pitchFamily="34" charset="0"/>
              <a:buChar char="•"/>
            </a:pPr>
            <a:r>
              <a:rPr lang="zh-CN" altLang="en-US" sz="1400" dirty="0"/>
              <a:t>分类评估</a:t>
            </a:r>
            <a:endParaRPr lang="en-US" altLang="zh-CN" sz="1400" dirty="0"/>
          </a:p>
          <a:p>
            <a:pPr marL="285750" indent="-285750">
              <a:buFont typeface="Arial" panose="020B0604020202020204" pitchFamily="34" charset="0"/>
              <a:buChar char="•"/>
            </a:pPr>
            <a:r>
              <a:rPr lang="zh-CN" altLang="en-US" sz="1400" dirty="0"/>
              <a:t>准确率</a:t>
            </a:r>
            <a:r>
              <a:rPr lang="en-US" altLang="zh-CN" sz="1400" dirty="0"/>
              <a:t>Accuracy</a:t>
            </a:r>
            <a:r>
              <a:rPr lang="zh-CN" altLang="en-US" sz="1400" dirty="0"/>
              <a:t>：</a:t>
            </a:r>
            <a:r>
              <a:rPr lang="en-US" altLang="zh-CN" sz="1400" dirty="0"/>
              <a:t>97.4%</a:t>
            </a:r>
          </a:p>
        </p:txBody>
      </p:sp>
      <p:graphicFrame>
        <p:nvGraphicFramePr>
          <p:cNvPr id="2" name="对象 1"/>
          <p:cNvGraphicFramePr>
            <a:graphicFrameLocks noChangeAspect="1"/>
          </p:cNvGraphicFramePr>
          <p:nvPr>
            <p:extLst>
              <p:ext uri="{D42A27DB-BD31-4B8C-83A1-F6EECF244321}">
                <p14:modId xmlns:p14="http://schemas.microsoft.com/office/powerpoint/2010/main" val="3891231505"/>
              </p:ext>
            </p:extLst>
          </p:nvPr>
        </p:nvGraphicFramePr>
        <p:xfrm>
          <a:off x="612354" y="1201782"/>
          <a:ext cx="4578776" cy="3846468"/>
        </p:xfrm>
        <a:graphic>
          <a:graphicData uri="http://schemas.openxmlformats.org/presentationml/2006/ole">
            <mc:AlternateContent xmlns:mc="http://schemas.openxmlformats.org/markup-compatibility/2006">
              <mc:Choice xmlns:v="urn:schemas-microsoft-com:vml" Requires="v">
                <p:oleObj r:id="rId3" imgW="7822080" imgH="6552360" progId="">
                  <p:embed/>
                </p:oleObj>
              </mc:Choice>
              <mc:Fallback>
                <p:oleObj r:id="rId3" imgW="7822080" imgH="6552360" progId="">
                  <p:embed/>
                  <p:pic>
                    <p:nvPicPr>
                      <p:cNvPr id="0" name=""/>
                      <p:cNvPicPr/>
                      <p:nvPr/>
                    </p:nvPicPr>
                    <p:blipFill>
                      <a:blip r:embed="rId4"/>
                      <a:stretch>
                        <a:fillRect/>
                      </a:stretch>
                    </p:blipFill>
                    <p:spPr>
                      <a:xfrm>
                        <a:off x="612354" y="1201782"/>
                        <a:ext cx="4578776" cy="3846468"/>
                      </a:xfrm>
                      <a:prstGeom prst="rect">
                        <a:avLst/>
                      </a:prstGeom>
                    </p:spPr>
                  </p:pic>
                </p:oleObj>
              </mc:Fallback>
            </mc:AlternateContent>
          </a:graphicData>
        </a:graphic>
      </p:graphicFrame>
    </p:spTree>
    <p:extLst>
      <p:ext uri="{BB962C8B-B14F-4D97-AF65-F5344CB8AC3E}">
        <p14:creationId xmlns:p14="http://schemas.microsoft.com/office/powerpoint/2010/main" val="244267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算法比较</a:t>
            </a:r>
            <a:r>
              <a:rPr lang="zh-CN" altLang="en-US" sz="2000" dirty="0"/>
              <a:t>：</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4285047376"/>
              </p:ext>
            </p:extLst>
          </p:nvPr>
        </p:nvGraphicFramePr>
        <p:xfrm>
          <a:off x="396330" y="1204392"/>
          <a:ext cx="4541143" cy="3787142"/>
        </p:xfrm>
        <a:graphic>
          <a:graphicData uri="http://schemas.openxmlformats.org/presentationml/2006/ole">
            <mc:AlternateContent xmlns:mc="http://schemas.openxmlformats.org/markup-compatibility/2006">
              <mc:Choice xmlns:v="urn:schemas-microsoft-com:vml" Requires="v">
                <p:oleObj r:id="rId3" imgW="6704640" imgH="5574600" progId="">
                  <p:embed/>
                </p:oleObj>
              </mc:Choice>
              <mc:Fallback>
                <p:oleObj r:id="rId3" imgW="6704640" imgH="5574600" progId="">
                  <p:embed/>
                  <p:pic>
                    <p:nvPicPr>
                      <p:cNvPr id="0" name=""/>
                      <p:cNvPicPr/>
                      <p:nvPr/>
                    </p:nvPicPr>
                    <p:blipFill>
                      <a:blip r:embed="rId4"/>
                      <a:stretch>
                        <a:fillRect/>
                      </a:stretch>
                    </p:blipFill>
                    <p:spPr>
                      <a:xfrm>
                        <a:off x="396330" y="1204392"/>
                        <a:ext cx="4541143" cy="378714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90585534"/>
              </p:ext>
            </p:extLst>
          </p:nvPr>
        </p:nvGraphicFramePr>
        <p:xfrm>
          <a:off x="5148858" y="1210407"/>
          <a:ext cx="3900636" cy="2118239"/>
        </p:xfrm>
        <a:graphic>
          <a:graphicData uri="http://schemas.openxmlformats.org/presentationml/2006/ole">
            <mc:AlternateContent xmlns:mc="http://schemas.openxmlformats.org/markup-compatibility/2006">
              <mc:Choice xmlns:v="urn:schemas-microsoft-com:vml" Requires="v">
                <p:oleObj r:id="rId5" imgW="6361560" imgH="3453840" progId="">
                  <p:embed/>
                </p:oleObj>
              </mc:Choice>
              <mc:Fallback>
                <p:oleObj r:id="rId5" imgW="6361560" imgH="3453840" progId="">
                  <p:embed/>
                  <p:pic>
                    <p:nvPicPr>
                      <p:cNvPr id="0" name=""/>
                      <p:cNvPicPr/>
                      <p:nvPr/>
                    </p:nvPicPr>
                    <p:blipFill>
                      <a:blip r:embed="rId6"/>
                      <a:stretch>
                        <a:fillRect/>
                      </a:stretch>
                    </p:blipFill>
                    <p:spPr>
                      <a:xfrm>
                        <a:off x="5148858" y="1210407"/>
                        <a:ext cx="3900636" cy="2118239"/>
                      </a:xfrm>
                      <a:prstGeom prst="rect">
                        <a:avLst/>
                      </a:prstGeom>
                    </p:spPr>
                  </p:pic>
                </p:oleObj>
              </mc:Fallback>
            </mc:AlternateContent>
          </a:graphicData>
        </a:graphic>
      </p:graphicFrame>
      <p:sp>
        <p:nvSpPr>
          <p:cNvPr id="6" name="矩形 5"/>
          <p:cNvSpPr/>
          <p:nvPr/>
        </p:nvSpPr>
        <p:spPr>
          <a:xfrm>
            <a:off x="6060783" y="3788513"/>
            <a:ext cx="1988852" cy="954107"/>
          </a:xfrm>
          <a:prstGeom prst="rect">
            <a:avLst/>
          </a:prstGeom>
          <a:solidFill>
            <a:schemeClr val="accent2"/>
          </a:solidFill>
        </p:spPr>
        <p:txBody>
          <a:bodyPr wrap="square">
            <a:spAutoFit/>
          </a:bodyPr>
          <a:lstStyle/>
          <a:p>
            <a:r>
              <a:rPr lang="zh-CN" altLang="en-US" sz="1400" dirty="0"/>
              <a:t>用多种内置算法对以上数据进行了训练和测试，并输出它们的</a:t>
            </a:r>
            <a:r>
              <a:rPr lang="en-US" altLang="zh-CN" sz="1400" dirty="0"/>
              <a:t>Accuracy</a:t>
            </a:r>
            <a:r>
              <a:rPr lang="zh-CN" altLang="en-US" sz="1400" dirty="0"/>
              <a:t>指标。</a:t>
            </a:r>
            <a:endParaRPr lang="en-US" altLang="zh-CN" sz="1400" dirty="0"/>
          </a:p>
        </p:txBody>
      </p:sp>
    </p:spTree>
    <p:extLst>
      <p:ext uri="{BB962C8B-B14F-4D97-AF65-F5344CB8AC3E}">
        <p14:creationId xmlns:p14="http://schemas.microsoft.com/office/powerpoint/2010/main" val="2690992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输出结果：</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916486774"/>
              </p:ext>
            </p:extLst>
          </p:nvPr>
        </p:nvGraphicFramePr>
        <p:xfrm>
          <a:off x="2084504" y="854646"/>
          <a:ext cx="2766845" cy="4238178"/>
        </p:xfrm>
        <a:graphic>
          <a:graphicData uri="http://schemas.openxmlformats.org/presentationml/2006/ole">
            <mc:AlternateContent xmlns:mc="http://schemas.openxmlformats.org/markup-compatibility/2006">
              <mc:Choice xmlns:v="urn:schemas-microsoft-com:vml" Requires="v">
                <p:oleObj r:id="rId3" imgW="3783960" imgH="5777640" progId="">
                  <p:embed/>
                </p:oleObj>
              </mc:Choice>
              <mc:Fallback>
                <p:oleObj r:id="rId3" imgW="3783960" imgH="5777640" progId="">
                  <p:embed/>
                  <p:pic>
                    <p:nvPicPr>
                      <p:cNvPr id="0" name=""/>
                      <p:cNvPicPr/>
                      <p:nvPr/>
                    </p:nvPicPr>
                    <p:blipFill>
                      <a:blip r:embed="rId4"/>
                      <a:stretch>
                        <a:fillRect/>
                      </a:stretch>
                    </p:blipFill>
                    <p:spPr>
                      <a:xfrm>
                        <a:off x="2084504" y="854646"/>
                        <a:ext cx="2766845" cy="4238178"/>
                      </a:xfrm>
                      <a:prstGeom prst="rect">
                        <a:avLst/>
                      </a:prstGeom>
                    </p:spPr>
                  </p:pic>
                </p:oleObj>
              </mc:Fallback>
            </mc:AlternateContent>
          </a:graphicData>
        </a:graphic>
      </p:graphicFrame>
    </p:spTree>
    <p:extLst>
      <p:ext uri="{BB962C8B-B14F-4D97-AF65-F5344CB8AC3E}">
        <p14:creationId xmlns:p14="http://schemas.microsoft.com/office/powerpoint/2010/main" val="3888209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70816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案例：房地产区域价格分析</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通过抽样调查得到美国加利福利亚州的房屋价格数据（其部分数据如下表所示）。采集的字段包括房屋坐落区域经纬度、该区域的样本房屋使用年限中位数、样本房屋房间总数、样本房屋卧室总数、人口数量、样本户数、收入中位数、离海滩距离和样本房价中位数等。</a:t>
            </a:r>
          </a:p>
        </p:txBody>
      </p:sp>
      <p:graphicFrame>
        <p:nvGraphicFramePr>
          <p:cNvPr id="2" name="表格 1"/>
          <p:cNvGraphicFramePr>
            <a:graphicFrameLocks noGrp="1"/>
          </p:cNvGraphicFramePr>
          <p:nvPr>
            <p:extLst>
              <p:ext uri="{D42A27DB-BD31-4B8C-83A1-F6EECF244321}">
                <p14:modId xmlns:p14="http://schemas.microsoft.com/office/powerpoint/2010/main" val="680351102"/>
              </p:ext>
            </p:extLst>
          </p:nvPr>
        </p:nvGraphicFramePr>
        <p:xfrm>
          <a:off x="707695" y="2818307"/>
          <a:ext cx="7969554" cy="1745742"/>
        </p:xfrm>
        <a:graphic>
          <a:graphicData uri="http://schemas.openxmlformats.org/drawingml/2006/table">
            <a:tbl>
              <a:tblPr firstRow="1" firstCol="1" bandRow="1">
                <a:tableStyleId>{5C22544A-7EE6-4342-B048-85BDC9FD1C3A}</a:tableStyleId>
              </a:tblPr>
              <a:tblGrid>
                <a:gridCol w="970532">
                  <a:extLst>
                    <a:ext uri="{9D8B030D-6E8A-4147-A177-3AD203B41FA5}">
                      <a16:colId xmlns:a16="http://schemas.microsoft.com/office/drawing/2014/main" val="3177947812"/>
                    </a:ext>
                  </a:extLst>
                </a:gridCol>
                <a:gridCol w="695482">
                  <a:extLst>
                    <a:ext uri="{9D8B030D-6E8A-4147-A177-3AD203B41FA5}">
                      <a16:colId xmlns:a16="http://schemas.microsoft.com/office/drawing/2014/main" val="346354542"/>
                    </a:ext>
                  </a:extLst>
                </a:gridCol>
                <a:gridCol w="941061">
                  <a:extLst>
                    <a:ext uri="{9D8B030D-6E8A-4147-A177-3AD203B41FA5}">
                      <a16:colId xmlns:a16="http://schemas.microsoft.com/office/drawing/2014/main" val="1910605967"/>
                    </a:ext>
                  </a:extLst>
                </a:gridCol>
                <a:gridCol w="669942">
                  <a:extLst>
                    <a:ext uri="{9D8B030D-6E8A-4147-A177-3AD203B41FA5}">
                      <a16:colId xmlns:a16="http://schemas.microsoft.com/office/drawing/2014/main" val="2909479766"/>
                    </a:ext>
                  </a:extLst>
                </a:gridCol>
                <a:gridCol w="940079">
                  <a:extLst>
                    <a:ext uri="{9D8B030D-6E8A-4147-A177-3AD203B41FA5}">
                      <a16:colId xmlns:a16="http://schemas.microsoft.com/office/drawing/2014/main" val="2703342504"/>
                    </a:ext>
                  </a:extLst>
                </a:gridCol>
                <a:gridCol w="628684">
                  <a:extLst>
                    <a:ext uri="{9D8B030D-6E8A-4147-A177-3AD203B41FA5}">
                      <a16:colId xmlns:a16="http://schemas.microsoft.com/office/drawing/2014/main" val="957654078"/>
                    </a:ext>
                  </a:extLst>
                </a:gridCol>
                <a:gridCol w="670924">
                  <a:extLst>
                    <a:ext uri="{9D8B030D-6E8A-4147-A177-3AD203B41FA5}">
                      <a16:colId xmlns:a16="http://schemas.microsoft.com/office/drawing/2014/main" val="2047869465"/>
                    </a:ext>
                  </a:extLst>
                </a:gridCol>
                <a:gridCol w="814342">
                  <a:extLst>
                    <a:ext uri="{9D8B030D-6E8A-4147-A177-3AD203B41FA5}">
                      <a16:colId xmlns:a16="http://schemas.microsoft.com/office/drawing/2014/main" val="1364245950"/>
                    </a:ext>
                  </a:extLst>
                </a:gridCol>
                <a:gridCol w="824166">
                  <a:extLst>
                    <a:ext uri="{9D8B030D-6E8A-4147-A177-3AD203B41FA5}">
                      <a16:colId xmlns:a16="http://schemas.microsoft.com/office/drawing/2014/main" val="314683613"/>
                    </a:ext>
                  </a:extLst>
                </a:gridCol>
                <a:gridCol w="814342">
                  <a:extLst>
                    <a:ext uri="{9D8B030D-6E8A-4147-A177-3AD203B41FA5}">
                      <a16:colId xmlns:a16="http://schemas.microsoft.com/office/drawing/2014/main" val="509961632"/>
                    </a:ext>
                  </a:extLst>
                </a:gridCol>
              </a:tblGrid>
              <a:tr h="201295">
                <a:tc>
                  <a:txBody>
                    <a:bodyPr/>
                    <a:lstStyle/>
                    <a:p>
                      <a:pPr indent="127000" algn="ctr" latinLnBrk="0">
                        <a:lnSpc>
                          <a:spcPct val="150000"/>
                        </a:lnSpc>
                        <a:spcAft>
                          <a:spcPts val="0"/>
                        </a:spcAft>
                      </a:pPr>
                      <a:r>
                        <a:rPr lang="en-US" sz="1050" b="0" kern="0">
                          <a:effectLst/>
                        </a:rPr>
                        <a:t>longitude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latitude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housing_</a:t>
                      </a:r>
                      <a:endParaRPr lang="zh-CN" sz="1200" b="0" kern="100">
                        <a:effectLst/>
                      </a:endParaRPr>
                    </a:p>
                    <a:p>
                      <a:pPr indent="127000" algn="ctr" latinLnBrk="0">
                        <a:lnSpc>
                          <a:spcPct val="150000"/>
                        </a:lnSpc>
                        <a:spcAft>
                          <a:spcPts val="0"/>
                        </a:spcAft>
                      </a:pPr>
                      <a:r>
                        <a:rPr lang="en-US" sz="1050" b="0" kern="0">
                          <a:effectLst/>
                        </a:rPr>
                        <a:t>median_</a:t>
                      </a:r>
                      <a:endParaRPr lang="zh-CN" sz="1200" b="0" kern="100">
                        <a:effectLst/>
                      </a:endParaRPr>
                    </a:p>
                    <a:p>
                      <a:pPr indent="127000" algn="ctr" latinLnBrk="0">
                        <a:lnSpc>
                          <a:spcPct val="150000"/>
                        </a:lnSpc>
                        <a:spcAft>
                          <a:spcPts val="0"/>
                        </a:spcAft>
                      </a:pPr>
                      <a:r>
                        <a:rPr lang="en-US" sz="1050" b="0" kern="0">
                          <a:effectLst/>
                        </a:rPr>
                        <a:t>age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total_</a:t>
                      </a:r>
                      <a:endParaRPr lang="zh-CN" sz="1200" b="0" kern="100">
                        <a:effectLst/>
                      </a:endParaRPr>
                    </a:p>
                    <a:p>
                      <a:pPr indent="127000" algn="ctr" latinLnBrk="0">
                        <a:lnSpc>
                          <a:spcPct val="150000"/>
                        </a:lnSpc>
                        <a:spcAft>
                          <a:spcPts val="0"/>
                        </a:spcAft>
                      </a:pPr>
                      <a:r>
                        <a:rPr lang="en-US" sz="1050" b="0" kern="0">
                          <a:effectLst/>
                        </a:rPr>
                        <a:t>rooms</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total_</a:t>
                      </a:r>
                      <a:endParaRPr lang="zh-CN" sz="1200" b="0" kern="100">
                        <a:effectLst/>
                      </a:endParaRPr>
                    </a:p>
                    <a:p>
                      <a:pPr indent="127000" algn="ctr" latinLnBrk="0">
                        <a:lnSpc>
                          <a:spcPct val="150000"/>
                        </a:lnSpc>
                        <a:spcAft>
                          <a:spcPts val="0"/>
                        </a:spcAft>
                      </a:pPr>
                      <a:r>
                        <a:rPr lang="en-US" sz="1050" b="0" kern="0">
                          <a:effectLst/>
                        </a:rPr>
                        <a:t>bedrooms</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Popu</a:t>
                      </a:r>
                      <a:endParaRPr lang="zh-CN" sz="1200" b="0" kern="100">
                        <a:effectLst/>
                      </a:endParaRPr>
                    </a:p>
                    <a:p>
                      <a:pPr indent="127000" algn="ctr" latinLnBrk="0">
                        <a:lnSpc>
                          <a:spcPct val="150000"/>
                        </a:lnSpc>
                        <a:spcAft>
                          <a:spcPts val="0"/>
                        </a:spcAft>
                      </a:pPr>
                      <a:r>
                        <a:rPr lang="en-US" sz="1050" b="0" kern="0">
                          <a:effectLst/>
                        </a:rPr>
                        <a:t>lation</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House</a:t>
                      </a:r>
                      <a:endParaRPr lang="zh-CN" sz="1200" b="0" kern="100">
                        <a:effectLst/>
                      </a:endParaRPr>
                    </a:p>
                    <a:p>
                      <a:pPr indent="127000" algn="ctr" latinLnBrk="0">
                        <a:lnSpc>
                          <a:spcPct val="150000"/>
                        </a:lnSpc>
                        <a:spcAft>
                          <a:spcPts val="0"/>
                        </a:spcAft>
                      </a:pPr>
                      <a:r>
                        <a:rPr lang="en-US" sz="1050" b="0" kern="0">
                          <a:effectLst/>
                        </a:rPr>
                        <a:t>holds</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median_</a:t>
                      </a:r>
                      <a:endParaRPr lang="zh-CN" sz="1200" b="0" kern="100">
                        <a:effectLst/>
                      </a:endParaRPr>
                    </a:p>
                    <a:p>
                      <a:pPr indent="127000" algn="ctr" latinLnBrk="0">
                        <a:lnSpc>
                          <a:spcPct val="150000"/>
                        </a:lnSpc>
                        <a:spcAft>
                          <a:spcPts val="0"/>
                        </a:spcAft>
                      </a:pPr>
                      <a:r>
                        <a:rPr lang="en-US" sz="1050" b="0" kern="0">
                          <a:effectLst/>
                        </a:rPr>
                        <a:t>income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ocean_</a:t>
                      </a:r>
                      <a:endParaRPr lang="zh-CN" sz="1200" b="0" kern="100">
                        <a:effectLst/>
                      </a:endParaRPr>
                    </a:p>
                    <a:p>
                      <a:pPr indent="127000" algn="ctr" latinLnBrk="0">
                        <a:lnSpc>
                          <a:spcPct val="150000"/>
                        </a:lnSpc>
                        <a:spcAft>
                          <a:spcPts val="0"/>
                        </a:spcAft>
                      </a:pPr>
                      <a:r>
                        <a:rPr lang="en-US" sz="1050" b="0" kern="0">
                          <a:effectLst/>
                        </a:rPr>
                        <a:t>proximity</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median_</a:t>
                      </a:r>
                      <a:endParaRPr lang="zh-CN" sz="1200" b="0" kern="100">
                        <a:effectLst/>
                      </a:endParaRPr>
                    </a:p>
                    <a:p>
                      <a:pPr indent="127000" algn="ctr" latinLnBrk="0">
                        <a:lnSpc>
                          <a:spcPct val="150000"/>
                        </a:lnSpc>
                        <a:spcAft>
                          <a:spcPts val="0"/>
                        </a:spcAft>
                      </a:pPr>
                      <a:r>
                        <a:rPr lang="en-US" sz="1050" b="0" kern="0">
                          <a:effectLst/>
                        </a:rPr>
                        <a:t>house_</a:t>
                      </a:r>
                      <a:endParaRPr lang="zh-CN" sz="1200" b="0" kern="100">
                        <a:effectLst/>
                      </a:endParaRPr>
                    </a:p>
                    <a:p>
                      <a:pPr indent="127000" algn="ctr" latinLnBrk="0">
                        <a:lnSpc>
                          <a:spcPct val="150000"/>
                        </a:lnSpc>
                        <a:spcAft>
                          <a:spcPts val="0"/>
                        </a:spcAft>
                      </a:pPr>
                      <a:r>
                        <a:rPr lang="en-US" sz="1050" b="0" kern="0">
                          <a:effectLst/>
                        </a:rPr>
                        <a:t>value</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61109838"/>
                  </a:ext>
                </a:extLst>
              </a:tr>
              <a:tr h="201295">
                <a:tc>
                  <a:txBody>
                    <a:bodyPr/>
                    <a:lstStyle/>
                    <a:p>
                      <a:pPr indent="127000" algn="ctr" latinLnBrk="0">
                        <a:lnSpc>
                          <a:spcPct val="150000"/>
                        </a:lnSpc>
                        <a:spcAft>
                          <a:spcPts val="0"/>
                        </a:spcAft>
                      </a:pPr>
                      <a:r>
                        <a:rPr lang="en-US" sz="1050" b="0" kern="0">
                          <a:effectLst/>
                        </a:rPr>
                        <a:t>-122.23</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37.88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41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880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129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322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126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8.3252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800" b="0" kern="0">
                          <a:effectLst/>
                        </a:rPr>
                        <a:t>NEAR BAY</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452600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595580114"/>
                  </a:ext>
                </a:extLst>
              </a:tr>
              <a:tr h="201295">
                <a:tc>
                  <a:txBody>
                    <a:bodyPr/>
                    <a:lstStyle/>
                    <a:p>
                      <a:pPr indent="127000" algn="ctr" latinLnBrk="0">
                        <a:lnSpc>
                          <a:spcPct val="150000"/>
                        </a:lnSpc>
                        <a:spcAft>
                          <a:spcPts val="0"/>
                        </a:spcAft>
                      </a:pPr>
                      <a:r>
                        <a:rPr lang="en-US" sz="1050" b="0" kern="0">
                          <a:effectLst/>
                        </a:rPr>
                        <a:t>-122.22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37.86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21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7099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1106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2401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1138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8.3014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800" b="0" kern="0">
                          <a:effectLst/>
                        </a:rPr>
                        <a:t>NEAR BAY</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358500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52516409"/>
                  </a:ext>
                </a:extLst>
              </a:tr>
              <a:tr h="201295">
                <a:tc>
                  <a:txBody>
                    <a:bodyPr/>
                    <a:lstStyle/>
                    <a:p>
                      <a:pPr indent="127000" algn="ctr" latinLnBrk="0">
                        <a:lnSpc>
                          <a:spcPct val="150000"/>
                        </a:lnSpc>
                        <a:spcAft>
                          <a:spcPts val="0"/>
                        </a:spcAft>
                      </a:pPr>
                      <a:r>
                        <a:rPr lang="en-US" sz="1050" b="0" kern="0">
                          <a:effectLst/>
                        </a:rPr>
                        <a:t>-122.24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37.85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52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1467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190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496</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177</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7.2574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800" b="0" kern="0">
                          <a:effectLst/>
                        </a:rPr>
                        <a:t>NEAR BAY</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352100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33830315"/>
                  </a:ext>
                </a:extLst>
              </a:tr>
              <a:tr h="201295">
                <a:tc>
                  <a:txBody>
                    <a:bodyPr/>
                    <a:lstStyle/>
                    <a:p>
                      <a:pPr indent="127000" algn="ctr" latinLnBrk="0">
                        <a:lnSpc>
                          <a:spcPct val="150000"/>
                        </a:lnSpc>
                        <a:spcAft>
                          <a:spcPts val="0"/>
                        </a:spcAft>
                      </a:pPr>
                      <a:r>
                        <a:rPr lang="en-US" sz="1050" b="0" kern="0">
                          <a:effectLst/>
                        </a:rPr>
                        <a:t>-122.25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37.85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52</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1274</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235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558</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219</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5.6431</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800" b="0" kern="0">
                          <a:effectLst/>
                        </a:rPr>
                        <a:t>NEAR BAY</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b="0" kern="0">
                          <a:effectLst/>
                        </a:rPr>
                        <a:t>341300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49254797"/>
                  </a:ext>
                </a:extLst>
              </a:tr>
              <a:tr h="201295">
                <a:tc gridSpan="10">
                  <a:txBody>
                    <a:bodyPr/>
                    <a:lstStyle/>
                    <a:p>
                      <a:pPr indent="127000" algn="ctr" latinLnBrk="0">
                        <a:lnSpc>
                          <a:spcPct val="150000"/>
                        </a:lnSpc>
                        <a:spcAft>
                          <a:spcPts val="0"/>
                        </a:spcAft>
                      </a:pPr>
                      <a:r>
                        <a:rPr lang="en-US" sz="1050" b="0" kern="100" dirty="0">
                          <a:effectLst/>
                        </a:rPr>
                        <a:t>……</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59939769"/>
                  </a:ext>
                </a:extLst>
              </a:tr>
            </a:tbl>
          </a:graphicData>
        </a:graphic>
      </p:graphicFrame>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70788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12-2】</a:t>
            </a:r>
            <a:r>
              <a:rPr lang="zh-CN" altLang="en-US" sz="2000" dirty="0"/>
              <a:t>本案例的任务是使用</a:t>
            </a:r>
            <a:r>
              <a:rPr lang="en-US" altLang="zh-CN" sz="2000" dirty="0"/>
              <a:t>Python</a:t>
            </a:r>
            <a:r>
              <a:rPr lang="zh-CN" altLang="en-US" sz="2000" dirty="0"/>
              <a:t>数据挖掘工具实现一个能以前</a:t>
            </a:r>
            <a:r>
              <a:rPr lang="en-US" altLang="zh-CN" sz="2000" dirty="0"/>
              <a:t>9</a:t>
            </a:r>
            <a:r>
              <a:rPr lang="zh-CN" altLang="en-US" sz="2000" dirty="0"/>
              <a:t>列数据为输入，以</a:t>
            </a:r>
            <a:r>
              <a:rPr lang="en-US" altLang="zh-CN" sz="2000" dirty="0" err="1"/>
              <a:t>median_house_value</a:t>
            </a:r>
            <a:r>
              <a:rPr lang="zh-CN" altLang="en-US" sz="2000" dirty="0"/>
              <a:t>为预测目标输出的模型。</a:t>
            </a:r>
          </a:p>
        </p:txBody>
      </p:sp>
      <p:graphicFrame>
        <p:nvGraphicFramePr>
          <p:cNvPr id="2" name="对象 1"/>
          <p:cNvGraphicFramePr>
            <a:graphicFrameLocks noChangeAspect="1"/>
          </p:cNvGraphicFramePr>
          <p:nvPr>
            <p:extLst>
              <p:ext uri="{D42A27DB-BD31-4B8C-83A1-F6EECF244321}">
                <p14:modId xmlns:p14="http://schemas.microsoft.com/office/powerpoint/2010/main" val="1516418174"/>
              </p:ext>
            </p:extLst>
          </p:nvPr>
        </p:nvGraphicFramePr>
        <p:xfrm>
          <a:off x="286766" y="1551312"/>
          <a:ext cx="3591383" cy="3469504"/>
        </p:xfrm>
        <a:graphic>
          <a:graphicData uri="http://schemas.openxmlformats.org/presentationml/2006/ole">
            <mc:AlternateContent xmlns:mc="http://schemas.openxmlformats.org/markup-compatibility/2006">
              <mc:Choice xmlns:v="urn:schemas-microsoft-com:vml" Requires="v">
                <p:oleObj r:id="rId3" imgW="5587200" imgH="5383800" progId="">
                  <p:embed/>
                </p:oleObj>
              </mc:Choice>
              <mc:Fallback>
                <p:oleObj r:id="rId3" imgW="5587200" imgH="5383800" progId="">
                  <p:embed/>
                  <p:pic>
                    <p:nvPicPr>
                      <p:cNvPr id="0" name=""/>
                      <p:cNvPicPr/>
                      <p:nvPr/>
                    </p:nvPicPr>
                    <p:blipFill>
                      <a:blip r:embed="rId4"/>
                      <a:stretch>
                        <a:fillRect/>
                      </a:stretch>
                    </p:blipFill>
                    <p:spPr>
                      <a:xfrm>
                        <a:off x="286766" y="1551312"/>
                        <a:ext cx="3591383" cy="3469504"/>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76075971"/>
              </p:ext>
            </p:extLst>
          </p:nvPr>
        </p:nvGraphicFramePr>
        <p:xfrm>
          <a:off x="4161361" y="1578347"/>
          <a:ext cx="3075729" cy="3513037"/>
        </p:xfrm>
        <a:graphic>
          <a:graphicData uri="http://schemas.openxmlformats.org/presentationml/2006/ole">
            <mc:AlternateContent xmlns:mc="http://schemas.openxmlformats.org/markup-compatibility/2006">
              <mc:Choice xmlns:v="urn:schemas-microsoft-com:vml" Requires="v">
                <p:oleObj r:id="rId5" imgW="5333040" imgH="6082200" progId="">
                  <p:embed/>
                </p:oleObj>
              </mc:Choice>
              <mc:Fallback>
                <p:oleObj r:id="rId5" imgW="5333040" imgH="6082200" progId="">
                  <p:embed/>
                  <p:pic>
                    <p:nvPicPr>
                      <p:cNvPr id="0" name=""/>
                      <p:cNvPicPr/>
                      <p:nvPr/>
                    </p:nvPicPr>
                    <p:blipFill>
                      <a:blip r:embed="rId6"/>
                      <a:stretch>
                        <a:fillRect/>
                      </a:stretch>
                    </p:blipFill>
                    <p:spPr>
                      <a:xfrm>
                        <a:off x="4161361" y="1578347"/>
                        <a:ext cx="3075729" cy="3513037"/>
                      </a:xfrm>
                      <a:prstGeom prst="rect">
                        <a:avLst/>
                      </a:prstGeom>
                    </p:spPr>
                  </p:pic>
                </p:oleObj>
              </mc:Fallback>
            </mc:AlternateContent>
          </a:graphicData>
        </a:graphic>
      </p:graphicFrame>
    </p:spTree>
    <p:extLst>
      <p:ext uri="{BB962C8B-B14F-4D97-AF65-F5344CB8AC3E}">
        <p14:creationId xmlns:p14="http://schemas.microsoft.com/office/powerpoint/2010/main" val="495069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78483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输出结果：</a:t>
            </a:r>
            <a:endParaRPr lang="en-US" altLang="zh-CN" sz="2000" dirty="0"/>
          </a:p>
          <a:p>
            <a:pPr marL="342900" lvl="0" indent="-342900">
              <a:spcBef>
                <a:spcPts val="600"/>
              </a:spcBef>
              <a:buSzPct val="75000"/>
              <a:buFont typeface="Wingdings" panose="05000000000000000000" pitchFamily="2" charset="2"/>
              <a:buChar char="l"/>
            </a:pP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2386613637"/>
              </p:ext>
            </p:extLst>
          </p:nvPr>
        </p:nvGraphicFramePr>
        <p:xfrm>
          <a:off x="367702" y="1348408"/>
          <a:ext cx="3788172" cy="3669470"/>
        </p:xfrm>
        <a:graphic>
          <a:graphicData uri="http://schemas.openxmlformats.org/presentationml/2006/ole">
            <mc:AlternateContent xmlns:mc="http://schemas.openxmlformats.org/markup-compatibility/2006">
              <mc:Choice xmlns:v="urn:schemas-microsoft-com:vml" Requires="v">
                <p:oleObj r:id="rId3" imgW="5269680" imgH="5104440" progId="">
                  <p:embed/>
                </p:oleObj>
              </mc:Choice>
              <mc:Fallback>
                <p:oleObj r:id="rId3" imgW="5269680" imgH="5104440" progId="">
                  <p:embed/>
                  <p:pic>
                    <p:nvPicPr>
                      <p:cNvPr id="0" name=""/>
                      <p:cNvPicPr/>
                      <p:nvPr/>
                    </p:nvPicPr>
                    <p:blipFill>
                      <a:blip r:embed="rId4"/>
                      <a:stretch>
                        <a:fillRect/>
                      </a:stretch>
                    </p:blipFill>
                    <p:spPr>
                      <a:xfrm>
                        <a:off x="367702" y="1348408"/>
                        <a:ext cx="3788172" cy="366947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91427497"/>
              </p:ext>
            </p:extLst>
          </p:nvPr>
        </p:nvGraphicFramePr>
        <p:xfrm>
          <a:off x="4347086" y="1348408"/>
          <a:ext cx="3753997" cy="3684763"/>
        </p:xfrm>
        <a:graphic>
          <a:graphicData uri="http://schemas.openxmlformats.org/presentationml/2006/ole">
            <mc:AlternateContent xmlns:mc="http://schemas.openxmlformats.org/markup-compatibility/2006">
              <mc:Choice xmlns:v="urn:schemas-microsoft-com:vml" Requires="v">
                <p:oleObj r:id="rId5" imgW="6171120" imgH="6044400" progId="">
                  <p:embed/>
                </p:oleObj>
              </mc:Choice>
              <mc:Fallback>
                <p:oleObj r:id="rId5" imgW="6171120" imgH="6044400" progId="">
                  <p:embed/>
                  <p:pic>
                    <p:nvPicPr>
                      <p:cNvPr id="0" name=""/>
                      <p:cNvPicPr/>
                      <p:nvPr/>
                    </p:nvPicPr>
                    <p:blipFill>
                      <a:blip r:embed="rId6"/>
                      <a:stretch>
                        <a:fillRect/>
                      </a:stretch>
                    </p:blipFill>
                    <p:spPr>
                      <a:xfrm>
                        <a:off x="4347086" y="1348408"/>
                        <a:ext cx="3753997" cy="3684763"/>
                      </a:xfrm>
                      <a:prstGeom prst="rect">
                        <a:avLst/>
                      </a:prstGeom>
                    </p:spPr>
                  </p:pic>
                </p:oleObj>
              </mc:Fallback>
            </mc:AlternateContent>
          </a:graphicData>
        </a:graphic>
      </p:graphicFrame>
    </p:spTree>
    <p:extLst>
      <p:ext uri="{BB962C8B-B14F-4D97-AF65-F5344CB8AC3E}">
        <p14:creationId xmlns:p14="http://schemas.microsoft.com/office/powerpoint/2010/main" val="1127233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输出结果：</a:t>
            </a:r>
            <a:endParaRPr lang="en-US" altLang="zh-CN"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1998175327"/>
              </p:ext>
            </p:extLst>
          </p:nvPr>
        </p:nvGraphicFramePr>
        <p:xfrm>
          <a:off x="333621" y="1348408"/>
          <a:ext cx="5268342" cy="3460321"/>
        </p:xfrm>
        <a:graphic>
          <a:graphicData uri="http://schemas.openxmlformats.org/presentationml/2006/ole">
            <mc:AlternateContent xmlns:mc="http://schemas.openxmlformats.org/markup-compatibility/2006">
              <mc:Choice xmlns:v="urn:schemas-microsoft-com:vml" Requires="v">
                <p:oleObj r:id="rId3" imgW="6069600" imgH="3987000" progId="">
                  <p:embed/>
                </p:oleObj>
              </mc:Choice>
              <mc:Fallback>
                <p:oleObj r:id="rId3" imgW="6069600" imgH="3987000" progId="">
                  <p:embed/>
                  <p:pic>
                    <p:nvPicPr>
                      <p:cNvPr id="0" name=""/>
                      <p:cNvPicPr/>
                      <p:nvPr/>
                    </p:nvPicPr>
                    <p:blipFill>
                      <a:blip r:embed="rId4"/>
                      <a:stretch>
                        <a:fillRect/>
                      </a:stretch>
                    </p:blipFill>
                    <p:spPr>
                      <a:xfrm>
                        <a:off x="333621" y="1348408"/>
                        <a:ext cx="5268342" cy="3460321"/>
                      </a:xfrm>
                      <a:prstGeom prst="rect">
                        <a:avLst/>
                      </a:prstGeom>
                    </p:spPr>
                  </p:pic>
                </p:oleObj>
              </mc:Fallback>
            </mc:AlternateContent>
          </a:graphicData>
        </a:graphic>
      </p:graphicFrame>
      <p:sp>
        <p:nvSpPr>
          <p:cNvPr id="9" name="矩形 8"/>
          <p:cNvSpPr/>
          <p:nvPr/>
        </p:nvSpPr>
        <p:spPr>
          <a:xfrm>
            <a:off x="6208144" y="1570603"/>
            <a:ext cx="1988852" cy="2893100"/>
          </a:xfrm>
          <a:prstGeom prst="rect">
            <a:avLst/>
          </a:prstGeom>
          <a:solidFill>
            <a:schemeClr val="accent2"/>
          </a:solidFill>
        </p:spPr>
        <p:txBody>
          <a:bodyPr wrap="square">
            <a:spAutoFit/>
          </a:bodyPr>
          <a:lstStyle/>
          <a:p>
            <a:r>
              <a:rPr lang="zh-CN" altLang="en-US" sz="1400" dirty="0"/>
              <a:t>第</a:t>
            </a:r>
            <a:r>
              <a:rPr lang="en-US" altLang="zh-CN" sz="1400" dirty="0"/>
              <a:t>10-13</a:t>
            </a:r>
            <a:r>
              <a:rPr lang="zh-CN" altLang="en-US" sz="1400" dirty="0"/>
              <a:t>行检查是否存在缺失数据，并在第</a:t>
            </a:r>
            <a:r>
              <a:rPr lang="en-US" altLang="zh-CN" sz="1400" dirty="0"/>
              <a:t>25-28</a:t>
            </a:r>
            <a:r>
              <a:rPr lang="zh-CN" altLang="en-US" sz="1400" dirty="0"/>
              <a:t>行进行了中位数填充缺失值；第</a:t>
            </a:r>
            <a:r>
              <a:rPr lang="en-US" altLang="zh-CN" sz="1400" dirty="0"/>
              <a:t>15-17</a:t>
            </a:r>
            <a:r>
              <a:rPr lang="zh-CN" altLang="en-US" sz="1400" dirty="0"/>
              <a:t>行通过人工分析，舍去了冗余的数据列；第</a:t>
            </a:r>
            <a:r>
              <a:rPr lang="en-US" altLang="zh-CN" sz="1400" dirty="0"/>
              <a:t>19-23</a:t>
            </a:r>
            <a:r>
              <a:rPr lang="zh-CN" altLang="en-US" sz="1400" dirty="0"/>
              <a:t>行将非数值数据转换为数值型数据；第</a:t>
            </a:r>
            <a:r>
              <a:rPr lang="en-US" altLang="zh-CN" sz="1400" dirty="0"/>
              <a:t>41-46</a:t>
            </a:r>
            <a:r>
              <a:rPr lang="zh-CN" altLang="en-US" sz="1400" dirty="0"/>
              <a:t>行将数据转换为均值为</a:t>
            </a:r>
            <a:r>
              <a:rPr lang="en-US" altLang="zh-CN" sz="1400" dirty="0"/>
              <a:t>0</a:t>
            </a:r>
            <a:r>
              <a:rPr lang="zh-CN" altLang="en-US" sz="1400" dirty="0"/>
              <a:t>、方差为</a:t>
            </a:r>
            <a:r>
              <a:rPr lang="en-US" altLang="zh-CN" sz="1400" dirty="0"/>
              <a:t>1</a:t>
            </a:r>
            <a:r>
              <a:rPr lang="zh-CN" altLang="en-US" sz="1400" dirty="0"/>
              <a:t>的标准化数据。这种处理对某些算法效果和执行效率有比较明显的提升</a:t>
            </a:r>
            <a:endParaRPr lang="en-US" altLang="zh-CN" sz="1400" dirty="0"/>
          </a:p>
        </p:txBody>
      </p:sp>
    </p:spTree>
    <p:extLst>
      <p:ext uri="{BB962C8B-B14F-4D97-AF65-F5344CB8AC3E}">
        <p14:creationId xmlns:p14="http://schemas.microsoft.com/office/powerpoint/2010/main" val="1683470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其他算法的比较：</a:t>
            </a:r>
            <a:r>
              <a:rPr lang="zh-CN" altLang="zh-CN" dirty="0"/>
              <a:t>随机森林回归</a:t>
            </a:r>
            <a:r>
              <a:rPr lang="zh-CN" altLang="en-US" dirty="0"/>
              <a:t>，</a:t>
            </a:r>
            <a:r>
              <a:rPr lang="zh-CN" altLang="zh-CN" dirty="0"/>
              <a:t>人工神经网络回归</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889643145"/>
              </p:ext>
            </p:extLst>
          </p:nvPr>
        </p:nvGraphicFramePr>
        <p:xfrm>
          <a:off x="746055" y="1272306"/>
          <a:ext cx="4708563" cy="3797228"/>
        </p:xfrm>
        <a:graphic>
          <a:graphicData uri="http://schemas.openxmlformats.org/presentationml/2006/ole">
            <mc:AlternateContent xmlns:mc="http://schemas.openxmlformats.org/markup-compatibility/2006">
              <mc:Choice xmlns:v="urn:schemas-microsoft-com:vml" Requires="v">
                <p:oleObj r:id="rId3" imgW="7047360" imgH="5676120" progId="">
                  <p:embed/>
                </p:oleObj>
              </mc:Choice>
              <mc:Fallback>
                <p:oleObj r:id="rId3" imgW="7047360" imgH="5676120" progId="">
                  <p:embed/>
                  <p:pic>
                    <p:nvPicPr>
                      <p:cNvPr id="0" name=""/>
                      <p:cNvPicPr/>
                      <p:nvPr/>
                    </p:nvPicPr>
                    <p:blipFill>
                      <a:blip r:embed="rId4"/>
                      <a:stretch>
                        <a:fillRect/>
                      </a:stretch>
                    </p:blipFill>
                    <p:spPr>
                      <a:xfrm>
                        <a:off x="746055" y="1272306"/>
                        <a:ext cx="4708563" cy="3797228"/>
                      </a:xfrm>
                      <a:prstGeom prst="rect">
                        <a:avLst/>
                      </a:prstGeom>
                    </p:spPr>
                  </p:pic>
                </p:oleObj>
              </mc:Fallback>
            </mc:AlternateContent>
          </a:graphicData>
        </a:graphic>
      </p:graphicFrame>
      <p:sp>
        <p:nvSpPr>
          <p:cNvPr id="9" name="矩形 8"/>
          <p:cNvSpPr/>
          <p:nvPr/>
        </p:nvSpPr>
        <p:spPr>
          <a:xfrm>
            <a:off x="6589018" y="973847"/>
            <a:ext cx="1988852" cy="2246769"/>
          </a:xfrm>
          <a:prstGeom prst="rect">
            <a:avLst/>
          </a:prstGeom>
          <a:solidFill>
            <a:schemeClr val="accent2"/>
          </a:solidFill>
        </p:spPr>
        <p:txBody>
          <a:bodyPr wrap="square">
            <a:spAutoFit/>
          </a:bodyPr>
          <a:lstStyle/>
          <a:p>
            <a:r>
              <a:rPr lang="zh-CN" altLang="en-US" sz="1400" dirty="0"/>
              <a:t>使用随机森林模型来对影响因素（即前</a:t>
            </a:r>
            <a:r>
              <a:rPr lang="en-US" altLang="zh-CN" sz="1400" dirty="0"/>
              <a:t>9</a:t>
            </a:r>
            <a:r>
              <a:rPr lang="zh-CN" altLang="en-US" sz="1400" dirty="0"/>
              <a:t>列的数据）和结果（即最后的房价中位数）进行回归拟合。随机森林模型是集成了多棵决策“树”而成的“森林”。这种模型往往能在拟合求解速度和模型效果之间取得较好的平衡。</a:t>
            </a:r>
          </a:p>
        </p:txBody>
      </p:sp>
      <p:sp>
        <p:nvSpPr>
          <p:cNvPr id="10" name="矩形 9"/>
          <p:cNvSpPr/>
          <p:nvPr/>
        </p:nvSpPr>
        <p:spPr>
          <a:xfrm>
            <a:off x="6589018" y="3348370"/>
            <a:ext cx="1988852" cy="1600438"/>
          </a:xfrm>
          <a:prstGeom prst="rect">
            <a:avLst/>
          </a:prstGeom>
          <a:solidFill>
            <a:schemeClr val="accent2"/>
          </a:solidFill>
        </p:spPr>
        <p:txBody>
          <a:bodyPr wrap="square">
            <a:spAutoFit/>
          </a:bodyPr>
          <a:lstStyle/>
          <a:p>
            <a:r>
              <a:rPr lang="zh-CN" altLang="en-US" sz="1400" dirty="0"/>
              <a:t>使用</a:t>
            </a:r>
            <a:r>
              <a:rPr lang="en-US" altLang="zh-CN" sz="1400" dirty="0" err="1"/>
              <a:t>Scikit</a:t>
            </a:r>
            <a:r>
              <a:rPr lang="en-US" altLang="zh-CN" sz="1400" dirty="0"/>
              <a:t>-Learn</a:t>
            </a:r>
            <a:r>
              <a:rPr lang="zh-CN" altLang="en-US" sz="1400" dirty="0"/>
              <a:t>中的人工神经网络（在</a:t>
            </a:r>
            <a:r>
              <a:rPr lang="en-US" altLang="zh-CN" sz="1400" dirty="0" err="1"/>
              <a:t>Scikit</a:t>
            </a:r>
            <a:r>
              <a:rPr lang="en-US" altLang="zh-CN" sz="1400" dirty="0"/>
              <a:t>-Learn</a:t>
            </a:r>
            <a:r>
              <a:rPr lang="zh-CN" altLang="en-US" sz="1400" dirty="0"/>
              <a:t>中又称多层感知机</a:t>
            </a:r>
            <a:r>
              <a:rPr lang="en-US" altLang="zh-CN" sz="1400" dirty="0"/>
              <a:t>MLP</a:t>
            </a:r>
            <a:r>
              <a:rPr lang="zh-CN" altLang="en-US" sz="1400" dirty="0"/>
              <a:t>）来拟合则效果略差。若借助</a:t>
            </a:r>
            <a:r>
              <a:rPr lang="en-US" altLang="zh-CN" sz="1400" dirty="0" err="1"/>
              <a:t>Scikit</a:t>
            </a:r>
            <a:r>
              <a:rPr lang="en-US" altLang="zh-CN" sz="1400" dirty="0"/>
              <a:t>-Learn</a:t>
            </a:r>
            <a:r>
              <a:rPr lang="zh-CN" altLang="en-US" sz="1400" dirty="0"/>
              <a:t>调整模型参数，则可以进一步提升效果。</a:t>
            </a:r>
          </a:p>
        </p:txBody>
      </p:sp>
    </p:spTree>
    <p:extLst>
      <p:ext uri="{BB962C8B-B14F-4D97-AF65-F5344CB8AC3E}">
        <p14:creationId xmlns:p14="http://schemas.microsoft.com/office/powerpoint/2010/main" val="2954123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065758"/>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a:t>
            </a:r>
            <a:r>
              <a:rPr lang="en-US" altLang="zh-CN" sz="2200" dirty="0" err="1"/>
              <a:t>Scikit</a:t>
            </a:r>
            <a:r>
              <a:rPr lang="en-US" altLang="zh-CN" sz="2200" dirty="0"/>
              <a:t>-Learn</a:t>
            </a:r>
            <a:r>
              <a:rPr lang="zh-CN" altLang="en-US" sz="2200" dirty="0"/>
              <a:t>包的设计目标、模块结构。</a:t>
            </a:r>
          </a:p>
          <a:p>
            <a:pPr marL="457200" lvl="0" indent="-457200">
              <a:lnSpc>
                <a:spcPct val="150000"/>
              </a:lnSpc>
              <a:buFont typeface="+mj-lt"/>
              <a:buAutoNum type="arabicPeriod"/>
            </a:pPr>
            <a:r>
              <a:rPr lang="zh-CN" altLang="en-US" sz="2200" dirty="0"/>
              <a:t>掌握算法评价指标的意义与计算方法。</a:t>
            </a:r>
          </a:p>
          <a:p>
            <a:pPr marL="457200" lvl="0" indent="-457200">
              <a:lnSpc>
                <a:spcPct val="150000"/>
              </a:lnSpc>
              <a:buFont typeface="+mj-lt"/>
              <a:buAutoNum type="arabicPeriod"/>
            </a:pPr>
            <a:r>
              <a:rPr lang="zh-CN" altLang="en-US" sz="2200" dirty="0"/>
              <a:t>掌握</a:t>
            </a:r>
            <a:r>
              <a:rPr lang="en-US" altLang="zh-CN" sz="2200" dirty="0" err="1"/>
              <a:t>Scikit</a:t>
            </a:r>
            <a:r>
              <a:rPr lang="en-US" altLang="zh-CN" sz="2200" dirty="0"/>
              <a:t>-Learn</a:t>
            </a:r>
            <a:r>
              <a:rPr lang="zh-CN" altLang="en-US" sz="2200" dirty="0"/>
              <a:t>包调用内建算法解决数据挖掘问题的流程和方法。</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456384" cy="338554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sz="2000" dirty="0"/>
              <a:t>人工神经网络</a:t>
            </a:r>
            <a:r>
              <a:rPr lang="zh-CN" altLang="en-US" sz="2000" dirty="0"/>
              <a:t>的优化：</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加大神经网络中隐藏层节点的个数可以提升算法的学习效果。若进一步加大</a:t>
            </a:r>
            <a:r>
              <a:rPr lang="en-US" altLang="zh-CN" sz="2000" dirty="0"/>
              <a:t>'</a:t>
            </a:r>
            <a:r>
              <a:rPr lang="en-US" altLang="zh-CN" sz="2000" dirty="0" err="1"/>
              <a:t>hidden_layer_sizes</a:t>
            </a:r>
            <a:r>
              <a:rPr lang="en-US" altLang="zh-CN" sz="2000" dirty="0"/>
              <a:t>': [(5,5),(10,10)]</a:t>
            </a:r>
            <a:r>
              <a:rPr lang="zh-CN" altLang="en-US" sz="2000" dirty="0"/>
              <a:t>的搜索范围，则还可能进一步提升学习效果，但需要更多的计算能力和运行时间。</a:t>
            </a:r>
            <a:endParaRPr lang="en-US" altLang="zh-CN" sz="2000" dirty="0"/>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648393590"/>
              </p:ext>
            </p:extLst>
          </p:nvPr>
        </p:nvGraphicFramePr>
        <p:xfrm>
          <a:off x="3780706" y="1058270"/>
          <a:ext cx="4929215" cy="3883100"/>
        </p:xfrm>
        <a:graphic>
          <a:graphicData uri="http://schemas.openxmlformats.org/presentationml/2006/ole">
            <mc:AlternateContent xmlns:mc="http://schemas.openxmlformats.org/markup-compatibility/2006">
              <mc:Choice xmlns:v="urn:schemas-microsoft-com:vml" Requires="v">
                <p:oleObj r:id="rId3" imgW="6336360" imgH="4990320" progId="">
                  <p:embed/>
                </p:oleObj>
              </mc:Choice>
              <mc:Fallback>
                <p:oleObj r:id="rId3" imgW="6336360" imgH="4990320" progId="">
                  <p:embed/>
                  <p:pic>
                    <p:nvPicPr>
                      <p:cNvPr id="0" name=""/>
                      <p:cNvPicPr/>
                      <p:nvPr/>
                    </p:nvPicPr>
                    <p:blipFill>
                      <a:blip r:embed="rId4"/>
                      <a:stretch>
                        <a:fillRect/>
                      </a:stretch>
                    </p:blipFill>
                    <p:spPr>
                      <a:xfrm>
                        <a:off x="3780706" y="1058270"/>
                        <a:ext cx="4929215" cy="3883100"/>
                      </a:xfrm>
                      <a:prstGeom prst="rect">
                        <a:avLst/>
                      </a:prstGeom>
                    </p:spPr>
                  </p:pic>
                </p:oleObj>
              </mc:Fallback>
            </mc:AlternateContent>
          </a:graphicData>
        </a:graphic>
      </p:graphicFrame>
    </p:spTree>
    <p:extLst>
      <p:ext uri="{BB962C8B-B14F-4D97-AF65-F5344CB8AC3E}">
        <p14:creationId xmlns:p14="http://schemas.microsoft.com/office/powerpoint/2010/main" val="1375999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绘图比较模型预测房价与真实房价的差异</a:t>
            </a:r>
            <a:r>
              <a:rPr lang="zh-CN" altLang="en-US" dirty="0"/>
              <a:t>：</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1550317687"/>
              </p:ext>
            </p:extLst>
          </p:nvPr>
        </p:nvGraphicFramePr>
        <p:xfrm>
          <a:off x="252314" y="1348408"/>
          <a:ext cx="4045080" cy="3456554"/>
        </p:xfrm>
        <a:graphic>
          <a:graphicData uri="http://schemas.openxmlformats.org/presentationml/2006/ole">
            <mc:AlternateContent xmlns:mc="http://schemas.openxmlformats.org/markup-compatibility/2006">
              <mc:Choice xmlns:v="urn:schemas-microsoft-com:vml" Requires="v">
                <p:oleObj r:id="rId3" imgW="6171120" imgH="5257080" progId="">
                  <p:embed/>
                </p:oleObj>
              </mc:Choice>
              <mc:Fallback>
                <p:oleObj r:id="rId3" imgW="6171120" imgH="5257080" progId="">
                  <p:embed/>
                  <p:pic>
                    <p:nvPicPr>
                      <p:cNvPr id="0" name=""/>
                      <p:cNvPicPr/>
                      <p:nvPr/>
                    </p:nvPicPr>
                    <p:blipFill>
                      <a:blip r:embed="rId4"/>
                      <a:stretch>
                        <a:fillRect/>
                      </a:stretch>
                    </p:blipFill>
                    <p:spPr>
                      <a:xfrm>
                        <a:off x="252314" y="1348408"/>
                        <a:ext cx="4045080" cy="3456554"/>
                      </a:xfrm>
                      <a:prstGeom prst="rect">
                        <a:avLst/>
                      </a:prstGeom>
                    </p:spPr>
                  </p:pic>
                </p:oleObj>
              </mc:Fallback>
            </mc:AlternateContent>
          </a:graphicData>
        </a:graphic>
      </p:graphicFrame>
      <p:pic>
        <p:nvPicPr>
          <p:cNvPr id="9" name="图片 8"/>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4394834" y="1354977"/>
            <a:ext cx="4669155" cy="2886075"/>
          </a:xfrm>
          <a:prstGeom prst="rect">
            <a:avLst/>
          </a:prstGeom>
        </p:spPr>
      </p:pic>
      <p:sp>
        <p:nvSpPr>
          <p:cNvPr id="3" name="矩形 2"/>
          <p:cNvSpPr/>
          <p:nvPr/>
        </p:nvSpPr>
        <p:spPr>
          <a:xfrm>
            <a:off x="4526600" y="4220364"/>
            <a:ext cx="4572000" cy="584775"/>
          </a:xfrm>
          <a:prstGeom prst="rect">
            <a:avLst/>
          </a:prstGeom>
        </p:spPr>
        <p:txBody>
          <a:bodyPr>
            <a:spAutoFit/>
          </a:bodyPr>
          <a:lstStyle/>
          <a:p>
            <a:pPr algn="ctr"/>
            <a:r>
              <a:rPr lang="zh-CN" altLang="en-US" sz="1600" dirty="0"/>
              <a:t>该图直观地展示了两种模型对测试集中数据的预测值及算法效果的差异。</a:t>
            </a:r>
          </a:p>
        </p:txBody>
      </p:sp>
    </p:spTree>
    <p:extLst>
      <p:ext uri="{BB962C8B-B14F-4D97-AF65-F5344CB8AC3E}">
        <p14:creationId xmlns:p14="http://schemas.microsoft.com/office/powerpoint/2010/main" val="136677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246221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err="1"/>
              <a:t>Scikit</a:t>
            </a:r>
            <a:r>
              <a:rPr lang="en-US" altLang="zh-CN" sz="2400" dirty="0"/>
              <a:t>-Learn</a:t>
            </a:r>
            <a:r>
              <a:rPr lang="zh-CN" altLang="en-US" sz="2400" dirty="0"/>
              <a:t>提供了完整的数据挖掘工具链（</a:t>
            </a:r>
            <a:r>
              <a:rPr lang="en-US" altLang="zh-CN" sz="2400" dirty="0"/>
              <a:t>Toolchain</a:t>
            </a:r>
            <a:r>
              <a:rPr lang="zh-CN" altLang="en-US" sz="2400" dirty="0"/>
              <a:t>）。</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以</a:t>
            </a:r>
            <a:r>
              <a:rPr lang="en-US" altLang="zh-CN" sz="2400" dirty="0" err="1"/>
              <a:t>NumPy</a:t>
            </a:r>
            <a:r>
              <a:rPr lang="zh-CN" altLang="en-US" sz="2400" dirty="0"/>
              <a:t>、</a:t>
            </a:r>
            <a:r>
              <a:rPr lang="en-US" altLang="zh-CN" sz="2400" dirty="0"/>
              <a:t>Pandas</a:t>
            </a:r>
            <a:r>
              <a:rPr lang="zh-CN" altLang="en-US" sz="2400" dirty="0"/>
              <a:t>和</a:t>
            </a:r>
            <a:r>
              <a:rPr lang="en-US" altLang="zh-CN" sz="2400" dirty="0" err="1"/>
              <a:t>Matplotlib</a:t>
            </a:r>
            <a:r>
              <a:rPr lang="zh-CN" altLang="en-US" sz="2400" dirty="0"/>
              <a:t>完成的数据读入、观察、初步分析、清洗、整理为基础，</a:t>
            </a:r>
            <a:r>
              <a:rPr lang="en-US" altLang="zh-CN" sz="2400" dirty="0" err="1"/>
              <a:t>sklearn</a:t>
            </a:r>
            <a:r>
              <a:rPr lang="zh-CN" altLang="en-US" sz="2400" dirty="0"/>
              <a:t>包可以完成了数据集分拆、算法实施、效果评估、参数调优等后续工作。</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已经成为了数据挖掘业务原型搭建、算法验证、部署实施的常见基本工具。</a:t>
            </a:r>
          </a:p>
        </p:txBody>
      </p:sp>
    </p:spTree>
    <p:extLst>
      <p:ext uri="{BB962C8B-B14F-4D97-AF65-F5344CB8AC3E}">
        <p14:creationId xmlns:p14="http://schemas.microsoft.com/office/powerpoint/2010/main" val="1602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354217"/>
          </a:xfrm>
          <a:prstGeom prst="rect">
            <a:avLst/>
          </a:prstGeom>
          <a:noFill/>
        </p:spPr>
        <p:txBody>
          <a:bodyPr wrap="square" rtlCol="0" anchor="t">
            <a:spAutoFit/>
          </a:bodyPr>
          <a:lstStyle/>
          <a:p>
            <a:pPr lvl="0">
              <a:spcBef>
                <a:spcPts val="600"/>
              </a:spcBef>
              <a:buSzPct val="75000"/>
            </a:pPr>
            <a:r>
              <a:rPr lang="en-US" altLang="zh-CN" sz="2400" dirty="0"/>
              <a:t>1. </a:t>
            </a:r>
            <a:r>
              <a:rPr lang="en-US" altLang="zh-CN" sz="2400" dirty="0" err="1"/>
              <a:t>Scikit</a:t>
            </a:r>
            <a:r>
              <a:rPr lang="en-US" altLang="zh-CN" sz="2400" dirty="0"/>
              <a:t>-Learn</a:t>
            </a:r>
            <a:r>
              <a:rPr lang="zh-CN" altLang="en-US" sz="2400" dirty="0"/>
              <a:t>功能和目的</a:t>
            </a:r>
          </a:p>
          <a:p>
            <a:pPr lvl="0">
              <a:spcBef>
                <a:spcPts val="600"/>
              </a:spcBef>
              <a:buSzPct val="75000"/>
            </a:pPr>
            <a:r>
              <a:rPr lang="en-US" altLang="zh-CN" sz="2400" dirty="0"/>
              <a:t>2. </a:t>
            </a:r>
            <a:r>
              <a:rPr lang="en-US" altLang="zh-CN" sz="2400" dirty="0" err="1"/>
              <a:t>Scikit</a:t>
            </a:r>
            <a:r>
              <a:rPr lang="en-US" altLang="zh-CN" sz="2400" dirty="0"/>
              <a:t>-Learn</a:t>
            </a:r>
            <a:r>
              <a:rPr lang="zh-CN" altLang="en-US" sz="2400" dirty="0"/>
              <a:t>包安装</a:t>
            </a:r>
          </a:p>
          <a:p>
            <a:pPr lvl="0">
              <a:spcBef>
                <a:spcPts val="600"/>
              </a:spcBef>
              <a:buSzPct val="75000"/>
            </a:pPr>
            <a:r>
              <a:rPr lang="en-US" altLang="zh-CN" sz="2400" dirty="0"/>
              <a:t>3. </a:t>
            </a:r>
            <a:r>
              <a:rPr lang="en-US" altLang="zh-CN" sz="2400" dirty="0" err="1"/>
              <a:t>Scikit</a:t>
            </a:r>
            <a:r>
              <a:rPr lang="en-US" altLang="zh-CN" sz="2400" dirty="0"/>
              <a:t>-Learn</a:t>
            </a:r>
            <a:r>
              <a:rPr lang="zh-CN" altLang="en-US" sz="2400" dirty="0"/>
              <a:t>包实现数据挖掘业务各流程的使用步骤</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2246769"/>
          </a:xfrm>
          <a:prstGeom prst="rect">
            <a:avLst/>
          </a:prstGeom>
          <a:noFill/>
        </p:spPr>
        <p:txBody>
          <a:bodyPr wrap="square" rtlCol="0" anchor="t">
            <a:spAutoFit/>
          </a:bodyPr>
          <a:lstStyle/>
          <a:p>
            <a:pPr lvl="0">
              <a:spcBef>
                <a:spcPts val="600"/>
              </a:spcBef>
              <a:buSzPct val="75000"/>
            </a:pPr>
            <a:r>
              <a:rPr lang="en-US" altLang="zh-CN" sz="2400" dirty="0"/>
              <a:t>1. </a:t>
            </a:r>
            <a:r>
              <a:rPr lang="en-US" altLang="zh-CN" sz="2400" dirty="0" err="1"/>
              <a:t>Scikit</a:t>
            </a:r>
            <a:r>
              <a:rPr lang="en-US" altLang="zh-CN" sz="2400" dirty="0"/>
              <a:t>-Learn</a:t>
            </a:r>
            <a:r>
              <a:rPr lang="zh-CN" altLang="en-US" sz="2400" dirty="0"/>
              <a:t>具备哪些功能？</a:t>
            </a:r>
          </a:p>
          <a:p>
            <a:pPr lvl="0">
              <a:spcBef>
                <a:spcPts val="600"/>
              </a:spcBef>
              <a:buSzPct val="75000"/>
            </a:pPr>
            <a:r>
              <a:rPr lang="en-US" altLang="zh-CN" sz="2400" dirty="0"/>
              <a:t>2. </a:t>
            </a:r>
            <a:r>
              <a:rPr lang="zh-CN" altLang="en-US" sz="2400" dirty="0"/>
              <a:t>训练集和测试集分拆的目的是什么？如何实现？</a:t>
            </a:r>
          </a:p>
          <a:p>
            <a:pPr lvl="0">
              <a:spcBef>
                <a:spcPts val="600"/>
              </a:spcBef>
              <a:buSzPct val="75000"/>
            </a:pPr>
            <a:r>
              <a:rPr lang="en-US" altLang="zh-CN" sz="2400" dirty="0"/>
              <a:t>3. fit</a:t>
            </a:r>
            <a:r>
              <a:rPr lang="zh-CN" altLang="en-US" sz="2400" dirty="0"/>
              <a:t>和</a:t>
            </a:r>
            <a:r>
              <a:rPr lang="en-US" altLang="zh-CN" sz="2400" dirty="0"/>
              <a:t>predict</a:t>
            </a:r>
            <a:r>
              <a:rPr lang="zh-CN" altLang="en-US" sz="2400" dirty="0"/>
              <a:t>函数的功能是什么？</a:t>
            </a:r>
          </a:p>
          <a:p>
            <a:pPr lvl="0">
              <a:spcBef>
                <a:spcPts val="600"/>
              </a:spcBef>
              <a:buSzPct val="75000"/>
            </a:pPr>
            <a:r>
              <a:rPr lang="en-US" altLang="zh-CN" sz="2400" dirty="0"/>
              <a:t>4. </a:t>
            </a:r>
            <a:r>
              <a:rPr lang="zh-CN" altLang="en-US" sz="2400" dirty="0"/>
              <a:t>怎么样比较不同模型的效果？</a:t>
            </a:r>
          </a:p>
          <a:p>
            <a:pPr lvl="0">
              <a:spcBef>
                <a:spcPts val="600"/>
              </a:spcBef>
              <a:buSzPct val="75000"/>
            </a:pPr>
            <a:r>
              <a:rPr lang="en-US" altLang="zh-CN" sz="2400" dirty="0"/>
              <a:t>5. </a:t>
            </a:r>
            <a:r>
              <a:rPr lang="zh-CN" altLang="en-US" sz="2400" dirty="0"/>
              <a:t>预处理器、转换器、估计器各有何作用？</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0" name="图片 2065"/>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653822" y="1372215"/>
            <a:ext cx="8002270" cy="240065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err="1"/>
              <a:t>Scikit</a:t>
            </a:r>
            <a:r>
              <a:rPr lang="en-US" altLang="zh-CN" sz="2000" dirty="0"/>
              <a:t>-Learn</a:t>
            </a:r>
            <a:r>
              <a:rPr lang="zh-CN" altLang="en-US" sz="2000" dirty="0"/>
              <a:t>是目前最受欢迎且功能强大的机器学习</a:t>
            </a:r>
            <a:r>
              <a:rPr lang="en-US" altLang="zh-CN" sz="2000" dirty="0"/>
              <a:t>Python</a:t>
            </a:r>
            <a:r>
              <a:rPr lang="zh-CN" altLang="en-US" sz="2000" dirty="0"/>
              <a:t>包，具有优异的拓展性和易用性。</a:t>
            </a:r>
            <a:endParaRPr lang="en-US" altLang="zh-CN" sz="2000" dirty="0"/>
          </a:p>
          <a:p>
            <a:pPr marL="342900" lvl="0" indent="-342900">
              <a:spcBef>
                <a:spcPts val="600"/>
              </a:spcBef>
              <a:buSzPct val="75000"/>
              <a:buFont typeface="Wingdings" panose="05000000000000000000" pitchFamily="2" charset="2"/>
              <a:buChar char="l"/>
            </a:pPr>
            <a:r>
              <a:rPr lang="en-US" altLang="zh-CN" sz="2000" dirty="0" err="1"/>
              <a:t>Scikit</a:t>
            </a:r>
            <a:r>
              <a:rPr lang="en-US" altLang="zh-CN" sz="2000" dirty="0"/>
              <a:t>-Learn</a:t>
            </a:r>
            <a:r>
              <a:rPr lang="zh-CN" altLang="en-US" sz="2000" dirty="0"/>
              <a:t>支持机器学习的各种分类、聚类以及回归分析方法，如支持向量机、随机森林、</a:t>
            </a:r>
            <a:r>
              <a:rPr lang="en-US" altLang="zh-CN" sz="2000" dirty="0"/>
              <a:t>DBSCAN</a:t>
            </a:r>
            <a:r>
              <a:rPr lang="zh-CN" altLang="en-US" sz="2000" dirty="0"/>
              <a:t>等。</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在金融数据挖掘业务中，可以利用</a:t>
            </a:r>
            <a:r>
              <a:rPr lang="en-US" altLang="zh-CN" sz="2000" dirty="0" err="1"/>
              <a:t>Scikit</a:t>
            </a:r>
            <a:r>
              <a:rPr lang="en-US" altLang="zh-CN" sz="2000" dirty="0"/>
              <a:t>-Learn</a:t>
            </a:r>
            <a:r>
              <a:rPr lang="zh-CN" altLang="en-US" sz="2000" dirty="0"/>
              <a:t>便捷地调用各种算法对模型进行测试、验证及优化，从而显著提升金融数据挖掘项目的开发和部署效率。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867088"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924722"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24322" y="2257016"/>
            <a:ext cx="2088232" cy="1388597"/>
            <a:chOff x="338227" y="2256276"/>
            <a:chExt cx="2087870"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338227" y="3336909"/>
              <a:ext cx="2087870"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en-US" altLang="zh-CN" sz="2000" b="1" dirty="0" err="1">
                  <a:solidFill>
                    <a:schemeClr val="tx2"/>
                  </a:solidFill>
                  <a:latin typeface="华文中宋" panose="02010600040101010101" charset="-122"/>
                  <a:ea typeface="华文中宋" panose="02010600040101010101" charset="-122"/>
                </a:rPr>
                <a:t>Scikit</a:t>
              </a:r>
              <a:r>
                <a:rPr lang="en-US" altLang="zh-CN" sz="2000" b="1" dirty="0">
                  <a:solidFill>
                    <a:schemeClr val="tx2"/>
                  </a:solidFill>
                  <a:latin typeface="华文中宋" panose="02010600040101010101" charset="-122"/>
                  <a:ea typeface="华文中宋" panose="02010600040101010101" charset="-122"/>
                </a:rPr>
                <a:t>-Learn</a:t>
              </a:r>
              <a:r>
                <a:rPr lang="zh-CN" altLang="en-US" sz="2000" b="1" dirty="0">
                  <a:solidFill>
                    <a:schemeClr val="tx2"/>
                  </a:solidFill>
                  <a:latin typeface="华文中宋" panose="02010600040101010101" charset="-122"/>
                  <a:ea typeface="华文中宋" panose="02010600040101010101" charset="-122"/>
                </a:rPr>
                <a:t>简介</a:t>
              </a:r>
            </a:p>
          </p:txBody>
        </p:sp>
      </p:grpSp>
      <p:grpSp>
        <p:nvGrpSpPr>
          <p:cNvPr id="3" name="组合 2"/>
          <p:cNvGrpSpPr/>
          <p:nvPr/>
        </p:nvGrpSpPr>
        <p:grpSpPr>
          <a:xfrm>
            <a:off x="2673008" y="2257016"/>
            <a:ext cx="3844002" cy="1421411"/>
            <a:chOff x="1016703" y="2256276"/>
            <a:chExt cx="3843336" cy="1421165"/>
          </a:xfrm>
        </p:grpSpPr>
        <p:sp>
          <p:nvSpPr>
            <p:cNvPr id="41" name="TextBox 36"/>
            <p:cNvSpPr txBox="1"/>
            <p:nvPr/>
          </p:nvSpPr>
          <p:spPr>
            <a:xfrm>
              <a:off x="2213705"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016703" y="3369717"/>
              <a:ext cx="3843336"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使用</a:t>
              </a:r>
              <a:r>
                <a:rPr lang="en-US" altLang="zh-CN" sz="2000" b="1" dirty="0" err="1">
                  <a:solidFill>
                    <a:schemeClr val="tx2"/>
                  </a:solidFill>
                  <a:latin typeface="华文中宋" panose="02010600040101010101" charset="-122"/>
                  <a:ea typeface="华文中宋" panose="02010600040101010101" charset="-122"/>
                </a:rPr>
                <a:t>Scikit</a:t>
              </a:r>
              <a:r>
                <a:rPr lang="en-US" altLang="zh-CN" sz="2000" b="1" dirty="0">
                  <a:solidFill>
                    <a:schemeClr val="tx2"/>
                  </a:solidFill>
                  <a:latin typeface="华文中宋" panose="02010600040101010101" charset="-122"/>
                  <a:ea typeface="华文中宋" panose="02010600040101010101" charset="-122"/>
                </a:rPr>
                <a:t>-Learn</a:t>
              </a:r>
              <a:r>
                <a:rPr lang="zh-CN" altLang="en-US" sz="2000" b="1" dirty="0">
                  <a:solidFill>
                    <a:schemeClr val="tx2"/>
                  </a:solidFill>
                  <a:latin typeface="华文中宋" panose="02010600040101010101" charset="-122"/>
                  <a:ea typeface="华文中宋" panose="02010600040101010101" charset="-122"/>
                </a:rPr>
                <a:t>包进行数据挖掘</a:t>
              </a:r>
            </a:p>
          </p:txBody>
        </p:sp>
      </p:grpSp>
      <p:grpSp>
        <p:nvGrpSpPr>
          <p:cNvPr id="59" name="组合 58"/>
          <p:cNvGrpSpPr/>
          <p:nvPr/>
        </p:nvGrpSpPr>
        <p:grpSpPr>
          <a:xfrm>
            <a:off x="6822545" y="2227284"/>
            <a:ext cx="1206633" cy="1421419"/>
            <a:chOff x="3968789" y="2256276"/>
            <a:chExt cx="1206424"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315565" y="3369725"/>
              <a:ext cx="512872"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924722" y="2215444"/>
            <a:ext cx="4824536" cy="707886"/>
          </a:xfrm>
          <a:prstGeom prst="rect">
            <a:avLst/>
          </a:prstGeom>
          <a:noFill/>
        </p:spPr>
        <p:txBody>
          <a:bodyPr wrap="square" rtlCol="0">
            <a:spAutoFit/>
          </a:bodyPr>
          <a:lstStyle/>
          <a:p>
            <a:r>
              <a:rPr lang="en-US" altLang="zh-CN" sz="4000" b="1" spc="300" dirty="0" err="1">
                <a:solidFill>
                  <a:schemeClr val="accent1"/>
                </a:solidFill>
                <a:latin typeface="黑体" panose="02010609060101010101" charset="-122"/>
                <a:ea typeface="黑体" panose="02010609060101010101" charset="-122"/>
              </a:rPr>
              <a:t>Scikit</a:t>
            </a:r>
            <a:r>
              <a:rPr lang="en-US" altLang="zh-CN" sz="4000" b="1" spc="300" dirty="0">
                <a:solidFill>
                  <a:schemeClr val="accent1"/>
                </a:solidFill>
                <a:latin typeface="黑体" panose="02010609060101010101" charset="-122"/>
                <a:ea typeface="黑体" panose="02010609060101010101" charset="-122"/>
              </a:rPr>
              <a:t>-Learn</a:t>
            </a:r>
            <a:r>
              <a:rPr lang="zh-CN" altLang="en-US" sz="4000" b="1" spc="300" dirty="0">
                <a:solidFill>
                  <a:schemeClr val="accent1"/>
                </a:solidFill>
                <a:latin typeface="黑体" panose="02010609060101010101" charset="-122"/>
                <a:ea typeface="黑体" panose="02010609060101010101" charset="-122"/>
              </a:rPr>
              <a:t>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015936"/>
          </a:xfrm>
          <a:prstGeom prst="rect">
            <a:avLst/>
          </a:prstGeom>
          <a:noFill/>
        </p:spPr>
        <p:txBody>
          <a:bodyPr wrap="square" rtlCol="0" anchor="t">
            <a:spAutoFit/>
          </a:bodyPr>
          <a:lstStyle/>
          <a:p>
            <a:pPr>
              <a:spcBef>
                <a:spcPts val="600"/>
              </a:spcBef>
              <a:buSzPct val="75000"/>
            </a:pPr>
            <a:r>
              <a:rPr lang="en-US" altLang="zh-CN" b="1" dirty="0" err="1"/>
              <a:t>Scikit</a:t>
            </a:r>
            <a:r>
              <a:rPr lang="en-US" altLang="zh-CN" b="1" dirty="0"/>
              <a:t>-Learn</a:t>
            </a:r>
            <a:r>
              <a:rPr lang="zh-CN" altLang="zh-CN" b="1" dirty="0"/>
              <a:t>的主要功能</a:t>
            </a:r>
            <a:endParaRPr lang="zh-CN" altLang="zh-CN" dirty="0"/>
          </a:p>
          <a:p>
            <a:pPr marL="342900" indent="-342900">
              <a:spcBef>
                <a:spcPts val="600"/>
              </a:spcBef>
              <a:buSzPct val="75000"/>
              <a:buFont typeface="Wingdings" panose="05000000000000000000" pitchFamily="2" charset="2"/>
              <a:buChar char="l"/>
            </a:pPr>
            <a:r>
              <a:rPr lang="en-US" altLang="zh-CN" dirty="0" err="1"/>
              <a:t>Scikit</a:t>
            </a:r>
            <a:r>
              <a:rPr lang="en-US" altLang="zh-CN" dirty="0"/>
              <a:t>-Learn</a:t>
            </a:r>
            <a:r>
              <a:rPr lang="zh-CN" altLang="zh-CN" dirty="0"/>
              <a:t>项目是由数据科学家</a:t>
            </a:r>
            <a:r>
              <a:rPr lang="en-US" altLang="zh-CN" dirty="0"/>
              <a:t> David </a:t>
            </a:r>
            <a:r>
              <a:rPr lang="en-US" altLang="zh-CN" dirty="0" err="1"/>
              <a:t>Cournapeau</a:t>
            </a:r>
            <a:r>
              <a:rPr lang="en-US" altLang="zh-CN" dirty="0"/>
              <a:t> </a:t>
            </a:r>
            <a:r>
              <a:rPr lang="zh-CN" altLang="zh-CN" dirty="0"/>
              <a:t>于</a:t>
            </a:r>
            <a:r>
              <a:rPr lang="en-US" altLang="zh-CN" dirty="0"/>
              <a:t> 2007 </a:t>
            </a:r>
            <a:r>
              <a:rPr lang="zh-CN" altLang="zh-CN" dirty="0"/>
              <a:t>年发起的，它目前已经成了</a:t>
            </a:r>
            <a:r>
              <a:rPr lang="en-US" altLang="zh-CN" dirty="0"/>
              <a:t>Python</a:t>
            </a:r>
            <a:r>
              <a:rPr lang="zh-CN" altLang="zh-CN" dirty="0"/>
              <a:t>语言中专门针对机器学习应用的一款开源框架，几乎覆盖了机器学习的所有主流算法。</a:t>
            </a:r>
            <a:endParaRPr lang="en-US" altLang="zh-CN" dirty="0"/>
          </a:p>
          <a:p>
            <a:pPr marL="342900" indent="-342900">
              <a:spcBef>
                <a:spcPts val="600"/>
              </a:spcBef>
              <a:buSzPct val="75000"/>
              <a:buFont typeface="Wingdings" panose="05000000000000000000" pitchFamily="2" charset="2"/>
              <a:buChar char="l"/>
            </a:pPr>
            <a:r>
              <a:rPr lang="zh-CN" altLang="zh-CN" dirty="0"/>
              <a:t>其官方网址为</a:t>
            </a:r>
            <a:r>
              <a:rPr lang="en-US" altLang="zh-CN" dirty="0">
                <a:hlinkClick r:id="rId3"/>
              </a:rPr>
              <a:t>http://Scikit-Learn.org/stable/</a:t>
            </a:r>
            <a:r>
              <a:rPr lang="en-US" altLang="zh-CN" dirty="0"/>
              <a:t> </a:t>
            </a:r>
            <a:r>
              <a:rPr lang="zh-CN" altLang="zh-CN" dirty="0"/>
              <a:t>，如</a:t>
            </a:r>
            <a:r>
              <a:rPr lang="zh-CN" altLang="en-US" dirty="0"/>
              <a:t>下</a:t>
            </a:r>
            <a:r>
              <a:rPr lang="zh-CN" altLang="zh-CN" dirty="0"/>
              <a:t>图所示。</a:t>
            </a:r>
          </a:p>
          <a:p>
            <a:pPr marL="342900" indent="-342900">
              <a:spcBef>
                <a:spcPts val="600"/>
              </a:spcBef>
              <a:buSzPct val="75000"/>
              <a:buFont typeface="Wingdings" panose="05000000000000000000" pitchFamily="2" charset="2"/>
              <a:buChar char="l"/>
            </a:pP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2069867886"/>
              </p:ext>
            </p:extLst>
          </p:nvPr>
        </p:nvGraphicFramePr>
        <p:xfrm>
          <a:off x="724584" y="2487778"/>
          <a:ext cx="5137026" cy="2448114"/>
        </p:xfrm>
        <a:graphic>
          <a:graphicData uri="http://schemas.openxmlformats.org/presentationml/2006/ole">
            <mc:AlternateContent xmlns:mc="http://schemas.openxmlformats.org/markup-compatibility/2006">
              <mc:Choice xmlns:v="urn:schemas-microsoft-com:vml" Requires="v">
                <p:oleObj r:id="rId4" imgW="17028360" imgH="8101440" progId="">
                  <p:embed/>
                </p:oleObj>
              </mc:Choice>
              <mc:Fallback>
                <p:oleObj r:id="rId4" imgW="17028360" imgH="8101440" progId="">
                  <p:embed/>
                  <p:pic>
                    <p:nvPicPr>
                      <p:cNvPr id="0" name=""/>
                      <p:cNvPicPr/>
                      <p:nvPr/>
                    </p:nvPicPr>
                    <p:blipFill>
                      <a:blip r:embed="rId5"/>
                      <a:stretch>
                        <a:fillRect/>
                      </a:stretch>
                    </p:blipFill>
                    <p:spPr>
                      <a:xfrm>
                        <a:off x="724584" y="2487778"/>
                        <a:ext cx="5137026" cy="2448114"/>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25102792"/>
              </p:ext>
            </p:extLst>
          </p:nvPr>
        </p:nvGraphicFramePr>
        <p:xfrm>
          <a:off x="6156970" y="2500536"/>
          <a:ext cx="2026026" cy="2448115"/>
        </p:xfrm>
        <a:graphic>
          <a:graphicData uri="http://schemas.openxmlformats.org/presentationml/2006/ole">
            <mc:AlternateContent xmlns:mc="http://schemas.openxmlformats.org/markup-compatibility/2006">
              <mc:Choice xmlns:v="urn:schemas-microsoft-com:vml" Requires="v">
                <p:oleObj r:id="rId6" imgW="4850640" imgH="5853960" progId="">
                  <p:embed/>
                </p:oleObj>
              </mc:Choice>
              <mc:Fallback>
                <p:oleObj r:id="rId6" imgW="4850640" imgH="5853960" progId="">
                  <p:embed/>
                  <p:pic>
                    <p:nvPicPr>
                      <p:cNvPr id="0" name=""/>
                      <p:cNvPicPr/>
                      <p:nvPr/>
                    </p:nvPicPr>
                    <p:blipFill>
                      <a:blip r:embed="rId7"/>
                      <a:stretch>
                        <a:fillRect/>
                      </a:stretch>
                    </p:blipFill>
                    <p:spPr>
                      <a:xfrm>
                        <a:off x="6156970" y="2500536"/>
                        <a:ext cx="2026026" cy="244811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70843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作为数据挖掘算法分析、设计和实施的开发人员，通常希望能够掌握算法的具体思路、实现流程和参数调优。</a:t>
            </a:r>
            <a:endParaRPr lang="en-US" altLang="zh-CN" sz="2000" dirty="0"/>
          </a:p>
          <a:p>
            <a:pPr marL="342900" indent="-342900">
              <a:spcBef>
                <a:spcPts val="600"/>
              </a:spcBef>
              <a:buSzPct val="75000"/>
              <a:buFont typeface="Wingdings" panose="05000000000000000000" pitchFamily="2" charset="2"/>
              <a:buChar char="l"/>
            </a:pPr>
            <a:r>
              <a:rPr lang="zh-CN" altLang="en-US" sz="2000" dirty="0"/>
              <a:t>但对于参与金融数据挖掘工作的金融业务人士而言，他们可能并不关注算法的实现细节，而更关注如何从业务分析的角度来选择重要的数据属性和合适的算法。</a:t>
            </a:r>
            <a:endParaRPr lang="en-US" altLang="zh-CN" sz="2000" dirty="0"/>
          </a:p>
          <a:p>
            <a:pPr marL="342900" indent="-342900">
              <a:spcBef>
                <a:spcPts val="600"/>
              </a:spcBef>
              <a:buSzPct val="75000"/>
              <a:buFont typeface="Wingdings" panose="05000000000000000000" pitchFamily="2" charset="2"/>
              <a:buChar char="l"/>
            </a:pPr>
            <a:r>
              <a:rPr lang="en-US" altLang="zh-CN" sz="2000" dirty="0" err="1"/>
              <a:t>Scikit</a:t>
            </a:r>
            <a:r>
              <a:rPr lang="en-US" altLang="zh-CN" sz="2000" dirty="0"/>
              <a:t>-Learn</a:t>
            </a:r>
            <a:r>
              <a:rPr lang="zh-CN" altLang="en-US" sz="2000" dirty="0"/>
              <a:t>为金融数据挖掘算法开发人员和金融业务专家参与算法与模型分析的人士提供了一个共同的接口，它是目前广受欢迎的简单高效的数据挖掘和数据分析工具。</a:t>
            </a:r>
          </a:p>
        </p:txBody>
      </p:sp>
    </p:spTree>
    <p:extLst>
      <p:ext uri="{BB962C8B-B14F-4D97-AF65-F5344CB8AC3E}">
        <p14:creationId xmlns:p14="http://schemas.microsoft.com/office/powerpoint/2010/main" val="1869960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13932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400" dirty="0" err="1"/>
              <a:t>Scikit</a:t>
            </a:r>
            <a:r>
              <a:rPr lang="en-US" altLang="zh-CN" sz="2400" dirty="0"/>
              <a:t>-Learn</a:t>
            </a:r>
            <a:r>
              <a:rPr lang="zh-CN" altLang="en-US" sz="2400" dirty="0"/>
              <a:t>的主要功能包括如下六个方面：</a:t>
            </a:r>
            <a:endParaRPr lang="en-US" altLang="zh-CN" sz="2400" dirty="0"/>
          </a:p>
          <a:p>
            <a:pPr lvl="1">
              <a:spcBef>
                <a:spcPts val="600"/>
              </a:spcBef>
              <a:buSzPct val="75000"/>
            </a:pPr>
            <a:r>
              <a:rPr lang="zh-CN" altLang="en-US" sz="2400" dirty="0"/>
              <a:t>（</a:t>
            </a:r>
            <a:r>
              <a:rPr lang="en-US" altLang="zh-CN" sz="2400" dirty="0"/>
              <a:t>1</a:t>
            </a:r>
            <a:r>
              <a:rPr lang="zh-CN" altLang="en-US" sz="2400" dirty="0"/>
              <a:t>）</a:t>
            </a:r>
            <a:r>
              <a:rPr lang="en-US" altLang="zh-CN" sz="2400" dirty="0"/>
              <a:t>Classification</a:t>
            </a:r>
            <a:r>
              <a:rPr lang="zh-CN" altLang="en-US" sz="2400" dirty="0"/>
              <a:t>（分类）</a:t>
            </a:r>
          </a:p>
          <a:p>
            <a:pPr lvl="1">
              <a:spcBef>
                <a:spcPts val="600"/>
              </a:spcBef>
              <a:buSzPct val="75000"/>
            </a:pPr>
            <a:r>
              <a:rPr lang="zh-CN" altLang="en-US" sz="2400" dirty="0"/>
              <a:t>（</a:t>
            </a:r>
            <a:r>
              <a:rPr lang="en-US" altLang="zh-CN" sz="2400" dirty="0"/>
              <a:t>2</a:t>
            </a:r>
            <a:r>
              <a:rPr lang="zh-CN" altLang="en-US" sz="2400" dirty="0"/>
              <a:t>）</a:t>
            </a:r>
            <a:r>
              <a:rPr lang="en-US" altLang="zh-CN" sz="2400" dirty="0"/>
              <a:t>Regression</a:t>
            </a:r>
            <a:r>
              <a:rPr lang="zh-CN" altLang="en-US" sz="2400" dirty="0"/>
              <a:t>（回归）</a:t>
            </a:r>
          </a:p>
          <a:p>
            <a:pPr lvl="1">
              <a:spcBef>
                <a:spcPts val="600"/>
              </a:spcBef>
              <a:buSzPct val="75000"/>
            </a:pPr>
            <a:r>
              <a:rPr lang="zh-CN" altLang="en-US" sz="2400" dirty="0"/>
              <a:t>（</a:t>
            </a:r>
            <a:r>
              <a:rPr lang="en-US" altLang="zh-CN" sz="2400" dirty="0"/>
              <a:t>3</a:t>
            </a:r>
            <a:r>
              <a:rPr lang="zh-CN" altLang="en-US" sz="2400" dirty="0"/>
              <a:t>）</a:t>
            </a:r>
            <a:r>
              <a:rPr lang="en-US" altLang="zh-CN" sz="2400" dirty="0"/>
              <a:t>Clustering</a:t>
            </a:r>
            <a:r>
              <a:rPr lang="zh-CN" altLang="en-US" sz="2400" dirty="0"/>
              <a:t>（聚类）</a:t>
            </a:r>
          </a:p>
          <a:p>
            <a:pPr lvl="1">
              <a:spcBef>
                <a:spcPts val="600"/>
              </a:spcBef>
              <a:buSzPct val="75000"/>
            </a:pPr>
            <a:r>
              <a:rPr lang="zh-CN" altLang="en-US" sz="2400" dirty="0"/>
              <a:t>（</a:t>
            </a:r>
            <a:r>
              <a:rPr lang="en-US" altLang="zh-CN" sz="2400" dirty="0"/>
              <a:t>4</a:t>
            </a:r>
            <a:r>
              <a:rPr lang="zh-CN" altLang="en-US" sz="2400" dirty="0"/>
              <a:t>）</a:t>
            </a:r>
            <a:r>
              <a:rPr lang="en-US" altLang="zh-CN" sz="2400" dirty="0"/>
              <a:t>Dimensionality Reduction</a:t>
            </a:r>
            <a:r>
              <a:rPr lang="zh-CN" altLang="en-US" sz="2400" dirty="0"/>
              <a:t>（降维）</a:t>
            </a:r>
            <a:endParaRPr lang="en-US" altLang="zh-CN" sz="2400" dirty="0"/>
          </a:p>
          <a:p>
            <a:pPr lvl="1">
              <a:spcBef>
                <a:spcPts val="600"/>
              </a:spcBef>
              <a:buSzPct val="75000"/>
            </a:pPr>
            <a:r>
              <a:rPr lang="zh-CN" altLang="en-US" sz="2400" dirty="0"/>
              <a:t>（</a:t>
            </a:r>
            <a:r>
              <a:rPr lang="en-US" altLang="zh-CN" sz="2400" dirty="0"/>
              <a:t>5</a:t>
            </a:r>
            <a:r>
              <a:rPr lang="zh-CN" altLang="en-US" sz="2400" dirty="0"/>
              <a:t>）</a:t>
            </a:r>
            <a:r>
              <a:rPr lang="en-US" altLang="zh-CN" sz="2400" dirty="0"/>
              <a:t>Model Selection</a:t>
            </a:r>
            <a:r>
              <a:rPr lang="zh-CN" altLang="en-US" sz="2400" dirty="0"/>
              <a:t>（模型选择）</a:t>
            </a:r>
            <a:endParaRPr lang="en-US" altLang="zh-CN" sz="2400" dirty="0"/>
          </a:p>
          <a:p>
            <a:pPr lvl="1">
              <a:spcBef>
                <a:spcPts val="600"/>
              </a:spcBef>
              <a:buSzPct val="75000"/>
            </a:pPr>
            <a:r>
              <a:rPr lang="zh-CN" altLang="en-US" sz="2400" dirty="0"/>
              <a:t>（</a:t>
            </a:r>
            <a:r>
              <a:rPr lang="en-US" altLang="zh-CN" sz="2400" dirty="0"/>
              <a:t>6</a:t>
            </a:r>
            <a:r>
              <a:rPr lang="zh-CN" altLang="en-US" sz="2400" dirty="0"/>
              <a:t>）</a:t>
            </a:r>
            <a:r>
              <a:rPr lang="en-US" altLang="zh-CN" sz="2400" dirty="0"/>
              <a:t>Preprocessing</a:t>
            </a:r>
            <a:r>
              <a:rPr lang="zh-CN" altLang="en-US" sz="2400" dirty="0"/>
              <a:t>（数据预处理）</a:t>
            </a:r>
          </a:p>
        </p:txBody>
      </p:sp>
    </p:spTree>
    <p:extLst>
      <p:ext uri="{BB962C8B-B14F-4D97-AF65-F5344CB8AC3E}">
        <p14:creationId xmlns:p14="http://schemas.microsoft.com/office/powerpoint/2010/main" val="4286418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2011</Words>
  <Application>Microsoft Office PowerPoint</Application>
  <PresentationFormat>自定义</PresentationFormat>
  <Paragraphs>265</Paragraphs>
  <Slides>35</Slides>
  <Notes>26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47" baseType="lpstr">
      <vt:lpstr>黑体</vt:lpstr>
      <vt:lpstr>华文中宋</vt:lpstr>
      <vt:lpstr>宋体</vt:lpstr>
      <vt:lpstr>Arial</vt:lpstr>
      <vt:lpstr>Calibri</vt:lpstr>
      <vt:lpstr>Impact</vt:lpstr>
      <vt:lpstr>Microsoft Sans Serif</vt:lpstr>
      <vt:lpstr>Times New Roman</vt:lpstr>
      <vt:lpstr>Wingdings</vt:lpstr>
      <vt:lpstr>《电子商务概论（第4版）》-白东蕊</vt:lpstr>
      <vt:lpstr>1_《电子商务概论（第4版）》-白东蕊</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2021-02-03T01:33:29Z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