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C3427-0939-44FD-B678-C179C270129B}" v="24" dt="2023-03-14T09:51:53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与伦" userId="7fe9dd9ffeccce76" providerId="LiveId" clId="{EF0C3427-0939-44FD-B678-C179C270129B}"/>
    <pc:docChg chg="undo custSel addSld modSld">
      <pc:chgData name="与伦" userId="7fe9dd9ffeccce76" providerId="LiveId" clId="{EF0C3427-0939-44FD-B678-C179C270129B}" dt="2023-03-14T09:53:40.529" v="440" actId="1076"/>
      <pc:docMkLst>
        <pc:docMk/>
      </pc:docMkLst>
      <pc:sldChg chg="addSp delSp modSp new mod">
        <pc:chgData name="与伦" userId="7fe9dd9ffeccce76" providerId="LiveId" clId="{EF0C3427-0939-44FD-B678-C179C270129B}" dt="2023-03-14T09:53:40.529" v="440" actId="1076"/>
        <pc:sldMkLst>
          <pc:docMk/>
          <pc:sldMk cId="3224943128" sldId="256"/>
        </pc:sldMkLst>
        <pc:spChg chg="del">
          <ac:chgData name="与伦" userId="7fe9dd9ffeccce76" providerId="LiveId" clId="{EF0C3427-0939-44FD-B678-C179C270129B}" dt="2023-03-14T09:31:16.620" v="1" actId="478"/>
          <ac:spMkLst>
            <pc:docMk/>
            <pc:sldMk cId="3224943128" sldId="256"/>
            <ac:spMk id="2" creationId="{6F717A2F-8650-1863-AEAF-B06095CC4E38}"/>
          </ac:spMkLst>
        </pc:spChg>
        <pc:spChg chg="del">
          <ac:chgData name="与伦" userId="7fe9dd9ffeccce76" providerId="LiveId" clId="{EF0C3427-0939-44FD-B678-C179C270129B}" dt="2023-03-14T09:31:20.314" v="2" actId="478"/>
          <ac:spMkLst>
            <pc:docMk/>
            <pc:sldMk cId="3224943128" sldId="256"/>
            <ac:spMk id="3" creationId="{3135CDD5-1CE2-0AF2-0F31-2AB880784ADB}"/>
          </ac:spMkLst>
        </pc:spChg>
        <pc:spChg chg="add mod">
          <ac:chgData name="与伦" userId="7fe9dd9ffeccce76" providerId="LiveId" clId="{EF0C3427-0939-44FD-B678-C179C270129B}" dt="2023-03-14T09:53:32.913" v="437" actId="1076"/>
          <ac:spMkLst>
            <pc:docMk/>
            <pc:sldMk cId="3224943128" sldId="256"/>
            <ac:spMk id="5" creationId="{C3E11CED-A422-E99E-8197-8CA010BCB782}"/>
          </ac:spMkLst>
        </pc:spChg>
        <pc:spChg chg="add mod">
          <ac:chgData name="与伦" userId="7fe9dd9ffeccce76" providerId="LiveId" clId="{EF0C3427-0939-44FD-B678-C179C270129B}" dt="2023-03-14T09:53:40.529" v="440" actId="1076"/>
          <ac:spMkLst>
            <pc:docMk/>
            <pc:sldMk cId="3224943128" sldId="256"/>
            <ac:spMk id="6" creationId="{D9434539-E039-12BC-49E6-BB9E72AE5305}"/>
          </ac:spMkLst>
        </pc:spChg>
        <pc:graphicFrameChg chg="add mod modGraphic">
          <ac:chgData name="与伦" userId="7fe9dd9ffeccce76" providerId="LiveId" clId="{EF0C3427-0939-44FD-B678-C179C270129B}" dt="2023-03-14T09:49:07.184" v="117" actId="1076"/>
          <ac:graphicFrameMkLst>
            <pc:docMk/>
            <pc:sldMk cId="3224943128" sldId="256"/>
            <ac:graphicFrameMk id="4" creationId="{9DEF0982-16C7-F636-7B1E-2654C787C02A}"/>
          </ac:graphicFrameMkLst>
        </pc:graphicFrameChg>
      </pc:sldChg>
      <pc:sldChg chg="addSp delSp modSp new mod">
        <pc:chgData name="与伦" userId="7fe9dd9ffeccce76" providerId="LiveId" clId="{EF0C3427-0939-44FD-B678-C179C270129B}" dt="2023-03-14T09:46:56.512" v="103" actId="14100"/>
        <pc:sldMkLst>
          <pc:docMk/>
          <pc:sldMk cId="1363117801" sldId="257"/>
        </pc:sldMkLst>
        <pc:spChg chg="del">
          <ac:chgData name="与伦" userId="7fe9dd9ffeccce76" providerId="LiveId" clId="{EF0C3427-0939-44FD-B678-C179C270129B}" dt="2023-03-14T09:38:22.197" v="30" actId="478"/>
          <ac:spMkLst>
            <pc:docMk/>
            <pc:sldMk cId="1363117801" sldId="257"/>
            <ac:spMk id="2" creationId="{B9CD70EA-7C0C-84EB-A2A3-C2F6AB3EC41C}"/>
          </ac:spMkLst>
        </pc:spChg>
        <pc:spChg chg="del">
          <ac:chgData name="与伦" userId="7fe9dd9ffeccce76" providerId="LiveId" clId="{EF0C3427-0939-44FD-B678-C179C270129B}" dt="2023-03-14T09:38:21.424" v="29" actId="478"/>
          <ac:spMkLst>
            <pc:docMk/>
            <pc:sldMk cId="1363117801" sldId="257"/>
            <ac:spMk id="3" creationId="{EF1A1824-D9B5-7A29-6451-5D80AC4E84DB}"/>
          </ac:spMkLst>
        </pc:spChg>
        <pc:spChg chg="add mod">
          <ac:chgData name="与伦" userId="7fe9dd9ffeccce76" providerId="LiveId" clId="{EF0C3427-0939-44FD-B678-C179C270129B}" dt="2023-03-14T09:44:24.771" v="71" actId="122"/>
          <ac:spMkLst>
            <pc:docMk/>
            <pc:sldMk cId="1363117801" sldId="257"/>
            <ac:spMk id="10" creationId="{2BA3E6EE-33B8-CB98-BCE2-DB8D11BAA53E}"/>
          </ac:spMkLst>
        </pc:spChg>
        <pc:spChg chg="add mod">
          <ac:chgData name="与伦" userId="7fe9dd9ffeccce76" providerId="LiveId" clId="{EF0C3427-0939-44FD-B678-C179C270129B}" dt="2023-03-14T09:44:35.613" v="77" actId="20577"/>
          <ac:spMkLst>
            <pc:docMk/>
            <pc:sldMk cId="1363117801" sldId="257"/>
            <ac:spMk id="11" creationId="{11A8D78C-119D-8851-C43E-A2FF5983C02E}"/>
          </ac:spMkLst>
        </pc:spChg>
        <pc:spChg chg="add mod">
          <ac:chgData name="与伦" userId="7fe9dd9ffeccce76" providerId="LiveId" clId="{EF0C3427-0939-44FD-B678-C179C270129B}" dt="2023-03-14T09:44:37.943" v="79" actId="20577"/>
          <ac:spMkLst>
            <pc:docMk/>
            <pc:sldMk cId="1363117801" sldId="257"/>
            <ac:spMk id="12" creationId="{665C1A48-F118-AD6C-3431-B4C468F0DFD5}"/>
          </ac:spMkLst>
        </pc:spChg>
        <pc:spChg chg="add mod">
          <ac:chgData name="与伦" userId="7fe9dd9ffeccce76" providerId="LiveId" clId="{EF0C3427-0939-44FD-B678-C179C270129B}" dt="2023-03-14T09:44:44.746" v="83" actId="20577"/>
          <ac:spMkLst>
            <pc:docMk/>
            <pc:sldMk cId="1363117801" sldId="257"/>
            <ac:spMk id="13" creationId="{798156AE-E1D8-BBB3-F39C-1C571812C152}"/>
          </ac:spMkLst>
        </pc:spChg>
        <pc:spChg chg="add mod">
          <ac:chgData name="与伦" userId="7fe9dd9ffeccce76" providerId="LiveId" clId="{EF0C3427-0939-44FD-B678-C179C270129B}" dt="2023-03-14T09:44:50.578" v="87" actId="20577"/>
          <ac:spMkLst>
            <pc:docMk/>
            <pc:sldMk cId="1363117801" sldId="257"/>
            <ac:spMk id="14" creationId="{A271AEDB-707B-DF50-C14F-122D75AF6EA5}"/>
          </ac:spMkLst>
        </pc:spChg>
        <pc:picChg chg="add mod">
          <ac:chgData name="与伦" userId="7fe9dd9ffeccce76" providerId="LiveId" clId="{EF0C3427-0939-44FD-B678-C179C270129B}" dt="2023-03-14T09:38:27.614" v="34" actId="14100"/>
          <ac:picMkLst>
            <pc:docMk/>
            <pc:sldMk cId="1363117801" sldId="257"/>
            <ac:picMk id="5" creationId="{20A129E4-2B2D-EA1E-A667-0F0CD026833A}"/>
          </ac:picMkLst>
        </pc:picChg>
        <pc:picChg chg="add mod">
          <ac:chgData name="与伦" userId="7fe9dd9ffeccce76" providerId="LiveId" clId="{EF0C3427-0939-44FD-B678-C179C270129B}" dt="2023-03-14T09:40:45.032" v="43" actId="1076"/>
          <ac:picMkLst>
            <pc:docMk/>
            <pc:sldMk cId="1363117801" sldId="257"/>
            <ac:picMk id="7" creationId="{C59D38B5-A6D4-0633-DF28-524D0376D12C}"/>
          </ac:picMkLst>
        </pc:picChg>
        <pc:picChg chg="add mod">
          <ac:chgData name="与伦" userId="7fe9dd9ffeccce76" providerId="LiveId" clId="{EF0C3427-0939-44FD-B678-C179C270129B}" dt="2023-03-14T09:43:09.897" v="57" actId="14100"/>
          <ac:picMkLst>
            <pc:docMk/>
            <pc:sldMk cId="1363117801" sldId="257"/>
            <ac:picMk id="9" creationId="{D5198108-C536-6D15-FEA6-C12841EFA046}"/>
          </ac:picMkLst>
        </pc:picChg>
        <pc:picChg chg="add mod">
          <ac:chgData name="与伦" userId="7fe9dd9ffeccce76" providerId="LiveId" clId="{EF0C3427-0939-44FD-B678-C179C270129B}" dt="2023-03-14T09:45:27.298" v="93" actId="14100"/>
          <ac:picMkLst>
            <pc:docMk/>
            <pc:sldMk cId="1363117801" sldId="257"/>
            <ac:picMk id="16" creationId="{1716E939-9F95-6BE9-BB90-246F77589463}"/>
          </ac:picMkLst>
        </pc:picChg>
        <pc:picChg chg="add mod">
          <ac:chgData name="与伦" userId="7fe9dd9ffeccce76" providerId="LiveId" clId="{EF0C3427-0939-44FD-B678-C179C270129B}" dt="2023-03-14T09:46:56.512" v="103" actId="14100"/>
          <ac:picMkLst>
            <pc:docMk/>
            <pc:sldMk cId="1363117801" sldId="257"/>
            <ac:picMk id="18" creationId="{45887230-D717-30F7-9E95-B16EE44A03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EEDC-4BE6-2B5E-A09C-50E770BB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3F299-5EBD-4042-5AC5-424C3B339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5A0F9-F3A3-61E6-D852-F675AB1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7AB6B-FD1B-CB8B-4927-6D65C410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03A5F-AFB6-A5C4-8534-01D0E551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B32A-FCE3-F063-824A-987EC69C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12C26-3BF0-2E79-7052-CCF9579C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422CD-7397-1381-1D75-ADF61471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0B546-25E5-F1A4-EFFA-35DF910A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02A7B-DBEB-38F2-FAB9-1C6500E1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C7191-22C2-FB26-D4B8-AB875AF82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0BD09-DC71-3869-8513-84B4B975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100FE-0AAC-FE5F-3496-64819B43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EE583-D8DE-C373-61F5-6114D8F5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06D7E-5E0A-9CAE-5259-A9B96D24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EE6B-29B8-78CF-08E4-30ACD75D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A4699-3C79-B547-2310-687DBF2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E6885-D4C8-2116-F4E9-7F741477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CF08A-FCFF-FD4C-BDEE-C4A43C9F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36F29-D7AF-976E-6437-FF341EE6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0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829D1-3321-AB0A-E3CE-769FF240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BF76E-9485-118F-F28E-241F22A0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25D3F-76FD-F5F1-8339-D68C8D61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E34A7-4260-F4C0-6ECF-0E305FF7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1D1C1-2EB9-615B-950A-68DD6B6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1659-37FE-BE6F-64BF-C5431600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B832-B788-806F-3ECA-20B49B635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77EFD-E9E9-2B3F-A193-716EB49AD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36399-C76C-00D0-07D5-7703311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12DB0-F063-9D27-0135-96CFF8C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947F3-0354-4D29-1937-F06FD32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018E-60AE-4837-7EE9-B004BE79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3D6A6-2B27-896D-3F5E-5F91F664A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B87C8-E50B-F538-2578-2910A796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587FF-19BB-FEA6-71B2-C14D2BB6A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3B49F-C797-B495-D8EE-C74C473A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9BB27-191C-FD7B-CCBC-D01AFCF8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1C6C2-D329-E981-A916-1A174CBD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68F3C-7034-CF23-62D8-4EC1961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70F1-61D9-F51C-D7D2-EBA87FA2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0361A-A896-B92F-FA22-E92FF81C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4B812-3C8A-724E-AA84-FAE2EAEE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1D8DF-406C-5B02-B22D-D40FA0EB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AB299-BC66-1C95-2FB6-7B237B6B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1C8B9-8196-1B0F-4CA7-A143A3F4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5ED56-FCDD-A24C-7858-EE107D3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8B0BF-9A64-893C-AD7C-8BB6A72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75D96-B77F-61E4-D749-F57B1FE2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CDC98-B2DA-520A-9C36-52A51DF6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BE6D3-9901-6C8A-95D1-D32EB923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36F62-E278-2CCA-D887-DA2F57E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F9BF5-51A5-98DA-B42B-1B9B7518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9993-29FD-E253-5028-03B65442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042342-AFF7-A235-35A3-812C54DAA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F10BA-B23E-D0CF-0D46-31BFDB868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A0148-4E65-091D-330D-24C4ADB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D3D0E-C533-9FFE-D51B-44C8DA63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5FCF7-6C85-3E2E-60BF-B50E1E46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B1DFD-C691-EECB-A082-3820649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2E2BC-7A0C-F305-A3F0-4C715A25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E2767-B913-3642-175F-38DE6BB0C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2F68-3C41-4A3D-9FCC-E16BC1C62BF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186E8-3491-8502-E5D3-21EF2F69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627B8-3E43-9095-C5F9-93A1220AB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2A70-FA99-4116-A60A-5AD937792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EF0982-16C7-F636-7B1E-2654C787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44108"/>
              </p:ext>
            </p:extLst>
          </p:nvPr>
        </p:nvGraphicFramePr>
        <p:xfrm>
          <a:off x="2203151" y="1282615"/>
          <a:ext cx="8128680" cy="3565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560">
                  <a:extLst>
                    <a:ext uri="{9D8B030D-6E8A-4147-A177-3AD203B41FA5}">
                      <a16:colId xmlns:a16="http://schemas.microsoft.com/office/drawing/2014/main" val="3426480312"/>
                    </a:ext>
                  </a:extLst>
                </a:gridCol>
                <a:gridCol w="2709560">
                  <a:extLst>
                    <a:ext uri="{9D8B030D-6E8A-4147-A177-3AD203B41FA5}">
                      <a16:colId xmlns:a16="http://schemas.microsoft.com/office/drawing/2014/main" val="371231335"/>
                    </a:ext>
                  </a:extLst>
                </a:gridCol>
                <a:gridCol w="2709560">
                  <a:extLst>
                    <a:ext uri="{9D8B030D-6E8A-4147-A177-3AD203B41FA5}">
                      <a16:colId xmlns:a16="http://schemas.microsoft.com/office/drawing/2014/main" val="1697003720"/>
                    </a:ext>
                  </a:extLst>
                </a:gridCol>
              </a:tblGrid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Silhouette_score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Clainski-Harabasz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3926"/>
                  </a:ext>
                </a:extLst>
              </a:tr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0.4271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6898.41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8993"/>
                  </a:ext>
                </a:extLst>
              </a:tr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0.4151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6857.30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62777"/>
                  </a:ext>
                </a:extLst>
              </a:tr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0.3689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7178.12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10646"/>
                  </a:ext>
                </a:extLst>
              </a:tr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0.3681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6999.02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26265"/>
                  </a:ext>
                </a:extLst>
              </a:tr>
              <a:tr h="594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0.3463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7072.26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90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3E11CED-A422-E99E-8197-8CA010BCB782}"/>
              </a:ext>
            </a:extLst>
          </p:cNvPr>
          <p:cNvSpPr txBox="1"/>
          <p:nvPr/>
        </p:nvSpPr>
        <p:spPr>
          <a:xfrm>
            <a:off x="1896305" y="204144"/>
            <a:ext cx="800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</a:rPr>
              <a:t>The </a:t>
            </a:r>
            <a:r>
              <a:rPr lang="en-US" altLang="zh-CN" sz="2800" b="1" dirty="0" err="1">
                <a:solidFill>
                  <a:srgbClr val="00B0F0"/>
                </a:solidFill>
              </a:rPr>
              <a:t>Silhouette_score</a:t>
            </a:r>
            <a:r>
              <a:rPr lang="en-US" altLang="zh-CN" sz="2800" b="1" dirty="0">
                <a:solidFill>
                  <a:srgbClr val="00B0F0"/>
                </a:solidFill>
              </a:rPr>
              <a:t> and </a:t>
            </a:r>
            <a:r>
              <a:rPr lang="en-US" altLang="zh-CN" sz="2800" b="1" dirty="0" err="1">
                <a:solidFill>
                  <a:srgbClr val="00B0F0"/>
                </a:solidFill>
              </a:rPr>
              <a:t>Clainski-Harabasz</a:t>
            </a:r>
            <a:r>
              <a:rPr lang="en-US" altLang="zh-CN" sz="2800" b="1" dirty="0">
                <a:solidFill>
                  <a:srgbClr val="00B0F0"/>
                </a:solidFill>
              </a:rPr>
              <a:t> within different number of clusters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434539-E039-12BC-49E6-BB9E72AE5305}"/>
              </a:ext>
            </a:extLst>
          </p:cNvPr>
          <p:cNvSpPr txBox="1"/>
          <p:nvPr/>
        </p:nvSpPr>
        <p:spPr>
          <a:xfrm>
            <a:off x="2583639" y="5155002"/>
            <a:ext cx="750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Result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When dividing to 3 clusters, the </a:t>
            </a:r>
            <a:r>
              <a:rPr lang="en-US" altLang="zh-CN" b="1" dirty="0" err="1">
                <a:solidFill>
                  <a:srgbClr val="FF0000"/>
                </a:solidFill>
              </a:rPr>
              <a:t>Silhouette_score</a:t>
            </a:r>
            <a:r>
              <a:rPr lang="en-US" altLang="zh-CN" b="1" dirty="0">
                <a:solidFill>
                  <a:srgbClr val="FF0000"/>
                </a:solidFill>
              </a:rPr>
              <a:t> reaches the best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When dividing to 5 clusters, the </a:t>
            </a:r>
            <a:r>
              <a:rPr lang="en-US" altLang="zh-CN" b="1" dirty="0" err="1">
                <a:solidFill>
                  <a:srgbClr val="FF0000"/>
                </a:solidFill>
              </a:rPr>
              <a:t>Clainski-Harabasz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reacher</a:t>
            </a:r>
            <a:r>
              <a:rPr lang="en-US" altLang="zh-CN" b="1" dirty="0">
                <a:solidFill>
                  <a:srgbClr val="FF0000"/>
                </a:solidFill>
              </a:rPr>
              <a:t> the best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A129E4-2B2D-EA1E-A667-0F0CD02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63" y="325257"/>
            <a:ext cx="2504520" cy="24179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9D38B5-A6D4-0633-DF28-524D0376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7" y="325257"/>
            <a:ext cx="2586000" cy="2494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198108-C536-6D15-FEA6-C12841EF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59" y="325256"/>
            <a:ext cx="2651771" cy="25074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A3E6EE-33B8-CB98-BCE2-DB8D11BAA53E}"/>
              </a:ext>
            </a:extLst>
          </p:cNvPr>
          <p:cNvSpPr txBox="1"/>
          <p:nvPr/>
        </p:nvSpPr>
        <p:spPr>
          <a:xfrm>
            <a:off x="1534228" y="2832735"/>
            <a:ext cx="101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K=3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8D78C-119D-8851-C43E-A2FF5983C02E}"/>
              </a:ext>
            </a:extLst>
          </p:cNvPr>
          <p:cNvSpPr txBox="1"/>
          <p:nvPr/>
        </p:nvSpPr>
        <p:spPr>
          <a:xfrm>
            <a:off x="5017576" y="2832735"/>
            <a:ext cx="101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K=4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5C1A48-F118-AD6C-3431-B4C468F0DFD5}"/>
              </a:ext>
            </a:extLst>
          </p:cNvPr>
          <p:cNvSpPr txBox="1"/>
          <p:nvPr/>
        </p:nvSpPr>
        <p:spPr>
          <a:xfrm>
            <a:off x="8768625" y="2832735"/>
            <a:ext cx="101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K=5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8156AE-E1D8-BBB3-F39C-1C571812C152}"/>
              </a:ext>
            </a:extLst>
          </p:cNvPr>
          <p:cNvSpPr txBox="1"/>
          <p:nvPr/>
        </p:nvSpPr>
        <p:spPr>
          <a:xfrm>
            <a:off x="3214719" y="5912443"/>
            <a:ext cx="101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K=6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71AEDB-707B-DF50-C14F-122D75AF6EA5}"/>
              </a:ext>
            </a:extLst>
          </p:cNvPr>
          <p:cNvSpPr txBox="1"/>
          <p:nvPr/>
        </p:nvSpPr>
        <p:spPr>
          <a:xfrm>
            <a:off x="7007331" y="5912443"/>
            <a:ext cx="101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K=7</a:t>
            </a:r>
            <a:endParaRPr lang="zh-CN" alt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716E939-9F95-6BE9-BB90-246F77589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42" y="3349066"/>
            <a:ext cx="2585999" cy="24395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5887230-D717-30F7-9E95-B16EE44A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60" y="3349065"/>
            <a:ext cx="2539951" cy="24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71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与伦</dc:creator>
  <cp:lastModifiedBy>与伦</cp:lastModifiedBy>
  <cp:revision>1</cp:revision>
  <dcterms:created xsi:type="dcterms:W3CDTF">2023-03-14T09:31:12Z</dcterms:created>
  <dcterms:modified xsi:type="dcterms:W3CDTF">2023-03-14T09:53:41Z</dcterms:modified>
</cp:coreProperties>
</file>