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92f272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92f272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9682c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9682c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92f27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92f2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f92f272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f92f272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b1011639_1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fb1011639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fb101163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fb10116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fb10116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fb10116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 Banking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Garrett, Aiden, and Nate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Program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banking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Deposit/</a:t>
            </a:r>
            <a:r>
              <a:rPr lang="en"/>
              <a:t>Withdrawal</a:t>
            </a:r>
            <a:r>
              <a:rPr lang="en"/>
              <a:t>/Transfer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new account and 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Designed with </a:t>
            </a:r>
            <a:r>
              <a:rPr lang="en"/>
              <a:t>straightforward</a:t>
            </a:r>
            <a:r>
              <a:rPr lang="en"/>
              <a:t> ideas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Language used: Java with Java Swing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practice with using GUIs and databases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11762"/>
          <a:stretch/>
        </p:blipFill>
        <p:spPr>
          <a:xfrm>
            <a:off x="819150" y="3791725"/>
            <a:ext cx="3891476" cy="6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businesses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more 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Would need to be way more in 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that want to run a banking simulation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be for parents/kids that want to develop an </a:t>
            </a:r>
            <a:r>
              <a:rPr lang="en"/>
              <a:t>understatement</a:t>
            </a:r>
            <a:r>
              <a:rPr lang="en"/>
              <a:t> in finances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355" y="1990726"/>
            <a:ext cx="3177700" cy="23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members worked on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Nate- Different GUI design and application/functionality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Garret- GUI design, application, </a:t>
            </a:r>
            <a:r>
              <a:rPr lang="en"/>
              <a:t>database</a:t>
            </a:r>
            <a:r>
              <a:rPr lang="en"/>
              <a:t>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Aiden- Database implementation with GUI design as well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29" y="1990724"/>
            <a:ext cx="2623971" cy="23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https://github.com/natebrosio/CS380FinalProject.git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with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GUI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Labs helped us a lot with understanding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had the same idea in mind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Transferring method and pulling from database at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button/label implementations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add more functions/better design but time constraint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385025"/>
            <a:ext cx="8036224" cy="1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