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17" userDrawn="1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XiTan" initials="M" lastIdx="1" clrIdx="0">
    <p:extLst>
      <p:ext uri="{19B8F6BF-5375-455C-9EA6-DF929625EA0E}">
        <p15:presenceInfo xmlns:p15="http://schemas.microsoft.com/office/powerpoint/2012/main" userId="XiTan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9933"/>
    <a:srgbClr val="0000FF"/>
    <a:srgbClr val="9966FF"/>
    <a:srgbClr val="66CCFF"/>
    <a:srgbClr val="FF00FF"/>
    <a:srgbClr val="0066CC"/>
    <a:srgbClr val="009999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528" y="77"/>
      </p:cViewPr>
      <p:guideLst>
        <p:guide orient="horz" pos="2160"/>
        <p:guide pos="381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commentAuthors" Target="commentAuthor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单击以编辑母版副标题样式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1492283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909515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4993173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004669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2556166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483873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41672441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05154588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979710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265173929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编辑母版文本样式</a:t>
            </a:r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89060434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编辑母版文本样式</a:t>
            </a:r>
          </a:p>
          <a:p>
            <a:pPr lvl="1"/>
            <a:r>
              <a:rPr lang="zh-CN" altLang="en-US" smtClean="0"/>
              <a:t>第二级</a:t>
            </a:r>
          </a:p>
          <a:p>
            <a:pPr lvl="2"/>
            <a:r>
              <a:rPr lang="zh-CN" altLang="en-US" smtClean="0"/>
              <a:t>第三级</a:t>
            </a:r>
          </a:p>
          <a:p>
            <a:pPr lvl="3"/>
            <a:r>
              <a:rPr lang="zh-CN" altLang="en-US" smtClean="0"/>
              <a:t>第四级</a:t>
            </a:r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0FC240-4CBB-4FB4-B135-EBD54E745BA3}" type="datetimeFigureOut">
              <a:rPr lang="zh-CN" altLang="en-US" smtClean="0"/>
              <a:t>2024/2/6</a:t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EDCA4BD-564C-4879-A066-A9145EDEB568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178136816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6" name="组合 115"/>
          <p:cNvGrpSpPr/>
          <p:nvPr/>
        </p:nvGrpSpPr>
        <p:grpSpPr>
          <a:xfrm>
            <a:off x="2727106" y="1445459"/>
            <a:ext cx="2545988" cy="3360336"/>
            <a:chOff x="1565791" y="1028899"/>
            <a:chExt cx="2545988" cy="3360336"/>
          </a:xfrm>
        </p:grpSpPr>
        <p:cxnSp>
          <p:nvCxnSpPr>
            <p:cNvPr id="5" name="直接连接符 4"/>
            <p:cNvCxnSpPr/>
            <p:nvPr/>
          </p:nvCxnSpPr>
          <p:spPr>
            <a:xfrm flipV="1">
              <a:off x="2311779" y="1028899"/>
              <a:ext cx="1800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" name="直接连接符 5"/>
            <p:cNvCxnSpPr/>
            <p:nvPr/>
          </p:nvCxnSpPr>
          <p:spPr>
            <a:xfrm flipV="1">
              <a:off x="1725626" y="2253961"/>
              <a:ext cx="1800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" name="直接连接符 6"/>
            <p:cNvCxnSpPr/>
            <p:nvPr/>
          </p:nvCxnSpPr>
          <p:spPr>
            <a:xfrm flipV="1">
              <a:off x="1725626" y="4053961"/>
              <a:ext cx="1800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" name="直接连接符 10"/>
            <p:cNvCxnSpPr/>
            <p:nvPr/>
          </p:nvCxnSpPr>
          <p:spPr>
            <a:xfrm flipV="1">
              <a:off x="1725626" y="1028899"/>
              <a:ext cx="586153" cy="122506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直接连接符 12"/>
            <p:cNvCxnSpPr/>
            <p:nvPr/>
          </p:nvCxnSpPr>
          <p:spPr>
            <a:xfrm flipV="1">
              <a:off x="3513394" y="1028899"/>
              <a:ext cx="586153" cy="122506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直接连接符 13"/>
            <p:cNvCxnSpPr/>
            <p:nvPr/>
          </p:nvCxnSpPr>
          <p:spPr>
            <a:xfrm flipV="1">
              <a:off x="3522188" y="2253961"/>
              <a:ext cx="0" cy="180000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直接连接符 14"/>
            <p:cNvCxnSpPr/>
            <p:nvPr/>
          </p:nvCxnSpPr>
          <p:spPr>
            <a:xfrm flipV="1">
              <a:off x="4099547" y="1028899"/>
              <a:ext cx="0" cy="180000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6" name="直接连接符 15"/>
            <p:cNvCxnSpPr/>
            <p:nvPr/>
          </p:nvCxnSpPr>
          <p:spPr>
            <a:xfrm flipV="1">
              <a:off x="3513399" y="2828899"/>
              <a:ext cx="586153" cy="122506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直接连接符 16"/>
            <p:cNvCxnSpPr/>
            <p:nvPr/>
          </p:nvCxnSpPr>
          <p:spPr>
            <a:xfrm flipV="1">
              <a:off x="2311779" y="1028899"/>
              <a:ext cx="0" cy="1800000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直接连接符 17"/>
            <p:cNvCxnSpPr/>
            <p:nvPr/>
          </p:nvCxnSpPr>
          <p:spPr>
            <a:xfrm flipV="1">
              <a:off x="2311779" y="2828899"/>
              <a:ext cx="1800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59" name="文本框 58"/>
            <p:cNvSpPr txBox="1"/>
            <p:nvPr/>
          </p:nvSpPr>
          <p:spPr>
            <a:xfrm>
              <a:off x="2311779" y="4019903"/>
              <a:ext cx="527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5" name="文本框 54"/>
            <p:cNvSpPr txBox="1"/>
            <p:nvPr/>
          </p:nvSpPr>
          <p:spPr>
            <a:xfrm>
              <a:off x="1871860" y="3264216"/>
              <a:ext cx="5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58" name="文本框 57"/>
            <p:cNvSpPr txBox="1"/>
            <p:nvPr/>
          </p:nvSpPr>
          <p:spPr>
            <a:xfrm>
              <a:off x="1565791" y="2969295"/>
              <a:ext cx="5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95" name="直接箭头连接符 94"/>
            <p:cNvCxnSpPr/>
            <p:nvPr/>
          </p:nvCxnSpPr>
          <p:spPr>
            <a:xfrm flipV="1">
              <a:off x="1721115" y="4050777"/>
              <a:ext cx="1843140" cy="529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9" name="直接箭头连接符 98"/>
            <p:cNvCxnSpPr/>
            <p:nvPr/>
          </p:nvCxnSpPr>
          <p:spPr>
            <a:xfrm flipV="1">
              <a:off x="1727881" y="2807957"/>
              <a:ext cx="588410" cy="1239613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3" name="直接箭头连接符 102"/>
            <p:cNvCxnSpPr/>
            <p:nvPr/>
          </p:nvCxnSpPr>
          <p:spPr>
            <a:xfrm flipV="1">
              <a:off x="1727881" y="2226564"/>
              <a:ext cx="0" cy="1844040"/>
            </a:xfrm>
            <a:prstGeom prst="straightConnector1">
              <a:avLst/>
            </a:prstGeom>
            <a:ln w="28575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115" name="组合 114"/>
          <p:cNvGrpSpPr/>
          <p:nvPr/>
        </p:nvGrpSpPr>
        <p:grpSpPr>
          <a:xfrm>
            <a:off x="6059488" y="1444729"/>
            <a:ext cx="4010847" cy="3361066"/>
            <a:chOff x="4570513" y="1028169"/>
            <a:chExt cx="4010847" cy="3361066"/>
          </a:xfrm>
        </p:grpSpPr>
        <p:cxnSp>
          <p:nvCxnSpPr>
            <p:cNvPr id="29" name="直接连接符 28"/>
            <p:cNvCxnSpPr/>
            <p:nvPr/>
          </p:nvCxnSpPr>
          <p:spPr>
            <a:xfrm flipH="1">
              <a:off x="4570513" y="4050387"/>
              <a:ext cx="1727131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直接连接符 44"/>
            <p:cNvCxnSpPr/>
            <p:nvPr/>
          </p:nvCxnSpPr>
          <p:spPr>
            <a:xfrm flipV="1">
              <a:off x="6306734" y="2920099"/>
              <a:ext cx="1638633" cy="1129601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直接连接符 45"/>
            <p:cNvCxnSpPr/>
            <p:nvPr/>
          </p:nvCxnSpPr>
          <p:spPr>
            <a:xfrm flipH="1">
              <a:off x="6223680" y="2915765"/>
              <a:ext cx="17476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直接连接符 47"/>
            <p:cNvCxnSpPr/>
            <p:nvPr/>
          </p:nvCxnSpPr>
          <p:spPr>
            <a:xfrm flipV="1">
              <a:off x="6304480" y="2123000"/>
              <a:ext cx="612000" cy="1927388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直接连接符 48"/>
            <p:cNvCxnSpPr/>
            <p:nvPr/>
          </p:nvCxnSpPr>
          <p:spPr>
            <a:xfrm flipH="1">
              <a:off x="5185990" y="2123000"/>
              <a:ext cx="1728000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直接连接符 49"/>
            <p:cNvCxnSpPr/>
            <p:nvPr/>
          </p:nvCxnSpPr>
          <p:spPr>
            <a:xfrm flipV="1">
              <a:off x="6237013" y="1041722"/>
              <a:ext cx="596700" cy="1891429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直接连接符 50"/>
            <p:cNvCxnSpPr/>
            <p:nvPr/>
          </p:nvCxnSpPr>
          <p:spPr>
            <a:xfrm flipV="1">
              <a:off x="7963547" y="1041722"/>
              <a:ext cx="598166" cy="1874043"/>
            </a:xfrm>
            <a:prstGeom prst="line">
              <a:avLst/>
            </a:prstGeom>
            <a:ln w="28575">
              <a:solidFill>
                <a:srgbClr val="FF9933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直接连接符 51"/>
            <p:cNvCxnSpPr/>
            <p:nvPr/>
          </p:nvCxnSpPr>
          <p:spPr>
            <a:xfrm flipV="1">
              <a:off x="6901798" y="1046299"/>
              <a:ext cx="1647723" cy="109836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直接连接符 52"/>
            <p:cNvCxnSpPr/>
            <p:nvPr/>
          </p:nvCxnSpPr>
          <p:spPr>
            <a:xfrm flipH="1">
              <a:off x="6833713" y="1041722"/>
              <a:ext cx="1747647" cy="0"/>
            </a:xfrm>
            <a:prstGeom prst="line">
              <a:avLst/>
            </a:prstGeom>
            <a:ln w="28575">
              <a:solidFill>
                <a:srgbClr val="00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直接连接符 53"/>
            <p:cNvCxnSpPr/>
            <p:nvPr/>
          </p:nvCxnSpPr>
          <p:spPr>
            <a:xfrm flipV="1">
              <a:off x="5185990" y="1028169"/>
              <a:ext cx="1647723" cy="1098363"/>
            </a:xfrm>
            <a:prstGeom prst="line">
              <a:avLst/>
            </a:prstGeom>
            <a:ln w="28575">
              <a:solidFill>
                <a:srgbClr val="FF00FF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2" name="文本框 91"/>
            <p:cNvSpPr txBox="1"/>
            <p:nvPr/>
          </p:nvSpPr>
          <p:spPr>
            <a:xfrm>
              <a:off x="5421632" y="3264216"/>
              <a:ext cx="5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b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3" name="文本框 92"/>
            <p:cNvSpPr txBox="1"/>
            <p:nvPr/>
          </p:nvSpPr>
          <p:spPr>
            <a:xfrm>
              <a:off x="5111550" y="4019903"/>
              <a:ext cx="527812" cy="369332"/>
            </a:xfrm>
            <a:prstGeom prst="rect">
              <a:avLst/>
            </a:prstGeom>
            <a:noFill/>
            <a:ln>
              <a:noFill/>
            </a:ln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 smtClean="0">
                  <a:latin typeface="Times New Roman" panose="02020603050405020304" pitchFamily="18" charset="0"/>
                  <a:cs typeface="Times New Roman" panose="02020603050405020304" pitchFamily="18" charset="0"/>
                </a:rPr>
                <a:t>a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sp>
          <p:nvSpPr>
            <p:cNvPr id="94" name="文本框 93"/>
            <p:cNvSpPr txBox="1"/>
            <p:nvPr/>
          </p:nvSpPr>
          <p:spPr>
            <a:xfrm>
              <a:off x="4735610" y="2969295"/>
              <a:ext cx="527812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altLang="zh-CN" b="1" dirty="0">
                  <a:latin typeface="Times New Roman" panose="02020603050405020304" pitchFamily="18" charset="0"/>
                  <a:cs typeface="Times New Roman" panose="02020603050405020304" pitchFamily="18" charset="0"/>
                </a:rPr>
                <a:t>c</a:t>
              </a:r>
              <a:endParaRPr lang="zh-CN" altLang="en-US" b="1" dirty="0">
                <a:latin typeface="Times New Roman" panose="02020603050405020304" pitchFamily="18" charset="0"/>
                <a:cs typeface="Times New Roman" panose="02020603050405020304" pitchFamily="18" charset="0"/>
              </a:endParaRPr>
            </a:p>
          </p:txBody>
        </p:sp>
        <p:cxnSp>
          <p:nvCxnSpPr>
            <p:cNvPr id="107" name="直接箭头连接符 106"/>
            <p:cNvCxnSpPr/>
            <p:nvPr/>
          </p:nvCxnSpPr>
          <p:spPr>
            <a:xfrm>
              <a:off x="4570513" y="4049701"/>
              <a:ext cx="1769327" cy="4653"/>
            </a:xfrm>
            <a:prstGeom prst="straightConnector1">
              <a:avLst/>
            </a:prstGeom>
            <a:ln w="28575">
              <a:solidFill>
                <a:srgbClr val="00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直接箭头连接符 107"/>
            <p:cNvCxnSpPr/>
            <p:nvPr/>
          </p:nvCxnSpPr>
          <p:spPr>
            <a:xfrm flipV="1">
              <a:off x="4588203" y="2911799"/>
              <a:ext cx="1664390" cy="1135772"/>
            </a:xfrm>
            <a:prstGeom prst="straightConnector1">
              <a:avLst/>
            </a:prstGeom>
            <a:ln w="28575">
              <a:solidFill>
                <a:srgbClr val="FF00FF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直接箭头连接符 110"/>
            <p:cNvCxnSpPr/>
            <p:nvPr/>
          </p:nvCxnSpPr>
          <p:spPr>
            <a:xfrm flipV="1">
              <a:off x="4583702" y="2075673"/>
              <a:ext cx="627687" cy="1975104"/>
            </a:xfrm>
            <a:prstGeom prst="straightConnector1">
              <a:avLst/>
            </a:prstGeom>
            <a:ln w="28575">
              <a:solidFill>
                <a:srgbClr val="FF9933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28559051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椭圆 2"/>
          <p:cNvSpPr/>
          <p:nvPr/>
        </p:nvSpPr>
        <p:spPr>
          <a:xfrm>
            <a:off x="4992872" y="2106930"/>
            <a:ext cx="2160000" cy="2160000"/>
          </a:xfrm>
          <a:prstGeom prst="ellipse">
            <a:avLst/>
          </a:prstGeom>
          <a:noFill/>
          <a:ln w="28575">
            <a:solidFill>
              <a:srgbClr val="0000FF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4" name="矩形 3"/>
          <p:cNvSpPr/>
          <p:nvPr/>
        </p:nvSpPr>
        <p:spPr>
          <a:xfrm>
            <a:off x="4812872" y="1926930"/>
            <a:ext cx="2520000" cy="25200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5" name="椭圆 4"/>
          <p:cNvSpPr/>
          <p:nvPr/>
        </p:nvSpPr>
        <p:spPr>
          <a:xfrm>
            <a:off x="5352872" y="2466930"/>
            <a:ext cx="1440000" cy="1440000"/>
          </a:xfrm>
          <a:prstGeom prst="ellipse">
            <a:avLst/>
          </a:prstGeom>
          <a:noFill/>
          <a:ln w="28575">
            <a:solidFill>
              <a:srgbClr val="FF9933"/>
            </a:solidFill>
            <a:prstDash val="sysDot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grpSp>
        <p:nvGrpSpPr>
          <p:cNvPr id="38" name="组合 37"/>
          <p:cNvGrpSpPr/>
          <p:nvPr/>
        </p:nvGrpSpPr>
        <p:grpSpPr>
          <a:xfrm>
            <a:off x="4876103" y="2016930"/>
            <a:ext cx="2366769" cy="2385000"/>
            <a:chOff x="6418311" y="919650"/>
            <a:chExt cx="2366769" cy="2385000"/>
          </a:xfrm>
          <a:solidFill>
            <a:srgbClr val="9966FF"/>
          </a:solidFill>
        </p:grpSpPr>
        <p:sp>
          <p:nvSpPr>
            <p:cNvPr id="7" name="椭圆 6"/>
            <p:cNvSpPr/>
            <p:nvPr/>
          </p:nvSpPr>
          <p:spPr>
            <a:xfrm>
              <a:off x="8372197" y="91965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8" name="椭圆 7"/>
            <p:cNvSpPr/>
            <p:nvPr/>
          </p:nvSpPr>
          <p:spPr>
            <a:xfrm>
              <a:off x="6674100" y="100110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9" name="椭圆 8"/>
            <p:cNvSpPr/>
            <p:nvPr/>
          </p:nvSpPr>
          <p:spPr>
            <a:xfrm>
              <a:off x="8605080" y="119727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0" name="椭圆 9"/>
            <p:cNvSpPr/>
            <p:nvPr/>
          </p:nvSpPr>
          <p:spPr>
            <a:xfrm>
              <a:off x="7390080" y="114465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1" name="椭圆 10"/>
            <p:cNvSpPr/>
            <p:nvPr/>
          </p:nvSpPr>
          <p:spPr>
            <a:xfrm>
              <a:off x="8269657" y="145173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2" name="椭圆 11"/>
            <p:cNvSpPr/>
            <p:nvPr/>
          </p:nvSpPr>
          <p:spPr>
            <a:xfrm>
              <a:off x="8382374" y="213822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3" name="椭圆 12"/>
            <p:cNvSpPr/>
            <p:nvPr/>
          </p:nvSpPr>
          <p:spPr>
            <a:xfrm>
              <a:off x="7978514" y="279801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4" name="椭圆 13"/>
            <p:cNvSpPr/>
            <p:nvPr/>
          </p:nvSpPr>
          <p:spPr>
            <a:xfrm>
              <a:off x="8603363" y="271965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5" name="椭圆 14"/>
            <p:cNvSpPr/>
            <p:nvPr/>
          </p:nvSpPr>
          <p:spPr>
            <a:xfrm>
              <a:off x="8382374" y="298965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6" name="椭圆 15"/>
            <p:cNvSpPr/>
            <p:nvPr/>
          </p:nvSpPr>
          <p:spPr>
            <a:xfrm>
              <a:off x="8022374" y="312465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7" name="椭圆 16"/>
            <p:cNvSpPr/>
            <p:nvPr/>
          </p:nvSpPr>
          <p:spPr>
            <a:xfrm>
              <a:off x="6418311" y="280965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8" name="椭圆 17"/>
            <p:cNvSpPr/>
            <p:nvPr/>
          </p:nvSpPr>
          <p:spPr>
            <a:xfrm>
              <a:off x="6698820" y="3042138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19" name="椭圆 18"/>
            <p:cNvSpPr/>
            <p:nvPr/>
          </p:nvSpPr>
          <p:spPr>
            <a:xfrm>
              <a:off x="7256797" y="285465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0" name="椭圆 19"/>
            <p:cNvSpPr/>
            <p:nvPr/>
          </p:nvSpPr>
          <p:spPr>
            <a:xfrm>
              <a:off x="6878820" y="2596596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1" name="椭圆 20"/>
            <p:cNvSpPr/>
            <p:nvPr/>
          </p:nvSpPr>
          <p:spPr>
            <a:xfrm>
              <a:off x="6656696" y="213702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2" name="椭圆 21"/>
            <p:cNvSpPr/>
            <p:nvPr/>
          </p:nvSpPr>
          <p:spPr>
            <a:xfrm>
              <a:off x="6746696" y="1623123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4" name="椭圆 23"/>
            <p:cNvSpPr/>
            <p:nvPr/>
          </p:nvSpPr>
          <p:spPr>
            <a:xfrm>
              <a:off x="7193216" y="2171496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5" name="椭圆 24"/>
            <p:cNvSpPr/>
            <p:nvPr/>
          </p:nvSpPr>
          <p:spPr>
            <a:xfrm>
              <a:off x="7707665" y="1990209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6" name="椭圆 25"/>
            <p:cNvSpPr/>
            <p:nvPr/>
          </p:nvSpPr>
          <p:spPr>
            <a:xfrm>
              <a:off x="7373216" y="2441496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7" name="椭圆 26"/>
            <p:cNvSpPr/>
            <p:nvPr/>
          </p:nvSpPr>
          <p:spPr>
            <a:xfrm>
              <a:off x="7919740" y="2351496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8" name="椭圆 27"/>
            <p:cNvSpPr/>
            <p:nvPr/>
          </p:nvSpPr>
          <p:spPr>
            <a:xfrm>
              <a:off x="8021372" y="1999650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29" name="椭圆 28"/>
            <p:cNvSpPr/>
            <p:nvPr/>
          </p:nvSpPr>
          <p:spPr>
            <a:xfrm>
              <a:off x="7763464" y="1656585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0" name="椭圆 29"/>
            <p:cNvSpPr/>
            <p:nvPr/>
          </p:nvSpPr>
          <p:spPr>
            <a:xfrm>
              <a:off x="7247205" y="1538217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1" name="椭圆 30"/>
            <p:cNvSpPr/>
            <p:nvPr/>
          </p:nvSpPr>
          <p:spPr>
            <a:xfrm>
              <a:off x="7015497" y="1855272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  <p:sp>
          <p:nvSpPr>
            <p:cNvPr id="32" name="椭圆 31"/>
            <p:cNvSpPr/>
            <p:nvPr/>
          </p:nvSpPr>
          <p:spPr>
            <a:xfrm>
              <a:off x="7933321" y="1227162"/>
              <a:ext cx="180000" cy="180000"/>
            </a:xfrm>
            <a:prstGeom prst="ellipse">
              <a:avLst/>
            </a:prstGeom>
            <a:grpFill/>
            <a:ln>
              <a:noFill/>
            </a:ln>
            <a:scene3d>
              <a:camera prst="orthographicFront"/>
              <a:lightRig rig="threePt" dir="t"/>
            </a:scene3d>
            <a:sp3d>
              <a:bevelT w="108000" h="107950"/>
              <a:bevelB w="107950" h="107950"/>
            </a:sp3d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cxnSp>
        <p:nvCxnSpPr>
          <p:cNvPr id="39" name="直接箭头连接符 38"/>
          <p:cNvCxnSpPr/>
          <p:nvPr/>
        </p:nvCxnSpPr>
        <p:spPr>
          <a:xfrm flipH="1" flipV="1">
            <a:off x="6070479" y="2466932"/>
            <a:ext cx="0" cy="719998"/>
          </a:xfrm>
          <a:prstGeom prst="straightConnector1">
            <a:avLst/>
          </a:prstGeom>
          <a:ln w="28575">
            <a:solidFill>
              <a:srgbClr val="FF993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文本框 42"/>
          <p:cNvSpPr txBox="1"/>
          <p:nvPr/>
        </p:nvSpPr>
        <p:spPr>
          <a:xfrm>
            <a:off x="5797683" y="2690543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cxnSp>
        <p:nvCxnSpPr>
          <p:cNvPr id="49" name="直接箭头连接符 48"/>
          <p:cNvCxnSpPr/>
          <p:nvPr/>
        </p:nvCxnSpPr>
        <p:spPr>
          <a:xfrm>
            <a:off x="6068087" y="3174762"/>
            <a:ext cx="0" cy="1092168"/>
          </a:xfrm>
          <a:prstGeom prst="straightConnector1">
            <a:avLst/>
          </a:prstGeom>
          <a:ln w="28575">
            <a:solidFill>
              <a:srgbClr val="0000FF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文本框 51"/>
          <p:cNvSpPr txBox="1"/>
          <p:nvPr/>
        </p:nvSpPr>
        <p:spPr>
          <a:xfrm>
            <a:off x="6027268" y="3397368"/>
            <a:ext cx="6000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CN" i="1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R</a:t>
            </a:r>
            <a:r>
              <a:rPr lang="en-US" altLang="zh-CN" baseline="-25000" dirty="0" err="1" smtClean="0">
                <a:latin typeface="Times New Roman" panose="02020603050405020304" pitchFamily="18" charset="0"/>
                <a:cs typeface="Times New Roman" panose="02020603050405020304" pitchFamily="18" charset="0"/>
              </a:rPr>
              <a:t>c</a:t>
            </a:r>
            <a:endParaRPr lang="zh-CN" altLang="en-US" baseline="-25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53" name="椭圆 52"/>
          <p:cNvSpPr/>
          <p:nvPr/>
        </p:nvSpPr>
        <p:spPr>
          <a:xfrm>
            <a:off x="6863188" y="2907795"/>
            <a:ext cx="180000" cy="180000"/>
          </a:xfrm>
          <a:prstGeom prst="ellipse">
            <a:avLst/>
          </a:prstGeom>
          <a:solidFill>
            <a:srgbClr val="9966FF"/>
          </a:solidFill>
          <a:ln>
            <a:noFill/>
          </a:ln>
          <a:scene3d>
            <a:camera prst="orthographicFront"/>
            <a:lightRig rig="threePt" dir="t"/>
          </a:scene3d>
          <a:sp3d>
            <a:bevelT w="108000" h="107950"/>
            <a:bevelB w="107950" h="107950"/>
          </a:sp3d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7588241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66</TotalTime>
  <Words>8</Words>
  <Application>Microsoft Office PowerPoint</Application>
  <PresentationFormat>宽屏</PresentationFormat>
  <Paragraphs>8</Paragraphs>
  <Slides>2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4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2</vt:i4>
      </vt:variant>
    </vt:vector>
  </HeadingPairs>
  <TitlesOfParts>
    <vt:vector size="7" baseType="lpstr">
      <vt:lpstr>等线</vt:lpstr>
      <vt:lpstr>等线 Light</vt:lpstr>
      <vt:lpstr>Arial</vt:lpstr>
      <vt:lpstr>Times New Roman</vt:lpstr>
      <vt:lpstr>Office 主题​​</vt:lpstr>
      <vt:lpstr>PowerPoint 演示文稿</vt:lpstr>
      <vt:lpstr>PowerPoint 演示文稿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XiTan</dc:creator>
  <cp:lastModifiedBy>XiTan</cp:lastModifiedBy>
  <cp:revision>7</cp:revision>
  <dcterms:created xsi:type="dcterms:W3CDTF">2024-02-06T13:04:09Z</dcterms:created>
  <dcterms:modified xsi:type="dcterms:W3CDTF">2024-02-06T14:12:13Z</dcterms:modified>
</cp:coreProperties>
</file>