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8" y="58"/>
      </p:cViewPr>
      <p:guideLst>
        <p:guide orient="horz" pos="2159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4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1" Type="http://schemas.openxmlformats.org/officeDocument/2006/relationships/slideLayout" Target="../slideLayouts/slideLayout1.xml"/><Relationship Id="rId80" Type="http://schemas.openxmlformats.org/officeDocument/2006/relationships/tags" Target="../tags/tag142.xml"/><Relationship Id="rId8" Type="http://schemas.openxmlformats.org/officeDocument/2006/relationships/tags" Target="../tags/tag70.xml"/><Relationship Id="rId79" Type="http://schemas.openxmlformats.org/officeDocument/2006/relationships/tags" Target="../tags/tag141.xml"/><Relationship Id="rId78" Type="http://schemas.openxmlformats.org/officeDocument/2006/relationships/tags" Target="../tags/tag140.xml"/><Relationship Id="rId77" Type="http://schemas.openxmlformats.org/officeDocument/2006/relationships/tags" Target="../tags/tag139.xml"/><Relationship Id="rId76" Type="http://schemas.openxmlformats.org/officeDocument/2006/relationships/tags" Target="../tags/tag138.xml"/><Relationship Id="rId75" Type="http://schemas.openxmlformats.org/officeDocument/2006/relationships/tags" Target="../tags/tag137.xml"/><Relationship Id="rId74" Type="http://schemas.openxmlformats.org/officeDocument/2006/relationships/tags" Target="../tags/tag136.xml"/><Relationship Id="rId73" Type="http://schemas.openxmlformats.org/officeDocument/2006/relationships/tags" Target="../tags/tag135.xml"/><Relationship Id="rId72" Type="http://schemas.openxmlformats.org/officeDocument/2006/relationships/tags" Target="../tags/tag134.xml"/><Relationship Id="rId71" Type="http://schemas.openxmlformats.org/officeDocument/2006/relationships/tags" Target="../tags/tag133.xml"/><Relationship Id="rId70" Type="http://schemas.openxmlformats.org/officeDocument/2006/relationships/tags" Target="../tags/tag132.xml"/><Relationship Id="rId7" Type="http://schemas.openxmlformats.org/officeDocument/2006/relationships/tags" Target="../tags/tag69.xml"/><Relationship Id="rId69" Type="http://schemas.openxmlformats.org/officeDocument/2006/relationships/tags" Target="../tags/tag131.xml"/><Relationship Id="rId68" Type="http://schemas.openxmlformats.org/officeDocument/2006/relationships/tags" Target="../tags/tag130.xml"/><Relationship Id="rId67" Type="http://schemas.openxmlformats.org/officeDocument/2006/relationships/tags" Target="../tags/tag129.xml"/><Relationship Id="rId66" Type="http://schemas.openxmlformats.org/officeDocument/2006/relationships/tags" Target="../tags/tag128.xml"/><Relationship Id="rId65" Type="http://schemas.openxmlformats.org/officeDocument/2006/relationships/tags" Target="../tags/tag127.xml"/><Relationship Id="rId64" Type="http://schemas.openxmlformats.org/officeDocument/2006/relationships/tags" Target="../tags/tag126.xml"/><Relationship Id="rId63" Type="http://schemas.openxmlformats.org/officeDocument/2006/relationships/tags" Target="../tags/tag125.xml"/><Relationship Id="rId62" Type="http://schemas.openxmlformats.org/officeDocument/2006/relationships/tags" Target="../tags/tag124.xml"/><Relationship Id="rId61" Type="http://schemas.openxmlformats.org/officeDocument/2006/relationships/tags" Target="../tags/tag123.xml"/><Relationship Id="rId60" Type="http://schemas.openxmlformats.org/officeDocument/2006/relationships/tags" Target="../tags/tag122.xml"/><Relationship Id="rId6" Type="http://schemas.openxmlformats.org/officeDocument/2006/relationships/tags" Target="../tags/tag68.xml"/><Relationship Id="rId59" Type="http://schemas.openxmlformats.org/officeDocument/2006/relationships/tags" Target="../tags/tag121.xml"/><Relationship Id="rId58" Type="http://schemas.openxmlformats.org/officeDocument/2006/relationships/tags" Target="../tags/tag120.xml"/><Relationship Id="rId57" Type="http://schemas.openxmlformats.org/officeDocument/2006/relationships/tags" Target="../tags/tag119.xml"/><Relationship Id="rId56" Type="http://schemas.openxmlformats.org/officeDocument/2006/relationships/tags" Target="../tags/tag118.xml"/><Relationship Id="rId55" Type="http://schemas.openxmlformats.org/officeDocument/2006/relationships/tags" Target="../tags/tag117.xml"/><Relationship Id="rId54" Type="http://schemas.openxmlformats.org/officeDocument/2006/relationships/tags" Target="../tags/tag116.xml"/><Relationship Id="rId53" Type="http://schemas.openxmlformats.org/officeDocument/2006/relationships/tags" Target="../tags/tag115.xml"/><Relationship Id="rId52" Type="http://schemas.openxmlformats.org/officeDocument/2006/relationships/tags" Target="../tags/tag114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82240" y="263525"/>
            <a:ext cx="6120539" cy="6120000"/>
            <a:chOff x="0" y="0"/>
            <a:chExt cx="11352" cy="1135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0"/>
              <a:ext cx="11339" cy="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1"/>
              </p:custDataLst>
            </p:nvPr>
          </p:nvCxnSpPr>
          <p:spPr>
            <a:xfrm>
              <a:off x="0" y="2268"/>
              <a:ext cx="11339" cy="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2"/>
              </p:custDataLst>
            </p:nvPr>
          </p:nvCxnSpPr>
          <p:spPr>
            <a:xfrm>
              <a:off x="0" y="4535"/>
              <a:ext cx="11339" cy="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0" y="6803"/>
              <a:ext cx="11339" cy="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4"/>
              </p:custDataLst>
            </p:nvPr>
          </p:nvCxnSpPr>
          <p:spPr>
            <a:xfrm>
              <a:off x="0" y="9071"/>
              <a:ext cx="11339" cy="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5"/>
              </p:custDataLst>
            </p:nvPr>
          </p:nvCxnSpPr>
          <p:spPr>
            <a:xfrm>
              <a:off x="0" y="11339"/>
              <a:ext cx="11339" cy="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6"/>
              </p:custDataLst>
            </p:nvPr>
          </p:nvCxnSpPr>
          <p:spPr>
            <a:xfrm>
              <a:off x="0" y="0"/>
              <a:ext cx="13" cy="1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7"/>
              </p:custDataLst>
            </p:nvPr>
          </p:nvCxnSpPr>
          <p:spPr>
            <a:xfrm>
              <a:off x="2268" y="0"/>
              <a:ext cx="13" cy="1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>
              <a:off x="4535" y="0"/>
              <a:ext cx="13" cy="1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9"/>
              </p:custDataLst>
            </p:nvPr>
          </p:nvCxnSpPr>
          <p:spPr>
            <a:xfrm>
              <a:off x="6803" y="0"/>
              <a:ext cx="13" cy="1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0"/>
              </p:custDataLst>
            </p:nvPr>
          </p:nvCxnSpPr>
          <p:spPr>
            <a:xfrm>
              <a:off x="9071" y="0"/>
              <a:ext cx="13" cy="1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1"/>
              </p:custDataLst>
            </p:nvPr>
          </p:nvCxnSpPr>
          <p:spPr>
            <a:xfrm>
              <a:off x="11339" y="0"/>
              <a:ext cx="13" cy="11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99" y="1471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>
              <p:custDataLst>
                <p:tags r:id="rId12"/>
              </p:custDataLst>
            </p:nvPr>
          </p:nvSpPr>
          <p:spPr>
            <a:xfrm>
              <a:off x="581" y="48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>
              <p:custDataLst>
                <p:tags r:id="rId13"/>
              </p:custDataLst>
            </p:nvPr>
          </p:nvSpPr>
          <p:spPr>
            <a:xfrm>
              <a:off x="1675" y="772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>
              <p:custDataLst>
                <p:tags r:id="rId14"/>
              </p:custDataLst>
            </p:nvPr>
          </p:nvSpPr>
          <p:spPr>
            <a:xfrm>
              <a:off x="2769" y="48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15"/>
              </p:custDataLst>
            </p:nvPr>
          </p:nvSpPr>
          <p:spPr>
            <a:xfrm>
              <a:off x="3685" y="1471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16"/>
              </p:custDataLst>
            </p:nvPr>
          </p:nvSpPr>
          <p:spPr>
            <a:xfrm>
              <a:off x="5372" y="1188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>
              <p:custDataLst>
                <p:tags r:id="rId17"/>
              </p:custDataLst>
            </p:nvPr>
          </p:nvSpPr>
          <p:spPr>
            <a:xfrm>
              <a:off x="6179" y="48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>
              <p:custDataLst>
                <p:tags r:id="rId18"/>
              </p:custDataLst>
            </p:nvPr>
          </p:nvSpPr>
          <p:spPr>
            <a:xfrm>
              <a:off x="7569" y="772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19"/>
              </p:custDataLst>
            </p:nvPr>
          </p:nvSpPr>
          <p:spPr>
            <a:xfrm>
              <a:off x="8607" y="48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8096" y="1754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21"/>
              </p:custDataLst>
            </p:nvPr>
          </p:nvSpPr>
          <p:spPr>
            <a:xfrm>
              <a:off x="10303" y="772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>
              <p:custDataLst>
                <p:tags r:id="rId22"/>
              </p:custDataLst>
            </p:nvPr>
          </p:nvSpPr>
          <p:spPr>
            <a:xfrm>
              <a:off x="9459" y="1471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23"/>
              </p:custDataLst>
            </p:nvPr>
          </p:nvSpPr>
          <p:spPr>
            <a:xfrm>
              <a:off x="10822" y="1754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4"/>
              </p:custDataLst>
            </p:nvPr>
          </p:nvSpPr>
          <p:spPr>
            <a:xfrm>
              <a:off x="581" y="2973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5"/>
              </p:custDataLst>
            </p:nvPr>
          </p:nvSpPr>
          <p:spPr>
            <a:xfrm>
              <a:off x="1392" y="3780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6"/>
              </p:custDataLst>
            </p:nvPr>
          </p:nvSpPr>
          <p:spPr>
            <a:xfrm>
              <a:off x="2874" y="2798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27"/>
              </p:custDataLst>
            </p:nvPr>
          </p:nvSpPr>
          <p:spPr>
            <a:xfrm>
              <a:off x="2963" y="406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8"/>
              </p:custDataLst>
            </p:nvPr>
          </p:nvSpPr>
          <p:spPr>
            <a:xfrm>
              <a:off x="3968" y="3404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9"/>
              </p:custDataLst>
            </p:nvPr>
          </p:nvSpPr>
          <p:spPr>
            <a:xfrm>
              <a:off x="5115" y="297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30"/>
              </p:custDataLst>
            </p:nvPr>
          </p:nvSpPr>
          <p:spPr>
            <a:xfrm>
              <a:off x="6179" y="2717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8" name="椭圆 37"/>
            <p:cNvSpPr/>
            <p:nvPr>
              <p:custDataLst>
                <p:tags r:id="rId31"/>
              </p:custDataLst>
            </p:nvPr>
          </p:nvSpPr>
          <p:spPr>
            <a:xfrm>
              <a:off x="5767" y="372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32"/>
              </p:custDataLst>
            </p:nvPr>
          </p:nvSpPr>
          <p:spPr>
            <a:xfrm>
              <a:off x="7408" y="2798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>
              <p:custDataLst>
                <p:tags r:id="rId33"/>
              </p:custDataLst>
            </p:nvPr>
          </p:nvSpPr>
          <p:spPr>
            <a:xfrm>
              <a:off x="7408" y="3595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34"/>
              </p:custDataLst>
            </p:nvPr>
          </p:nvSpPr>
          <p:spPr>
            <a:xfrm>
              <a:off x="8352" y="3308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35"/>
              </p:custDataLst>
            </p:nvPr>
          </p:nvSpPr>
          <p:spPr>
            <a:xfrm>
              <a:off x="9717" y="3724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>
              <p:custDataLst>
                <p:tags r:id="rId36"/>
              </p:custDataLst>
            </p:nvPr>
          </p:nvSpPr>
          <p:spPr>
            <a:xfrm>
              <a:off x="10500" y="3081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37"/>
              </p:custDataLst>
            </p:nvPr>
          </p:nvSpPr>
          <p:spPr>
            <a:xfrm>
              <a:off x="9614" y="539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38"/>
              </p:custDataLst>
            </p:nvPr>
          </p:nvSpPr>
          <p:spPr>
            <a:xfrm>
              <a:off x="10237" y="608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39"/>
              </p:custDataLst>
            </p:nvPr>
          </p:nvSpPr>
          <p:spPr>
            <a:xfrm>
              <a:off x="7286" y="5116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40"/>
              </p:custDataLst>
            </p:nvPr>
          </p:nvSpPr>
          <p:spPr>
            <a:xfrm>
              <a:off x="8069" y="5912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41"/>
              </p:custDataLst>
            </p:nvPr>
          </p:nvSpPr>
          <p:spPr>
            <a:xfrm>
              <a:off x="5089" y="483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9" name="椭圆 48"/>
            <p:cNvSpPr/>
            <p:nvPr>
              <p:custDataLst>
                <p:tags r:id="rId42"/>
              </p:custDataLst>
            </p:nvPr>
          </p:nvSpPr>
          <p:spPr>
            <a:xfrm>
              <a:off x="5669" y="5669"/>
              <a:ext cx="283" cy="2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>
              <p:custDataLst>
                <p:tags r:id="rId43"/>
              </p:custDataLst>
            </p:nvPr>
          </p:nvSpPr>
          <p:spPr>
            <a:xfrm>
              <a:off x="5484" y="6369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1" name="椭圆 50"/>
            <p:cNvSpPr/>
            <p:nvPr>
              <p:custDataLst>
                <p:tags r:id="rId44"/>
              </p:custDataLst>
            </p:nvPr>
          </p:nvSpPr>
          <p:spPr>
            <a:xfrm>
              <a:off x="9717" y="7253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45"/>
              </p:custDataLst>
            </p:nvPr>
          </p:nvSpPr>
          <p:spPr>
            <a:xfrm>
              <a:off x="9614" y="8308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>
              <p:custDataLst>
                <p:tags r:id="rId46"/>
              </p:custDataLst>
            </p:nvPr>
          </p:nvSpPr>
          <p:spPr>
            <a:xfrm>
              <a:off x="10783" y="8025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>
              <p:custDataLst>
                <p:tags r:id="rId47"/>
              </p:custDataLst>
            </p:nvPr>
          </p:nvSpPr>
          <p:spPr>
            <a:xfrm>
              <a:off x="7569" y="7349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48"/>
              </p:custDataLst>
            </p:nvPr>
          </p:nvSpPr>
          <p:spPr>
            <a:xfrm>
              <a:off x="8324" y="7877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49"/>
              </p:custDataLst>
            </p:nvPr>
          </p:nvSpPr>
          <p:spPr>
            <a:xfrm>
              <a:off x="8379" y="7066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7" name="椭圆 56"/>
            <p:cNvSpPr/>
            <p:nvPr>
              <p:custDataLst>
                <p:tags r:id="rId50"/>
              </p:custDataLst>
            </p:nvPr>
          </p:nvSpPr>
          <p:spPr>
            <a:xfrm>
              <a:off x="5115" y="7632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8" name="椭圆 57"/>
            <p:cNvSpPr/>
            <p:nvPr>
              <p:custDataLst>
                <p:tags r:id="rId51"/>
              </p:custDataLst>
            </p:nvPr>
          </p:nvSpPr>
          <p:spPr>
            <a:xfrm>
              <a:off x="5896" y="8404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9" name="椭圆 58"/>
            <p:cNvSpPr/>
            <p:nvPr>
              <p:custDataLst>
                <p:tags r:id="rId52"/>
              </p:custDataLst>
            </p:nvPr>
          </p:nvSpPr>
          <p:spPr>
            <a:xfrm>
              <a:off x="5896" y="725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0" name="椭圆 59"/>
            <p:cNvSpPr/>
            <p:nvPr>
              <p:custDataLst>
                <p:tags r:id="rId53"/>
              </p:custDataLst>
            </p:nvPr>
          </p:nvSpPr>
          <p:spPr>
            <a:xfrm>
              <a:off x="2769" y="5399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1" name="椭圆 60"/>
            <p:cNvSpPr/>
            <p:nvPr>
              <p:custDataLst>
                <p:tags r:id="rId54"/>
              </p:custDataLst>
            </p:nvPr>
          </p:nvSpPr>
          <p:spPr>
            <a:xfrm>
              <a:off x="3968" y="483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55"/>
              </p:custDataLst>
            </p:nvPr>
          </p:nvSpPr>
          <p:spPr>
            <a:xfrm>
              <a:off x="3576" y="5803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3" name="椭圆 62"/>
            <p:cNvSpPr/>
            <p:nvPr>
              <p:custDataLst>
                <p:tags r:id="rId56"/>
              </p:custDataLst>
            </p:nvPr>
          </p:nvSpPr>
          <p:spPr>
            <a:xfrm>
              <a:off x="477" y="608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>
              <p:custDataLst>
                <p:tags r:id="rId57"/>
              </p:custDataLst>
            </p:nvPr>
          </p:nvSpPr>
          <p:spPr>
            <a:xfrm>
              <a:off x="1282" y="511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>
              <p:custDataLst>
                <p:tags r:id="rId58"/>
              </p:custDataLst>
            </p:nvPr>
          </p:nvSpPr>
          <p:spPr>
            <a:xfrm>
              <a:off x="2963" y="7742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6" name="椭圆 65"/>
            <p:cNvSpPr/>
            <p:nvPr>
              <p:custDataLst>
                <p:tags r:id="rId59"/>
              </p:custDataLst>
            </p:nvPr>
          </p:nvSpPr>
          <p:spPr>
            <a:xfrm>
              <a:off x="3859" y="8404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7" name="椭圆 66"/>
            <p:cNvSpPr/>
            <p:nvPr>
              <p:custDataLst>
                <p:tags r:id="rId60"/>
              </p:custDataLst>
            </p:nvPr>
          </p:nvSpPr>
          <p:spPr>
            <a:xfrm>
              <a:off x="2680" y="6970"/>
              <a:ext cx="283" cy="28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68" name="椭圆 67"/>
            <p:cNvSpPr/>
            <p:nvPr>
              <p:custDataLst>
                <p:tags r:id="rId61"/>
              </p:custDataLst>
            </p:nvPr>
          </p:nvSpPr>
          <p:spPr>
            <a:xfrm>
              <a:off x="999" y="706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>
              <p:custDataLst>
                <p:tags r:id="rId62"/>
              </p:custDataLst>
            </p:nvPr>
          </p:nvSpPr>
          <p:spPr>
            <a:xfrm>
              <a:off x="1819" y="7877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>
              <p:custDataLst>
                <p:tags r:id="rId63"/>
              </p:custDataLst>
            </p:nvPr>
          </p:nvSpPr>
          <p:spPr>
            <a:xfrm>
              <a:off x="477" y="8687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>
              <p:custDataLst>
                <p:tags r:id="rId64"/>
              </p:custDataLst>
            </p:nvPr>
          </p:nvSpPr>
          <p:spPr>
            <a:xfrm>
              <a:off x="2680" y="934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>
              <p:custDataLst>
                <p:tags r:id="rId65"/>
              </p:custDataLst>
            </p:nvPr>
          </p:nvSpPr>
          <p:spPr>
            <a:xfrm>
              <a:off x="3968" y="972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>
              <p:custDataLst>
                <p:tags r:id="rId66"/>
              </p:custDataLst>
            </p:nvPr>
          </p:nvSpPr>
          <p:spPr>
            <a:xfrm>
              <a:off x="2874" y="10368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>
              <p:custDataLst>
                <p:tags r:id="rId67"/>
              </p:custDataLst>
            </p:nvPr>
          </p:nvSpPr>
          <p:spPr>
            <a:xfrm>
              <a:off x="5237" y="9250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>
              <p:custDataLst>
                <p:tags r:id="rId68"/>
              </p:custDataLst>
            </p:nvPr>
          </p:nvSpPr>
          <p:spPr>
            <a:xfrm>
              <a:off x="5089" y="10517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>
              <p:custDataLst>
                <p:tags r:id="rId69"/>
              </p:custDataLst>
            </p:nvPr>
          </p:nvSpPr>
          <p:spPr>
            <a:xfrm>
              <a:off x="7286" y="9873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>
              <p:custDataLst>
                <p:tags r:id="rId70"/>
              </p:custDataLst>
            </p:nvPr>
          </p:nvSpPr>
          <p:spPr>
            <a:xfrm>
              <a:off x="8096" y="10895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>
              <p:custDataLst>
                <p:tags r:id="rId71"/>
              </p:custDataLst>
            </p:nvPr>
          </p:nvSpPr>
          <p:spPr>
            <a:xfrm>
              <a:off x="8379" y="934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>
              <p:custDataLst>
                <p:tags r:id="rId72"/>
              </p:custDataLst>
            </p:nvPr>
          </p:nvSpPr>
          <p:spPr>
            <a:xfrm>
              <a:off x="9897" y="9533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>
              <p:custDataLst>
                <p:tags r:id="rId73"/>
              </p:custDataLst>
            </p:nvPr>
          </p:nvSpPr>
          <p:spPr>
            <a:xfrm>
              <a:off x="10783" y="10156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>
              <p:custDataLst>
                <p:tags r:id="rId74"/>
              </p:custDataLst>
            </p:nvPr>
          </p:nvSpPr>
          <p:spPr>
            <a:xfrm>
              <a:off x="9614" y="10612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>
              <p:custDataLst>
                <p:tags r:id="rId75"/>
              </p:custDataLst>
            </p:nvPr>
          </p:nvSpPr>
          <p:spPr>
            <a:xfrm>
              <a:off x="999" y="962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>
              <p:custDataLst>
                <p:tags r:id="rId76"/>
              </p:custDataLst>
            </p:nvPr>
          </p:nvSpPr>
          <p:spPr>
            <a:xfrm>
              <a:off x="194" y="9729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>
              <p:custDataLst>
                <p:tags r:id="rId77"/>
              </p:custDataLst>
            </p:nvPr>
          </p:nvSpPr>
          <p:spPr>
            <a:xfrm>
              <a:off x="1675" y="10368"/>
              <a:ext cx="283" cy="2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3402" y="3402"/>
              <a:ext cx="4535" cy="453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>
              <a:stCxn id="49" idx="5"/>
              <a:endCxn id="86" idx="5"/>
            </p:cNvCxnSpPr>
            <p:nvPr/>
          </p:nvCxnSpPr>
          <p:spPr>
            <a:xfrm>
              <a:off x="5911" y="5911"/>
              <a:ext cx="1361" cy="1361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774" y="6127"/>
              <a:ext cx="9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2000" b="1" baseline="-250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2000" b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75550" y="6360160"/>
            <a:ext cx="10160" cy="344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8"/>
            </p:custDataLst>
          </p:nvPr>
        </p:nvCxnSpPr>
        <p:spPr>
          <a:xfrm>
            <a:off x="8793480" y="6360160"/>
            <a:ext cx="10160" cy="344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586345" y="6491605"/>
            <a:ext cx="1176655" cy="101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>
            <p:custDataLst>
              <p:tags r:id="rId79"/>
            </p:custDataLst>
          </p:nvPr>
        </p:nvSpPr>
        <p:spPr>
          <a:xfrm>
            <a:off x="7934927" y="6434722"/>
            <a:ext cx="489018" cy="33847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000" b="1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2000" b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MWVkNWRiODMxMjY2NGJlNzYwYjZkNzE1OWUwN2Q2MGM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时光机</dc:creator>
  <cp:lastModifiedBy>WPS_1626912484</cp:lastModifiedBy>
  <cp:revision>157</cp:revision>
  <dcterms:created xsi:type="dcterms:W3CDTF">2019-06-19T02:08:00Z</dcterms:created>
  <dcterms:modified xsi:type="dcterms:W3CDTF">2024-02-06T15:41:59Z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43660A06724943C7B3624A31950690BC_11</vt:lpwstr>
  </property>
</Properties>
</file>