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6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8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3" Type="http://schemas.openxmlformats.org/officeDocument/2006/relationships/slideLayout" Target="../slideLayouts/slideLayout1.xml"/><Relationship Id="rId52" Type="http://schemas.openxmlformats.org/officeDocument/2006/relationships/tags" Target="../tags/tag114.xml"/><Relationship Id="rId51" Type="http://schemas.openxmlformats.org/officeDocument/2006/relationships/tags" Target="../tags/tag113.xml"/><Relationship Id="rId50" Type="http://schemas.openxmlformats.org/officeDocument/2006/relationships/tags" Target="../tags/tag112.xml"/><Relationship Id="rId5" Type="http://schemas.openxmlformats.org/officeDocument/2006/relationships/tags" Target="../tags/tag67.xml"/><Relationship Id="rId49" Type="http://schemas.openxmlformats.org/officeDocument/2006/relationships/tags" Target="../tags/tag111.xml"/><Relationship Id="rId48" Type="http://schemas.openxmlformats.org/officeDocument/2006/relationships/tags" Target="../tags/tag110.xml"/><Relationship Id="rId47" Type="http://schemas.openxmlformats.org/officeDocument/2006/relationships/tags" Target="../tags/tag109.xml"/><Relationship Id="rId46" Type="http://schemas.openxmlformats.org/officeDocument/2006/relationships/tags" Target="../tags/tag108.xml"/><Relationship Id="rId45" Type="http://schemas.openxmlformats.org/officeDocument/2006/relationships/tags" Target="../tags/tag107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3" Type="http://schemas.openxmlformats.org/officeDocument/2006/relationships/slideLayout" Target="../slideLayouts/slideLayout1.xml"/><Relationship Id="rId72" Type="http://schemas.openxmlformats.org/officeDocument/2006/relationships/tags" Target="../tags/tag186.xml"/><Relationship Id="rId71" Type="http://schemas.openxmlformats.org/officeDocument/2006/relationships/tags" Target="../tags/tag185.xml"/><Relationship Id="rId70" Type="http://schemas.openxmlformats.org/officeDocument/2006/relationships/tags" Target="../tags/tag184.xml"/><Relationship Id="rId7" Type="http://schemas.openxmlformats.org/officeDocument/2006/relationships/tags" Target="../tags/tag121.xml"/><Relationship Id="rId69" Type="http://schemas.openxmlformats.org/officeDocument/2006/relationships/tags" Target="../tags/tag183.xml"/><Relationship Id="rId68" Type="http://schemas.openxmlformats.org/officeDocument/2006/relationships/tags" Target="../tags/tag182.xml"/><Relationship Id="rId67" Type="http://schemas.openxmlformats.org/officeDocument/2006/relationships/tags" Target="../tags/tag181.xml"/><Relationship Id="rId66" Type="http://schemas.openxmlformats.org/officeDocument/2006/relationships/tags" Target="../tags/tag180.xml"/><Relationship Id="rId65" Type="http://schemas.openxmlformats.org/officeDocument/2006/relationships/tags" Target="../tags/tag179.xml"/><Relationship Id="rId64" Type="http://schemas.openxmlformats.org/officeDocument/2006/relationships/tags" Target="../tags/tag178.xml"/><Relationship Id="rId63" Type="http://schemas.openxmlformats.org/officeDocument/2006/relationships/tags" Target="../tags/tag177.xml"/><Relationship Id="rId62" Type="http://schemas.openxmlformats.org/officeDocument/2006/relationships/tags" Target="../tags/tag176.xml"/><Relationship Id="rId61" Type="http://schemas.openxmlformats.org/officeDocument/2006/relationships/tags" Target="../tags/tag175.xml"/><Relationship Id="rId60" Type="http://schemas.openxmlformats.org/officeDocument/2006/relationships/tags" Target="../tags/tag174.xml"/><Relationship Id="rId6" Type="http://schemas.openxmlformats.org/officeDocument/2006/relationships/tags" Target="../tags/tag120.xml"/><Relationship Id="rId59" Type="http://schemas.openxmlformats.org/officeDocument/2006/relationships/tags" Target="../tags/tag173.xml"/><Relationship Id="rId58" Type="http://schemas.openxmlformats.org/officeDocument/2006/relationships/tags" Target="../tags/tag172.xml"/><Relationship Id="rId57" Type="http://schemas.openxmlformats.org/officeDocument/2006/relationships/tags" Target="../tags/tag171.xml"/><Relationship Id="rId56" Type="http://schemas.openxmlformats.org/officeDocument/2006/relationships/tags" Target="../tags/tag170.xml"/><Relationship Id="rId55" Type="http://schemas.openxmlformats.org/officeDocument/2006/relationships/tags" Target="../tags/tag169.xml"/><Relationship Id="rId54" Type="http://schemas.openxmlformats.org/officeDocument/2006/relationships/tags" Target="../tags/tag168.xml"/><Relationship Id="rId53" Type="http://schemas.openxmlformats.org/officeDocument/2006/relationships/tags" Target="../tags/tag167.xml"/><Relationship Id="rId52" Type="http://schemas.openxmlformats.org/officeDocument/2006/relationships/tags" Target="../tags/tag166.xml"/><Relationship Id="rId51" Type="http://schemas.openxmlformats.org/officeDocument/2006/relationships/tags" Target="../tags/tag165.xml"/><Relationship Id="rId50" Type="http://schemas.openxmlformats.org/officeDocument/2006/relationships/tags" Target="../tags/tag164.xml"/><Relationship Id="rId5" Type="http://schemas.openxmlformats.org/officeDocument/2006/relationships/tags" Target="../tags/tag119.xml"/><Relationship Id="rId49" Type="http://schemas.openxmlformats.org/officeDocument/2006/relationships/tags" Target="../tags/tag163.xml"/><Relationship Id="rId48" Type="http://schemas.openxmlformats.org/officeDocument/2006/relationships/tags" Target="../tags/tag162.xml"/><Relationship Id="rId47" Type="http://schemas.openxmlformats.org/officeDocument/2006/relationships/tags" Target="../tags/tag161.xml"/><Relationship Id="rId46" Type="http://schemas.openxmlformats.org/officeDocument/2006/relationships/tags" Target="../tags/tag160.xml"/><Relationship Id="rId45" Type="http://schemas.openxmlformats.org/officeDocument/2006/relationships/tags" Target="../tags/tag159.xml"/><Relationship Id="rId44" Type="http://schemas.openxmlformats.org/officeDocument/2006/relationships/tags" Target="../tags/tag158.xml"/><Relationship Id="rId43" Type="http://schemas.openxmlformats.org/officeDocument/2006/relationships/tags" Target="../tags/tag157.xml"/><Relationship Id="rId42" Type="http://schemas.openxmlformats.org/officeDocument/2006/relationships/tags" Target="../tags/tag156.xml"/><Relationship Id="rId41" Type="http://schemas.openxmlformats.org/officeDocument/2006/relationships/tags" Target="../tags/tag155.xml"/><Relationship Id="rId40" Type="http://schemas.openxmlformats.org/officeDocument/2006/relationships/tags" Target="../tags/tag154.xml"/><Relationship Id="rId4" Type="http://schemas.openxmlformats.org/officeDocument/2006/relationships/tags" Target="../tags/tag118.xml"/><Relationship Id="rId39" Type="http://schemas.openxmlformats.org/officeDocument/2006/relationships/tags" Target="../tags/tag153.xml"/><Relationship Id="rId38" Type="http://schemas.openxmlformats.org/officeDocument/2006/relationships/tags" Target="../tags/tag152.xml"/><Relationship Id="rId37" Type="http://schemas.openxmlformats.org/officeDocument/2006/relationships/tags" Target="../tags/tag151.xml"/><Relationship Id="rId36" Type="http://schemas.openxmlformats.org/officeDocument/2006/relationships/tags" Target="../tags/tag150.xml"/><Relationship Id="rId35" Type="http://schemas.openxmlformats.org/officeDocument/2006/relationships/tags" Target="../tags/tag149.xml"/><Relationship Id="rId34" Type="http://schemas.openxmlformats.org/officeDocument/2006/relationships/tags" Target="../tags/tag148.xml"/><Relationship Id="rId33" Type="http://schemas.openxmlformats.org/officeDocument/2006/relationships/tags" Target="../tags/tag147.xml"/><Relationship Id="rId32" Type="http://schemas.openxmlformats.org/officeDocument/2006/relationships/tags" Target="../tags/tag146.xml"/><Relationship Id="rId31" Type="http://schemas.openxmlformats.org/officeDocument/2006/relationships/tags" Target="../tags/tag145.xml"/><Relationship Id="rId30" Type="http://schemas.openxmlformats.org/officeDocument/2006/relationships/tags" Target="../tags/tag144.xml"/><Relationship Id="rId3" Type="http://schemas.openxmlformats.org/officeDocument/2006/relationships/tags" Target="../tags/tag117.xml"/><Relationship Id="rId29" Type="http://schemas.openxmlformats.org/officeDocument/2006/relationships/tags" Target="../tags/tag143.xml"/><Relationship Id="rId28" Type="http://schemas.openxmlformats.org/officeDocument/2006/relationships/tags" Target="../tags/tag142.xml"/><Relationship Id="rId27" Type="http://schemas.openxmlformats.org/officeDocument/2006/relationships/tags" Target="../tags/tag141.xml"/><Relationship Id="rId26" Type="http://schemas.openxmlformats.org/officeDocument/2006/relationships/tags" Target="../tags/tag140.xml"/><Relationship Id="rId25" Type="http://schemas.openxmlformats.org/officeDocument/2006/relationships/tags" Target="../tags/tag139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tags" Target="../tags/tag116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801620" y="598805"/>
            <a:ext cx="4855210" cy="16649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>
            <p:custDataLst>
              <p:tags r:id="rId2"/>
            </p:custDataLst>
          </p:nvPr>
        </p:nvCxnSpPr>
        <p:spPr>
          <a:xfrm flipH="1">
            <a:off x="6302375" y="1165225"/>
            <a:ext cx="688975" cy="5854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>
            <p:custDataLst>
              <p:tags r:id="rId3"/>
            </p:custDataLst>
          </p:nvPr>
        </p:nvCxnSpPr>
        <p:spPr>
          <a:xfrm flipH="1" flipV="1">
            <a:off x="5933440" y="1012825"/>
            <a:ext cx="360045" cy="7346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3882390" y="1168400"/>
            <a:ext cx="688975" cy="5854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3513455" y="1016000"/>
            <a:ext cx="360045" cy="7346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4"/>
            </p:custDataLst>
          </p:nvPr>
        </p:nvSpPr>
        <p:spPr>
          <a:xfrm>
            <a:off x="3302635" y="81534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3664585" y="1534160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4359910" y="95186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4096385" y="1623695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3000375" y="1050290"/>
            <a:ext cx="389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4678680" y="1247140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517640" y="1623695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’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5417185" y="1087120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7141845" y="1163320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椭圆 27"/>
          <p:cNvSpPr/>
          <p:nvPr>
            <p:custDataLst>
              <p:tags r:id="rId13"/>
            </p:custDataLst>
          </p:nvPr>
        </p:nvSpPr>
        <p:spPr>
          <a:xfrm>
            <a:off x="5723890" y="81534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4"/>
            </p:custDataLst>
          </p:nvPr>
        </p:nvSpPr>
        <p:spPr>
          <a:xfrm>
            <a:off x="6085840" y="1534160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5"/>
            </p:custDataLst>
          </p:nvPr>
        </p:nvSpPr>
        <p:spPr>
          <a:xfrm>
            <a:off x="6781165" y="95186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16"/>
            </p:custDataLst>
          </p:nvPr>
        </p:nvSpPr>
        <p:spPr>
          <a:xfrm>
            <a:off x="2801620" y="2588260"/>
            <a:ext cx="4855210" cy="16649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6296025" y="2932430"/>
            <a:ext cx="1270" cy="7975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6300470" y="3480435"/>
            <a:ext cx="945515" cy="254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>
            <p:custDataLst>
              <p:tags r:id="rId17"/>
            </p:custDataLst>
          </p:nvPr>
        </p:nvCxnSpPr>
        <p:spPr>
          <a:xfrm flipH="1">
            <a:off x="3876040" y="3156585"/>
            <a:ext cx="700405" cy="57912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>
            <p:custDataLst>
              <p:tags r:id="rId18"/>
            </p:custDataLst>
          </p:nvPr>
        </p:nvCxnSpPr>
        <p:spPr>
          <a:xfrm flipH="1" flipV="1">
            <a:off x="3513455" y="3000375"/>
            <a:ext cx="360045" cy="7346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3302635" y="280479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0"/>
            </p:custDataLst>
          </p:nvPr>
        </p:nvSpPr>
        <p:spPr>
          <a:xfrm>
            <a:off x="3664585" y="3523615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21"/>
            </p:custDataLst>
          </p:nvPr>
        </p:nvSpPr>
        <p:spPr>
          <a:xfrm>
            <a:off x="4359910" y="294132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22"/>
            </p:custDataLst>
          </p:nvPr>
        </p:nvSpPr>
        <p:spPr>
          <a:xfrm>
            <a:off x="4096385" y="3613150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23"/>
            </p:custDataLst>
          </p:nvPr>
        </p:nvSpPr>
        <p:spPr>
          <a:xfrm>
            <a:off x="3000375" y="303974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24"/>
            </p:custDataLst>
          </p:nvPr>
        </p:nvSpPr>
        <p:spPr>
          <a:xfrm>
            <a:off x="4678680" y="3236595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25"/>
            </p:custDataLst>
          </p:nvPr>
        </p:nvSpPr>
        <p:spPr>
          <a:xfrm>
            <a:off x="6517640" y="3613150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7" name="直接连接符 76"/>
          <p:cNvCxnSpPr/>
          <p:nvPr>
            <p:custDataLst>
              <p:tags r:id="rId26"/>
            </p:custDataLst>
          </p:nvPr>
        </p:nvCxnSpPr>
        <p:spPr>
          <a:xfrm flipH="1" flipV="1">
            <a:off x="6036945" y="3215005"/>
            <a:ext cx="263525" cy="52641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27"/>
            </p:custDataLst>
          </p:nvPr>
        </p:nvSpPr>
        <p:spPr>
          <a:xfrm>
            <a:off x="6517640" y="280479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’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8"/>
            </p:custDataLst>
          </p:nvPr>
        </p:nvSpPr>
        <p:spPr>
          <a:xfrm>
            <a:off x="7245985" y="3613150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’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椭圆 41"/>
          <p:cNvSpPr/>
          <p:nvPr>
            <p:custDataLst>
              <p:tags r:id="rId29"/>
            </p:custDataLst>
          </p:nvPr>
        </p:nvSpPr>
        <p:spPr>
          <a:xfrm>
            <a:off x="6085840" y="272097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30"/>
            </p:custDataLst>
          </p:nvPr>
        </p:nvSpPr>
        <p:spPr>
          <a:xfrm>
            <a:off x="6085840" y="3523615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31"/>
            </p:custDataLst>
          </p:nvPr>
        </p:nvSpPr>
        <p:spPr>
          <a:xfrm>
            <a:off x="7030085" y="326517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32"/>
            </p:custDataLst>
          </p:nvPr>
        </p:nvSpPr>
        <p:spPr>
          <a:xfrm>
            <a:off x="2801620" y="4550410"/>
            <a:ext cx="4855210" cy="16649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>
            <p:custDataLst>
              <p:tags r:id="rId33"/>
            </p:custDataLst>
          </p:nvPr>
        </p:nvCxnSpPr>
        <p:spPr>
          <a:xfrm flipH="1">
            <a:off x="3882390" y="5114925"/>
            <a:ext cx="688975" cy="5854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>
            <p:custDataLst>
              <p:tags r:id="rId34"/>
            </p:custDataLst>
          </p:nvPr>
        </p:nvCxnSpPr>
        <p:spPr>
          <a:xfrm flipH="1" flipV="1">
            <a:off x="3513455" y="4962525"/>
            <a:ext cx="360045" cy="7346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>
            <p:custDataLst>
              <p:tags r:id="rId35"/>
            </p:custDataLst>
          </p:nvPr>
        </p:nvCxnSpPr>
        <p:spPr>
          <a:xfrm flipH="1">
            <a:off x="6293485" y="5114925"/>
            <a:ext cx="688975" cy="5854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>
            <p:custDataLst>
              <p:tags r:id="rId36"/>
            </p:custDataLst>
          </p:nvPr>
        </p:nvCxnSpPr>
        <p:spPr>
          <a:xfrm flipH="1" flipV="1">
            <a:off x="5924550" y="4962525"/>
            <a:ext cx="360045" cy="7346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37"/>
            </p:custDataLst>
          </p:nvPr>
        </p:nvSpPr>
        <p:spPr>
          <a:xfrm>
            <a:off x="3302635" y="476694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>
            <p:custDataLst>
              <p:tags r:id="rId38"/>
            </p:custDataLst>
          </p:nvPr>
        </p:nvSpPr>
        <p:spPr>
          <a:xfrm>
            <a:off x="3664585" y="5485765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>
            <p:custDataLst>
              <p:tags r:id="rId39"/>
            </p:custDataLst>
          </p:nvPr>
        </p:nvSpPr>
        <p:spPr>
          <a:xfrm>
            <a:off x="4359910" y="490347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>
            <p:custDataLst>
              <p:tags r:id="rId40"/>
            </p:custDataLst>
          </p:nvPr>
        </p:nvSpPr>
        <p:spPr>
          <a:xfrm>
            <a:off x="4096385" y="5575300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41"/>
            </p:custDataLst>
          </p:nvPr>
        </p:nvSpPr>
        <p:spPr>
          <a:xfrm>
            <a:off x="3000375" y="500189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42"/>
            </p:custDataLst>
          </p:nvPr>
        </p:nvSpPr>
        <p:spPr>
          <a:xfrm>
            <a:off x="4678680" y="5198745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43"/>
            </p:custDataLst>
          </p:nvPr>
        </p:nvSpPr>
        <p:spPr>
          <a:xfrm>
            <a:off x="6517640" y="5575300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44"/>
            </p:custDataLst>
          </p:nvPr>
        </p:nvSpPr>
        <p:spPr>
          <a:xfrm>
            <a:off x="7201535" y="5114925"/>
            <a:ext cx="45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45"/>
            </p:custDataLst>
          </p:nvPr>
        </p:nvSpPr>
        <p:spPr>
          <a:xfrm>
            <a:off x="5417185" y="5001895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椭圆 55"/>
          <p:cNvSpPr/>
          <p:nvPr>
            <p:custDataLst>
              <p:tags r:id="rId46"/>
            </p:custDataLst>
          </p:nvPr>
        </p:nvSpPr>
        <p:spPr>
          <a:xfrm>
            <a:off x="5723890" y="476694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>
            <p:custDataLst>
              <p:tags r:id="rId47"/>
            </p:custDataLst>
          </p:nvPr>
        </p:nvSpPr>
        <p:spPr>
          <a:xfrm>
            <a:off x="6085840" y="5485765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>
            <p:custDataLst>
              <p:tags r:id="rId48"/>
            </p:custDataLst>
          </p:nvPr>
        </p:nvSpPr>
        <p:spPr>
          <a:xfrm>
            <a:off x="6781165" y="490347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6172200" y="5015230"/>
            <a:ext cx="589915" cy="75565"/>
          </a:xfrm>
          <a:prstGeom prst="straightConnector1">
            <a:avLst/>
          </a:prstGeom>
          <a:ln w="2222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椭圆 77"/>
          <p:cNvSpPr/>
          <p:nvPr>
            <p:custDataLst>
              <p:tags r:id="rId49"/>
            </p:custDataLst>
          </p:nvPr>
        </p:nvSpPr>
        <p:spPr>
          <a:xfrm>
            <a:off x="5723890" y="2804795"/>
            <a:ext cx="432000" cy="432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弧形 78"/>
          <p:cNvSpPr/>
          <p:nvPr/>
        </p:nvSpPr>
        <p:spPr>
          <a:xfrm rot="17760000">
            <a:off x="6114415" y="3348990"/>
            <a:ext cx="243205" cy="236220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5924550" y="3305810"/>
            <a:ext cx="4114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>
                <a:latin typeface="Times New Roman" panose="02020603050405020304" charset="0"/>
                <a:cs typeface="Times New Roman" panose="02020603050405020304" charset="0"/>
              </a:rPr>
              <a:t>θ</a:t>
            </a:r>
            <a:endParaRPr lang="zh-CN" altLang="en-US" sz="1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337560" y="84455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699510" y="1569720"/>
            <a:ext cx="34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3" name="文本框 82"/>
          <p:cNvSpPr txBox="1"/>
          <p:nvPr>
            <p:custDataLst>
              <p:tags r:id="rId50"/>
            </p:custDataLst>
          </p:nvPr>
        </p:nvSpPr>
        <p:spPr>
          <a:xfrm>
            <a:off x="4394835" y="97155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/>
          <p:nvPr>
            <p:custDataLst>
              <p:tags r:id="rId51"/>
            </p:custDataLst>
          </p:nvPr>
        </p:nvCxnSpPr>
        <p:spPr>
          <a:xfrm>
            <a:off x="3876040" y="1752600"/>
            <a:ext cx="2426335" cy="2540"/>
          </a:xfrm>
          <a:prstGeom prst="straightConnector1">
            <a:avLst/>
          </a:prstGeom>
          <a:ln w="22225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5" idx="0"/>
            <a:endCxn id="5" idx="2"/>
          </p:cNvCxnSpPr>
          <p:nvPr/>
        </p:nvCxnSpPr>
        <p:spPr>
          <a:xfrm>
            <a:off x="5229225" y="598805"/>
            <a:ext cx="0" cy="1664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32" idx="0"/>
            <a:endCxn id="32" idx="2"/>
          </p:cNvCxnSpPr>
          <p:nvPr/>
        </p:nvCxnSpPr>
        <p:spPr>
          <a:xfrm>
            <a:off x="5229225" y="2588260"/>
            <a:ext cx="0" cy="1664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46" idx="0"/>
            <a:endCxn id="46" idx="2"/>
          </p:cNvCxnSpPr>
          <p:nvPr/>
        </p:nvCxnSpPr>
        <p:spPr>
          <a:xfrm>
            <a:off x="5229225" y="4550410"/>
            <a:ext cx="0" cy="1664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751965" y="1255395"/>
            <a:ext cx="95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平移</a:t>
            </a:r>
            <a:endParaRPr lang="zh-CN" altLang="en-US" sz="2000"/>
          </a:p>
        </p:txBody>
      </p:sp>
      <p:sp>
        <p:nvSpPr>
          <p:cNvPr id="89" name="文本框 88"/>
          <p:cNvSpPr txBox="1"/>
          <p:nvPr/>
        </p:nvSpPr>
        <p:spPr>
          <a:xfrm>
            <a:off x="1751965" y="3215005"/>
            <a:ext cx="95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转动</a:t>
            </a:r>
            <a:endParaRPr lang="zh-CN" altLang="en-US" sz="2000"/>
          </a:p>
        </p:txBody>
      </p:sp>
      <p:sp>
        <p:nvSpPr>
          <p:cNvPr id="90" name="文本框 89"/>
          <p:cNvSpPr txBox="1"/>
          <p:nvPr/>
        </p:nvSpPr>
        <p:spPr>
          <a:xfrm>
            <a:off x="1751965" y="5207000"/>
            <a:ext cx="95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置换</a:t>
            </a:r>
            <a:endParaRPr lang="zh-CN" altLang="en-US" sz="2000"/>
          </a:p>
        </p:txBody>
      </p:sp>
    </p:spTree>
    <p:custDataLst>
      <p:tags r:id="rId5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801620" y="598805"/>
            <a:ext cx="2427605" cy="16649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>
            <p:custDataLst>
              <p:tags r:id="rId2"/>
            </p:custDataLst>
          </p:nvPr>
        </p:nvCxnSpPr>
        <p:spPr>
          <a:xfrm flipH="1">
            <a:off x="7799705" y="1165225"/>
            <a:ext cx="688975" cy="5854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>
            <p:custDataLst>
              <p:tags r:id="rId3"/>
            </p:custDataLst>
          </p:nvPr>
        </p:nvCxnSpPr>
        <p:spPr>
          <a:xfrm flipH="1" flipV="1">
            <a:off x="7430770" y="1012825"/>
            <a:ext cx="360045" cy="7346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3606165" y="1168400"/>
            <a:ext cx="688975" cy="5854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3237230" y="1016000"/>
            <a:ext cx="360045" cy="7346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4"/>
            </p:custDataLst>
          </p:nvPr>
        </p:nvSpPr>
        <p:spPr>
          <a:xfrm>
            <a:off x="3026410" y="81534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5"/>
            </p:custDataLst>
          </p:nvPr>
        </p:nvSpPr>
        <p:spPr>
          <a:xfrm>
            <a:off x="3388360" y="1534160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6"/>
            </p:custDataLst>
          </p:nvPr>
        </p:nvSpPr>
        <p:spPr>
          <a:xfrm>
            <a:off x="4083685" y="95186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3820160" y="1623695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2969895" y="1149350"/>
            <a:ext cx="389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4402455" y="1247140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8014970" y="1623695"/>
            <a:ext cx="263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7143750" y="113982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8639175" y="1163320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椭圆 27"/>
          <p:cNvSpPr/>
          <p:nvPr>
            <p:custDataLst>
              <p:tags r:id="rId13"/>
            </p:custDataLst>
          </p:nvPr>
        </p:nvSpPr>
        <p:spPr>
          <a:xfrm>
            <a:off x="7221220" y="81534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14"/>
            </p:custDataLst>
          </p:nvPr>
        </p:nvSpPr>
        <p:spPr>
          <a:xfrm>
            <a:off x="7583170" y="1534160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15"/>
            </p:custDataLst>
          </p:nvPr>
        </p:nvSpPr>
        <p:spPr>
          <a:xfrm>
            <a:off x="8278495" y="95186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16"/>
            </p:custDataLst>
          </p:nvPr>
        </p:nvSpPr>
        <p:spPr>
          <a:xfrm>
            <a:off x="2801620" y="2588260"/>
            <a:ext cx="2427605" cy="16649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7605395" y="2932430"/>
            <a:ext cx="1270" cy="7975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7609840" y="3480435"/>
            <a:ext cx="945515" cy="254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>
            <p:custDataLst>
              <p:tags r:id="rId17"/>
            </p:custDataLst>
          </p:nvPr>
        </p:nvCxnSpPr>
        <p:spPr>
          <a:xfrm flipH="1">
            <a:off x="3876040" y="3156585"/>
            <a:ext cx="700405" cy="57912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>
            <p:custDataLst>
              <p:tags r:id="rId18"/>
            </p:custDataLst>
          </p:nvPr>
        </p:nvCxnSpPr>
        <p:spPr>
          <a:xfrm flipH="1" flipV="1">
            <a:off x="3513455" y="3000375"/>
            <a:ext cx="360045" cy="7346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3302635" y="280479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20"/>
            </p:custDataLst>
          </p:nvPr>
        </p:nvSpPr>
        <p:spPr>
          <a:xfrm>
            <a:off x="3664585" y="3523615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21"/>
            </p:custDataLst>
          </p:nvPr>
        </p:nvSpPr>
        <p:spPr>
          <a:xfrm>
            <a:off x="4359910" y="294132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22"/>
            </p:custDataLst>
          </p:nvPr>
        </p:nvSpPr>
        <p:spPr>
          <a:xfrm>
            <a:off x="4096385" y="3613150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23"/>
            </p:custDataLst>
          </p:nvPr>
        </p:nvSpPr>
        <p:spPr>
          <a:xfrm>
            <a:off x="3000375" y="303974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24"/>
            </p:custDataLst>
          </p:nvPr>
        </p:nvSpPr>
        <p:spPr>
          <a:xfrm>
            <a:off x="4678680" y="3236595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25"/>
            </p:custDataLst>
          </p:nvPr>
        </p:nvSpPr>
        <p:spPr>
          <a:xfrm>
            <a:off x="7827010" y="3613150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7" name="直接连接符 76"/>
          <p:cNvCxnSpPr/>
          <p:nvPr>
            <p:custDataLst>
              <p:tags r:id="rId26"/>
            </p:custDataLst>
          </p:nvPr>
        </p:nvCxnSpPr>
        <p:spPr>
          <a:xfrm flipH="1" flipV="1">
            <a:off x="7346315" y="3215005"/>
            <a:ext cx="263525" cy="52641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27"/>
            </p:custDataLst>
          </p:nvPr>
        </p:nvSpPr>
        <p:spPr>
          <a:xfrm>
            <a:off x="7827010" y="280479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8"/>
            </p:custDataLst>
          </p:nvPr>
        </p:nvSpPr>
        <p:spPr>
          <a:xfrm>
            <a:off x="8555355" y="3613150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椭圆 41"/>
          <p:cNvSpPr/>
          <p:nvPr>
            <p:custDataLst>
              <p:tags r:id="rId29"/>
            </p:custDataLst>
          </p:nvPr>
        </p:nvSpPr>
        <p:spPr>
          <a:xfrm>
            <a:off x="7395210" y="272097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>
            <p:custDataLst>
              <p:tags r:id="rId30"/>
            </p:custDataLst>
          </p:nvPr>
        </p:nvSpPr>
        <p:spPr>
          <a:xfrm>
            <a:off x="7395210" y="3523615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>
            <p:custDataLst>
              <p:tags r:id="rId31"/>
            </p:custDataLst>
          </p:nvPr>
        </p:nvSpPr>
        <p:spPr>
          <a:xfrm>
            <a:off x="8339455" y="326517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32"/>
            </p:custDataLst>
          </p:nvPr>
        </p:nvSpPr>
        <p:spPr>
          <a:xfrm>
            <a:off x="2801620" y="4550410"/>
            <a:ext cx="2427605" cy="16649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>
            <p:custDataLst>
              <p:tags r:id="rId33"/>
            </p:custDataLst>
          </p:nvPr>
        </p:nvCxnSpPr>
        <p:spPr>
          <a:xfrm flipH="1">
            <a:off x="3882390" y="5114925"/>
            <a:ext cx="688975" cy="5854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>
            <p:custDataLst>
              <p:tags r:id="rId34"/>
            </p:custDataLst>
          </p:nvPr>
        </p:nvCxnSpPr>
        <p:spPr>
          <a:xfrm flipH="1" flipV="1">
            <a:off x="3513455" y="4962525"/>
            <a:ext cx="360045" cy="7346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>
            <p:custDataLst>
              <p:tags r:id="rId35"/>
            </p:custDataLst>
          </p:nvPr>
        </p:nvCxnSpPr>
        <p:spPr>
          <a:xfrm flipH="1">
            <a:off x="7602855" y="5114925"/>
            <a:ext cx="688975" cy="58547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>
            <p:custDataLst>
              <p:tags r:id="rId36"/>
            </p:custDataLst>
          </p:nvPr>
        </p:nvCxnSpPr>
        <p:spPr>
          <a:xfrm flipH="1" flipV="1">
            <a:off x="7233920" y="4962525"/>
            <a:ext cx="360045" cy="734695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椭圆 46"/>
          <p:cNvSpPr/>
          <p:nvPr>
            <p:custDataLst>
              <p:tags r:id="rId37"/>
            </p:custDataLst>
          </p:nvPr>
        </p:nvSpPr>
        <p:spPr>
          <a:xfrm>
            <a:off x="3302635" y="476694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>
            <p:custDataLst>
              <p:tags r:id="rId38"/>
            </p:custDataLst>
          </p:nvPr>
        </p:nvSpPr>
        <p:spPr>
          <a:xfrm>
            <a:off x="3664585" y="5485765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>
            <p:custDataLst>
              <p:tags r:id="rId39"/>
            </p:custDataLst>
          </p:nvPr>
        </p:nvSpPr>
        <p:spPr>
          <a:xfrm>
            <a:off x="4359910" y="490347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>
            <p:custDataLst>
              <p:tags r:id="rId40"/>
            </p:custDataLst>
          </p:nvPr>
        </p:nvSpPr>
        <p:spPr>
          <a:xfrm>
            <a:off x="4096385" y="5575300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41"/>
            </p:custDataLst>
          </p:nvPr>
        </p:nvSpPr>
        <p:spPr>
          <a:xfrm>
            <a:off x="3000375" y="5001895"/>
            <a:ext cx="579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42"/>
            </p:custDataLst>
          </p:nvPr>
        </p:nvSpPr>
        <p:spPr>
          <a:xfrm>
            <a:off x="4678680" y="5198745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43"/>
            </p:custDataLst>
          </p:nvPr>
        </p:nvSpPr>
        <p:spPr>
          <a:xfrm>
            <a:off x="7827010" y="5575300"/>
            <a:ext cx="512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>
            <p:custDataLst>
              <p:tags r:id="rId44"/>
            </p:custDataLst>
          </p:nvPr>
        </p:nvSpPr>
        <p:spPr>
          <a:xfrm>
            <a:off x="8510905" y="5114925"/>
            <a:ext cx="45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45"/>
            </p:custDataLst>
          </p:nvPr>
        </p:nvSpPr>
        <p:spPr>
          <a:xfrm>
            <a:off x="6726555" y="5001895"/>
            <a:ext cx="417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椭圆 55"/>
          <p:cNvSpPr/>
          <p:nvPr>
            <p:custDataLst>
              <p:tags r:id="rId46"/>
            </p:custDataLst>
          </p:nvPr>
        </p:nvSpPr>
        <p:spPr>
          <a:xfrm>
            <a:off x="7033260" y="4766945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>
            <p:custDataLst>
              <p:tags r:id="rId47"/>
            </p:custDataLst>
          </p:nvPr>
        </p:nvSpPr>
        <p:spPr>
          <a:xfrm>
            <a:off x="7395210" y="5485765"/>
            <a:ext cx="432000" cy="43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>
            <p:custDataLst>
              <p:tags r:id="rId48"/>
            </p:custDataLst>
          </p:nvPr>
        </p:nvSpPr>
        <p:spPr>
          <a:xfrm>
            <a:off x="8090535" y="4903470"/>
            <a:ext cx="432000" cy="43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7481570" y="5015230"/>
            <a:ext cx="589915" cy="75565"/>
          </a:xfrm>
          <a:prstGeom prst="straightConnector1">
            <a:avLst/>
          </a:prstGeom>
          <a:ln w="22225" cap="flat" cmpd="sng" algn="ctr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椭圆 77"/>
          <p:cNvSpPr/>
          <p:nvPr>
            <p:custDataLst>
              <p:tags r:id="rId49"/>
            </p:custDataLst>
          </p:nvPr>
        </p:nvSpPr>
        <p:spPr>
          <a:xfrm>
            <a:off x="7033260" y="2804795"/>
            <a:ext cx="432000" cy="432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弧形 78"/>
          <p:cNvSpPr/>
          <p:nvPr/>
        </p:nvSpPr>
        <p:spPr>
          <a:xfrm rot="17760000">
            <a:off x="7423785" y="3348990"/>
            <a:ext cx="243205" cy="236220"/>
          </a:xfrm>
          <a:prstGeom prst="arc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7211695" y="3305810"/>
            <a:ext cx="299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>
                <a:latin typeface="Times New Roman" panose="02020603050405020304" charset="0"/>
                <a:cs typeface="Times New Roman" panose="02020603050405020304" charset="0"/>
              </a:rPr>
              <a:t>β</a:t>
            </a:r>
            <a:endParaRPr lang="zh-CN" altLang="en-US" sz="1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061335" y="84455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435985" y="1569720"/>
            <a:ext cx="34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3" name="文本框 82"/>
          <p:cNvSpPr txBox="1"/>
          <p:nvPr>
            <p:custDataLst>
              <p:tags r:id="rId50"/>
            </p:custDataLst>
          </p:nvPr>
        </p:nvSpPr>
        <p:spPr>
          <a:xfrm>
            <a:off x="4118610" y="97155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433060" y="1219200"/>
            <a:ext cx="95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平移</a:t>
            </a:r>
            <a:endParaRPr lang="zh-CN" altLang="en-US" sz="2000"/>
          </a:p>
        </p:txBody>
      </p:sp>
      <p:sp>
        <p:nvSpPr>
          <p:cNvPr id="89" name="文本框 88"/>
          <p:cNvSpPr txBox="1"/>
          <p:nvPr/>
        </p:nvSpPr>
        <p:spPr>
          <a:xfrm>
            <a:off x="5433060" y="3215005"/>
            <a:ext cx="95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转动</a:t>
            </a:r>
            <a:endParaRPr lang="zh-CN" altLang="en-US" sz="2000"/>
          </a:p>
        </p:txBody>
      </p:sp>
      <p:sp>
        <p:nvSpPr>
          <p:cNvPr id="90" name="文本框 89"/>
          <p:cNvSpPr txBox="1"/>
          <p:nvPr/>
        </p:nvSpPr>
        <p:spPr>
          <a:xfrm>
            <a:off x="5433060" y="5179060"/>
            <a:ext cx="952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置换</a:t>
            </a:r>
            <a:endParaRPr lang="zh-CN" altLang="en-US" sz="2000"/>
          </a:p>
        </p:txBody>
      </p:sp>
      <p:sp>
        <p:nvSpPr>
          <p:cNvPr id="3" name="矩形 2"/>
          <p:cNvSpPr/>
          <p:nvPr>
            <p:custDataLst>
              <p:tags r:id="rId51"/>
            </p:custDataLst>
          </p:nvPr>
        </p:nvSpPr>
        <p:spPr>
          <a:xfrm>
            <a:off x="6536055" y="598805"/>
            <a:ext cx="2427605" cy="16649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52"/>
            </p:custDataLst>
          </p:nvPr>
        </p:nvSpPr>
        <p:spPr>
          <a:xfrm>
            <a:off x="6536055" y="2588260"/>
            <a:ext cx="2427605" cy="16649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3"/>
            </p:custDataLst>
          </p:nvPr>
        </p:nvSpPr>
        <p:spPr>
          <a:xfrm>
            <a:off x="6536055" y="4550410"/>
            <a:ext cx="2427605" cy="16649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323205" y="1139825"/>
            <a:ext cx="1111250" cy="57912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54"/>
            </p:custDataLst>
          </p:nvPr>
        </p:nvSpPr>
        <p:spPr>
          <a:xfrm>
            <a:off x="5323205" y="3134360"/>
            <a:ext cx="1111250" cy="57912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>
            <p:custDataLst>
              <p:tags r:id="rId55"/>
            </p:custDataLst>
          </p:nvPr>
        </p:nvSpPr>
        <p:spPr>
          <a:xfrm>
            <a:off x="5323205" y="5093335"/>
            <a:ext cx="1111250" cy="579120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56"/>
            </p:custDataLst>
          </p:nvPr>
        </p:nvSpPr>
        <p:spPr>
          <a:xfrm>
            <a:off x="7253605" y="84455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>
            <p:custDataLst>
              <p:tags r:id="rId57"/>
            </p:custDataLst>
          </p:nvPr>
        </p:nvSpPr>
        <p:spPr>
          <a:xfrm>
            <a:off x="7628255" y="1569720"/>
            <a:ext cx="34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58"/>
            </p:custDataLst>
          </p:nvPr>
        </p:nvSpPr>
        <p:spPr>
          <a:xfrm>
            <a:off x="8310880" y="97155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59"/>
            </p:custDataLst>
          </p:nvPr>
        </p:nvSpPr>
        <p:spPr>
          <a:xfrm>
            <a:off x="3343910" y="283337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>
            <p:custDataLst>
              <p:tags r:id="rId60"/>
            </p:custDataLst>
          </p:nvPr>
        </p:nvSpPr>
        <p:spPr>
          <a:xfrm>
            <a:off x="3705860" y="3558540"/>
            <a:ext cx="34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>
            <p:custDataLst>
              <p:tags r:id="rId61"/>
            </p:custDataLst>
          </p:nvPr>
        </p:nvSpPr>
        <p:spPr>
          <a:xfrm>
            <a:off x="4401185" y="296037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>
            <p:custDataLst>
              <p:tags r:id="rId62"/>
            </p:custDataLst>
          </p:nvPr>
        </p:nvSpPr>
        <p:spPr>
          <a:xfrm>
            <a:off x="3343910" y="479552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>
            <p:custDataLst>
              <p:tags r:id="rId63"/>
            </p:custDataLst>
          </p:nvPr>
        </p:nvSpPr>
        <p:spPr>
          <a:xfrm>
            <a:off x="3705860" y="5520690"/>
            <a:ext cx="34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>
            <p:custDataLst>
              <p:tags r:id="rId64"/>
            </p:custDataLst>
          </p:nvPr>
        </p:nvSpPr>
        <p:spPr>
          <a:xfrm>
            <a:off x="4401185" y="492252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>
            <p:custDataLst>
              <p:tags r:id="rId65"/>
            </p:custDataLst>
          </p:nvPr>
        </p:nvSpPr>
        <p:spPr>
          <a:xfrm>
            <a:off x="7072630" y="479552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>
            <p:custDataLst>
              <p:tags r:id="rId66"/>
            </p:custDataLst>
          </p:nvPr>
        </p:nvSpPr>
        <p:spPr>
          <a:xfrm>
            <a:off x="7434580" y="5520690"/>
            <a:ext cx="34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>
            <p:custDataLst>
              <p:tags r:id="rId67"/>
            </p:custDataLst>
          </p:nvPr>
        </p:nvSpPr>
        <p:spPr>
          <a:xfrm>
            <a:off x="8129905" y="492252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92" name="文本框 91"/>
          <p:cNvSpPr txBox="1"/>
          <p:nvPr>
            <p:custDataLst>
              <p:tags r:id="rId68"/>
            </p:custDataLst>
          </p:nvPr>
        </p:nvSpPr>
        <p:spPr>
          <a:xfrm>
            <a:off x="7428865" y="275209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93" name="文本框 92"/>
          <p:cNvSpPr txBox="1"/>
          <p:nvPr>
            <p:custDataLst>
              <p:tags r:id="rId69"/>
            </p:custDataLst>
          </p:nvPr>
        </p:nvSpPr>
        <p:spPr>
          <a:xfrm>
            <a:off x="7437120" y="3558540"/>
            <a:ext cx="34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4" name="文本框 93"/>
          <p:cNvSpPr txBox="1"/>
          <p:nvPr>
            <p:custDataLst>
              <p:tags r:id="rId70"/>
            </p:custDataLst>
          </p:nvPr>
        </p:nvSpPr>
        <p:spPr>
          <a:xfrm>
            <a:off x="8377555" y="3291840"/>
            <a:ext cx="36195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</a:rPr>
              <a:t>A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96" name="椭圆 95"/>
          <p:cNvSpPr/>
          <p:nvPr>
            <p:custDataLst>
              <p:tags r:id="rId71"/>
            </p:custDataLst>
          </p:nvPr>
        </p:nvSpPr>
        <p:spPr>
          <a:xfrm>
            <a:off x="7122795" y="1534160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7342505" y="2026920"/>
            <a:ext cx="453600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7338060" y="1963420"/>
            <a:ext cx="0" cy="12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29" idx="4"/>
          </p:cNvCxnSpPr>
          <p:nvPr/>
        </p:nvCxnSpPr>
        <p:spPr>
          <a:xfrm>
            <a:off x="7799070" y="1965960"/>
            <a:ext cx="0" cy="125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372350" y="1988185"/>
            <a:ext cx="4108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∆</a:t>
            </a:r>
            <a:r>
              <a:rPr lang="en-US" altLang="zh-CN" sz="1400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x</a:t>
            </a:r>
            <a:endParaRPr lang="en-US" altLang="zh-CN" sz="1400" i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7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01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02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03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04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05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06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07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08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09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11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DIAGRAM_VIRTUALLY_FRAME" val="{&quot;height&quot;:403.2,&quot;left&quot;:220.6,&quot;top&quot;:73.05,&quot;width&quot;:402.5}"/>
</p:tagLst>
</file>

<file path=ppt/tags/tag11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DIAGRAM_VIRTUALLY_FRAME" val="{&quot;height&quot;:403.2,&quot;left&quot;:220.6,&quot;top&quot;:73.05,&quot;width&quot;:402.5}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19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21.xml><?xml version="1.0" encoding="utf-8"?>
<p:tagLst xmlns:p="http://schemas.openxmlformats.org/presentationml/2006/main">
  <p:tag name="KSO_WM_DIAGRAM_VIRTUALLY_FRAME" val="{&quot;height&quot;:403.2,&quot;left&quot;:220.6,&quot;top&quot;:73.05,&quot;width&quot;:402.5}"/>
</p:tagLst>
</file>

<file path=ppt/tags/tag122.xml><?xml version="1.0" encoding="utf-8"?>
<p:tagLst xmlns:p="http://schemas.openxmlformats.org/presentationml/2006/main">
  <p:tag name="KSO_WM_DIAGRAM_VIRTUALLY_FRAME" val="{&quot;height&quot;:403.2,&quot;left&quot;:220.6,&quot;top&quot;:73.05,&quot;width&quot;:402.5}"/>
</p:tagLst>
</file>

<file path=ppt/tags/tag123.xml><?xml version="1.0" encoding="utf-8"?>
<p:tagLst xmlns:p="http://schemas.openxmlformats.org/presentationml/2006/main">
  <p:tag name="KSO_WM_DIAGRAM_VIRTUALLY_FRAME" val="{&quot;height&quot;:403.2,&quot;left&quot;:220.6,&quot;top&quot;:73.05,&quot;width&quot;:402.5}"/>
</p:tagLst>
</file>

<file path=ppt/tags/tag124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25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26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27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28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29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34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35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36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37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38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39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42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43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44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45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46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52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53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54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55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56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57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58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59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61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62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63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66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67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1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7.xml><?xml version="1.0" encoding="utf-8"?>
<p:tagLst xmlns:p="http://schemas.openxmlformats.org/presentationml/2006/main">
  <p:tag name="commondata" val="eyJoZGlkIjoiOTFkMzUxNjk1NTdhMDdmOTk3NzRlMjEzODljZDM0ODY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403.2,&quot;left&quot;:220.6,&quot;top&quot;:73.05,&quot;width&quot;:402.5}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67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68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69.xml><?xml version="1.0" encoding="utf-8"?>
<p:tagLst xmlns:p="http://schemas.openxmlformats.org/presentationml/2006/main">
  <p:tag name="KSO_WM_DIAGRAM_VIRTUALLY_FRAME" val="{&quot;height&quot;:403.2,&quot;left&quot;:220.6,&quot;top&quot;:73.05,&quot;width&quot;:402.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403.2,&quot;left&quot;:220.6,&quot;top&quot;:73.05,&quot;width&quot;:402.5}"/>
</p:tagLst>
</file>

<file path=ppt/tags/tag71.xml><?xml version="1.0" encoding="utf-8"?>
<p:tagLst xmlns:p="http://schemas.openxmlformats.org/presentationml/2006/main">
  <p:tag name="KSO_WM_DIAGRAM_VIRTUALLY_FRAME" val="{&quot;height&quot;:403.2,&quot;left&quot;:220.6,&quot;top&quot;:73.05,&quot;width&quot;:402.5}"/>
</p:tagLst>
</file>

<file path=ppt/tags/tag72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73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74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75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76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77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78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82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83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84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85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86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87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91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92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93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ags/tag94.xml><?xml version="1.0" encoding="utf-8"?>
<p:tagLst xmlns:p="http://schemas.openxmlformats.org/presentationml/2006/main">
  <p:tag name="KSO_WM_DIAGRAM_VIRTUALLY_FRAME" val="{&quot;height&quot;:403.2,&quot;left&quot;:220.6,&quot;top&quot;:73.05,&quot;width&quot;:402.5}"/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  <p:tag name="KSO_WM_DIAGRAM_VIRTUALLY_FRAME" val="{&quot;height&quot;:403.2,&quot;left&quot;:220.6,&quot;top&quot;:73.05,&quot;width&quot;:402.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132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仿宋</vt:lpstr>
      <vt:lpstr>新宋体</vt:lpstr>
      <vt:lpstr>楷体</vt:lpstr>
      <vt:lpstr>微软雅黑 Light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tbr</dc:creator>
  <cp:lastModifiedBy>Mars</cp:lastModifiedBy>
  <cp:revision>155</cp:revision>
  <dcterms:created xsi:type="dcterms:W3CDTF">2019-06-19T02:08:00Z</dcterms:created>
  <dcterms:modified xsi:type="dcterms:W3CDTF">2024-02-16T09:05:43Z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F121AFAD0E2E4356ABB2FBAC8135C45B_11</vt:lpwstr>
  </property>
</Properties>
</file>