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>
        <p:scale>
          <a:sx n="75" d="100"/>
          <a:sy n="75" d="100"/>
        </p:scale>
        <p:origin x="1236" y="5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D2BB-82EB-42EE-BF6D-7E0371459E1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BE17C-9142-4700-8C20-5CA1FD717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BE17C-9142-4700-8C20-5CA1FD717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5530" y="1557666"/>
            <a:ext cx="8196210" cy="4015497"/>
          </a:xfrm>
        </p:spPr>
        <p:txBody>
          <a:bodyPr/>
          <a:lstStyle/>
          <a:p>
            <a:r>
              <a:rPr lang="en-US" dirty="0"/>
              <a:t>Few Shot GUI – “</a:t>
            </a:r>
            <a:r>
              <a:rPr lang="en-US" dirty="0" err="1"/>
              <a:t>pyCHIP</a:t>
            </a:r>
            <a:r>
              <a:rPr lang="en-US" dirty="0"/>
              <a:t>”</a:t>
            </a:r>
          </a:p>
          <a:p>
            <a:r>
              <a:rPr lang="en-US" dirty="0"/>
              <a:t>Team members – Shweta Bhushan(MSE), </a:t>
            </a:r>
            <a:r>
              <a:rPr lang="en-US" dirty="0" err="1"/>
              <a:t>Wenya</a:t>
            </a:r>
            <a:r>
              <a:rPr lang="en-US" dirty="0"/>
              <a:t> Chen (CHEM E), </a:t>
            </a:r>
            <a:r>
              <a:rPr lang="en-US" dirty="0" err="1"/>
              <a:t>Wenqi</a:t>
            </a:r>
            <a:r>
              <a:rPr lang="en-US" dirty="0"/>
              <a:t> Cui(ECE) , Christina Doty(MSE), and Shaun Gallagher(Chemistry)</a:t>
            </a:r>
          </a:p>
          <a:p>
            <a:r>
              <a:rPr lang="en-US" dirty="0"/>
              <a:t>Project Mentors – Dr. Steven Spurgeon and Sarah Akers (PNNL)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1756" y="249623"/>
            <a:ext cx="8183759" cy="991998"/>
          </a:xfrm>
        </p:spPr>
        <p:txBody>
          <a:bodyPr/>
          <a:lstStyle/>
          <a:p>
            <a:r>
              <a:rPr lang="en-US" dirty="0"/>
              <a:t>Few Shot Machine Learning for Classifying Electron Microscopy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4" y="5580052"/>
            <a:ext cx="3696788" cy="1320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4E49A-655D-4A55-A32C-18F2D0FA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24" y="4111910"/>
            <a:ext cx="3840692" cy="212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60F9E0-B657-46B3-9869-403272B3A8B8}"/>
              </a:ext>
            </a:extLst>
          </p:cNvPr>
          <p:cNvSpPr txBox="1"/>
          <p:nvPr/>
        </p:nvSpPr>
        <p:spPr>
          <a:xfrm>
            <a:off x="253744" y="4474884"/>
            <a:ext cx="2942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and analysis of TEM Micrographs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98DC9-4B32-484C-BADD-1E463D804F29}"/>
              </a:ext>
            </a:extLst>
          </p:cNvPr>
          <p:cNvSpPr txBox="1"/>
          <p:nvPr/>
        </p:nvSpPr>
        <p:spPr>
          <a:xfrm>
            <a:off x="3942065" y="637020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pyCHIP</a:t>
            </a:r>
            <a:r>
              <a:rPr lang="en-US" sz="20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App 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70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Few Shot Machine Learning for Classifying Electron Microscopy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Shaun</cp:lastModifiedBy>
  <cp:revision>37</cp:revision>
  <cp:lastPrinted>2016-02-10T20:19:12Z</cp:lastPrinted>
  <dcterms:created xsi:type="dcterms:W3CDTF">2014-10-14T00:51:43Z</dcterms:created>
  <dcterms:modified xsi:type="dcterms:W3CDTF">2021-06-07T19:21:27Z</dcterms:modified>
</cp:coreProperties>
</file>