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 Introduces themselves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Change detection ⇒ first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get local system working first before streaming.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changed events transmit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how many events are there? Try to find the different events you are interested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d5cb88531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d5cb88531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5cb88531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5cb8853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d5cb88531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d5cb8853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d5cb88531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d5cb8853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d5cb885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d5cb885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d5cb88531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d5cb8853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d5cb8853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d5cb8853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d5cb88531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d5cb8853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5cb8853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5cb8853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d5cb885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d5cb885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Fabian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d5cb8853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d5cb8853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5cb8853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5cb8853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Passenger and Driver Safety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Miguel, Colin, Fabian, Justin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595500" y="1845175"/>
            <a:ext cx="397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3: 1/23/2019 - 2/11/2019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Web UI and basic functionality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Continued data collection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4572000" y="1845175"/>
            <a:ext cx="397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Sprint 4: 2/11/2019- 2/25/2019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Label / identify events in data for training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Start manual training of the algorithm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 monitoring statistics to Web UI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800700" y="1891025"/>
            <a:ext cx="38475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Sprint 5: 2/25/2019 - 3/11/2019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Continue collecting data and refining the algorithm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 testing the algorithm against a subset of labeled data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Web UI Improvements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4648200" y="1891025"/>
            <a:ext cx="36951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Sprint 6: 3/11/2019 - 3/25/2019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Continue collecting data and refining the algorithm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Web UI Improvements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 testing on unlabeled data and review post flagging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030200" y="1973950"/>
            <a:ext cx="354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7: 3/25/2019 - 4/9/2019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Continued Testing and debugging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Dry Run - full autonomous detection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4572000" y="1973950"/>
            <a:ext cx="3541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8: 4/9/2019 - 4/24/2019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Continued Testing and debugging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000000"/>
                </a:solidFill>
              </a:rPr>
              <a:t>Final Competition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Research, acquire, and setup our local hardware.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and configure the </a:t>
            </a:r>
            <a:r>
              <a:rPr lang="en" sz="1800"/>
              <a:t>initial</a:t>
            </a:r>
            <a:r>
              <a:rPr lang="en" sz="1800"/>
              <a:t> cloud server application.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user and device registration.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Setup database in the cloud.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acquiring training data.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Vision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Currently, bus camera systems are unable to benefit from cloud based computing due to the cost of </a:t>
            </a:r>
            <a:r>
              <a:rPr lang="en" sz="1800"/>
              <a:t>transferring</a:t>
            </a:r>
            <a:r>
              <a:rPr lang="en" sz="1800"/>
              <a:t> </a:t>
            </a:r>
            <a:r>
              <a:rPr lang="en" sz="1800"/>
              <a:t>continuous</a:t>
            </a:r>
            <a:r>
              <a:rPr lang="en" sz="1800"/>
              <a:t> video streams over cellular networks.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To mitigate this cost, we propose an intelligent event detection system composed of both a cloud and local component such that only events of interest are sent to the cloud for training.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Continued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First, the event detection algorithm will be trained manually on a cloud based web application.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algorithm will then be deployed locally on a camera system constructed to integrate with the cloud application.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local system will send only flagged events to the cloud.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Monitors using the cloud application can then classify the events to refine the algorithm.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refined algorithm is then redeployed to the local systems.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11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Application Features (Cloud System)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351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Device registration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Neural network training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Searchable media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Secure web connection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interface</a:t>
            </a:r>
            <a:endParaRPr sz="18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818300" y="1990050"/>
            <a:ext cx="351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</a:t>
            </a:r>
            <a:r>
              <a:rPr lang="en" sz="1800"/>
              <a:t>edia upload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Media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Alarm configuration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 endpoint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Application Features (Local System)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352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Neural network for pattern recognition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Upload media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neural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Alarm signal</a:t>
            </a:r>
            <a:r>
              <a:rPr lang="en" sz="1800"/>
              <a:t> </a:t>
            </a:r>
            <a:endParaRPr sz="18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830300" y="1990050"/>
            <a:ext cx="352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nterface with streaming camera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Failsafe against false positives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 streaming for emergencies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297675" y="1415025"/>
            <a:ext cx="3151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25" y="370062"/>
            <a:ext cx="5660700" cy="44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Computing power of device used isn’t enough.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Gathering of training/example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and Implementation of a Camera System.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Picking data segments to send over a network to the server.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Legal liability of false positive notifications.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Used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Drive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</a:t>
            </a:r>
            <a:r>
              <a:rPr lang="en" sz="1800"/>
              <a:t>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Tensorflow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Django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OpenCV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Ubuntu Linux Cloud Server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972463" y="1941750"/>
            <a:ext cx="354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Sprint 1: 1/7/2019 - 1/16/2019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Plan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Requirements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Tool Chain Setup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Scope Capture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4627038" y="1941750"/>
            <a:ext cx="354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Sprint 2: 1/16/2019 - 1/23/2019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Cloud hosted server setup and configuration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Camera system research / design / deployment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Initial data collection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