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0158413" cy="7621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4"/>
    <p:restoredTop sz="94558"/>
  </p:normalViewPr>
  <p:slideViewPr>
    <p:cSldViewPr snapToGrid="0" snapToObjects="1">
      <p:cViewPr varScale="1">
        <p:scale>
          <a:sx n="74" d="100"/>
          <a:sy n="74" d="100"/>
        </p:scale>
        <p:origin x="9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881" y="1247330"/>
            <a:ext cx="8634651" cy="2653442"/>
          </a:xfrm>
        </p:spPr>
        <p:txBody>
          <a:bodyPr anchor="b"/>
          <a:lstStyle>
            <a:lvl1pPr algn="ctr">
              <a:defRPr sz="666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802" y="4003098"/>
            <a:ext cx="7618810" cy="1840119"/>
          </a:xfrm>
        </p:spPr>
        <p:txBody>
          <a:bodyPr/>
          <a:lstStyle>
            <a:lvl1pPr marL="0" indent="0" algn="ctr">
              <a:buNone/>
              <a:defRPr sz="2666"/>
            </a:lvl1pPr>
            <a:lvl2pPr marL="507903" indent="0" algn="ctr">
              <a:buNone/>
              <a:defRPr sz="2222"/>
            </a:lvl2pPr>
            <a:lvl3pPr marL="1015807" indent="0" algn="ctr">
              <a:buNone/>
              <a:defRPr sz="2000"/>
            </a:lvl3pPr>
            <a:lvl4pPr marL="1523710" indent="0" algn="ctr">
              <a:buNone/>
              <a:defRPr sz="1777"/>
            </a:lvl4pPr>
            <a:lvl5pPr marL="2031614" indent="0" algn="ctr">
              <a:buNone/>
              <a:defRPr sz="1777"/>
            </a:lvl5pPr>
            <a:lvl6pPr marL="2539517" indent="0" algn="ctr">
              <a:buNone/>
              <a:defRPr sz="1777"/>
            </a:lvl6pPr>
            <a:lvl7pPr marL="3047421" indent="0" algn="ctr">
              <a:buNone/>
              <a:defRPr sz="1777"/>
            </a:lvl7pPr>
            <a:lvl8pPr marL="3555324" indent="0" algn="ctr">
              <a:buNone/>
              <a:defRPr sz="1777"/>
            </a:lvl8pPr>
            <a:lvl9pPr marL="4063228" indent="0" algn="ctr">
              <a:buNone/>
              <a:defRPr sz="1777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E4F1-52DA-184B-BE70-55CE4DFDF4B4}" type="datetimeFigureOut">
              <a:rPr lang="pt-BR" smtClean="0"/>
              <a:t>13/04/2019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C30A-9254-5945-9DE1-75A129CB2B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78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E4F1-52DA-184B-BE70-55CE4DFDF4B4}" type="datetimeFigureOut">
              <a:rPr lang="pt-BR" smtClean="0"/>
              <a:t>13/04/2019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C30A-9254-5945-9DE1-75A129CB2B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92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9615" y="405779"/>
            <a:ext cx="2190408" cy="64589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392" y="405779"/>
            <a:ext cx="6444243" cy="64589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E4F1-52DA-184B-BE70-55CE4DFDF4B4}" type="datetimeFigureOut">
              <a:rPr lang="pt-BR" smtClean="0"/>
              <a:t>13/04/2019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C30A-9254-5945-9DE1-75A129CB2B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70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E4F1-52DA-184B-BE70-55CE4DFDF4B4}" type="datetimeFigureOut">
              <a:rPr lang="pt-BR" smtClean="0"/>
              <a:t>13/04/2019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C30A-9254-5945-9DE1-75A129CB2B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23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101" y="1900107"/>
            <a:ext cx="8761631" cy="3170368"/>
          </a:xfrm>
        </p:spPr>
        <p:txBody>
          <a:bodyPr anchor="b"/>
          <a:lstStyle>
            <a:lvl1pPr>
              <a:defRPr sz="666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101" y="5100468"/>
            <a:ext cx="8761631" cy="1667222"/>
          </a:xfrm>
        </p:spPr>
        <p:txBody>
          <a:bodyPr/>
          <a:lstStyle>
            <a:lvl1pPr marL="0" indent="0">
              <a:buNone/>
              <a:defRPr sz="2666">
                <a:solidFill>
                  <a:schemeClr val="tx1"/>
                </a:solidFill>
              </a:defRPr>
            </a:lvl1pPr>
            <a:lvl2pPr marL="507903" indent="0">
              <a:buNone/>
              <a:defRPr sz="2222">
                <a:solidFill>
                  <a:schemeClr val="tx1">
                    <a:tint val="75000"/>
                  </a:schemeClr>
                </a:solidFill>
              </a:defRPr>
            </a:lvl2pPr>
            <a:lvl3pPr marL="101580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523710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4pPr>
            <a:lvl5pPr marL="2031614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5pPr>
            <a:lvl6pPr marL="2539517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6pPr>
            <a:lvl7pPr marL="3047421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7pPr>
            <a:lvl8pPr marL="3555324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8pPr>
            <a:lvl9pPr marL="4063228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E4F1-52DA-184B-BE70-55CE4DFDF4B4}" type="datetimeFigureOut">
              <a:rPr lang="pt-BR" smtClean="0"/>
              <a:t>13/04/2019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C30A-9254-5945-9DE1-75A129CB2B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50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391" y="2028895"/>
            <a:ext cx="4317326" cy="48358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2696" y="2028895"/>
            <a:ext cx="4317326" cy="48358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E4F1-52DA-184B-BE70-55CE4DFDF4B4}" type="datetimeFigureOut">
              <a:rPr lang="pt-BR" smtClean="0"/>
              <a:t>13/04/2019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C30A-9254-5945-9DE1-75A129CB2B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4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4" y="405781"/>
            <a:ext cx="8761631" cy="147315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715" y="1868348"/>
            <a:ext cx="4297484" cy="915649"/>
          </a:xfrm>
        </p:spPr>
        <p:txBody>
          <a:bodyPr anchor="b"/>
          <a:lstStyle>
            <a:lvl1pPr marL="0" indent="0">
              <a:buNone/>
              <a:defRPr sz="2666" b="1"/>
            </a:lvl1pPr>
            <a:lvl2pPr marL="507903" indent="0">
              <a:buNone/>
              <a:defRPr sz="2222" b="1"/>
            </a:lvl2pPr>
            <a:lvl3pPr marL="1015807" indent="0">
              <a:buNone/>
              <a:defRPr sz="2000" b="1"/>
            </a:lvl3pPr>
            <a:lvl4pPr marL="1523710" indent="0">
              <a:buNone/>
              <a:defRPr sz="1777" b="1"/>
            </a:lvl4pPr>
            <a:lvl5pPr marL="2031614" indent="0">
              <a:buNone/>
              <a:defRPr sz="1777" b="1"/>
            </a:lvl5pPr>
            <a:lvl6pPr marL="2539517" indent="0">
              <a:buNone/>
              <a:defRPr sz="1777" b="1"/>
            </a:lvl6pPr>
            <a:lvl7pPr marL="3047421" indent="0">
              <a:buNone/>
              <a:defRPr sz="1777" b="1"/>
            </a:lvl7pPr>
            <a:lvl8pPr marL="3555324" indent="0">
              <a:buNone/>
              <a:defRPr sz="1777" b="1"/>
            </a:lvl8pPr>
            <a:lvl9pPr marL="4063228" indent="0">
              <a:buNone/>
              <a:defRPr sz="1777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715" y="2783997"/>
            <a:ext cx="4297484" cy="40948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2697" y="1868348"/>
            <a:ext cx="4318649" cy="915649"/>
          </a:xfrm>
        </p:spPr>
        <p:txBody>
          <a:bodyPr anchor="b"/>
          <a:lstStyle>
            <a:lvl1pPr marL="0" indent="0">
              <a:buNone/>
              <a:defRPr sz="2666" b="1"/>
            </a:lvl1pPr>
            <a:lvl2pPr marL="507903" indent="0">
              <a:buNone/>
              <a:defRPr sz="2222" b="1"/>
            </a:lvl2pPr>
            <a:lvl3pPr marL="1015807" indent="0">
              <a:buNone/>
              <a:defRPr sz="2000" b="1"/>
            </a:lvl3pPr>
            <a:lvl4pPr marL="1523710" indent="0">
              <a:buNone/>
              <a:defRPr sz="1777" b="1"/>
            </a:lvl4pPr>
            <a:lvl5pPr marL="2031614" indent="0">
              <a:buNone/>
              <a:defRPr sz="1777" b="1"/>
            </a:lvl5pPr>
            <a:lvl6pPr marL="2539517" indent="0">
              <a:buNone/>
              <a:defRPr sz="1777" b="1"/>
            </a:lvl6pPr>
            <a:lvl7pPr marL="3047421" indent="0">
              <a:buNone/>
              <a:defRPr sz="1777" b="1"/>
            </a:lvl7pPr>
            <a:lvl8pPr marL="3555324" indent="0">
              <a:buNone/>
              <a:defRPr sz="1777" b="1"/>
            </a:lvl8pPr>
            <a:lvl9pPr marL="4063228" indent="0">
              <a:buNone/>
              <a:defRPr sz="1777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2697" y="2783997"/>
            <a:ext cx="4318649" cy="40948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E4F1-52DA-184B-BE70-55CE4DFDF4B4}" type="datetimeFigureOut">
              <a:rPr lang="pt-BR" smtClean="0"/>
              <a:t>13/04/2019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C30A-9254-5945-9DE1-75A129CB2B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57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E4F1-52DA-184B-BE70-55CE4DFDF4B4}" type="datetimeFigureOut">
              <a:rPr lang="pt-BR" smtClean="0"/>
              <a:t>13/04/2019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C30A-9254-5945-9DE1-75A129CB2B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03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E4F1-52DA-184B-BE70-55CE4DFDF4B4}" type="datetimeFigureOut">
              <a:rPr lang="pt-BR" smtClean="0"/>
              <a:t>13/04/2019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C30A-9254-5945-9DE1-75A129CB2B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79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4" y="508106"/>
            <a:ext cx="3276353" cy="1778371"/>
          </a:xfrm>
        </p:spPr>
        <p:txBody>
          <a:bodyPr anchor="b"/>
          <a:lstStyle>
            <a:lvl1pPr>
              <a:defRPr sz="355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648" y="1097369"/>
            <a:ext cx="5142697" cy="5416267"/>
          </a:xfrm>
        </p:spPr>
        <p:txBody>
          <a:bodyPr/>
          <a:lstStyle>
            <a:lvl1pPr>
              <a:defRPr sz="3555"/>
            </a:lvl1pPr>
            <a:lvl2pPr>
              <a:defRPr sz="3111"/>
            </a:lvl2pPr>
            <a:lvl3pPr>
              <a:defRPr sz="2666"/>
            </a:lvl3pPr>
            <a:lvl4pPr>
              <a:defRPr sz="2222"/>
            </a:lvl4pPr>
            <a:lvl5pPr>
              <a:defRPr sz="2222"/>
            </a:lvl5pPr>
            <a:lvl6pPr>
              <a:defRPr sz="2222"/>
            </a:lvl6pPr>
            <a:lvl7pPr>
              <a:defRPr sz="2222"/>
            </a:lvl7pPr>
            <a:lvl8pPr>
              <a:defRPr sz="2222"/>
            </a:lvl8pPr>
            <a:lvl9pPr>
              <a:defRPr sz="2222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714" y="2286477"/>
            <a:ext cx="3276353" cy="4235980"/>
          </a:xfrm>
        </p:spPr>
        <p:txBody>
          <a:bodyPr/>
          <a:lstStyle>
            <a:lvl1pPr marL="0" indent="0">
              <a:buNone/>
              <a:defRPr sz="1777"/>
            </a:lvl1pPr>
            <a:lvl2pPr marL="507903" indent="0">
              <a:buNone/>
              <a:defRPr sz="1555"/>
            </a:lvl2pPr>
            <a:lvl3pPr marL="1015807" indent="0">
              <a:buNone/>
              <a:defRPr sz="1333"/>
            </a:lvl3pPr>
            <a:lvl4pPr marL="1523710" indent="0">
              <a:buNone/>
              <a:defRPr sz="1111"/>
            </a:lvl4pPr>
            <a:lvl5pPr marL="2031614" indent="0">
              <a:buNone/>
              <a:defRPr sz="1111"/>
            </a:lvl5pPr>
            <a:lvl6pPr marL="2539517" indent="0">
              <a:buNone/>
              <a:defRPr sz="1111"/>
            </a:lvl6pPr>
            <a:lvl7pPr marL="3047421" indent="0">
              <a:buNone/>
              <a:defRPr sz="1111"/>
            </a:lvl7pPr>
            <a:lvl8pPr marL="3555324" indent="0">
              <a:buNone/>
              <a:defRPr sz="1111"/>
            </a:lvl8pPr>
            <a:lvl9pPr marL="4063228" indent="0">
              <a:buNone/>
              <a:defRPr sz="111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E4F1-52DA-184B-BE70-55CE4DFDF4B4}" type="datetimeFigureOut">
              <a:rPr lang="pt-BR" smtClean="0"/>
              <a:t>13/04/2019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C30A-9254-5945-9DE1-75A129CB2B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03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4" y="508106"/>
            <a:ext cx="3276353" cy="1778371"/>
          </a:xfrm>
        </p:spPr>
        <p:txBody>
          <a:bodyPr anchor="b"/>
          <a:lstStyle>
            <a:lvl1pPr>
              <a:defRPr sz="355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8648" y="1097369"/>
            <a:ext cx="5142697" cy="5416267"/>
          </a:xfrm>
        </p:spPr>
        <p:txBody>
          <a:bodyPr anchor="t"/>
          <a:lstStyle>
            <a:lvl1pPr marL="0" indent="0">
              <a:buNone/>
              <a:defRPr sz="3555"/>
            </a:lvl1pPr>
            <a:lvl2pPr marL="507903" indent="0">
              <a:buNone/>
              <a:defRPr sz="3111"/>
            </a:lvl2pPr>
            <a:lvl3pPr marL="1015807" indent="0">
              <a:buNone/>
              <a:defRPr sz="2666"/>
            </a:lvl3pPr>
            <a:lvl4pPr marL="1523710" indent="0">
              <a:buNone/>
              <a:defRPr sz="2222"/>
            </a:lvl4pPr>
            <a:lvl5pPr marL="2031614" indent="0">
              <a:buNone/>
              <a:defRPr sz="2222"/>
            </a:lvl5pPr>
            <a:lvl6pPr marL="2539517" indent="0">
              <a:buNone/>
              <a:defRPr sz="2222"/>
            </a:lvl6pPr>
            <a:lvl7pPr marL="3047421" indent="0">
              <a:buNone/>
              <a:defRPr sz="2222"/>
            </a:lvl7pPr>
            <a:lvl8pPr marL="3555324" indent="0">
              <a:buNone/>
              <a:defRPr sz="2222"/>
            </a:lvl8pPr>
            <a:lvl9pPr marL="4063228" indent="0">
              <a:buNone/>
              <a:defRPr sz="2222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714" y="2286477"/>
            <a:ext cx="3276353" cy="4235980"/>
          </a:xfrm>
        </p:spPr>
        <p:txBody>
          <a:bodyPr/>
          <a:lstStyle>
            <a:lvl1pPr marL="0" indent="0">
              <a:buNone/>
              <a:defRPr sz="1777"/>
            </a:lvl1pPr>
            <a:lvl2pPr marL="507903" indent="0">
              <a:buNone/>
              <a:defRPr sz="1555"/>
            </a:lvl2pPr>
            <a:lvl3pPr marL="1015807" indent="0">
              <a:buNone/>
              <a:defRPr sz="1333"/>
            </a:lvl3pPr>
            <a:lvl4pPr marL="1523710" indent="0">
              <a:buNone/>
              <a:defRPr sz="1111"/>
            </a:lvl4pPr>
            <a:lvl5pPr marL="2031614" indent="0">
              <a:buNone/>
              <a:defRPr sz="1111"/>
            </a:lvl5pPr>
            <a:lvl6pPr marL="2539517" indent="0">
              <a:buNone/>
              <a:defRPr sz="1111"/>
            </a:lvl6pPr>
            <a:lvl7pPr marL="3047421" indent="0">
              <a:buNone/>
              <a:defRPr sz="1111"/>
            </a:lvl7pPr>
            <a:lvl8pPr marL="3555324" indent="0">
              <a:buNone/>
              <a:defRPr sz="1111"/>
            </a:lvl8pPr>
            <a:lvl9pPr marL="4063228" indent="0">
              <a:buNone/>
              <a:defRPr sz="111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E4F1-52DA-184B-BE70-55CE4DFDF4B4}" type="datetimeFigureOut">
              <a:rPr lang="pt-BR" smtClean="0"/>
              <a:t>13/04/2019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C30A-9254-5945-9DE1-75A129CB2B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12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391" y="405781"/>
            <a:ext cx="8761631" cy="1473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391" y="2028895"/>
            <a:ext cx="8761631" cy="4835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391" y="7064085"/>
            <a:ext cx="2285643" cy="4057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7E4F1-52DA-184B-BE70-55CE4DFDF4B4}" type="datetimeFigureOut">
              <a:rPr lang="pt-BR" smtClean="0"/>
              <a:t>13/04/2019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4975" y="7064085"/>
            <a:ext cx="3428464" cy="4057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4379" y="7064085"/>
            <a:ext cx="2285643" cy="4057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8C30A-9254-5945-9DE1-75A129CB2B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78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15807" rtl="0" eaLnBrk="1" latinLnBrk="0" hangingPunct="1">
        <a:lnSpc>
          <a:spcPct val="90000"/>
        </a:lnSpc>
        <a:spcBef>
          <a:spcPct val="0"/>
        </a:spcBef>
        <a:buNone/>
        <a:defRPr sz="48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3952" indent="-253952" algn="l" defTabSz="1015807" rtl="0" eaLnBrk="1" latinLnBrk="0" hangingPunct="1">
        <a:lnSpc>
          <a:spcPct val="90000"/>
        </a:lnSpc>
        <a:spcBef>
          <a:spcPts val="1111"/>
        </a:spcBef>
        <a:buFont typeface="Arial" panose="020B0604020202020204" pitchFamily="34" charset="0"/>
        <a:buChar char="•"/>
        <a:defRPr sz="3111" kern="1200">
          <a:solidFill>
            <a:schemeClr val="tx1"/>
          </a:solidFill>
          <a:latin typeface="+mn-lt"/>
          <a:ea typeface="+mn-ea"/>
          <a:cs typeface="+mn-cs"/>
        </a:defRPr>
      </a:lvl1pPr>
      <a:lvl2pPr marL="761855" indent="-253952" algn="l" defTabSz="1015807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2pPr>
      <a:lvl3pPr marL="1269759" indent="-253952" algn="l" defTabSz="1015807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3pPr>
      <a:lvl4pPr marL="1777662" indent="-253952" algn="l" defTabSz="1015807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566" indent="-253952" algn="l" defTabSz="1015807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469" indent="-253952" algn="l" defTabSz="1015807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373" indent="-253952" algn="l" defTabSz="1015807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276" indent="-253952" algn="l" defTabSz="1015807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180" indent="-253952" algn="l" defTabSz="1015807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03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807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710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614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517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421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324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228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 descr="Sol">
            <a:extLst>
              <a:ext uri="{FF2B5EF4-FFF2-40B4-BE49-F238E27FC236}">
                <a16:creationId xmlns:a16="http://schemas.microsoft.com/office/drawing/2014/main" id="{BF9ABFF3-CDD8-684E-84FE-B5F4E65A8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39605" y="327056"/>
            <a:ext cx="1267344" cy="126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0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 descr="Nuvem">
            <a:extLst>
              <a:ext uri="{FF2B5EF4-FFF2-40B4-BE49-F238E27FC236}">
                <a16:creationId xmlns:a16="http://schemas.microsoft.com/office/drawing/2014/main" id="{BF534365-BBEA-E449-ADA3-37579417A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1910" y="-630752"/>
            <a:ext cx="3387371" cy="303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4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áfico 2" descr="Palmeira">
            <a:extLst>
              <a:ext uri="{FF2B5EF4-FFF2-40B4-BE49-F238E27FC236}">
                <a16:creationId xmlns:a16="http://schemas.microsoft.com/office/drawing/2014/main" id="{BDE3D121-86A9-8D41-BCF7-E844F9726049}"/>
              </a:ext>
            </a:extLst>
          </p:cNvPr>
          <p:cNvSpPr/>
          <p:nvPr/>
        </p:nvSpPr>
        <p:spPr>
          <a:xfrm>
            <a:off x="291121" y="3660436"/>
            <a:ext cx="1951747" cy="3050916"/>
          </a:xfrm>
          <a:custGeom>
            <a:avLst/>
            <a:gdLst>
              <a:gd name="connsiteX0" fmla="*/ 1562107 w 1546745"/>
              <a:gd name="connsiteY0" fmla="*/ 721980 h 2013223"/>
              <a:gd name="connsiteX1" fmla="*/ 1240482 w 1546745"/>
              <a:gd name="connsiteY1" fmla="*/ 280053 h 2013223"/>
              <a:gd name="connsiteX2" fmla="*/ 813286 w 1546745"/>
              <a:gd name="connsiteY2" fmla="*/ 424907 h 2013223"/>
              <a:gd name="connsiteX3" fmla="*/ 749452 w 1546745"/>
              <a:gd name="connsiteY3" fmla="*/ 59090 h 2013223"/>
              <a:gd name="connsiteX4" fmla="*/ 300159 w 1546745"/>
              <a:gd name="connsiteY4" fmla="*/ 17352 h 2013223"/>
              <a:gd name="connsiteX5" fmla="*/ 295249 w 1546745"/>
              <a:gd name="connsiteY5" fmla="*/ 64000 h 2013223"/>
              <a:gd name="connsiteX6" fmla="*/ 658611 w 1546745"/>
              <a:gd name="connsiteY6" fmla="*/ 292329 h 2013223"/>
              <a:gd name="connsiteX7" fmla="*/ 258421 w 1546745"/>
              <a:gd name="connsiteY7" fmla="*/ 253047 h 2013223"/>
              <a:gd name="connsiteX8" fmla="*/ 3086 w 1546745"/>
              <a:gd name="connsiteY8" fmla="*/ 582037 h 2013223"/>
              <a:gd name="connsiteX9" fmla="*/ 37458 w 1546745"/>
              <a:gd name="connsiteY9" fmla="*/ 613954 h 2013223"/>
              <a:gd name="connsiteX10" fmla="*/ 435192 w 1546745"/>
              <a:gd name="connsiteY10" fmla="*/ 449459 h 2013223"/>
              <a:gd name="connsiteX11" fmla="*/ 282973 w 1546745"/>
              <a:gd name="connsiteY11" fmla="*/ 596768 h 2013223"/>
              <a:gd name="connsiteX12" fmla="*/ 241235 w 1546745"/>
              <a:gd name="connsiteY12" fmla="*/ 967496 h 2013223"/>
              <a:gd name="connsiteX13" fmla="*/ 287883 w 1546745"/>
              <a:gd name="connsiteY13" fmla="*/ 974861 h 2013223"/>
              <a:gd name="connsiteX14" fmla="*/ 484295 w 1546745"/>
              <a:gd name="connsiteY14" fmla="*/ 687608 h 2013223"/>
              <a:gd name="connsiteX15" fmla="*/ 476930 w 1546745"/>
              <a:gd name="connsiteY15" fmla="*/ 721980 h 2013223"/>
              <a:gd name="connsiteX16" fmla="*/ 575136 w 1546745"/>
              <a:gd name="connsiteY16" fmla="*/ 820186 h 2013223"/>
              <a:gd name="connsiteX17" fmla="*/ 636515 w 1546745"/>
              <a:gd name="connsiteY17" fmla="*/ 798090 h 2013223"/>
              <a:gd name="connsiteX18" fmla="*/ 538309 w 1546745"/>
              <a:gd name="connsiteY18" fmla="*/ 1974108 h 2013223"/>
              <a:gd name="connsiteX19" fmla="*/ 587412 w 1546745"/>
              <a:gd name="connsiteY19" fmla="*/ 2023211 h 2013223"/>
              <a:gd name="connsiteX20" fmla="*/ 749452 w 1546745"/>
              <a:gd name="connsiteY20" fmla="*/ 2023211 h 2013223"/>
              <a:gd name="connsiteX21" fmla="*/ 798555 w 1546745"/>
              <a:gd name="connsiteY21" fmla="*/ 1964287 h 2013223"/>
              <a:gd name="connsiteX22" fmla="*/ 788734 w 1546745"/>
              <a:gd name="connsiteY22" fmla="*/ 793180 h 2013223"/>
              <a:gd name="connsiteX23" fmla="*/ 874664 w 1546745"/>
              <a:gd name="connsiteY23" fmla="*/ 842283 h 2013223"/>
              <a:gd name="connsiteX24" fmla="*/ 972870 w 1546745"/>
              <a:gd name="connsiteY24" fmla="*/ 744077 h 2013223"/>
              <a:gd name="connsiteX25" fmla="*/ 970415 w 1546745"/>
              <a:gd name="connsiteY25" fmla="*/ 724436 h 2013223"/>
              <a:gd name="connsiteX26" fmla="*/ 1122635 w 1546745"/>
              <a:gd name="connsiteY26" fmla="*/ 1087798 h 2013223"/>
              <a:gd name="connsiteX27" fmla="*/ 1166827 w 1546745"/>
              <a:gd name="connsiteY27" fmla="*/ 1087798 h 2013223"/>
              <a:gd name="connsiteX28" fmla="*/ 1191379 w 1546745"/>
              <a:gd name="connsiteY28" fmla="*/ 645871 h 2013223"/>
              <a:gd name="connsiteX29" fmla="*/ 1009698 w 1546745"/>
              <a:gd name="connsiteY29" fmla="*/ 476465 h 2013223"/>
              <a:gd name="connsiteX30" fmla="*/ 1525280 w 1546745"/>
              <a:gd name="connsiteY30" fmla="*/ 746532 h 2013223"/>
              <a:gd name="connsiteX31" fmla="*/ 1562107 w 1546745"/>
              <a:gd name="connsiteY31" fmla="*/ 721980 h 201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546745" h="2013223">
                <a:moveTo>
                  <a:pt x="1562107" y="721980"/>
                </a:moveTo>
                <a:cubicBezTo>
                  <a:pt x="1520369" y="594313"/>
                  <a:pt x="1417253" y="346342"/>
                  <a:pt x="1240482" y="280053"/>
                </a:cubicBezTo>
                <a:cubicBezTo>
                  <a:pt x="1039160" y="206399"/>
                  <a:pt x="862389" y="373349"/>
                  <a:pt x="813286" y="424907"/>
                </a:cubicBezTo>
                <a:cubicBezTo>
                  <a:pt x="845203" y="358618"/>
                  <a:pt x="909037" y="184302"/>
                  <a:pt x="749452" y="59090"/>
                </a:cubicBezTo>
                <a:cubicBezTo>
                  <a:pt x="646335" y="-21930"/>
                  <a:pt x="425372" y="-2289"/>
                  <a:pt x="300159" y="17352"/>
                </a:cubicBezTo>
                <a:cubicBezTo>
                  <a:pt x="275608" y="22262"/>
                  <a:pt x="270697" y="54179"/>
                  <a:pt x="295249" y="64000"/>
                </a:cubicBezTo>
                <a:cubicBezTo>
                  <a:pt x="383634" y="98372"/>
                  <a:pt x="526033" y="169571"/>
                  <a:pt x="658611" y="292329"/>
                </a:cubicBezTo>
                <a:cubicBezTo>
                  <a:pt x="557950" y="216219"/>
                  <a:pt x="418006" y="164661"/>
                  <a:pt x="258421" y="253047"/>
                </a:cubicBezTo>
                <a:cubicBezTo>
                  <a:pt x="150395" y="314425"/>
                  <a:pt x="54644" y="478920"/>
                  <a:pt x="3086" y="582037"/>
                </a:cubicBezTo>
                <a:cubicBezTo>
                  <a:pt x="-9190" y="604133"/>
                  <a:pt x="17817" y="626230"/>
                  <a:pt x="37458" y="613954"/>
                </a:cubicBezTo>
                <a:cubicBezTo>
                  <a:pt x="118478" y="559940"/>
                  <a:pt x="260877" y="478920"/>
                  <a:pt x="435192" y="449459"/>
                </a:cubicBezTo>
                <a:cubicBezTo>
                  <a:pt x="378724" y="476465"/>
                  <a:pt x="324711" y="520658"/>
                  <a:pt x="282973" y="596768"/>
                </a:cubicBezTo>
                <a:cubicBezTo>
                  <a:pt x="224049" y="702339"/>
                  <a:pt x="228960" y="864379"/>
                  <a:pt x="241235" y="967496"/>
                </a:cubicBezTo>
                <a:cubicBezTo>
                  <a:pt x="243691" y="992047"/>
                  <a:pt x="278063" y="996957"/>
                  <a:pt x="287883" y="974861"/>
                </a:cubicBezTo>
                <a:cubicBezTo>
                  <a:pt x="319800" y="898751"/>
                  <a:pt x="381179" y="785814"/>
                  <a:pt x="484295" y="687608"/>
                </a:cubicBezTo>
                <a:cubicBezTo>
                  <a:pt x="479385" y="697429"/>
                  <a:pt x="476930" y="709705"/>
                  <a:pt x="476930" y="721980"/>
                </a:cubicBezTo>
                <a:cubicBezTo>
                  <a:pt x="476930" y="775994"/>
                  <a:pt x="521123" y="820186"/>
                  <a:pt x="575136" y="820186"/>
                </a:cubicBezTo>
                <a:cubicBezTo>
                  <a:pt x="597232" y="820186"/>
                  <a:pt x="619329" y="812821"/>
                  <a:pt x="636515" y="798090"/>
                </a:cubicBezTo>
                <a:cubicBezTo>
                  <a:pt x="545674" y="1222831"/>
                  <a:pt x="538309" y="1807157"/>
                  <a:pt x="538309" y="1974108"/>
                </a:cubicBezTo>
                <a:cubicBezTo>
                  <a:pt x="538309" y="2001114"/>
                  <a:pt x="560405" y="2023211"/>
                  <a:pt x="587412" y="2023211"/>
                </a:cubicBezTo>
                <a:lnTo>
                  <a:pt x="749452" y="2023211"/>
                </a:lnTo>
                <a:cubicBezTo>
                  <a:pt x="778914" y="2023211"/>
                  <a:pt x="803465" y="1996204"/>
                  <a:pt x="798555" y="1964287"/>
                </a:cubicBezTo>
                <a:cubicBezTo>
                  <a:pt x="744541" y="1669669"/>
                  <a:pt x="697893" y="1227742"/>
                  <a:pt x="788734" y="793180"/>
                </a:cubicBezTo>
                <a:cubicBezTo>
                  <a:pt x="805920" y="822642"/>
                  <a:pt x="837837" y="842283"/>
                  <a:pt x="874664" y="842283"/>
                </a:cubicBezTo>
                <a:cubicBezTo>
                  <a:pt x="928678" y="842283"/>
                  <a:pt x="972870" y="798090"/>
                  <a:pt x="972870" y="744077"/>
                </a:cubicBezTo>
                <a:cubicBezTo>
                  <a:pt x="972870" y="736711"/>
                  <a:pt x="972870" y="731801"/>
                  <a:pt x="970415" y="724436"/>
                </a:cubicBezTo>
                <a:cubicBezTo>
                  <a:pt x="1075987" y="876655"/>
                  <a:pt x="1090718" y="1016599"/>
                  <a:pt x="1122635" y="1087798"/>
                </a:cubicBezTo>
                <a:cubicBezTo>
                  <a:pt x="1132455" y="1107439"/>
                  <a:pt x="1159462" y="1107439"/>
                  <a:pt x="1166827" y="1087798"/>
                </a:cubicBezTo>
                <a:cubicBezTo>
                  <a:pt x="1203655" y="1001868"/>
                  <a:pt x="1262578" y="820186"/>
                  <a:pt x="1191379" y="645871"/>
                </a:cubicBezTo>
                <a:cubicBezTo>
                  <a:pt x="1157007" y="559940"/>
                  <a:pt x="1085807" y="508382"/>
                  <a:pt x="1009698" y="476465"/>
                </a:cubicBezTo>
                <a:cubicBezTo>
                  <a:pt x="1230661" y="542754"/>
                  <a:pt x="1429529" y="675333"/>
                  <a:pt x="1525280" y="746532"/>
                </a:cubicBezTo>
                <a:cubicBezTo>
                  <a:pt x="1542466" y="763718"/>
                  <a:pt x="1569472" y="744077"/>
                  <a:pt x="1562107" y="721980"/>
                </a:cubicBezTo>
                <a:close/>
              </a:path>
            </a:pathLst>
          </a:custGeom>
          <a:solidFill>
            <a:srgbClr val="000000"/>
          </a:solidFill>
          <a:ln w="2450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01621" tIns="50811" rIns="101621" bIns="508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sz="200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DC9918B-90AB-2B43-9FDE-B69CD2723D33}"/>
              </a:ext>
            </a:extLst>
          </p:cNvPr>
          <p:cNvSpPr/>
          <p:nvPr/>
        </p:nvSpPr>
        <p:spPr>
          <a:xfrm>
            <a:off x="0" y="6711351"/>
            <a:ext cx="10158413" cy="91023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621" tIns="50811" rIns="101621" bIns="508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91031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sala, casa de jogos, cena&#10;&#10;Descrição gerada automaticamente">
            <a:extLst>
              <a:ext uri="{FF2B5EF4-FFF2-40B4-BE49-F238E27FC236}">
                <a16:creationId xmlns:a16="http://schemas.microsoft.com/office/drawing/2014/main" id="{43963F31-35D1-9A43-ADEC-5E9754AF678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8006" y="5676180"/>
            <a:ext cx="1385813" cy="138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761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0</Words>
  <Application>Microsoft Macintosh PowerPoint</Application>
  <PresentationFormat>Personalizar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Gian Boschetti</dc:creator>
  <cp:lastModifiedBy>Gian Boschetti</cp:lastModifiedBy>
  <cp:revision>3</cp:revision>
  <dcterms:created xsi:type="dcterms:W3CDTF">2019-04-14T01:29:19Z</dcterms:created>
  <dcterms:modified xsi:type="dcterms:W3CDTF">2019-04-14T01:46:17Z</dcterms:modified>
</cp:coreProperties>
</file>