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9" r:id="rId4"/>
    <p:sldId id="260" r:id="rId5"/>
    <p:sldId id="284" r:id="rId6"/>
    <p:sldId id="265" r:id="rId7"/>
    <p:sldId id="269" r:id="rId8"/>
    <p:sldId id="281" r:id="rId9"/>
  </p:sldIdLst>
  <p:sldSz cx="9144000" cy="5143500" type="screen16x9"/>
  <p:notesSz cx="6858000" cy="9144000"/>
  <p:embeddedFontLst>
    <p:embeddedFont>
      <p:font typeface="Bowlby One SC" panose="020B0604020202020204" charset="0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F"/>
    <a:srgbClr val="BED5FA"/>
    <a:srgbClr val="ACCBFC"/>
    <a:srgbClr val="AFB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E9399-9804-10E0-F61E-487D8FF6B724}" v="468" dt="2024-07-02T06:53:09.455"/>
    <p1510:client id="{79413831-68A0-EB08-F465-B46A10061CEB}" v="609" dt="2024-07-02T08:22:50.054"/>
    <p1510:client id="{88CFA8DF-B18C-A4AB-C8B5-2E091441007C}" v="46" dt="2024-07-03T06:03:29.179"/>
  </p1510:revLst>
</p1510:revInfo>
</file>

<file path=ppt/tableStyles.xml><?xml version="1.0" encoding="utf-8"?>
<a:tblStyleLst xmlns:a="http://schemas.openxmlformats.org/drawingml/2006/main" def="{30CAF9E7-EF5D-49FB-9CFA-BBC229C99DB9}">
  <a:tblStyle styleId="{30CAF9E7-EF5D-49FB-9CFA-BBC229C99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0eea31b1e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0eea31b1e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0eac617dbf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10eac617dbf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0eea31b1e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0eea31b1e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10eea31b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10eea31b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10eac617dbf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10eac617dbf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1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07" name="Google Shape;607;p1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1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23" name="Google Shape;623;p1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1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1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9" name="Google Shape;649;p11"/>
          <p:cNvSpPr/>
          <p:nvPr/>
        </p:nvSpPr>
        <p:spPr>
          <a:xfrm rot="2700000">
            <a:off x="7582692" y="3195859"/>
            <a:ext cx="696833" cy="1061535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1"/>
          <p:cNvSpPr/>
          <p:nvPr/>
        </p:nvSpPr>
        <p:spPr>
          <a:xfrm rot="-538055">
            <a:off x="792365" y="775942"/>
            <a:ext cx="737546" cy="1228814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1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1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1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1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1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1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1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1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1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1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1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1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1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1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1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1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1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1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1" name="Google Shape;671;p11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1"/>
          <p:cNvSpPr txBox="1">
            <a:spLocks noGrp="1"/>
          </p:cNvSpPr>
          <p:nvPr>
            <p:ph type="title" hasCustomPrompt="1"/>
          </p:nvPr>
        </p:nvSpPr>
        <p:spPr>
          <a:xfrm>
            <a:off x="1249200" y="1681666"/>
            <a:ext cx="66456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3" name="Google Shape;673;p11"/>
          <p:cNvSpPr txBox="1">
            <a:spLocks noGrp="1"/>
          </p:cNvSpPr>
          <p:nvPr>
            <p:ph type="subTitle" idx="1"/>
          </p:nvPr>
        </p:nvSpPr>
        <p:spPr>
          <a:xfrm>
            <a:off x="2561650" y="3521875"/>
            <a:ext cx="4020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77" name="Google Shape;677;p1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2" name="Google Shape;692;p1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93" name="Google Shape;693;p1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1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1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1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9" name="Google Shape;719;p13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3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3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3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3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4" name="Google Shape;724;p13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ctrTitle" idx="2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1923340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28" name="Google Shape;728;p13"/>
          <p:cNvSpPr txBox="1">
            <a:spLocks noGrp="1"/>
          </p:cNvSpPr>
          <p:nvPr>
            <p:ph type="title" idx="3" hasCustomPrompt="1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9" name="Google Shape;729;p13"/>
          <p:cNvSpPr txBox="1">
            <a:spLocks noGrp="1"/>
          </p:cNvSpPr>
          <p:nvPr>
            <p:ph type="ctrTitle" idx="4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subTitle" idx="5"/>
          </p:nvPr>
        </p:nvSpPr>
        <p:spPr>
          <a:xfrm>
            <a:off x="6012215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idx="6" hasCustomPrompt="1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ctrTitle" idx="7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subTitle" idx="8"/>
          </p:nvPr>
        </p:nvSpPr>
        <p:spPr>
          <a:xfrm>
            <a:off x="1922992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4" name="Google Shape;734;p13"/>
          <p:cNvSpPr txBox="1">
            <a:spLocks noGrp="1"/>
          </p:cNvSpPr>
          <p:nvPr>
            <p:ph type="title" idx="9" hasCustomPrompt="1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5" name="Google Shape;735;p13"/>
          <p:cNvSpPr txBox="1">
            <a:spLocks noGrp="1"/>
          </p:cNvSpPr>
          <p:nvPr>
            <p:ph type="ctrTitle" idx="13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subTitle" idx="14"/>
          </p:nvPr>
        </p:nvSpPr>
        <p:spPr>
          <a:xfrm>
            <a:off x="6011867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7" name="Google Shape;73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13"/>
          <p:cNvSpPr/>
          <p:nvPr/>
        </p:nvSpPr>
        <p:spPr>
          <a:xfrm rot="1548771">
            <a:off x="8186480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3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42" name="Google Shape;742;p1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1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1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1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1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1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1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1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1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1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1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1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1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1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1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7" name="Google Shape;757;p1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758" name="Google Shape;758;p1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1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1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84" name="Google Shape;784;p14"/>
          <p:cNvSpPr/>
          <p:nvPr/>
        </p:nvSpPr>
        <p:spPr>
          <a:xfrm rot="1562623" flipH="1">
            <a:off x="8247935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791" name="Google Shape;791;p1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14"/>
          <p:cNvSpPr txBox="1">
            <a:spLocks noGrp="1"/>
          </p:cNvSpPr>
          <p:nvPr>
            <p:ph type="title" idx="2" hasCustomPrompt="1"/>
          </p:nvPr>
        </p:nvSpPr>
        <p:spPr>
          <a:xfrm>
            <a:off x="128127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3" name="Google Shape;793;p14"/>
          <p:cNvSpPr txBox="1">
            <a:spLocks noGrp="1"/>
          </p:cNvSpPr>
          <p:nvPr>
            <p:ph type="ctrTitle" idx="3"/>
          </p:nvPr>
        </p:nvSpPr>
        <p:spPr>
          <a:xfrm>
            <a:off x="1078925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94" name="Google Shape;794;p14"/>
          <p:cNvSpPr txBox="1">
            <a:spLocks noGrp="1"/>
          </p:cNvSpPr>
          <p:nvPr>
            <p:ph type="subTitle" idx="1"/>
          </p:nvPr>
        </p:nvSpPr>
        <p:spPr>
          <a:xfrm>
            <a:off x="107892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95" name="Google Shape;795;p14"/>
          <p:cNvSpPr txBox="1">
            <a:spLocks noGrp="1"/>
          </p:cNvSpPr>
          <p:nvPr>
            <p:ph type="ctrTitle" idx="4"/>
          </p:nvPr>
        </p:nvSpPr>
        <p:spPr>
          <a:xfrm>
            <a:off x="3580800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96" name="Google Shape;796;p14"/>
          <p:cNvSpPr txBox="1">
            <a:spLocks noGrp="1"/>
          </p:cNvSpPr>
          <p:nvPr>
            <p:ph type="subTitle" idx="5"/>
          </p:nvPr>
        </p:nvSpPr>
        <p:spPr>
          <a:xfrm>
            <a:off x="3580800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97" name="Google Shape;797;p14"/>
          <p:cNvSpPr txBox="1">
            <a:spLocks noGrp="1"/>
          </p:cNvSpPr>
          <p:nvPr>
            <p:ph type="ctrTitle" idx="6"/>
          </p:nvPr>
        </p:nvSpPr>
        <p:spPr>
          <a:xfrm>
            <a:off x="6082675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98" name="Google Shape;798;p14"/>
          <p:cNvSpPr txBox="1">
            <a:spLocks noGrp="1"/>
          </p:cNvSpPr>
          <p:nvPr>
            <p:ph type="subTitle" idx="7"/>
          </p:nvPr>
        </p:nvSpPr>
        <p:spPr>
          <a:xfrm>
            <a:off x="608267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title" idx="8" hasCustomPrompt="1"/>
          </p:nvPr>
        </p:nvSpPr>
        <p:spPr>
          <a:xfrm>
            <a:off x="3783150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>
            <a:spLocks noGrp="1"/>
          </p:cNvSpPr>
          <p:nvPr>
            <p:ph type="title" idx="9" hasCustomPrompt="1"/>
          </p:nvPr>
        </p:nvSpPr>
        <p:spPr>
          <a:xfrm>
            <a:off x="628502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03" name="Google Shape;803;p1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1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8" name="Google Shape;818;p1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19" name="Google Shape;819;p1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5" name="Google Shape;845;p15"/>
          <p:cNvSpPr/>
          <p:nvPr/>
        </p:nvSpPr>
        <p:spPr>
          <a:xfrm rot="1913294">
            <a:off x="7395871" y="3220588"/>
            <a:ext cx="696835" cy="1061538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5"/>
          <p:cNvSpPr/>
          <p:nvPr/>
        </p:nvSpPr>
        <p:spPr>
          <a:xfrm rot="-1562623">
            <a:off x="88350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2" name="Google Shape;852;p15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5"/>
          <p:cNvSpPr txBox="1">
            <a:spLocks noGrp="1"/>
          </p:cNvSpPr>
          <p:nvPr>
            <p:ph type="ctrTitle"/>
          </p:nvPr>
        </p:nvSpPr>
        <p:spPr>
          <a:xfrm>
            <a:off x="2571300" y="3916197"/>
            <a:ext cx="40014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854" name="Google Shape;854;p15"/>
          <p:cNvSpPr txBox="1">
            <a:spLocks noGrp="1"/>
          </p:cNvSpPr>
          <p:nvPr>
            <p:ph type="subTitle" idx="1"/>
          </p:nvPr>
        </p:nvSpPr>
        <p:spPr>
          <a:xfrm>
            <a:off x="2387350" y="1631075"/>
            <a:ext cx="4369200" cy="18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1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72" name="Google Shape;872;p1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7" name="Google Shape;887;p1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88" name="Google Shape;888;p1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14" name="Google Shape;914;p1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920" name="Google Shape;920;p1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6"/>
          <p:cNvSpPr/>
          <p:nvPr/>
        </p:nvSpPr>
        <p:spPr>
          <a:xfrm rot="398126" flipH="1">
            <a:off x="8375512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6"/>
          <p:cNvSpPr/>
          <p:nvPr/>
        </p:nvSpPr>
        <p:spPr>
          <a:xfrm rot="-2848518" flipH="1">
            <a:off x="4758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6"/>
          <p:cNvSpPr/>
          <p:nvPr/>
        </p:nvSpPr>
        <p:spPr>
          <a:xfrm>
            <a:off x="7060900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16"/>
          <p:cNvGrpSpPr/>
          <p:nvPr/>
        </p:nvGrpSpPr>
        <p:grpSpPr>
          <a:xfrm>
            <a:off x="460925" y="1084584"/>
            <a:ext cx="580547" cy="528926"/>
            <a:chOff x="7953250" y="1084584"/>
            <a:chExt cx="580547" cy="528926"/>
          </a:xfrm>
        </p:grpSpPr>
        <p:sp>
          <p:nvSpPr>
            <p:cNvPr id="925" name="Google Shape;925;p16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1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31" name="Google Shape;931;p1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1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1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1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1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1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1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1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1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1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1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1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1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1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1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6" name="Google Shape;946;p1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7" name="Google Shape;947;p1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73" name="Google Shape;973;p17"/>
          <p:cNvSpPr/>
          <p:nvPr/>
        </p:nvSpPr>
        <p:spPr>
          <a:xfrm rot="2848518">
            <a:off x="7968705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1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1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1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17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980" name="Google Shape;980;p17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7"/>
          <p:cNvSpPr txBox="1">
            <a:spLocks noGrp="1"/>
          </p:cNvSpPr>
          <p:nvPr>
            <p:ph type="ctrTitle" idx="2"/>
          </p:nvPr>
        </p:nvSpPr>
        <p:spPr>
          <a:xfrm>
            <a:off x="5417500" y="3276185"/>
            <a:ext cx="25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982" name="Google Shape;982;p17"/>
          <p:cNvSpPr txBox="1">
            <a:spLocks noGrp="1"/>
          </p:cNvSpPr>
          <p:nvPr>
            <p:ph type="subTitle" idx="1"/>
          </p:nvPr>
        </p:nvSpPr>
        <p:spPr>
          <a:xfrm>
            <a:off x="5417500" y="3630385"/>
            <a:ext cx="25638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983" name="Google Shape;983;p17"/>
          <p:cNvSpPr txBox="1">
            <a:spLocks noGrp="1"/>
          </p:cNvSpPr>
          <p:nvPr>
            <p:ph type="ctrTitle" idx="3"/>
          </p:nvPr>
        </p:nvSpPr>
        <p:spPr>
          <a:xfrm>
            <a:off x="1162700" y="1906632"/>
            <a:ext cx="25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984" name="Google Shape;984;p17"/>
          <p:cNvSpPr txBox="1">
            <a:spLocks noGrp="1"/>
          </p:cNvSpPr>
          <p:nvPr>
            <p:ph type="subTitle" idx="4"/>
          </p:nvPr>
        </p:nvSpPr>
        <p:spPr>
          <a:xfrm>
            <a:off x="1162700" y="2269794"/>
            <a:ext cx="25638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985" name="Google Shape;985;p17"/>
          <p:cNvSpPr/>
          <p:nvPr/>
        </p:nvSpPr>
        <p:spPr>
          <a:xfrm rot="-398126">
            <a:off x="28294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17"/>
          <p:cNvSpPr/>
          <p:nvPr/>
        </p:nvSpPr>
        <p:spPr>
          <a:xfrm flipH="1">
            <a:off x="1071229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17"/>
          <p:cNvGrpSpPr/>
          <p:nvPr/>
        </p:nvGrpSpPr>
        <p:grpSpPr>
          <a:xfrm flipH="1">
            <a:off x="8099884" y="1084584"/>
            <a:ext cx="580547" cy="528926"/>
            <a:chOff x="7953250" y="1084584"/>
            <a:chExt cx="580547" cy="528926"/>
          </a:xfrm>
        </p:grpSpPr>
        <p:sp>
          <p:nvSpPr>
            <p:cNvPr id="988" name="Google Shape;988;p1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1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94" name="Google Shape;994;p1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1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1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1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1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1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1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1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9" name="Google Shape;1009;p1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10" name="Google Shape;1010;p1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1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1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1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1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6" name="Google Shape;1036;p18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18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18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18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8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8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18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18"/>
          <p:cNvSpPr txBox="1">
            <a:spLocks noGrp="1"/>
          </p:cNvSpPr>
          <p:nvPr>
            <p:ph type="ctrTitle"/>
          </p:nvPr>
        </p:nvSpPr>
        <p:spPr>
          <a:xfrm>
            <a:off x="2773125" y="445175"/>
            <a:ext cx="359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44" name="Google Shape;1044;p18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8"/>
          <p:cNvSpPr txBox="1">
            <a:spLocks noGrp="1"/>
          </p:cNvSpPr>
          <p:nvPr>
            <p:ph type="subTitle" idx="1"/>
          </p:nvPr>
        </p:nvSpPr>
        <p:spPr>
          <a:xfrm>
            <a:off x="1296136" y="2316100"/>
            <a:ext cx="24633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1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49" name="Google Shape;1049;p1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4" name="Google Shape;1064;p1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65" name="Google Shape;1065;p1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1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1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1" name="Google Shape;1091;p19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9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9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9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9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9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9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9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99" name="Google Shape;1099;p19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9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9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102" name="Google Shape;1102;p19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05" name="Google Shape;1105;p20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20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20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20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0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20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20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20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20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20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20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20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20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20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20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20" name="Google Shape;1120;p20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21" name="Google Shape;1121;p20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20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20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20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20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20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20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20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20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20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20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20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20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20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20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20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20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20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20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20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20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20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20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20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7" name="Google Shape;1147;p20"/>
          <p:cNvSpPr/>
          <p:nvPr/>
        </p:nvSpPr>
        <p:spPr>
          <a:xfrm rot="-1548771" flipH="1">
            <a:off x="27368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0"/>
          <p:cNvSpPr/>
          <p:nvPr/>
        </p:nvSpPr>
        <p:spPr>
          <a:xfrm rot="1562623" flipH="1">
            <a:off x="8252999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0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0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4" name="Google Shape;1154;p20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0"/>
          <p:cNvSpPr txBox="1">
            <a:spLocks noGrp="1"/>
          </p:cNvSpPr>
          <p:nvPr>
            <p:ph type="ctrTitle"/>
          </p:nvPr>
        </p:nvSpPr>
        <p:spPr>
          <a:xfrm>
            <a:off x="2423900" y="445175"/>
            <a:ext cx="4296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ctrTitle" idx="2"/>
          </p:nvPr>
        </p:nvSpPr>
        <p:spPr>
          <a:xfrm>
            <a:off x="1078922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1"/>
          </p:nvPr>
        </p:nvSpPr>
        <p:spPr>
          <a:xfrm>
            <a:off x="1078950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ctrTitle" idx="3"/>
          </p:nvPr>
        </p:nvSpPr>
        <p:spPr>
          <a:xfrm>
            <a:off x="3580800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580813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ctrTitle" idx="5"/>
          </p:nvPr>
        </p:nvSpPr>
        <p:spPr>
          <a:xfrm>
            <a:off x="6082678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82659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rot="498325" flipH="1">
            <a:off x="7647686" y="3264636"/>
            <a:ext cx="737544" cy="1228810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2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64" name="Google Shape;1164;p2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2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2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2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2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2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2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9" name="Google Shape;1179;p2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80" name="Google Shape;1180;p2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2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6" name="Google Shape;1206;p21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1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1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1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1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1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1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213" name="Google Shape;1213;p21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1"/>
          <p:cNvSpPr txBox="1">
            <a:spLocks noGrp="1"/>
          </p:cNvSpPr>
          <p:nvPr>
            <p:ph type="ctrTitle" idx="2"/>
          </p:nvPr>
        </p:nvSpPr>
        <p:spPr>
          <a:xfrm>
            <a:off x="1088521" y="3295998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15" name="Google Shape;1215;p21"/>
          <p:cNvSpPr txBox="1">
            <a:spLocks noGrp="1"/>
          </p:cNvSpPr>
          <p:nvPr>
            <p:ph type="subTitle" idx="1"/>
          </p:nvPr>
        </p:nvSpPr>
        <p:spPr>
          <a:xfrm>
            <a:off x="1088474" y="3650200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16" name="Google Shape;1216;p21"/>
          <p:cNvSpPr txBox="1">
            <a:spLocks noGrp="1"/>
          </p:cNvSpPr>
          <p:nvPr>
            <p:ph type="ctrTitle" idx="3"/>
          </p:nvPr>
        </p:nvSpPr>
        <p:spPr>
          <a:xfrm>
            <a:off x="5782500" y="3295999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17" name="Google Shape;1217;p21"/>
          <p:cNvSpPr txBox="1">
            <a:spLocks noGrp="1"/>
          </p:cNvSpPr>
          <p:nvPr>
            <p:ph type="subTitle" idx="4"/>
          </p:nvPr>
        </p:nvSpPr>
        <p:spPr>
          <a:xfrm>
            <a:off x="5782505" y="3650200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18" name="Google Shape;1218;p21"/>
          <p:cNvSpPr txBox="1">
            <a:spLocks noGrp="1"/>
          </p:cNvSpPr>
          <p:nvPr>
            <p:ph type="ctrTitle" idx="5"/>
          </p:nvPr>
        </p:nvSpPr>
        <p:spPr>
          <a:xfrm>
            <a:off x="1088474" y="1905175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19" name="Google Shape;1219;p21"/>
          <p:cNvSpPr txBox="1">
            <a:spLocks noGrp="1"/>
          </p:cNvSpPr>
          <p:nvPr>
            <p:ph type="subTitle" idx="6"/>
          </p:nvPr>
        </p:nvSpPr>
        <p:spPr>
          <a:xfrm>
            <a:off x="1088425" y="2259376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20" name="Google Shape;1220;p21"/>
          <p:cNvSpPr txBox="1">
            <a:spLocks noGrp="1"/>
          </p:cNvSpPr>
          <p:nvPr>
            <p:ph type="ctrTitle" idx="7"/>
          </p:nvPr>
        </p:nvSpPr>
        <p:spPr>
          <a:xfrm>
            <a:off x="5782501" y="1905175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21" name="Google Shape;1221;p21"/>
          <p:cNvSpPr txBox="1">
            <a:spLocks noGrp="1"/>
          </p:cNvSpPr>
          <p:nvPr>
            <p:ph type="subTitle" idx="8"/>
          </p:nvPr>
        </p:nvSpPr>
        <p:spPr>
          <a:xfrm>
            <a:off x="5782504" y="2259376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2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24" name="Google Shape;1224;p2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2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2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2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39" name="Google Shape;1239;p2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240" name="Google Shape;1240;p2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2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2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2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2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2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2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66" name="Google Shape;1266;p22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2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2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2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2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2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2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3" name="Google Shape;1273;p22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2"/>
          <p:cNvSpPr txBox="1">
            <a:spLocks noGrp="1"/>
          </p:cNvSpPr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5" name="Google Shape;1275;p22"/>
          <p:cNvSpPr txBox="1">
            <a:spLocks noGrp="1"/>
          </p:cNvSpPr>
          <p:nvPr>
            <p:ph type="ctrTitle" idx="2"/>
          </p:nvPr>
        </p:nvSpPr>
        <p:spPr>
          <a:xfrm>
            <a:off x="1088222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76" name="Google Shape;1276;p22"/>
          <p:cNvSpPr txBox="1">
            <a:spLocks noGrp="1"/>
          </p:cNvSpPr>
          <p:nvPr>
            <p:ph type="subTitle" idx="1"/>
          </p:nvPr>
        </p:nvSpPr>
        <p:spPr>
          <a:xfrm>
            <a:off x="1088212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77" name="Google Shape;1277;p22"/>
          <p:cNvSpPr txBox="1">
            <a:spLocks noGrp="1"/>
          </p:cNvSpPr>
          <p:nvPr>
            <p:ph type="ctrTitle" idx="3"/>
          </p:nvPr>
        </p:nvSpPr>
        <p:spPr>
          <a:xfrm>
            <a:off x="3590101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78" name="Google Shape;1278;p22"/>
          <p:cNvSpPr txBox="1">
            <a:spLocks noGrp="1"/>
          </p:cNvSpPr>
          <p:nvPr>
            <p:ph type="subTitle" idx="4"/>
          </p:nvPr>
        </p:nvSpPr>
        <p:spPr>
          <a:xfrm>
            <a:off x="3590113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79" name="Google Shape;1279;p22"/>
          <p:cNvSpPr txBox="1">
            <a:spLocks noGrp="1"/>
          </p:cNvSpPr>
          <p:nvPr>
            <p:ph type="ctrTitle" idx="5"/>
          </p:nvPr>
        </p:nvSpPr>
        <p:spPr>
          <a:xfrm>
            <a:off x="6091978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6"/>
          </p:nvPr>
        </p:nvSpPr>
        <p:spPr>
          <a:xfrm>
            <a:off x="6091959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1" name="Google Shape;1281;p22"/>
          <p:cNvSpPr txBox="1">
            <a:spLocks noGrp="1"/>
          </p:cNvSpPr>
          <p:nvPr>
            <p:ph type="ctrTitle" idx="7"/>
          </p:nvPr>
        </p:nvSpPr>
        <p:spPr>
          <a:xfrm>
            <a:off x="1088222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2" name="Google Shape;1282;p22"/>
          <p:cNvSpPr txBox="1">
            <a:spLocks noGrp="1"/>
          </p:cNvSpPr>
          <p:nvPr>
            <p:ph type="subTitle" idx="8"/>
          </p:nvPr>
        </p:nvSpPr>
        <p:spPr>
          <a:xfrm>
            <a:off x="1088150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3" name="Google Shape;1283;p22"/>
          <p:cNvSpPr txBox="1">
            <a:spLocks noGrp="1"/>
          </p:cNvSpPr>
          <p:nvPr>
            <p:ph type="ctrTitle" idx="9"/>
          </p:nvPr>
        </p:nvSpPr>
        <p:spPr>
          <a:xfrm>
            <a:off x="3590101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4" name="Google Shape;1284;p22"/>
          <p:cNvSpPr txBox="1">
            <a:spLocks noGrp="1"/>
          </p:cNvSpPr>
          <p:nvPr>
            <p:ph type="subTitle" idx="13"/>
          </p:nvPr>
        </p:nvSpPr>
        <p:spPr>
          <a:xfrm>
            <a:off x="3590113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5" name="Google Shape;1285;p22"/>
          <p:cNvSpPr txBox="1">
            <a:spLocks noGrp="1"/>
          </p:cNvSpPr>
          <p:nvPr>
            <p:ph type="ctrTitle" idx="14"/>
          </p:nvPr>
        </p:nvSpPr>
        <p:spPr>
          <a:xfrm>
            <a:off x="6091978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6" name="Google Shape;1286;p22"/>
          <p:cNvSpPr txBox="1">
            <a:spLocks noGrp="1"/>
          </p:cNvSpPr>
          <p:nvPr>
            <p:ph type="subTitle" idx="15"/>
          </p:nvPr>
        </p:nvSpPr>
        <p:spPr>
          <a:xfrm>
            <a:off x="6091959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89" name="Google Shape;1289;p2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2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2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4" name="Google Shape;1304;p2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05" name="Google Shape;1305;p2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31" name="Google Shape;1331;p2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6" name="Google Shape;1336;p2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23"/>
          <p:cNvSpPr txBox="1">
            <a:spLocks noGrp="1"/>
          </p:cNvSpPr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8" name="Google Shape;1338;p23"/>
          <p:cNvSpPr/>
          <p:nvPr/>
        </p:nvSpPr>
        <p:spPr>
          <a:xfrm>
            <a:off x="1948750" y="2711950"/>
            <a:ext cx="5249400" cy="2033400"/>
          </a:xfrm>
          <a:prstGeom prst="roundRect">
            <a:avLst>
              <a:gd name="adj" fmla="val 752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3"/>
          <p:cNvSpPr txBox="1"/>
          <p:nvPr/>
        </p:nvSpPr>
        <p:spPr>
          <a:xfrm>
            <a:off x="2208250" y="3794075"/>
            <a:ext cx="4734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plantilla es una creación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incluye iconos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infografías e imágenes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0" name="Google Shape;1340;p23"/>
          <p:cNvSpPr txBox="1">
            <a:spLocks noGrp="1"/>
          </p:cNvSpPr>
          <p:nvPr>
            <p:ph type="subTitle" idx="1"/>
          </p:nvPr>
        </p:nvSpPr>
        <p:spPr>
          <a:xfrm>
            <a:off x="2653725" y="2755275"/>
            <a:ext cx="38364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5" name="Google Shape;1385;p24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24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2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2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2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2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2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4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393" name="Google Shape;1393;p2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4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4"/>
          <p:cNvSpPr/>
          <p:nvPr/>
        </p:nvSpPr>
        <p:spPr>
          <a:xfrm>
            <a:off x="1174500" y="1725650"/>
            <a:ext cx="6795900" cy="26793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4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03" name="Google Shape;203;p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8" name="Google Shape;218;p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5" name="Google Shape;245;p5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ctrTitle"/>
          </p:nvPr>
        </p:nvSpPr>
        <p:spPr>
          <a:xfrm>
            <a:off x="2616950" y="445175"/>
            <a:ext cx="3910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ctrTitle" idx="2"/>
          </p:nvPr>
        </p:nvSpPr>
        <p:spPr>
          <a:xfrm>
            <a:off x="1835600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8355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ctrTitle" idx="3"/>
          </p:nvPr>
        </p:nvSpPr>
        <p:spPr>
          <a:xfrm>
            <a:off x="5082125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4"/>
          </p:nvPr>
        </p:nvSpPr>
        <p:spPr>
          <a:xfrm>
            <a:off x="50820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59" name="Google Shape;259;p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4" name="Google Shape;274;p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1" name="Google Shape;301;p6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13" name="Google Shape;313;p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8" name="Google Shape;328;p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7"/>
          <p:cNvSpPr/>
          <p:nvPr/>
        </p:nvSpPr>
        <p:spPr>
          <a:xfrm rot="2848518">
            <a:off x="79595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1078500" y="1847789"/>
            <a:ext cx="3885600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64" name="Google Shape;364;p7"/>
          <p:cNvSpPr/>
          <p:nvPr/>
        </p:nvSpPr>
        <p:spPr>
          <a:xfrm rot="-398126">
            <a:off x="19101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"/>
          <p:cNvSpPr/>
          <p:nvPr/>
        </p:nvSpPr>
        <p:spPr>
          <a:xfrm flipH="1">
            <a:off x="1613636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367" name="Google Shape;367;p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73" name="Google Shape;373;p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8" name="Google Shape;388;p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89" name="Google Shape;389;p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5" name="Google Shape;415;p8"/>
          <p:cNvSpPr/>
          <p:nvPr/>
        </p:nvSpPr>
        <p:spPr>
          <a:xfrm rot="538055" flipH="1">
            <a:off x="7641965" y="775942"/>
            <a:ext cx="737546" cy="1228814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 rot="2700000">
            <a:off x="7530642" y="3527009"/>
            <a:ext cx="696833" cy="1061535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8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8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8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8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8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8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8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8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7" name="Google Shape;437;p8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"/>
          <p:cNvSpPr txBox="1">
            <a:spLocks noGrp="1"/>
          </p:cNvSpPr>
          <p:nvPr>
            <p:ph type="title"/>
          </p:nvPr>
        </p:nvSpPr>
        <p:spPr>
          <a:xfrm>
            <a:off x="1008700" y="1963425"/>
            <a:ext cx="7127100" cy="18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441" name="Google Shape;441;p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6" name="Google Shape;456;p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457" name="Google Shape;457;p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3" name="Google Shape;483;p9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9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9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9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9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9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9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9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9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9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"/>
          <p:cNvSpPr txBox="1">
            <a:spLocks noGrp="1"/>
          </p:cNvSpPr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9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9"/>
          <p:cNvSpPr/>
          <p:nvPr/>
        </p:nvSpPr>
        <p:spPr>
          <a:xfrm rot="-230909">
            <a:off x="722200" y="547256"/>
            <a:ext cx="737561" cy="122883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10"/>
          <p:cNvGrpSpPr/>
          <p:nvPr/>
        </p:nvGrpSpPr>
        <p:grpSpPr>
          <a:xfrm>
            <a:off x="-21550" y="1103175"/>
            <a:ext cx="9169550" cy="4041025"/>
            <a:chOff x="-21550" y="1103175"/>
            <a:chExt cx="9169550" cy="4041025"/>
          </a:xfrm>
        </p:grpSpPr>
        <p:sp>
          <p:nvSpPr>
            <p:cNvPr id="509" name="Google Shape;509;p10"/>
            <p:cNvSpPr/>
            <p:nvPr/>
          </p:nvSpPr>
          <p:spPr>
            <a:xfrm rot="3219180">
              <a:off x="317204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 rot="2025">
              <a:off x="-21551" y="4581700"/>
              <a:ext cx="9165602" cy="5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 rot="5401751">
              <a:off x="-1417575" y="2511525"/>
              <a:ext cx="3534600" cy="71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 rot="-3219180" flipH="1">
              <a:off x="8247205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rot="-1824" flipH="1">
              <a:off x="8094706" y="4579448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rot="-5402045" flipH="1">
              <a:off x="7022500" y="2513400"/>
              <a:ext cx="3530101" cy="71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0"/>
          <p:cNvGrpSpPr/>
          <p:nvPr/>
        </p:nvGrpSpPr>
        <p:grpSpPr>
          <a:xfrm rot="10800000" flipH="1">
            <a:off x="-9325" y="-2625"/>
            <a:ext cx="9165575" cy="1165550"/>
            <a:chOff x="-9325" y="3981150"/>
            <a:chExt cx="9165575" cy="1165550"/>
          </a:xfrm>
        </p:grpSpPr>
        <p:sp>
          <p:nvSpPr>
            <p:cNvPr id="516" name="Google Shape;516;p10"/>
            <p:cNvSpPr/>
            <p:nvPr/>
          </p:nvSpPr>
          <p:spPr>
            <a:xfrm rot="3219180">
              <a:off x="298818" y="4472981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rot="1824">
              <a:off x="451221" y="4600132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 rot="5401587">
              <a:off x="11825" y="3987725"/>
              <a:ext cx="649800" cy="69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 rot="-3219180" flipH="1">
              <a:off x="8258696" y="4470682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 rot="-1917" flipH="1">
              <a:off x="74" y="4599950"/>
              <a:ext cx="9147001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 rot="-5401528" flipH="1">
              <a:off x="8460700" y="3960750"/>
              <a:ext cx="675000" cy="7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2" name="Google Shape;522;p10"/>
          <p:cNvCxnSpPr/>
          <p:nvPr/>
        </p:nvCxnSpPr>
        <p:spPr>
          <a:xfrm>
            <a:off x="0" y="1379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10"/>
          <p:cNvCxnSpPr/>
          <p:nvPr/>
        </p:nvCxnSpPr>
        <p:spPr>
          <a:xfrm>
            <a:off x="0" y="4872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10"/>
          <p:cNvCxnSpPr/>
          <p:nvPr/>
        </p:nvCxnSpPr>
        <p:spPr>
          <a:xfrm>
            <a:off x="0" y="836550"/>
            <a:ext cx="689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10"/>
          <p:cNvCxnSpPr/>
          <p:nvPr/>
        </p:nvCxnSpPr>
        <p:spPr>
          <a:xfrm>
            <a:off x="0" y="11858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10"/>
          <p:cNvCxnSpPr/>
          <p:nvPr/>
        </p:nvCxnSpPr>
        <p:spPr>
          <a:xfrm>
            <a:off x="0" y="15352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10"/>
          <p:cNvCxnSpPr/>
          <p:nvPr/>
        </p:nvCxnSpPr>
        <p:spPr>
          <a:xfrm>
            <a:off x="0" y="18845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10"/>
          <p:cNvCxnSpPr/>
          <p:nvPr/>
        </p:nvCxnSpPr>
        <p:spPr>
          <a:xfrm>
            <a:off x="0" y="22338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10"/>
          <p:cNvCxnSpPr/>
          <p:nvPr/>
        </p:nvCxnSpPr>
        <p:spPr>
          <a:xfrm>
            <a:off x="0" y="25831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10"/>
          <p:cNvCxnSpPr/>
          <p:nvPr/>
        </p:nvCxnSpPr>
        <p:spPr>
          <a:xfrm>
            <a:off x="0" y="29325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10"/>
          <p:cNvCxnSpPr/>
          <p:nvPr/>
        </p:nvCxnSpPr>
        <p:spPr>
          <a:xfrm>
            <a:off x="0" y="32818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10"/>
          <p:cNvCxnSpPr/>
          <p:nvPr/>
        </p:nvCxnSpPr>
        <p:spPr>
          <a:xfrm>
            <a:off x="0" y="36311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10"/>
          <p:cNvCxnSpPr/>
          <p:nvPr/>
        </p:nvCxnSpPr>
        <p:spPr>
          <a:xfrm>
            <a:off x="0" y="39804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10"/>
          <p:cNvCxnSpPr/>
          <p:nvPr/>
        </p:nvCxnSpPr>
        <p:spPr>
          <a:xfrm>
            <a:off x="0" y="43298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10"/>
          <p:cNvCxnSpPr/>
          <p:nvPr/>
        </p:nvCxnSpPr>
        <p:spPr>
          <a:xfrm>
            <a:off x="0" y="46791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10"/>
          <p:cNvCxnSpPr/>
          <p:nvPr/>
        </p:nvCxnSpPr>
        <p:spPr>
          <a:xfrm>
            <a:off x="0" y="50284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10"/>
          <p:cNvCxnSpPr/>
          <p:nvPr/>
        </p:nvCxnSpPr>
        <p:spPr>
          <a:xfrm>
            <a:off x="2543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0"/>
          <p:cNvCxnSpPr/>
          <p:nvPr/>
        </p:nvCxnSpPr>
        <p:spPr>
          <a:xfrm>
            <a:off x="602488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0"/>
          <p:cNvCxnSpPr/>
          <p:nvPr/>
        </p:nvCxnSpPr>
        <p:spPr>
          <a:xfrm>
            <a:off x="95060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10"/>
          <p:cNvCxnSpPr/>
          <p:nvPr/>
        </p:nvCxnSpPr>
        <p:spPr>
          <a:xfrm>
            <a:off x="129871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10"/>
          <p:cNvCxnSpPr/>
          <p:nvPr/>
        </p:nvCxnSpPr>
        <p:spPr>
          <a:xfrm>
            <a:off x="164682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10"/>
          <p:cNvCxnSpPr/>
          <p:nvPr/>
        </p:nvCxnSpPr>
        <p:spPr>
          <a:xfrm>
            <a:off x="199493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10"/>
          <p:cNvCxnSpPr/>
          <p:nvPr/>
        </p:nvCxnSpPr>
        <p:spPr>
          <a:xfrm>
            <a:off x="234305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10"/>
          <p:cNvCxnSpPr/>
          <p:nvPr/>
        </p:nvCxnSpPr>
        <p:spPr>
          <a:xfrm>
            <a:off x="269116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10"/>
          <p:cNvCxnSpPr/>
          <p:nvPr/>
        </p:nvCxnSpPr>
        <p:spPr>
          <a:xfrm>
            <a:off x="303927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10"/>
          <p:cNvCxnSpPr/>
          <p:nvPr/>
        </p:nvCxnSpPr>
        <p:spPr>
          <a:xfrm>
            <a:off x="338739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10"/>
          <p:cNvCxnSpPr/>
          <p:nvPr/>
        </p:nvCxnSpPr>
        <p:spPr>
          <a:xfrm>
            <a:off x="373550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10"/>
          <p:cNvCxnSpPr/>
          <p:nvPr/>
        </p:nvCxnSpPr>
        <p:spPr>
          <a:xfrm>
            <a:off x="4083618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10"/>
          <p:cNvCxnSpPr/>
          <p:nvPr/>
        </p:nvCxnSpPr>
        <p:spPr>
          <a:xfrm>
            <a:off x="4431731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10"/>
          <p:cNvCxnSpPr/>
          <p:nvPr/>
        </p:nvCxnSpPr>
        <p:spPr>
          <a:xfrm>
            <a:off x="4779844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10"/>
          <p:cNvCxnSpPr/>
          <p:nvPr/>
        </p:nvCxnSpPr>
        <p:spPr>
          <a:xfrm>
            <a:off x="5127957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0"/>
          <p:cNvCxnSpPr/>
          <p:nvPr/>
        </p:nvCxnSpPr>
        <p:spPr>
          <a:xfrm>
            <a:off x="547607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0"/>
          <p:cNvCxnSpPr/>
          <p:nvPr/>
        </p:nvCxnSpPr>
        <p:spPr>
          <a:xfrm>
            <a:off x="582418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0"/>
          <p:cNvCxnSpPr/>
          <p:nvPr/>
        </p:nvCxnSpPr>
        <p:spPr>
          <a:xfrm>
            <a:off x="617229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10"/>
          <p:cNvCxnSpPr/>
          <p:nvPr/>
        </p:nvCxnSpPr>
        <p:spPr>
          <a:xfrm>
            <a:off x="652041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10"/>
          <p:cNvCxnSpPr/>
          <p:nvPr/>
        </p:nvCxnSpPr>
        <p:spPr>
          <a:xfrm>
            <a:off x="686852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10"/>
          <p:cNvCxnSpPr/>
          <p:nvPr/>
        </p:nvCxnSpPr>
        <p:spPr>
          <a:xfrm>
            <a:off x="721663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10"/>
          <p:cNvCxnSpPr/>
          <p:nvPr/>
        </p:nvCxnSpPr>
        <p:spPr>
          <a:xfrm>
            <a:off x="756474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10"/>
          <p:cNvCxnSpPr/>
          <p:nvPr/>
        </p:nvCxnSpPr>
        <p:spPr>
          <a:xfrm>
            <a:off x="791286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10"/>
          <p:cNvCxnSpPr/>
          <p:nvPr/>
        </p:nvCxnSpPr>
        <p:spPr>
          <a:xfrm>
            <a:off x="826097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10"/>
          <p:cNvCxnSpPr/>
          <p:nvPr/>
        </p:nvCxnSpPr>
        <p:spPr>
          <a:xfrm>
            <a:off x="86090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0"/>
          <p:cNvCxnSpPr/>
          <p:nvPr/>
        </p:nvCxnSpPr>
        <p:spPr>
          <a:xfrm>
            <a:off x="88984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0"/>
          <p:cNvCxnSpPr/>
          <p:nvPr/>
        </p:nvCxnSpPr>
        <p:spPr>
          <a:xfrm>
            <a:off x="8442900" y="836550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0"/>
          <p:cNvCxnSpPr/>
          <p:nvPr/>
        </p:nvCxnSpPr>
        <p:spPr>
          <a:xfrm>
            <a:off x="8442900" y="11858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10"/>
          <p:cNvCxnSpPr/>
          <p:nvPr/>
        </p:nvCxnSpPr>
        <p:spPr>
          <a:xfrm>
            <a:off x="8442900" y="15352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10"/>
          <p:cNvCxnSpPr/>
          <p:nvPr/>
        </p:nvCxnSpPr>
        <p:spPr>
          <a:xfrm>
            <a:off x="8442900" y="18845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10"/>
          <p:cNvCxnSpPr/>
          <p:nvPr/>
        </p:nvCxnSpPr>
        <p:spPr>
          <a:xfrm>
            <a:off x="8442900" y="22338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10"/>
          <p:cNvCxnSpPr/>
          <p:nvPr/>
        </p:nvCxnSpPr>
        <p:spPr>
          <a:xfrm>
            <a:off x="8442900" y="25831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10"/>
          <p:cNvCxnSpPr/>
          <p:nvPr/>
        </p:nvCxnSpPr>
        <p:spPr>
          <a:xfrm>
            <a:off x="8442900" y="29325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10"/>
          <p:cNvCxnSpPr/>
          <p:nvPr/>
        </p:nvCxnSpPr>
        <p:spPr>
          <a:xfrm>
            <a:off x="8442900" y="32818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10"/>
          <p:cNvCxnSpPr/>
          <p:nvPr/>
        </p:nvCxnSpPr>
        <p:spPr>
          <a:xfrm>
            <a:off x="8442900" y="36311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0"/>
          <p:cNvCxnSpPr/>
          <p:nvPr/>
        </p:nvCxnSpPr>
        <p:spPr>
          <a:xfrm>
            <a:off x="8442900" y="39804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0"/>
          <p:cNvCxnSpPr/>
          <p:nvPr/>
        </p:nvCxnSpPr>
        <p:spPr>
          <a:xfrm>
            <a:off x="8442900" y="43298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0"/>
          <p:cNvCxnSpPr/>
          <p:nvPr/>
        </p:nvCxnSpPr>
        <p:spPr>
          <a:xfrm>
            <a:off x="95060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0"/>
          <p:cNvCxnSpPr/>
          <p:nvPr/>
        </p:nvCxnSpPr>
        <p:spPr>
          <a:xfrm>
            <a:off x="129871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0"/>
          <p:cNvCxnSpPr/>
          <p:nvPr/>
        </p:nvCxnSpPr>
        <p:spPr>
          <a:xfrm>
            <a:off x="164682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10"/>
          <p:cNvCxnSpPr/>
          <p:nvPr/>
        </p:nvCxnSpPr>
        <p:spPr>
          <a:xfrm>
            <a:off x="199493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10"/>
          <p:cNvCxnSpPr/>
          <p:nvPr/>
        </p:nvCxnSpPr>
        <p:spPr>
          <a:xfrm>
            <a:off x="234305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10"/>
          <p:cNvCxnSpPr/>
          <p:nvPr/>
        </p:nvCxnSpPr>
        <p:spPr>
          <a:xfrm>
            <a:off x="269116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10"/>
          <p:cNvCxnSpPr/>
          <p:nvPr/>
        </p:nvCxnSpPr>
        <p:spPr>
          <a:xfrm>
            <a:off x="303927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10"/>
          <p:cNvCxnSpPr/>
          <p:nvPr/>
        </p:nvCxnSpPr>
        <p:spPr>
          <a:xfrm>
            <a:off x="338739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10"/>
          <p:cNvCxnSpPr/>
          <p:nvPr/>
        </p:nvCxnSpPr>
        <p:spPr>
          <a:xfrm>
            <a:off x="373550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10"/>
          <p:cNvCxnSpPr/>
          <p:nvPr/>
        </p:nvCxnSpPr>
        <p:spPr>
          <a:xfrm>
            <a:off x="4083618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0"/>
          <p:cNvCxnSpPr/>
          <p:nvPr/>
        </p:nvCxnSpPr>
        <p:spPr>
          <a:xfrm>
            <a:off x="4431731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0"/>
          <p:cNvCxnSpPr/>
          <p:nvPr/>
        </p:nvCxnSpPr>
        <p:spPr>
          <a:xfrm>
            <a:off x="4779844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10"/>
          <p:cNvCxnSpPr/>
          <p:nvPr/>
        </p:nvCxnSpPr>
        <p:spPr>
          <a:xfrm>
            <a:off x="5127957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10"/>
          <p:cNvCxnSpPr/>
          <p:nvPr/>
        </p:nvCxnSpPr>
        <p:spPr>
          <a:xfrm>
            <a:off x="547607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10"/>
          <p:cNvCxnSpPr/>
          <p:nvPr/>
        </p:nvCxnSpPr>
        <p:spPr>
          <a:xfrm>
            <a:off x="582418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10"/>
          <p:cNvCxnSpPr/>
          <p:nvPr/>
        </p:nvCxnSpPr>
        <p:spPr>
          <a:xfrm>
            <a:off x="617229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10"/>
          <p:cNvCxnSpPr/>
          <p:nvPr/>
        </p:nvCxnSpPr>
        <p:spPr>
          <a:xfrm>
            <a:off x="652041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10"/>
          <p:cNvCxnSpPr/>
          <p:nvPr/>
        </p:nvCxnSpPr>
        <p:spPr>
          <a:xfrm>
            <a:off x="686852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10"/>
          <p:cNvCxnSpPr/>
          <p:nvPr/>
        </p:nvCxnSpPr>
        <p:spPr>
          <a:xfrm>
            <a:off x="721663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10"/>
          <p:cNvCxnSpPr/>
          <p:nvPr/>
        </p:nvCxnSpPr>
        <p:spPr>
          <a:xfrm>
            <a:off x="756474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10"/>
          <p:cNvCxnSpPr/>
          <p:nvPr/>
        </p:nvCxnSpPr>
        <p:spPr>
          <a:xfrm>
            <a:off x="791286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10"/>
          <p:cNvCxnSpPr/>
          <p:nvPr/>
        </p:nvCxnSpPr>
        <p:spPr>
          <a:xfrm>
            <a:off x="826097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0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0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0"/>
          <p:cNvSpPr txBox="1">
            <a:spLocks noGrp="1"/>
          </p:cNvSpPr>
          <p:nvPr>
            <p:ph type="ctrTitle"/>
          </p:nvPr>
        </p:nvSpPr>
        <p:spPr>
          <a:xfrm>
            <a:off x="1908875" y="3703611"/>
            <a:ext cx="5326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2" name="Google Shape;602;p10"/>
          <p:cNvSpPr/>
          <p:nvPr/>
        </p:nvSpPr>
        <p:spPr>
          <a:xfrm rot="3722938" flipH="1">
            <a:off x="7889554" y="3062351"/>
            <a:ext cx="864530" cy="144037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0"/>
          <p:cNvSpPr/>
          <p:nvPr/>
        </p:nvSpPr>
        <p:spPr>
          <a:xfrm flipH="1">
            <a:off x="7483036" y="306312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0"/>
          <p:cNvSpPr/>
          <p:nvPr/>
        </p:nvSpPr>
        <p:spPr>
          <a:xfrm flipH="1">
            <a:off x="2667129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sz="34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4" name="Google Shape;1494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Bineva/HeartyBe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070895" y="1551133"/>
            <a:ext cx="7002600" cy="2030582"/>
            <a:chOff x="1337074" y="1457188"/>
            <a:chExt cx="7002600" cy="2030582"/>
          </a:xfrm>
        </p:grpSpPr>
        <p:sp>
          <p:nvSpPr>
            <p:cNvPr id="1503" name="Google Shape;1503;p30"/>
            <p:cNvSpPr/>
            <p:nvPr/>
          </p:nvSpPr>
          <p:spPr>
            <a:xfrm>
              <a:off x="1337074" y="1742370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337074" y="1457188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30"/>
          <p:cNvSpPr/>
          <p:nvPr/>
        </p:nvSpPr>
        <p:spPr>
          <a:xfrm>
            <a:off x="2445725" y="771850"/>
            <a:ext cx="42555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30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30"/>
          <p:cNvSpPr txBox="1">
            <a:spLocks noGrp="1"/>
          </p:cNvSpPr>
          <p:nvPr>
            <p:ph type="ctrTitle"/>
          </p:nvPr>
        </p:nvSpPr>
        <p:spPr>
          <a:xfrm>
            <a:off x="2643329" y="1011928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 err="1"/>
              <a:t>HeartyBeat</a:t>
            </a:r>
            <a:br>
              <a:rPr lang="es" dirty="0"/>
            </a:br>
            <a:endParaRPr lang="en-US"/>
          </a:p>
        </p:txBody>
      </p:sp>
      <p:sp>
        <p:nvSpPr>
          <p:cNvPr id="1516" name="Google Shape;1516;p30"/>
          <p:cNvSpPr txBox="1">
            <a:spLocks noGrp="1"/>
          </p:cNvSpPr>
          <p:nvPr>
            <p:ph type="subTitle" idx="1"/>
          </p:nvPr>
        </p:nvSpPr>
        <p:spPr>
          <a:xfrm>
            <a:off x="3158850" y="3915155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400" err="1"/>
              <a:t>Made</a:t>
            </a:r>
            <a:r>
              <a:rPr lang="es" sz="1400" dirty="0"/>
              <a:t> </a:t>
            </a:r>
            <a:r>
              <a:rPr lang="es" sz="1400" err="1"/>
              <a:t>by</a:t>
            </a:r>
            <a:r>
              <a:rPr lang="es" sz="1400" dirty="0"/>
              <a:t>:</a:t>
            </a:r>
          </a:p>
          <a:p>
            <a:pPr marL="0" indent="0"/>
            <a:r>
              <a:rPr lang="es" sz="1400" dirty="0" err="1"/>
              <a:t>Gergana</a:t>
            </a:r>
            <a:r>
              <a:rPr lang="es" sz="1400" dirty="0"/>
              <a:t> </a:t>
            </a:r>
            <a:r>
              <a:rPr lang="es" sz="1400" dirty="0" err="1"/>
              <a:t>Bineva</a:t>
            </a:r>
            <a:r>
              <a:rPr lang="es" sz="1400" dirty="0"/>
              <a:t> and </a:t>
            </a:r>
            <a:r>
              <a:rPr lang="es" sz="1400" dirty="0" err="1"/>
              <a:t>Kristiana</a:t>
            </a:r>
            <a:r>
              <a:rPr lang="es" sz="1400" dirty="0"/>
              <a:t> </a:t>
            </a:r>
            <a:r>
              <a:rPr lang="es" sz="1400" dirty="0" err="1"/>
              <a:t>Stoikova</a:t>
            </a:r>
          </a:p>
        </p:txBody>
      </p:sp>
      <p:sp>
        <p:nvSpPr>
          <p:cNvPr id="1517" name="Google Shape;1517;p30"/>
          <p:cNvSpPr/>
          <p:nvPr/>
        </p:nvSpPr>
        <p:spPr>
          <a:xfrm>
            <a:off x="741942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0"/>
          <p:cNvSpPr/>
          <p:nvPr/>
        </p:nvSpPr>
        <p:spPr>
          <a:xfrm>
            <a:off x="1729788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rgbClr val="CFE2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0"/>
          <p:cNvGrpSpPr/>
          <p:nvPr/>
        </p:nvGrpSpPr>
        <p:grpSpPr>
          <a:xfrm>
            <a:off x="7874962" y="935837"/>
            <a:ext cx="580547" cy="528926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rgbClr val="AFB2ED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rgbClr val="AFB2ED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rgbClr val="AFB2ED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rgbClr val="AFB2ED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logo with wings and heart&#10;&#10;Description automatically generated">
            <a:extLst>
              <a:ext uri="{FF2B5EF4-FFF2-40B4-BE49-F238E27FC236}">
                <a16:creationId xmlns:a16="http://schemas.microsoft.com/office/drawing/2014/main" id="{64B1FA79-23C9-FCC5-9F12-CE71E4319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48" r="-1422" b="22823"/>
          <a:stretch/>
        </p:blipFill>
        <p:spPr>
          <a:xfrm>
            <a:off x="2772718" y="1361583"/>
            <a:ext cx="3927739" cy="2222280"/>
          </a:xfrm>
          <a:prstGeom prst="rect">
            <a:avLst/>
          </a:prstGeom>
        </p:spPr>
      </p:pic>
      <p:grpSp>
        <p:nvGrpSpPr>
          <p:cNvPr id="11" name="Google Shape;1645;p34">
            <a:extLst>
              <a:ext uri="{FF2B5EF4-FFF2-40B4-BE49-F238E27FC236}">
                <a16:creationId xmlns:a16="http://schemas.microsoft.com/office/drawing/2014/main" id="{FD6A8D25-333F-14FE-0DC8-EC8E2CA4014B}"/>
              </a:ext>
            </a:extLst>
          </p:cNvPr>
          <p:cNvGrpSpPr/>
          <p:nvPr/>
        </p:nvGrpSpPr>
        <p:grpSpPr>
          <a:xfrm rot="-727465">
            <a:off x="724830" y="2999132"/>
            <a:ext cx="968845" cy="1691902"/>
            <a:chOff x="10740175" y="552419"/>
            <a:chExt cx="1095062" cy="1755969"/>
          </a:xfrm>
        </p:grpSpPr>
        <p:sp>
          <p:nvSpPr>
            <p:cNvPr id="4" name="Google Shape;1646;p34">
              <a:extLst>
                <a:ext uri="{FF2B5EF4-FFF2-40B4-BE49-F238E27FC236}">
                  <a16:creationId xmlns:a16="http://schemas.microsoft.com/office/drawing/2014/main" id="{80972D91-9764-3046-FD43-8A190746CA51}"/>
                </a:ext>
              </a:extLst>
            </p:cNvPr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47;p34">
              <a:extLst>
                <a:ext uri="{FF2B5EF4-FFF2-40B4-BE49-F238E27FC236}">
                  <a16:creationId xmlns:a16="http://schemas.microsoft.com/office/drawing/2014/main" id="{8E1EC53F-DEE6-C68E-35F2-14925CEC741E}"/>
                </a:ext>
              </a:extLst>
            </p:cNvPr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48;p34">
              <a:extLst>
                <a:ext uri="{FF2B5EF4-FFF2-40B4-BE49-F238E27FC236}">
                  <a16:creationId xmlns:a16="http://schemas.microsoft.com/office/drawing/2014/main" id="{D77C52EC-9140-A9EE-B344-C289AB8AED66}"/>
                </a:ext>
              </a:extLst>
            </p:cNvPr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9;p34">
              <a:extLst>
                <a:ext uri="{FF2B5EF4-FFF2-40B4-BE49-F238E27FC236}">
                  <a16:creationId xmlns:a16="http://schemas.microsoft.com/office/drawing/2014/main" id="{369C6B27-2C78-9342-0B43-969BBED67754}"/>
                </a:ext>
              </a:extLst>
            </p:cNvPr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0;p34">
              <a:extLst>
                <a:ext uri="{FF2B5EF4-FFF2-40B4-BE49-F238E27FC236}">
                  <a16:creationId xmlns:a16="http://schemas.microsoft.com/office/drawing/2014/main" id="{E63FCEC1-EBC3-FC74-2DE2-DEBF94BB9C81}"/>
                </a:ext>
              </a:extLst>
            </p:cNvPr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1;p34">
              <a:extLst>
                <a:ext uri="{FF2B5EF4-FFF2-40B4-BE49-F238E27FC236}">
                  <a16:creationId xmlns:a16="http://schemas.microsoft.com/office/drawing/2014/main" id="{DFF90B85-8697-40D6-9A93-F81BBA3B7E33}"/>
                </a:ext>
              </a:extLst>
            </p:cNvPr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2;p34">
              <a:extLst>
                <a:ext uri="{FF2B5EF4-FFF2-40B4-BE49-F238E27FC236}">
                  <a16:creationId xmlns:a16="http://schemas.microsoft.com/office/drawing/2014/main" id="{250D6764-D4A9-C9DA-1575-DEBB879639E5}"/>
                </a:ext>
              </a:extLst>
            </p:cNvPr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33"/>
          <p:cNvSpPr/>
          <p:nvPr/>
        </p:nvSpPr>
        <p:spPr>
          <a:xfrm>
            <a:off x="548015" y="1789489"/>
            <a:ext cx="39597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33"/>
          <p:cNvSpPr/>
          <p:nvPr/>
        </p:nvSpPr>
        <p:spPr>
          <a:xfrm>
            <a:off x="4636890" y="1789489"/>
            <a:ext cx="3959700" cy="1198500"/>
          </a:xfrm>
          <a:prstGeom prst="roundRect">
            <a:avLst>
              <a:gd name="adj" fmla="val 11204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3"/>
          <p:cNvSpPr/>
          <p:nvPr/>
        </p:nvSpPr>
        <p:spPr>
          <a:xfrm>
            <a:off x="547667" y="3138228"/>
            <a:ext cx="3959700" cy="1198500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33"/>
          <p:cNvSpPr/>
          <p:nvPr/>
        </p:nvSpPr>
        <p:spPr>
          <a:xfrm>
            <a:off x="4636542" y="3138228"/>
            <a:ext cx="3959700" cy="1198500"/>
          </a:xfrm>
          <a:prstGeom prst="roundRect">
            <a:avLst>
              <a:gd name="adj" fmla="val 1276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7" name="Google Shape;1617;p3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18" name="Google Shape;1618;p3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0" name="Google Shape;1620;p3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/>
              <a:t>Content:</a:t>
            </a:r>
            <a:endParaRPr lang="en-US" dirty="0"/>
          </a:p>
        </p:txBody>
      </p:sp>
      <p:sp>
        <p:nvSpPr>
          <p:cNvPr id="1621" name="Google Shape;1621;p33"/>
          <p:cNvSpPr txBox="1">
            <a:spLocks noGrp="1"/>
          </p:cNvSpPr>
          <p:nvPr>
            <p:ph type="ctrTitle" idx="2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err="1"/>
              <a:t>Hearty</a:t>
            </a:r>
            <a:r>
              <a:rPr lang="es" dirty="0"/>
              <a:t>-beat</a:t>
            </a:r>
          </a:p>
        </p:txBody>
      </p:sp>
      <p:sp>
        <p:nvSpPr>
          <p:cNvPr id="1622" name="Google Shape;1622;p33"/>
          <p:cNvSpPr txBox="1">
            <a:spLocks noGrp="1"/>
          </p:cNvSpPr>
          <p:nvPr>
            <p:ph type="subTitle" idx="1"/>
          </p:nvPr>
        </p:nvSpPr>
        <p:spPr>
          <a:xfrm>
            <a:off x="1923340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 </a:t>
            </a:r>
            <a:r>
              <a:rPr lang="es" dirty="0" err="1"/>
              <a:t>project</a:t>
            </a:r>
            <a:r>
              <a:rPr lang="es" dirty="0"/>
              <a:t> </a:t>
            </a:r>
            <a:r>
              <a:rPr lang="es" dirty="0" err="1"/>
              <a:t>about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3" name="Google Shape;1623;p33"/>
          <p:cNvSpPr txBox="1">
            <a:spLocks noGrp="1"/>
          </p:cNvSpPr>
          <p:nvPr>
            <p:ph type="title" idx="3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624" name="Google Shape;1624;p33"/>
          <p:cNvSpPr txBox="1">
            <a:spLocks noGrp="1"/>
          </p:cNvSpPr>
          <p:nvPr>
            <p:ph type="ctrTitle" idx="4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 err="1"/>
              <a:t>development</a:t>
            </a:r>
            <a:endParaRPr lang="en-US" dirty="0" err="1"/>
          </a:p>
        </p:txBody>
      </p:sp>
      <p:sp>
        <p:nvSpPr>
          <p:cNvPr id="1625" name="Google Shape;1625;p33"/>
          <p:cNvSpPr txBox="1">
            <a:spLocks noGrp="1"/>
          </p:cNvSpPr>
          <p:nvPr>
            <p:ph type="subTitle" idx="5"/>
          </p:nvPr>
        </p:nvSpPr>
        <p:spPr>
          <a:xfrm>
            <a:off x="5965243" y="2278196"/>
            <a:ext cx="2633991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What</a:t>
            </a:r>
            <a:r>
              <a:rPr lang="es" dirty="0"/>
              <a:t> </a:t>
            </a:r>
            <a:r>
              <a:rPr lang="es" dirty="0" err="1"/>
              <a:t>were</a:t>
            </a:r>
            <a:r>
              <a:rPr lang="es" dirty="0"/>
              <a:t> </a:t>
            </a:r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stages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 </a:t>
            </a:r>
            <a:r>
              <a:rPr lang="es" dirty="0" err="1"/>
              <a:t>developing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 </a:t>
            </a:r>
            <a:r>
              <a:rPr lang="es" dirty="0" err="1"/>
              <a:t>project</a:t>
            </a:r>
            <a:r>
              <a:rPr lang="es" dirty="0"/>
              <a:t>?</a:t>
            </a:r>
            <a:endParaRPr lang="en-US" dirty="0" err="1"/>
          </a:p>
        </p:txBody>
      </p:sp>
      <p:sp>
        <p:nvSpPr>
          <p:cNvPr id="1626" name="Google Shape;1626;p33"/>
          <p:cNvSpPr txBox="1">
            <a:spLocks noGrp="1"/>
          </p:cNvSpPr>
          <p:nvPr>
            <p:ph type="title" idx="6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627" name="Google Shape;1627;p33"/>
          <p:cNvSpPr txBox="1">
            <a:spLocks noGrp="1"/>
          </p:cNvSpPr>
          <p:nvPr>
            <p:ph type="ctrTitle" idx="7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/>
              <a:t>Tools </a:t>
            </a:r>
            <a:r>
              <a:rPr lang="es" dirty="0" err="1"/>
              <a:t>used</a:t>
            </a:r>
          </a:p>
        </p:txBody>
      </p:sp>
      <p:sp>
        <p:nvSpPr>
          <p:cNvPr id="1628" name="Google Shape;1628;p33"/>
          <p:cNvSpPr txBox="1">
            <a:spLocks noGrp="1"/>
          </p:cNvSpPr>
          <p:nvPr>
            <p:ph type="subTitle" idx="8"/>
          </p:nvPr>
        </p:nvSpPr>
        <p:spPr>
          <a:xfrm>
            <a:off x="1922992" y="3626935"/>
            <a:ext cx="2720108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What</a:t>
            </a:r>
            <a:r>
              <a:rPr lang="es" dirty="0"/>
              <a:t> </a:t>
            </a:r>
            <a:r>
              <a:rPr lang="es" dirty="0" err="1"/>
              <a:t>tools</a:t>
            </a:r>
            <a:r>
              <a:rPr lang="es" dirty="0"/>
              <a:t> </a:t>
            </a:r>
            <a:r>
              <a:rPr lang="es" dirty="0" err="1"/>
              <a:t>we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</a:t>
            </a:r>
            <a:r>
              <a:rPr lang="es" dirty="0" err="1"/>
              <a:t>to</a:t>
            </a:r>
            <a:r>
              <a:rPr lang="es" dirty="0"/>
              <a:t> </a:t>
            </a:r>
            <a:r>
              <a:rPr lang="es" dirty="0" err="1"/>
              <a:t>develop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 </a:t>
            </a:r>
            <a:r>
              <a:rPr lang="es" dirty="0" err="1"/>
              <a:t>project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9" name="Google Shape;1629;p33"/>
          <p:cNvSpPr txBox="1">
            <a:spLocks noGrp="1"/>
          </p:cNvSpPr>
          <p:nvPr>
            <p:ph type="title" idx="9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630" name="Google Shape;1630;p33"/>
          <p:cNvSpPr txBox="1">
            <a:spLocks noGrp="1"/>
          </p:cNvSpPr>
          <p:nvPr>
            <p:ph type="ctrTitle" idx="13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 err="1"/>
              <a:t>Our</a:t>
            </a:r>
            <a:r>
              <a:rPr lang="es" dirty="0"/>
              <a:t> app</a:t>
            </a:r>
            <a:endParaRPr lang="en-US" dirty="0"/>
          </a:p>
        </p:txBody>
      </p:sp>
      <p:sp>
        <p:nvSpPr>
          <p:cNvPr id="1631" name="Google Shape;1631;p33"/>
          <p:cNvSpPr txBox="1">
            <a:spLocks noGrp="1"/>
          </p:cNvSpPr>
          <p:nvPr>
            <p:ph type="subTitle" idx="14"/>
          </p:nvPr>
        </p:nvSpPr>
        <p:spPr>
          <a:xfrm>
            <a:off x="6011867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Let's</a:t>
            </a:r>
            <a:r>
              <a:rPr lang="es" dirty="0"/>
              <a:t> </a:t>
            </a:r>
            <a:r>
              <a:rPr lang="es" dirty="0" err="1"/>
              <a:t>go</a:t>
            </a:r>
            <a:r>
              <a:rPr lang="es" dirty="0"/>
              <a:t> </a:t>
            </a:r>
            <a:r>
              <a:rPr lang="es" dirty="0" err="1"/>
              <a:t>see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 app!!</a:t>
            </a:r>
            <a:endParaRPr lang="en-US" dirty="0"/>
          </a:p>
        </p:txBody>
      </p:sp>
      <p:sp>
        <p:nvSpPr>
          <p:cNvPr id="1632" name="Google Shape;1632;p33"/>
          <p:cNvSpPr txBox="1">
            <a:spLocks noGrp="1"/>
          </p:cNvSpPr>
          <p:nvPr>
            <p:ph type="title" idx="15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633" name="Google Shape;1633;p33"/>
          <p:cNvSpPr/>
          <p:nvPr/>
        </p:nvSpPr>
        <p:spPr>
          <a:xfrm>
            <a:off x="8214088" y="102090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33"/>
          <p:cNvSpPr/>
          <p:nvPr/>
        </p:nvSpPr>
        <p:spPr>
          <a:xfrm>
            <a:off x="1056913" y="4041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34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name="adj" fmla="val 16667"/>
            </a:avLst>
          </a:prstGeom>
          <a:solidFill>
            <a:srgbClr val="CFE2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0" name="Google Shape;1640;p34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1641" name="Google Shape;1641;p34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3" name="Google Shape;1643;p34"/>
          <p:cNvSpPr txBox="1">
            <a:spLocks noGrp="1"/>
          </p:cNvSpPr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OUR PROJECT</a:t>
            </a:r>
            <a:endParaRPr lang="en-US" dirty="0"/>
          </a:p>
        </p:txBody>
      </p:sp>
      <p:sp>
        <p:nvSpPr>
          <p:cNvPr id="1644" name="Google Shape;1644;p34"/>
          <p:cNvSpPr txBox="1">
            <a:spLocks noGrp="1"/>
          </p:cNvSpPr>
          <p:nvPr>
            <p:ph type="subTitle" idx="1"/>
          </p:nvPr>
        </p:nvSpPr>
        <p:spPr>
          <a:xfrm>
            <a:off x="1646521" y="3176113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Let's</a:t>
            </a:r>
            <a:r>
              <a:rPr lang="es" dirty="0"/>
              <a:t> </a:t>
            </a:r>
            <a:r>
              <a:rPr lang="es" dirty="0" err="1"/>
              <a:t>talk</a:t>
            </a:r>
            <a:r>
              <a:rPr lang="es" dirty="0"/>
              <a:t> </a:t>
            </a:r>
            <a:r>
              <a:rPr lang="es" dirty="0" err="1"/>
              <a:t>about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 </a:t>
            </a:r>
            <a:r>
              <a:rPr lang="es" dirty="0" err="1"/>
              <a:t>project</a:t>
            </a:r>
            <a:r>
              <a:rPr lang="es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s"/>
              <a:t>Arduino </a:t>
            </a:r>
            <a:r>
              <a:rPr lang="en-US"/>
              <a:t>Scheme</a:t>
            </a:r>
          </a:p>
          <a:p>
            <a:pPr marL="285750" indent="-285750">
              <a:buFont typeface="Calibri"/>
              <a:buChar char="-"/>
            </a:pPr>
            <a:r>
              <a:rPr lang="es" dirty="0" err="1"/>
              <a:t>WebApp</a:t>
            </a:r>
            <a:endParaRPr lang="es" dirty="0"/>
          </a:p>
        </p:txBody>
      </p:sp>
      <p:grpSp>
        <p:nvGrpSpPr>
          <p:cNvPr id="1645" name="Google Shape;1645;p34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646" name="Google Shape;1646;p34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3" name="Google Shape;1653;p34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4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34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656" name="Google Shape;1656;p34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solidFill>
              <a:srgbClr val="CFE2FF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34"/>
          <p:cNvSpPr/>
          <p:nvPr/>
        </p:nvSpPr>
        <p:spPr>
          <a:xfrm>
            <a:off x="1575450" y="1493965"/>
            <a:ext cx="5985964" cy="746587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algn="ctr"/>
            <a:r>
              <a:rPr lang="en-US" b="1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OUR PROJECT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219373-FDF6-2CEF-2A38-F81C87673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1181"/>
              </p:ext>
            </p:extLst>
          </p:nvPr>
        </p:nvGraphicFramePr>
        <p:xfrm>
          <a:off x="876821" y="743732"/>
          <a:ext cx="7393849" cy="4101702"/>
        </p:xfrm>
        <a:graphic>
          <a:graphicData uri="http://schemas.openxmlformats.org/drawingml/2006/table">
            <a:tbl>
              <a:tblPr bandRow="1">
                <a:tableStyleId>{30CAF9E7-EF5D-49FB-9CFA-BBC229C99DB9}</a:tableStyleId>
              </a:tblPr>
              <a:tblGrid>
                <a:gridCol w="2289636">
                  <a:extLst>
                    <a:ext uri="{9D8B030D-6E8A-4147-A177-3AD203B41FA5}">
                      <a16:colId xmlns:a16="http://schemas.microsoft.com/office/drawing/2014/main" val="48462049"/>
                    </a:ext>
                  </a:extLst>
                </a:gridCol>
                <a:gridCol w="2948604">
                  <a:extLst>
                    <a:ext uri="{9D8B030D-6E8A-4147-A177-3AD203B41FA5}">
                      <a16:colId xmlns:a16="http://schemas.microsoft.com/office/drawing/2014/main" val="2930750130"/>
                    </a:ext>
                  </a:extLst>
                </a:gridCol>
                <a:gridCol w="2155609">
                  <a:extLst>
                    <a:ext uri="{9D8B030D-6E8A-4147-A177-3AD203B41FA5}">
                      <a16:colId xmlns:a16="http://schemas.microsoft.com/office/drawing/2014/main" val="1839412975"/>
                    </a:ext>
                  </a:extLst>
                </a:gridCol>
              </a:tblGrid>
              <a:tr h="596993"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solidFill>
                          <a:srgbClr val="221F4A"/>
                        </a:solidFill>
                        <a:effectLst/>
                        <a:latin typeface="Bakbak One"/>
                      </a:endParaRPr>
                    </a:p>
                  </a:txBody>
                  <a:tcPr marL="91421" marR="91421" marT="68570" marB="685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Geri</a:t>
                      </a:r>
                    </a:p>
                  </a:txBody>
                  <a:tcPr marL="91421" marR="91421" marT="68570" marB="68570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Krisi</a:t>
                      </a:r>
                    </a:p>
                  </a:txBody>
                  <a:tcPr marL="91421" marR="91421" marT="68570" marB="68570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02595"/>
                  </a:ext>
                </a:extLst>
              </a:tr>
              <a:tr h="1015936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solidFill>
                            <a:srgbClr val="221F4A"/>
                          </a:solidFill>
                          <a:effectLst/>
                          <a:latin typeface="Bowlby One SC"/>
                        </a:rPr>
                        <a:t>DESIGN</a:t>
                      </a:r>
                      <a:endParaRPr lang="en-US" dirty="0">
                        <a:effectLst/>
                        <a:latin typeface="Bowlby One SC"/>
                      </a:endParaRPr>
                    </a:p>
                  </a:txBody>
                  <a:tcPr marL="91421" marR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Created Logo and uploaded the logos for the README.md. Created the WebApp layout design.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Drew the resources for the WebApp.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3447"/>
                  </a:ext>
                </a:extLst>
              </a:tr>
              <a:tr h="607468">
                <a:tc>
                  <a:txBody>
                    <a:bodyPr/>
                    <a:lstStyle/>
                    <a:p>
                      <a:pPr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CODE</a:t>
                      </a:r>
                    </a:p>
                  </a:txBody>
                  <a:tcPr marL="91421" marR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Created the WebApp.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Wrote the code for the Arduino.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84182"/>
                  </a:ext>
                </a:extLst>
              </a:tr>
              <a:tr h="628415">
                <a:tc>
                  <a:txBody>
                    <a:bodyPr/>
                    <a:lstStyle/>
                    <a:p>
                      <a:pPr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ARDUINO</a:t>
                      </a:r>
                    </a:p>
                  </a:txBody>
                  <a:tcPr marL="91421" marR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Made design for the Arduino.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Connected the Arduino system.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36095"/>
                  </a:ext>
                </a:extLst>
              </a:tr>
              <a:tr h="1005463">
                <a:tc>
                  <a:txBody>
                    <a:bodyPr/>
                    <a:lstStyle/>
                    <a:p>
                      <a:pPr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PRESENTATION</a:t>
                      </a:r>
                    </a:p>
                  </a:txBody>
                  <a:tcPr marL="91421" marR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Created Presentation</a:t>
                      </a: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Created README.md</a:t>
                      </a: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8988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4168BCC-77FA-F657-BF3A-36B77A8DA206}"/>
              </a:ext>
            </a:extLst>
          </p:cNvPr>
          <p:cNvSpPr>
            <a:spLocks noGrp="1"/>
          </p:cNvSpPr>
          <p:nvPr/>
        </p:nvSpPr>
        <p:spPr>
          <a:xfrm>
            <a:off x="1929168" y="-1065"/>
            <a:ext cx="5285613" cy="85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3000" b="0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r>
              <a:rPr lang="en-US" dirty="0"/>
              <a:t>Stages of development</a:t>
            </a:r>
          </a:p>
        </p:txBody>
      </p:sp>
    </p:spTree>
    <p:extLst>
      <p:ext uri="{BB962C8B-B14F-4D97-AF65-F5344CB8AC3E}">
        <p14:creationId xmlns:p14="http://schemas.microsoft.com/office/powerpoint/2010/main" val="315646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6" name="Google Shape;1916;p3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917" name="Google Shape;1917;p3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9" name="Google Shape;1919;p39"/>
          <p:cNvSpPr/>
          <p:nvPr/>
        </p:nvSpPr>
        <p:spPr>
          <a:xfrm>
            <a:off x="3391950" y="164506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39"/>
          <p:cNvSpPr/>
          <p:nvPr/>
        </p:nvSpPr>
        <p:spPr>
          <a:xfrm>
            <a:off x="5893828" y="164506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39"/>
          <p:cNvSpPr/>
          <p:nvPr/>
        </p:nvSpPr>
        <p:spPr>
          <a:xfrm>
            <a:off x="890072" y="164506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9"/>
          <p:cNvSpPr/>
          <p:nvPr/>
        </p:nvSpPr>
        <p:spPr>
          <a:xfrm>
            <a:off x="3391950" y="310411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39"/>
          <p:cNvSpPr/>
          <p:nvPr/>
        </p:nvSpPr>
        <p:spPr>
          <a:xfrm>
            <a:off x="5893828" y="310411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9"/>
          <p:cNvSpPr/>
          <p:nvPr/>
        </p:nvSpPr>
        <p:spPr>
          <a:xfrm>
            <a:off x="890072" y="310411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9"/>
          <p:cNvSpPr txBox="1">
            <a:spLocks noGrp="1"/>
          </p:cNvSpPr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/>
              <a:t>Tools </a:t>
            </a:r>
            <a:r>
              <a:rPr lang="es" dirty="0" err="1"/>
              <a:t>used</a:t>
            </a:r>
            <a:r>
              <a:rPr lang="es" dirty="0"/>
              <a:t>:</a:t>
            </a:r>
            <a:endParaRPr lang="en-US" dirty="0"/>
          </a:p>
        </p:txBody>
      </p:sp>
      <p:sp>
        <p:nvSpPr>
          <p:cNvPr id="1928" name="Google Shape;1928;p39"/>
          <p:cNvSpPr txBox="1">
            <a:spLocks noGrp="1"/>
          </p:cNvSpPr>
          <p:nvPr>
            <p:ph type="ctrTitle" idx="3"/>
          </p:nvPr>
        </p:nvSpPr>
        <p:spPr>
          <a:xfrm>
            <a:off x="3308265" y="3107955"/>
            <a:ext cx="2550957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err="1"/>
              <a:t>Documentation</a:t>
            </a:r>
            <a:endParaRPr lang="es" sz="1800" dirty="0"/>
          </a:p>
        </p:txBody>
      </p:sp>
      <p:sp>
        <p:nvSpPr>
          <p:cNvPr id="1930" name="Google Shape;1930;p39"/>
          <p:cNvSpPr txBox="1">
            <a:spLocks noGrp="1"/>
          </p:cNvSpPr>
          <p:nvPr>
            <p:ph type="ctrTitle" idx="5"/>
          </p:nvPr>
        </p:nvSpPr>
        <p:spPr>
          <a:xfrm>
            <a:off x="6146779" y="3107954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err="1"/>
              <a:t>schemes</a:t>
            </a:r>
            <a:endParaRPr sz="1800" dirty="0" err="1"/>
          </a:p>
        </p:txBody>
      </p:sp>
      <p:sp>
        <p:nvSpPr>
          <p:cNvPr id="1932" name="Google Shape;1932;p39"/>
          <p:cNvSpPr txBox="1">
            <a:spLocks noGrp="1"/>
          </p:cNvSpPr>
          <p:nvPr>
            <p:ph type="ctrTitle" idx="7"/>
          </p:nvPr>
        </p:nvSpPr>
        <p:spPr>
          <a:xfrm>
            <a:off x="1127365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IDE</a:t>
            </a:r>
            <a:endParaRPr lang="en-US" sz="1800" dirty="0"/>
          </a:p>
        </p:txBody>
      </p:sp>
      <p:sp>
        <p:nvSpPr>
          <p:cNvPr id="1934" name="Google Shape;1934;p39"/>
          <p:cNvSpPr txBox="1">
            <a:spLocks noGrp="1"/>
          </p:cNvSpPr>
          <p:nvPr>
            <p:ph type="ctrTitle" idx="9"/>
          </p:nvPr>
        </p:nvSpPr>
        <p:spPr>
          <a:xfrm>
            <a:off x="3292608" y="1759725"/>
            <a:ext cx="2566614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1800" err="1"/>
              <a:t>Language</a:t>
            </a:r>
            <a:r>
              <a:rPr lang="es" sz="1800" dirty="0"/>
              <a:t> </a:t>
            </a:r>
            <a:r>
              <a:rPr lang="es" sz="1800" err="1"/>
              <a:t>tools</a:t>
            </a:r>
            <a:endParaRPr lang="en-US" sz="1800" err="1"/>
          </a:p>
        </p:txBody>
      </p:sp>
      <p:sp>
        <p:nvSpPr>
          <p:cNvPr id="1936" name="Google Shape;1936;p39"/>
          <p:cNvSpPr txBox="1">
            <a:spLocks noGrp="1"/>
          </p:cNvSpPr>
          <p:nvPr>
            <p:ph type="ctrTitle" idx="14"/>
          </p:nvPr>
        </p:nvSpPr>
        <p:spPr>
          <a:xfrm>
            <a:off x="6201581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err="1"/>
              <a:t>Design</a:t>
            </a:r>
            <a:endParaRPr sz="1800" dirty="0" err="1"/>
          </a:p>
        </p:txBody>
      </p:sp>
      <p:pic>
        <p:nvPicPr>
          <p:cNvPr id="4" name="Picture 3" descr="A purple ribbon in a shape of a infinity&#10;&#10;Description automatically generated">
            <a:extLst>
              <a:ext uri="{FF2B5EF4-FFF2-40B4-BE49-F238E27FC236}">
                <a16:creationId xmlns:a16="http://schemas.microsoft.com/office/drawing/2014/main" id="{86320269-3492-5D97-B24A-9891F214C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65" y="2195186"/>
            <a:ext cx="627870" cy="612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60627-B092-0D12-D668-CA64B593D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215" y="2226500"/>
            <a:ext cx="565241" cy="549577"/>
          </a:xfrm>
          <a:prstGeom prst="rect">
            <a:avLst/>
          </a:prstGeom>
        </p:spPr>
      </p:pic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5DAE43A7-2FF0-1615-18EA-4E4A9B963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720" y="2299633"/>
            <a:ext cx="449374" cy="486950"/>
          </a:xfrm>
          <a:prstGeom prst="rect">
            <a:avLst/>
          </a:prstGeom>
        </p:spPr>
      </p:pic>
      <p:pic>
        <p:nvPicPr>
          <p:cNvPr id="9" name="Picture 8" descr="A logo of a website&#10;&#10;Description automatically generated">
            <a:extLst>
              <a:ext uri="{FF2B5EF4-FFF2-40B4-BE49-F238E27FC236}">
                <a16:creationId xmlns:a16="http://schemas.microsoft.com/office/drawing/2014/main" id="{6FF62AB6-A263-5FD7-AF4F-E533401A9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623" y="2207406"/>
            <a:ext cx="533925" cy="580896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B5A5E57-C841-D481-1EFC-DC06816B7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797" y="2310897"/>
            <a:ext cx="439977" cy="463464"/>
          </a:xfrm>
          <a:prstGeom prst="rect">
            <a:avLst/>
          </a:prstGeom>
        </p:spPr>
      </p:pic>
      <p:pic>
        <p:nvPicPr>
          <p:cNvPr id="11" name="Picture 10" descr="A yellow and black logo&#10;&#10;Description automatically generated">
            <a:extLst>
              <a:ext uri="{FF2B5EF4-FFF2-40B4-BE49-F238E27FC236}">
                <a16:creationId xmlns:a16="http://schemas.microsoft.com/office/drawing/2014/main" id="{C13A2CB9-F033-C5DE-F80B-C90C39EFE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136" y="2281304"/>
            <a:ext cx="479123" cy="479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C2D593-00AE-8438-7691-420CC101C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766" y="2203012"/>
            <a:ext cx="468572" cy="667013"/>
          </a:xfrm>
          <a:prstGeom prst="rect">
            <a:avLst/>
          </a:prstGeom>
        </p:spPr>
      </p:pic>
      <p:pic>
        <p:nvPicPr>
          <p:cNvPr id="15" name="Picture 14" descr="A paint brush and a rainbow circle&#10;&#10;Description automatically generated">
            <a:extLst>
              <a:ext uri="{FF2B5EF4-FFF2-40B4-BE49-F238E27FC236}">
                <a16:creationId xmlns:a16="http://schemas.microsoft.com/office/drawing/2014/main" id="{A125DC4F-D6C7-E2A5-F9FE-8BD2535048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8656" y="2140384"/>
            <a:ext cx="807929" cy="768786"/>
          </a:xfrm>
          <a:prstGeom prst="rect">
            <a:avLst/>
          </a:prstGeom>
        </p:spPr>
      </p:pic>
      <p:pic>
        <p:nvPicPr>
          <p:cNvPr id="18" name="Picture 17" descr="A blue circle with white symbol and plus sign&#10;&#10;Description automatically generated">
            <a:extLst>
              <a:ext uri="{FF2B5EF4-FFF2-40B4-BE49-F238E27FC236}">
                <a16:creationId xmlns:a16="http://schemas.microsoft.com/office/drawing/2014/main" id="{2BCF81E2-3701-070A-C750-D942F5FD06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2171" y="3706136"/>
            <a:ext cx="601970" cy="573067"/>
          </a:xfrm>
          <a:prstGeom prst="rect">
            <a:avLst/>
          </a:prstGeom>
        </p:spPr>
      </p:pic>
      <p:pic>
        <p:nvPicPr>
          <p:cNvPr id="19" name="Picture 18" descr="A blue hexagon with white circle and white text&#10;&#10;Description automatically generated">
            <a:extLst>
              <a:ext uri="{FF2B5EF4-FFF2-40B4-BE49-F238E27FC236}">
                <a16:creationId xmlns:a16="http://schemas.microsoft.com/office/drawing/2014/main" id="{BC308150-658D-12AF-2E74-C985C7BBE6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7604" y="3682652"/>
            <a:ext cx="584806" cy="69049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FD5353B7-F663-6255-3D4F-21AB9AB54903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088222" y="3107954"/>
            <a:ext cx="1963800" cy="471600"/>
          </a:xfrm>
        </p:spPr>
        <p:txBody>
          <a:bodyPr/>
          <a:lstStyle/>
          <a:p>
            <a:r>
              <a:rPr lang="en-US" sz="1800" err="1"/>
              <a:t>arduino</a:t>
            </a:r>
            <a:endParaRPr lang="en-US" sz="1800"/>
          </a:p>
        </p:txBody>
      </p:sp>
      <p:pic>
        <p:nvPicPr>
          <p:cNvPr id="29" name="Picture 28" descr="Powerpoint Microsoft - Безплатни векторни графики в Pixabay - Pixabay">
            <a:extLst>
              <a:ext uri="{FF2B5EF4-FFF2-40B4-BE49-F238E27FC236}">
                <a16:creationId xmlns:a16="http://schemas.microsoft.com/office/drawing/2014/main" id="{1D06AD91-D70C-E7C5-3B07-E7E1938E03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0081" y="3679581"/>
            <a:ext cx="624470" cy="593049"/>
          </a:xfrm>
          <a:prstGeom prst="rect">
            <a:avLst/>
          </a:prstGeom>
        </p:spPr>
      </p:pic>
      <p:pic>
        <p:nvPicPr>
          <p:cNvPr id="30" name="Picture 29" descr="Download Microsoft Word, Ms Word, Ms Word Icon. Royalty-Free Vector Graphic  - Pixabay">
            <a:extLst>
              <a:ext uri="{FF2B5EF4-FFF2-40B4-BE49-F238E27FC236}">
                <a16:creationId xmlns:a16="http://schemas.microsoft.com/office/drawing/2014/main" id="{8707B003-60A5-AD65-C56B-BF22C62865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68540" y="3684440"/>
            <a:ext cx="603562" cy="5972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84423E-C0DD-B75D-599A-9F72CCB49D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57639" y="3586510"/>
            <a:ext cx="744345" cy="695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43"/>
          <p:cNvGrpSpPr/>
          <p:nvPr/>
        </p:nvGrpSpPr>
        <p:grpSpPr>
          <a:xfrm>
            <a:off x="1024350" y="1714725"/>
            <a:ext cx="7127259" cy="2348814"/>
            <a:chOff x="1070896" y="1177289"/>
            <a:chExt cx="7002612" cy="2529687"/>
          </a:xfrm>
        </p:grpSpPr>
        <p:sp>
          <p:nvSpPr>
            <p:cNvPr id="2158" name="Google Shape;2158;p43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1070909" y="1177289"/>
              <a:ext cx="7002600" cy="23778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3"/>
          <p:cNvSpPr txBox="1">
            <a:spLocks noGrp="1"/>
          </p:cNvSpPr>
          <p:nvPr>
            <p:ph type="title"/>
          </p:nvPr>
        </p:nvSpPr>
        <p:spPr>
          <a:xfrm>
            <a:off x="-682314" y="1712905"/>
            <a:ext cx="10540441" cy="2976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>
                <a:hlinkClick r:id="rId3"/>
              </a:rPr>
              <a:t>Go to project!</a:t>
            </a:r>
            <a:br>
              <a:rPr lang="es" dirty="0"/>
            </a:br>
            <a:endParaRPr lang="en-US"/>
          </a:p>
        </p:txBody>
      </p:sp>
      <p:sp>
        <p:nvSpPr>
          <p:cNvPr id="2161" name="Google Shape;2161;p43"/>
          <p:cNvSpPr/>
          <p:nvPr/>
        </p:nvSpPr>
        <p:spPr>
          <a:xfrm>
            <a:off x="1319254" y="2389557"/>
            <a:ext cx="6596450" cy="655735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algn="ctr"/>
            <a:r>
              <a:rPr lang="en-US" sz="2000" b="1" u="sng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project!</a:t>
            </a:r>
            <a:endParaRPr lang="en-US" sz="2000" u="sng">
              <a:solidFill>
                <a:schemeClr val="accent2"/>
              </a:solidFill>
            </a:endParaRPr>
          </a:p>
        </p:txBody>
      </p:sp>
      <p:grpSp>
        <p:nvGrpSpPr>
          <p:cNvPr id="2162" name="Google Shape;2162;p43"/>
          <p:cNvGrpSpPr/>
          <p:nvPr/>
        </p:nvGrpSpPr>
        <p:grpSpPr>
          <a:xfrm rot="-151246">
            <a:off x="448951" y="2919271"/>
            <a:ext cx="1152792" cy="1848542"/>
            <a:chOff x="10740175" y="552419"/>
            <a:chExt cx="1095062" cy="1755969"/>
          </a:xfrm>
        </p:grpSpPr>
        <p:sp>
          <p:nvSpPr>
            <p:cNvPr id="2163" name="Google Shape;2163;p43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3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3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0" name="Google Shape;2170;p43"/>
          <p:cNvSpPr/>
          <p:nvPr/>
        </p:nvSpPr>
        <p:spPr>
          <a:xfrm flipH="1">
            <a:off x="8254136" y="22643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3"/>
          <p:cNvSpPr/>
          <p:nvPr/>
        </p:nvSpPr>
        <p:spPr>
          <a:xfrm flipH="1">
            <a:off x="2667129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2" name="Google Shape;2172;p43"/>
          <p:cNvGrpSpPr/>
          <p:nvPr/>
        </p:nvGrpSpPr>
        <p:grpSpPr>
          <a:xfrm flipH="1">
            <a:off x="496575" y="863805"/>
            <a:ext cx="654284" cy="595448"/>
            <a:chOff x="6457425" y="-2097210"/>
            <a:chExt cx="841847" cy="766146"/>
          </a:xfrm>
        </p:grpSpPr>
        <p:sp>
          <p:nvSpPr>
            <p:cNvPr id="2173" name="Google Shape;2173;p43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55"/>
          <p:cNvSpPr/>
          <p:nvPr/>
        </p:nvSpPr>
        <p:spPr>
          <a:xfrm rot="-976251">
            <a:off x="7825645" y="821501"/>
            <a:ext cx="696840" cy="1061546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8" name="Google Shape;2598;p55"/>
          <p:cNvGrpSpPr/>
          <p:nvPr/>
        </p:nvGrpSpPr>
        <p:grpSpPr>
          <a:xfrm>
            <a:off x="2295455" y="1294461"/>
            <a:ext cx="4553091" cy="1244700"/>
            <a:chOff x="1070900" y="2462198"/>
            <a:chExt cx="7002600" cy="1244700"/>
          </a:xfrm>
        </p:grpSpPr>
        <p:sp>
          <p:nvSpPr>
            <p:cNvPr id="2599" name="Google Shape;2599;p55"/>
            <p:cNvSpPr/>
            <p:nvPr/>
          </p:nvSpPr>
          <p:spPr>
            <a:xfrm>
              <a:off x="1070900" y="2462198"/>
              <a:ext cx="7002600" cy="1244700"/>
            </a:xfrm>
            <a:prstGeom prst="roundRect">
              <a:avLst>
                <a:gd name="adj" fmla="val 15127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1070900" y="2462201"/>
              <a:ext cx="7002600" cy="1092600"/>
            </a:xfrm>
            <a:prstGeom prst="roundRect">
              <a:avLst>
                <a:gd name="adj" fmla="val 17233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1" name="Google Shape;2601;p55"/>
          <p:cNvSpPr txBox="1"/>
          <p:nvPr/>
        </p:nvSpPr>
        <p:spPr>
          <a:xfrm>
            <a:off x="2834550" y="4314025"/>
            <a:ext cx="34749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Conserva esta diapositiva para atribuirnos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02" name="Google Shape;2602;p55"/>
          <p:cNvSpPr txBox="1">
            <a:spLocks noGrp="1"/>
          </p:cNvSpPr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 err="1"/>
              <a:t>THanks</a:t>
            </a:r>
          </a:p>
        </p:txBody>
      </p:sp>
      <p:grpSp>
        <p:nvGrpSpPr>
          <p:cNvPr id="2604" name="Google Shape;2604;p55"/>
          <p:cNvGrpSpPr/>
          <p:nvPr/>
        </p:nvGrpSpPr>
        <p:grpSpPr>
          <a:xfrm rot="4289601" flipH="1">
            <a:off x="7130408" y="1364778"/>
            <a:ext cx="1793128" cy="1729891"/>
            <a:chOff x="-1645450" y="733766"/>
            <a:chExt cx="834921" cy="805476"/>
          </a:xfrm>
        </p:grpSpPr>
        <p:sp>
          <p:nvSpPr>
            <p:cNvPr id="2605" name="Google Shape;2605;p55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5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2" name="Google Shape;2612;p55"/>
          <p:cNvSpPr/>
          <p:nvPr/>
        </p:nvSpPr>
        <p:spPr>
          <a:xfrm flipH="1">
            <a:off x="207050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3" name="Google Shape;2613;p55"/>
          <p:cNvGrpSpPr/>
          <p:nvPr/>
        </p:nvGrpSpPr>
        <p:grpSpPr>
          <a:xfrm rot="1922147" flipH="1">
            <a:off x="621578" y="1809076"/>
            <a:ext cx="1883769" cy="1978146"/>
            <a:chOff x="8540375" y="3022876"/>
            <a:chExt cx="1779279" cy="1868421"/>
          </a:xfrm>
        </p:grpSpPr>
        <p:sp>
          <p:nvSpPr>
            <p:cNvPr id="2614" name="Google Shape;2614;p55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5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5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5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5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5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5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5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5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5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5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5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5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5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5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55"/>
          <p:cNvGrpSpPr/>
          <p:nvPr/>
        </p:nvGrpSpPr>
        <p:grpSpPr>
          <a:xfrm flipH="1">
            <a:off x="502759" y="931159"/>
            <a:ext cx="580547" cy="528926"/>
            <a:chOff x="7953250" y="1084584"/>
            <a:chExt cx="580547" cy="528926"/>
          </a:xfrm>
        </p:grpSpPr>
        <p:sp>
          <p:nvSpPr>
            <p:cNvPr id="2655" name="Google Shape;2655;p55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5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5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55"/>
          <p:cNvGrpSpPr/>
          <p:nvPr/>
        </p:nvGrpSpPr>
        <p:grpSpPr>
          <a:xfrm rot="402266" flipH="1">
            <a:off x="7044526" y="3057297"/>
            <a:ext cx="1152770" cy="1848507"/>
            <a:chOff x="10740175" y="552419"/>
            <a:chExt cx="1095062" cy="1755969"/>
          </a:xfrm>
        </p:grpSpPr>
        <p:sp>
          <p:nvSpPr>
            <p:cNvPr id="2660" name="Google Shape;2660;p55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5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5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5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5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5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5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7" name="Google Shape;2667;p55"/>
          <p:cNvSpPr/>
          <p:nvPr/>
        </p:nvSpPr>
        <p:spPr>
          <a:xfrm>
            <a:off x="2653725" y="1522004"/>
            <a:ext cx="3862821" cy="658311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THanks</a:t>
            </a:r>
            <a:endParaRPr lang="en-US" b="1" dirty="0" err="1">
              <a:ln w="28575" cap="flat" cmpd="sng">
                <a:solidFill>
                  <a:srgbClr val="152A2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B9110-B1A2-86FE-BF79-4A95EC1F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67" y="3834401"/>
            <a:ext cx="4855922" cy="739295"/>
          </a:xfrm>
          <a:prstGeom prst="rect">
            <a:avLst/>
          </a:prstGeom>
        </p:spPr>
      </p:pic>
      <p:sp>
        <p:nvSpPr>
          <p:cNvPr id="2603" name="Google Shape;2603;p55"/>
          <p:cNvSpPr txBox="1">
            <a:spLocks noGrp="1"/>
          </p:cNvSpPr>
          <p:nvPr>
            <p:ph type="subTitle" idx="1"/>
          </p:nvPr>
        </p:nvSpPr>
        <p:spPr>
          <a:xfrm>
            <a:off x="2677211" y="3295459"/>
            <a:ext cx="38364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600" dirty="0" err="1">
                <a:latin typeface="Bowlby One SC"/>
                <a:sym typeface="Bowlby One SC"/>
              </a:rPr>
              <a:t>THank</a:t>
            </a:r>
            <a:r>
              <a:rPr lang="es" sz="1600" dirty="0">
                <a:latin typeface="Bowlby One SC"/>
                <a:sym typeface="Bowlby One SC"/>
              </a:rPr>
              <a:t> </a:t>
            </a:r>
            <a:r>
              <a:rPr lang="es" sz="1600" dirty="0" err="1">
                <a:latin typeface="Bowlby One SC"/>
                <a:sym typeface="Bowlby One SC"/>
              </a:rPr>
              <a:t>you</a:t>
            </a:r>
            <a:r>
              <a:rPr lang="es" sz="1600" dirty="0">
                <a:latin typeface="Bowlby One SC"/>
                <a:sym typeface="Bowlby One SC"/>
              </a:rPr>
              <a:t> </a:t>
            </a:r>
            <a:r>
              <a:rPr lang="es" sz="1600" dirty="0" err="1">
                <a:latin typeface="Bowlby One SC"/>
                <a:sym typeface="Bowlby One SC"/>
              </a:rPr>
              <a:t>for</a:t>
            </a:r>
            <a:r>
              <a:rPr lang="es" sz="1600" dirty="0">
                <a:latin typeface="Bowlby One SC"/>
                <a:sym typeface="Bowlby One SC"/>
              </a:rPr>
              <a:t> </a:t>
            </a:r>
            <a:r>
              <a:rPr lang="es" sz="1600" dirty="0" err="1">
                <a:latin typeface="Bowlby One SC"/>
                <a:sym typeface="Bowlby One SC"/>
              </a:rPr>
              <a:t>your</a:t>
            </a:r>
            <a:r>
              <a:rPr lang="es" sz="1600" dirty="0">
                <a:latin typeface="Bowlby One SC"/>
                <a:sym typeface="Bowlby One SC"/>
              </a:rPr>
              <a:t> </a:t>
            </a:r>
            <a:r>
              <a:rPr lang="es" sz="1600" dirty="0" err="1">
                <a:latin typeface="Bowlby One SC"/>
                <a:sym typeface="Bowlby One SC"/>
              </a:rPr>
              <a:t>attention</a:t>
            </a:r>
            <a:r>
              <a:rPr lang="es" sz="1600" dirty="0">
                <a:latin typeface="Bowlby One SC"/>
                <a:sym typeface="Bowlby One SC"/>
              </a:rPr>
              <a:t>!!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Cute Pastel Interface Style for Coding &amp; Programming Learning Center by Slidesgo</vt:lpstr>
      <vt:lpstr>Slidesgo Final Pages</vt:lpstr>
      <vt:lpstr>HeartyBeat </vt:lpstr>
      <vt:lpstr>Content:</vt:lpstr>
      <vt:lpstr>OUR PROJECT</vt:lpstr>
      <vt:lpstr>PowerPoint Presentation</vt:lpstr>
      <vt:lpstr>Tools used:</vt:lpstr>
      <vt:lpstr>Go to project!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BONITO ESTILO DE INTERFAZ EN COLORES PASTEL</dc:title>
  <cp:revision>384</cp:revision>
  <dcterms:modified xsi:type="dcterms:W3CDTF">2024-07-03T06:03:42Z</dcterms:modified>
</cp:coreProperties>
</file>