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9" r:id="rId4"/>
    <p:sldId id="260" r:id="rId5"/>
    <p:sldId id="284" r:id="rId6"/>
    <p:sldId id="265" r:id="rId7"/>
    <p:sldId id="269" r:id="rId8"/>
    <p:sldId id="281" r:id="rId9"/>
  </p:sldIdLst>
  <p:sldSz cx="9144000" cy="5143500" type="screen16x9"/>
  <p:notesSz cx="6858000" cy="9144000"/>
  <p:embeddedFontLst>
    <p:embeddedFont>
      <p:font typeface="Bowlby One SC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F"/>
    <a:srgbClr val="BED5FA"/>
    <a:srgbClr val="ACCBFC"/>
    <a:srgbClr val="AFB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E9399-9804-10E0-F61E-487D8FF6B724}" v="468" dt="2024-07-02T06:53:09.455"/>
    <p1510:client id="{79413831-68A0-EB08-F465-B46A10061CEB}" v="609" dt="2024-07-02T08:22:50.054"/>
  </p1510:revLst>
</p1510:revInfo>
</file>

<file path=ppt/tableStyles.xml><?xml version="1.0" encoding="utf-8"?>
<a:tblStyleLst xmlns:a="http://schemas.openxmlformats.org/drawingml/2006/main" def="{30CAF9E7-EF5D-49FB-9CFA-BBC229C99DB9}">
  <a:tblStyle styleId="{30CAF9E7-EF5D-49FB-9CFA-BBC229C99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3e681789d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3e681789d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0eea31b1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0eea31b1e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10eac617dbf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10eac617dbf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10eea31b1e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10eea31b1e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0eea31b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10eea31b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10eac617dbf_0_1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10eac617dbf_0_1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25;p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6" name="Google Shape;26;p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" name="Google Shape;52;p2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/>
          <p:nvPr/>
        </p:nvSpPr>
        <p:spPr>
          <a:xfrm rot="-676558">
            <a:off x="341091" y="1209903"/>
            <a:ext cx="737548" cy="1228818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ctrTitle"/>
          </p:nvPr>
        </p:nvSpPr>
        <p:spPr>
          <a:xfrm>
            <a:off x="2635500" y="863181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3158850" y="4009100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1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07" name="Google Shape;607;p1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22" name="Google Shape;622;p1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23" name="Google Shape;623;p1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7" name="Google Shape;637;p1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8" name="Google Shape;638;p1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1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1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1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9" name="Google Shape;649;p11"/>
          <p:cNvSpPr/>
          <p:nvPr/>
        </p:nvSpPr>
        <p:spPr>
          <a:xfrm rot="2700000">
            <a:off x="7582692" y="319585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1"/>
          <p:cNvSpPr/>
          <p:nvPr/>
        </p:nvSpPr>
        <p:spPr>
          <a:xfrm rot="-538055">
            <a:off x="7923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1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1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1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1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1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1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1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1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1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1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1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1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1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1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1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1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11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1" name="Google Shape;671;p11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1"/>
          <p:cNvSpPr txBox="1">
            <a:spLocks noGrp="1"/>
          </p:cNvSpPr>
          <p:nvPr>
            <p:ph type="title" hasCustomPrompt="1"/>
          </p:nvPr>
        </p:nvSpPr>
        <p:spPr>
          <a:xfrm>
            <a:off x="1249200" y="1681666"/>
            <a:ext cx="66456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3" name="Google Shape;673;p11"/>
          <p:cNvSpPr txBox="1">
            <a:spLocks noGrp="1"/>
          </p:cNvSpPr>
          <p:nvPr>
            <p:ph type="subTitle" idx="1"/>
          </p:nvPr>
        </p:nvSpPr>
        <p:spPr>
          <a:xfrm>
            <a:off x="2561650" y="3521875"/>
            <a:ext cx="402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677" name="Google Shape;677;p1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92" name="Google Shape;692;p1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693" name="Google Shape;693;p1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1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1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1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1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1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1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1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1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1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1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1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8" name="Google Shape;718;p1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9" name="Google Shape;719;p13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3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13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3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3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4" name="Google Shape;724;p13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1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28" name="Google Shape;728;p13"/>
          <p:cNvSpPr txBox="1">
            <a:spLocks noGrp="1"/>
          </p:cNvSpPr>
          <p:nvPr>
            <p:ph type="title" idx="3" hasCustomPrompt="1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1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subTitle" idx="5"/>
          </p:nvPr>
        </p:nvSpPr>
        <p:spPr>
          <a:xfrm>
            <a:off x="6012215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1" name="Google Shape;731;p13"/>
          <p:cNvSpPr txBox="1">
            <a:spLocks noGrp="1"/>
          </p:cNvSpPr>
          <p:nvPr>
            <p:ph type="title" idx="6" hasCustomPrompt="1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4" name="Google Shape;734;p13"/>
          <p:cNvSpPr txBox="1">
            <a:spLocks noGrp="1"/>
          </p:cNvSpPr>
          <p:nvPr>
            <p:ph type="title" idx="9" hasCustomPrompt="1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5" name="Google Shape;735;p1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36" name="Google Shape;736;p1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37" name="Google Shape;73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9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8" name="Google Shape;738;p13"/>
          <p:cNvSpPr/>
          <p:nvPr/>
        </p:nvSpPr>
        <p:spPr>
          <a:xfrm rot="1548771">
            <a:off x="8186480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13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1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42" name="Google Shape;742;p1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1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1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1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1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1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1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1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1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1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1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7" name="Google Shape;757;p1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758" name="Google Shape;758;p1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1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1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1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84" name="Google Shape;784;p14"/>
          <p:cNvSpPr/>
          <p:nvPr/>
        </p:nvSpPr>
        <p:spPr>
          <a:xfrm rot="1562623" flipH="1">
            <a:off x="8247935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1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1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1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1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791" name="Google Shape;791;p1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14"/>
          <p:cNvSpPr txBox="1">
            <a:spLocks noGrp="1"/>
          </p:cNvSpPr>
          <p:nvPr>
            <p:ph type="title" idx="2" hasCustomPrompt="1"/>
          </p:nvPr>
        </p:nvSpPr>
        <p:spPr>
          <a:xfrm>
            <a:off x="128127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3" name="Google Shape;793;p14"/>
          <p:cNvSpPr txBox="1">
            <a:spLocks noGrp="1"/>
          </p:cNvSpPr>
          <p:nvPr>
            <p:ph type="ctrTitle" idx="3"/>
          </p:nvPr>
        </p:nvSpPr>
        <p:spPr>
          <a:xfrm>
            <a:off x="107892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4" name="Google Shape;794;p14"/>
          <p:cNvSpPr txBox="1">
            <a:spLocks noGrp="1"/>
          </p:cNvSpPr>
          <p:nvPr>
            <p:ph type="subTitle" idx="1"/>
          </p:nvPr>
        </p:nvSpPr>
        <p:spPr>
          <a:xfrm>
            <a:off x="107892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ctrTitle" idx="4"/>
          </p:nvPr>
        </p:nvSpPr>
        <p:spPr>
          <a:xfrm>
            <a:off x="3580800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subTitle" idx="5"/>
          </p:nvPr>
        </p:nvSpPr>
        <p:spPr>
          <a:xfrm>
            <a:off x="3580800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ctrTitle" idx="6"/>
          </p:nvPr>
        </p:nvSpPr>
        <p:spPr>
          <a:xfrm>
            <a:off x="6082675" y="3351578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subTitle" idx="7"/>
          </p:nvPr>
        </p:nvSpPr>
        <p:spPr>
          <a:xfrm>
            <a:off x="6082675" y="3705778"/>
            <a:ext cx="19824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title" idx="8" hasCustomPrompt="1"/>
          </p:nvPr>
        </p:nvSpPr>
        <p:spPr>
          <a:xfrm>
            <a:off x="3783150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>
            <a:spLocks noGrp="1"/>
          </p:cNvSpPr>
          <p:nvPr>
            <p:ph type="title" idx="9" hasCustomPrompt="1"/>
          </p:nvPr>
        </p:nvSpPr>
        <p:spPr>
          <a:xfrm>
            <a:off x="6285025" y="1725514"/>
            <a:ext cx="15777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802;p1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03" name="Google Shape;803;p1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18" name="Google Shape;818;p1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19" name="Google Shape;819;p1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6" name="Google Shape;836;p1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7" name="Google Shape;837;p1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1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45" name="Google Shape;845;p15"/>
          <p:cNvSpPr/>
          <p:nvPr/>
        </p:nvSpPr>
        <p:spPr>
          <a:xfrm rot="1913294">
            <a:off x="7395871" y="3220588"/>
            <a:ext cx="696835" cy="1061538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5"/>
          <p:cNvSpPr/>
          <p:nvPr/>
        </p:nvSpPr>
        <p:spPr>
          <a:xfrm rot="-1562623">
            <a:off x="88350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15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15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15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5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2" name="Google Shape;852;p15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5"/>
          <p:cNvSpPr txBox="1">
            <a:spLocks noGrp="1"/>
          </p:cNvSpPr>
          <p:nvPr>
            <p:ph type="ctrTitle"/>
          </p:nvPr>
        </p:nvSpPr>
        <p:spPr>
          <a:xfrm>
            <a:off x="2571300" y="3916197"/>
            <a:ext cx="40014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854" name="Google Shape;854;p15"/>
          <p:cNvSpPr txBox="1">
            <a:spLocks noGrp="1"/>
          </p:cNvSpPr>
          <p:nvPr>
            <p:ph type="subTitle" idx="1"/>
          </p:nvPr>
        </p:nvSpPr>
        <p:spPr>
          <a:xfrm>
            <a:off x="2387350" y="1631075"/>
            <a:ext cx="4369200" cy="18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55" name="Google Shape;855;p15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5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15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5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15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15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5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5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15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5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15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15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5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15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5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1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872" name="Google Shape;872;p1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87" name="Google Shape;887;p1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888" name="Google Shape;888;p1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0" name="Google Shape;900;p1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1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1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1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14" name="Google Shape;914;p1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1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1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1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20" name="Google Shape;920;p1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16"/>
          <p:cNvSpPr/>
          <p:nvPr/>
        </p:nvSpPr>
        <p:spPr>
          <a:xfrm rot="398126" flipH="1">
            <a:off x="8375512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16"/>
          <p:cNvSpPr/>
          <p:nvPr/>
        </p:nvSpPr>
        <p:spPr>
          <a:xfrm rot="-2848518" flipH="1">
            <a:off x="4758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16"/>
          <p:cNvSpPr/>
          <p:nvPr/>
        </p:nvSpPr>
        <p:spPr>
          <a:xfrm>
            <a:off x="7060900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16"/>
          <p:cNvGrpSpPr/>
          <p:nvPr/>
        </p:nvGrpSpPr>
        <p:grpSpPr>
          <a:xfrm>
            <a:off x="460925" y="1084584"/>
            <a:ext cx="580547" cy="528926"/>
            <a:chOff x="7953250" y="1084584"/>
            <a:chExt cx="580547" cy="528926"/>
          </a:xfrm>
        </p:grpSpPr>
        <p:sp>
          <p:nvSpPr>
            <p:cNvPr id="925" name="Google Shape;925;p16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1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31" name="Google Shape;931;p1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1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1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1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1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1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1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1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1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1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46" name="Google Shape;946;p1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7" name="Google Shape;947;p1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73" name="Google Shape;973;p17"/>
          <p:cNvSpPr/>
          <p:nvPr/>
        </p:nvSpPr>
        <p:spPr>
          <a:xfrm rot="2848518">
            <a:off x="7968705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1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1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1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80" name="Google Shape;980;p1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17"/>
          <p:cNvSpPr txBox="1">
            <a:spLocks noGrp="1"/>
          </p:cNvSpPr>
          <p:nvPr>
            <p:ph type="ctrTitle" idx="2"/>
          </p:nvPr>
        </p:nvSpPr>
        <p:spPr>
          <a:xfrm>
            <a:off x="5417500" y="3276185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2" name="Google Shape;982;p17"/>
          <p:cNvSpPr txBox="1">
            <a:spLocks noGrp="1"/>
          </p:cNvSpPr>
          <p:nvPr>
            <p:ph type="subTitle" idx="1"/>
          </p:nvPr>
        </p:nvSpPr>
        <p:spPr>
          <a:xfrm>
            <a:off x="5417500" y="3630385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3" name="Google Shape;983;p17"/>
          <p:cNvSpPr txBox="1">
            <a:spLocks noGrp="1"/>
          </p:cNvSpPr>
          <p:nvPr>
            <p:ph type="ctrTitle" idx="3"/>
          </p:nvPr>
        </p:nvSpPr>
        <p:spPr>
          <a:xfrm>
            <a:off x="1162700" y="1906632"/>
            <a:ext cx="25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984" name="Google Shape;984;p17"/>
          <p:cNvSpPr txBox="1">
            <a:spLocks noGrp="1"/>
          </p:cNvSpPr>
          <p:nvPr>
            <p:ph type="subTitle" idx="4"/>
          </p:nvPr>
        </p:nvSpPr>
        <p:spPr>
          <a:xfrm>
            <a:off x="1162700" y="2269794"/>
            <a:ext cx="25638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985" name="Google Shape;985;p17"/>
          <p:cNvSpPr/>
          <p:nvPr/>
        </p:nvSpPr>
        <p:spPr>
          <a:xfrm rot="-398126">
            <a:off x="28294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17"/>
          <p:cNvSpPr/>
          <p:nvPr/>
        </p:nvSpPr>
        <p:spPr>
          <a:xfrm flipH="1">
            <a:off x="1071229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17"/>
          <p:cNvGrpSpPr/>
          <p:nvPr/>
        </p:nvGrpSpPr>
        <p:grpSpPr>
          <a:xfrm flipH="1">
            <a:off x="8099884" y="1084584"/>
            <a:ext cx="580547" cy="528926"/>
            <a:chOff x="7953250" y="1084584"/>
            <a:chExt cx="580547" cy="528926"/>
          </a:xfrm>
        </p:grpSpPr>
        <p:sp>
          <p:nvSpPr>
            <p:cNvPr id="988" name="Google Shape;988;p1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1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994" name="Google Shape;994;p1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1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1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1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1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1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1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1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1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1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1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09" name="Google Shape;1009;p1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10" name="Google Shape;1010;p1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6" name="Google Shape;1036;p18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18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18"/>
          <p:cNvSpPr txBox="1">
            <a:spLocks noGrp="1"/>
          </p:cNvSpPr>
          <p:nvPr>
            <p:ph type="ctrTitle"/>
          </p:nvPr>
        </p:nvSpPr>
        <p:spPr>
          <a:xfrm>
            <a:off x="2773125" y="445175"/>
            <a:ext cx="359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44" name="Google Shape;1044;p18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8"/>
          <p:cNvSpPr txBox="1">
            <a:spLocks noGrp="1"/>
          </p:cNvSpPr>
          <p:nvPr>
            <p:ph type="subTitle" idx="1"/>
          </p:nvPr>
        </p:nvSpPr>
        <p:spPr>
          <a:xfrm>
            <a:off x="1296136" y="2316100"/>
            <a:ext cx="24633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1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049" name="Google Shape;1049;p1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Google Shape;1052;p1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Google Shape;1053;p1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Google Shape;1056;p1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Google Shape;1059;p1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1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1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4" name="Google Shape;1064;p1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065" name="Google Shape;1065;p1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1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5" name="Google Shape;1085;p1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1" name="Google Shape;1091;p19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9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19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19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19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19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9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9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99" name="Google Shape;1099;p19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19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19"/>
          <p:cNvSpPr txBox="1">
            <a:spLocks noGrp="1"/>
          </p:cNvSpPr>
          <p:nvPr>
            <p:ph type="body" idx="1"/>
          </p:nvPr>
        </p:nvSpPr>
        <p:spPr>
          <a:xfrm>
            <a:off x="1368600" y="1758238"/>
            <a:ext cx="6406800" cy="16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1102" name="Google Shape;1102;p19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oogle Shape;1104;p20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05" name="Google Shape;1105;p20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Google Shape;1106;p20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Google Shape;1107;p20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20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0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20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20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20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20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Google Shape;1114;p20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0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20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20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Google Shape;1118;p20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9" name="Google Shape;1119;p20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20" name="Google Shape;1120;p20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21" name="Google Shape;1121;p20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47" name="Google Shape;1147;p20"/>
          <p:cNvSpPr/>
          <p:nvPr/>
        </p:nvSpPr>
        <p:spPr>
          <a:xfrm rot="-1548771" flipH="1">
            <a:off x="27368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0"/>
          <p:cNvSpPr/>
          <p:nvPr/>
        </p:nvSpPr>
        <p:spPr>
          <a:xfrm rot="1562623" flipH="1">
            <a:off x="8252999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4" name="Google Shape;1154;p20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20"/>
          <p:cNvSpPr txBox="1">
            <a:spLocks noGrp="1"/>
          </p:cNvSpPr>
          <p:nvPr>
            <p:ph type="ctrTitle"/>
          </p:nvPr>
        </p:nvSpPr>
        <p:spPr>
          <a:xfrm>
            <a:off x="2423900" y="445175"/>
            <a:ext cx="4296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ctrTitle" idx="2"/>
          </p:nvPr>
        </p:nvSpPr>
        <p:spPr>
          <a:xfrm>
            <a:off x="1078922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1"/>
          </p:nvPr>
        </p:nvSpPr>
        <p:spPr>
          <a:xfrm>
            <a:off x="1078950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ctrTitle" idx="3"/>
          </p:nvPr>
        </p:nvSpPr>
        <p:spPr>
          <a:xfrm>
            <a:off x="3580800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580813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ctrTitle" idx="5"/>
          </p:nvPr>
        </p:nvSpPr>
        <p:spPr>
          <a:xfrm>
            <a:off x="6082678" y="3025736"/>
            <a:ext cx="19824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82659" y="3379936"/>
            <a:ext cx="19824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78" name="Google Shape;78;p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" name="Google Shape;93;p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94" name="Google Shape;94;p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" name="Google Shape;120;p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subTitle" idx="1"/>
          </p:nvPr>
        </p:nvSpPr>
        <p:spPr>
          <a:xfrm>
            <a:off x="3058200" y="4018539"/>
            <a:ext cx="30276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2157600" y="2175650"/>
            <a:ext cx="48288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65900" y="891749"/>
            <a:ext cx="16122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1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/>
          <p:nvPr/>
        </p:nvSpPr>
        <p:spPr>
          <a:xfrm rot="498325" flipH="1">
            <a:off x="7647686" y="3264636"/>
            <a:ext cx="737544" cy="1228810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_1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21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164" name="Google Shape;1164;p21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21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21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7" name="Google Shape;1167;p21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1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1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0" name="Google Shape;1170;p21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1" name="Google Shape;1171;p21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1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21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1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1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1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8" name="Google Shape;1178;p21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79" name="Google Shape;1179;p21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180" name="Google Shape;1180;p21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1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21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06" name="Google Shape;1206;p21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1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213" name="Google Shape;1213;p21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21"/>
          <p:cNvSpPr txBox="1">
            <a:spLocks noGrp="1"/>
          </p:cNvSpPr>
          <p:nvPr>
            <p:ph type="ctrTitle" idx="2"/>
          </p:nvPr>
        </p:nvSpPr>
        <p:spPr>
          <a:xfrm>
            <a:off x="1088521" y="3295998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5" name="Google Shape;1215;p21"/>
          <p:cNvSpPr txBox="1">
            <a:spLocks noGrp="1"/>
          </p:cNvSpPr>
          <p:nvPr>
            <p:ph type="subTitle" idx="1"/>
          </p:nvPr>
        </p:nvSpPr>
        <p:spPr>
          <a:xfrm>
            <a:off x="1088474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6" name="Google Shape;1216;p21"/>
          <p:cNvSpPr txBox="1">
            <a:spLocks noGrp="1"/>
          </p:cNvSpPr>
          <p:nvPr>
            <p:ph type="ctrTitle" idx="3"/>
          </p:nvPr>
        </p:nvSpPr>
        <p:spPr>
          <a:xfrm>
            <a:off x="5782500" y="3295999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7" name="Google Shape;1217;p21"/>
          <p:cNvSpPr txBox="1">
            <a:spLocks noGrp="1"/>
          </p:cNvSpPr>
          <p:nvPr>
            <p:ph type="subTitle" idx="4"/>
          </p:nvPr>
        </p:nvSpPr>
        <p:spPr>
          <a:xfrm>
            <a:off x="5782505" y="3650200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18" name="Google Shape;1218;p21"/>
          <p:cNvSpPr txBox="1">
            <a:spLocks noGrp="1"/>
          </p:cNvSpPr>
          <p:nvPr>
            <p:ph type="ctrTitle" idx="5"/>
          </p:nvPr>
        </p:nvSpPr>
        <p:spPr>
          <a:xfrm>
            <a:off x="1088474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19" name="Google Shape;1219;p21"/>
          <p:cNvSpPr txBox="1">
            <a:spLocks noGrp="1"/>
          </p:cNvSpPr>
          <p:nvPr>
            <p:ph type="subTitle" idx="6"/>
          </p:nvPr>
        </p:nvSpPr>
        <p:spPr>
          <a:xfrm>
            <a:off x="1088425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20" name="Google Shape;1220;p21"/>
          <p:cNvSpPr txBox="1">
            <a:spLocks noGrp="1"/>
          </p:cNvSpPr>
          <p:nvPr>
            <p:ph type="ctrTitle" idx="7"/>
          </p:nvPr>
        </p:nvSpPr>
        <p:spPr>
          <a:xfrm>
            <a:off x="5782501" y="1905175"/>
            <a:ext cx="22731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21" name="Google Shape;1221;p21"/>
          <p:cNvSpPr txBox="1">
            <a:spLocks noGrp="1"/>
          </p:cNvSpPr>
          <p:nvPr>
            <p:ph type="subTitle" idx="8"/>
          </p:nvPr>
        </p:nvSpPr>
        <p:spPr>
          <a:xfrm>
            <a:off x="5782504" y="2259376"/>
            <a:ext cx="22731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22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24" name="Google Shape;1224;p22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2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2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2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22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22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22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22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22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22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22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22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22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22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22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9" name="Google Shape;1239;p22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240" name="Google Shape;1240;p22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22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22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6" name="Google Shape;1266;p22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2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2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22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0" name="Google Shape;1270;p22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22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2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3" name="Google Shape;1273;p22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2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5" name="Google Shape;1275;p22"/>
          <p:cNvSpPr txBox="1">
            <a:spLocks noGrp="1"/>
          </p:cNvSpPr>
          <p:nvPr>
            <p:ph type="ctrTitle" idx="2"/>
          </p:nvPr>
        </p:nvSpPr>
        <p:spPr>
          <a:xfrm>
            <a:off x="1088222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6" name="Google Shape;1276;p22"/>
          <p:cNvSpPr txBox="1">
            <a:spLocks noGrp="1"/>
          </p:cNvSpPr>
          <p:nvPr>
            <p:ph type="subTitle" idx="1"/>
          </p:nvPr>
        </p:nvSpPr>
        <p:spPr>
          <a:xfrm>
            <a:off x="1088212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7" name="Google Shape;1277;p22"/>
          <p:cNvSpPr txBox="1">
            <a:spLocks noGrp="1"/>
          </p:cNvSpPr>
          <p:nvPr>
            <p:ph type="ctrTitle" idx="3"/>
          </p:nvPr>
        </p:nvSpPr>
        <p:spPr>
          <a:xfrm>
            <a:off x="3590101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78" name="Google Shape;1278;p22"/>
          <p:cNvSpPr txBox="1">
            <a:spLocks noGrp="1"/>
          </p:cNvSpPr>
          <p:nvPr>
            <p:ph type="subTitle" idx="4"/>
          </p:nvPr>
        </p:nvSpPr>
        <p:spPr>
          <a:xfrm>
            <a:off x="3590113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79" name="Google Shape;1279;p22"/>
          <p:cNvSpPr txBox="1">
            <a:spLocks noGrp="1"/>
          </p:cNvSpPr>
          <p:nvPr>
            <p:ph type="ctrTitle" idx="5"/>
          </p:nvPr>
        </p:nvSpPr>
        <p:spPr>
          <a:xfrm>
            <a:off x="6091978" y="3217557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6"/>
          </p:nvPr>
        </p:nvSpPr>
        <p:spPr>
          <a:xfrm>
            <a:off x="6091959" y="3571757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1" name="Google Shape;1281;p22"/>
          <p:cNvSpPr txBox="1">
            <a:spLocks noGrp="1"/>
          </p:cNvSpPr>
          <p:nvPr>
            <p:ph type="ctrTitle" idx="7"/>
          </p:nvPr>
        </p:nvSpPr>
        <p:spPr>
          <a:xfrm>
            <a:off x="1088222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2" name="Google Shape;1282;p22"/>
          <p:cNvSpPr txBox="1">
            <a:spLocks noGrp="1"/>
          </p:cNvSpPr>
          <p:nvPr>
            <p:ph type="subTitle" idx="8"/>
          </p:nvPr>
        </p:nvSpPr>
        <p:spPr>
          <a:xfrm>
            <a:off x="1088150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3" name="Google Shape;1283;p22"/>
          <p:cNvSpPr txBox="1">
            <a:spLocks noGrp="1"/>
          </p:cNvSpPr>
          <p:nvPr>
            <p:ph type="ctrTitle" idx="9"/>
          </p:nvPr>
        </p:nvSpPr>
        <p:spPr>
          <a:xfrm>
            <a:off x="359010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4" name="Google Shape;1284;p22"/>
          <p:cNvSpPr txBox="1">
            <a:spLocks noGrp="1"/>
          </p:cNvSpPr>
          <p:nvPr>
            <p:ph type="subTitle" idx="13"/>
          </p:nvPr>
        </p:nvSpPr>
        <p:spPr>
          <a:xfrm>
            <a:off x="3590113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285" name="Google Shape;1285;p22"/>
          <p:cNvSpPr txBox="1">
            <a:spLocks noGrp="1"/>
          </p:cNvSpPr>
          <p:nvPr>
            <p:ph type="ctrTitle" idx="14"/>
          </p:nvPr>
        </p:nvSpPr>
        <p:spPr>
          <a:xfrm>
            <a:off x="6091978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86" name="Google Shape;1286;p22"/>
          <p:cNvSpPr txBox="1">
            <a:spLocks noGrp="1"/>
          </p:cNvSpPr>
          <p:nvPr>
            <p:ph type="subTitle" idx="15"/>
          </p:nvPr>
        </p:nvSpPr>
        <p:spPr>
          <a:xfrm>
            <a:off x="6091959" y="2113925"/>
            <a:ext cx="1963800" cy="8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23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289" name="Google Shape;1289;p23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3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3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2" name="Google Shape;1292;p23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3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3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3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3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3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3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3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3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3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3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3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04" name="Google Shape;1304;p23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05" name="Google Shape;1305;p23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3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3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31" name="Google Shape;1331;p23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36" name="Google Shape;1336;p23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23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1948750" y="2711950"/>
            <a:ext cx="5249400" cy="2033400"/>
          </a:xfrm>
          <a:prstGeom prst="roundRect">
            <a:avLst>
              <a:gd name="adj" fmla="val 752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23"/>
          <p:cNvSpPr txBox="1"/>
          <p:nvPr/>
        </p:nvSpPr>
        <p:spPr>
          <a:xfrm>
            <a:off x="2208250" y="3794075"/>
            <a:ext cx="4734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Esta plantilla es una creación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incluye iconos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e infografías e imágenes de </a:t>
            </a:r>
            <a:r>
              <a:rPr lang="es" sz="10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40" name="Google Shape;1340;p23"/>
          <p:cNvSpPr txBox="1">
            <a:spLocks noGrp="1"/>
          </p:cNvSpPr>
          <p:nvPr>
            <p:ph type="subTitle" idx="1"/>
          </p:nvPr>
        </p:nvSpPr>
        <p:spPr>
          <a:xfrm>
            <a:off x="2653725" y="2755275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2" name="Google Shape;1342;p2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43" name="Google Shape;1343;p2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5" name="Google Shape;1345;p2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58" name="Google Shape;1358;p2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359" name="Google Shape;1359;p2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85" name="Google Shape;1385;p24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4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2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2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2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2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2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4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93" name="Google Shape;1393;p2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24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4"/>
          <p:cNvSpPr/>
          <p:nvPr/>
        </p:nvSpPr>
        <p:spPr>
          <a:xfrm>
            <a:off x="1174500" y="1725650"/>
            <a:ext cx="6795900" cy="26793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398" name="Google Shape;1398;p2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2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2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2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2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2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2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2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2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2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3" name="Google Shape;1413;p2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14" name="Google Shape;1414;p2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2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2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2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2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2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2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2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2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0" name="Google Shape;1440;p25"/>
          <p:cNvSpPr/>
          <p:nvPr/>
        </p:nvSpPr>
        <p:spPr>
          <a:xfrm rot="1548771">
            <a:off x="8094475" y="2494337"/>
            <a:ext cx="696832" cy="1061534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25"/>
          <p:cNvSpPr/>
          <p:nvPr/>
        </p:nvSpPr>
        <p:spPr>
          <a:xfrm rot="-1562623">
            <a:off x="157252" y="1177213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2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2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7" name="Google Shape;1447;p2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2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50" name="Google Shape;1450;p2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2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2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2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2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2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2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2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2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2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2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2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2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2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5" name="Google Shape;1465;p2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466" name="Google Shape;1466;p2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2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2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2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2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2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2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2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2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2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2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2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2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2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2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2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2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2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2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2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147" name="Google Shape;147;p4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" name="Google Shape;162;p4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163" name="Google Shape;163;p4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" name="Google Shape;189;p4"/>
          <p:cNvSpPr/>
          <p:nvPr/>
        </p:nvSpPr>
        <p:spPr>
          <a:xfrm rot="2108708" flipH="1">
            <a:off x="8182364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 rot="-2848518" flipH="1">
            <a:off x="460371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/>
          </p:nvPr>
        </p:nvSpPr>
        <p:spPr>
          <a:xfrm>
            <a:off x="2203175" y="445175"/>
            <a:ext cx="47376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"/>
          <p:cNvSpPr/>
          <p:nvPr/>
        </p:nvSpPr>
        <p:spPr>
          <a:xfrm>
            <a:off x="1174500" y="1673125"/>
            <a:ext cx="6795900" cy="2784600"/>
          </a:xfrm>
          <a:prstGeom prst="roundRect">
            <a:avLst>
              <a:gd name="adj" fmla="val 452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"/>
          <p:cNvSpPr txBox="1">
            <a:spLocks noGrp="1"/>
          </p:cNvSpPr>
          <p:nvPr>
            <p:ph type="body" idx="1"/>
          </p:nvPr>
        </p:nvSpPr>
        <p:spPr>
          <a:xfrm>
            <a:off x="1364825" y="1728296"/>
            <a:ext cx="6414300" cy="27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00" name="Google Shape;200;p4"/>
          <p:cNvSpPr/>
          <p:nvPr/>
        </p:nvSpPr>
        <p:spPr>
          <a:xfrm flipH="1">
            <a:off x="7032483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03" name="Google Shape;203;p5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5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5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5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5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5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8" name="Google Shape;218;p5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5" name="Google Shape;245;p5"/>
          <p:cNvSpPr/>
          <p:nvPr/>
        </p:nvSpPr>
        <p:spPr>
          <a:xfrm rot="-1562623">
            <a:off x="154302" y="3107738"/>
            <a:ext cx="737553" cy="1228826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ctrTitle"/>
          </p:nvPr>
        </p:nvSpPr>
        <p:spPr>
          <a:xfrm>
            <a:off x="2616950" y="445175"/>
            <a:ext cx="3910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ctrTitle" idx="2"/>
          </p:nvPr>
        </p:nvSpPr>
        <p:spPr>
          <a:xfrm>
            <a:off x="1835600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8355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ctrTitle" idx="3"/>
          </p:nvPr>
        </p:nvSpPr>
        <p:spPr>
          <a:xfrm>
            <a:off x="5082125" y="2843307"/>
            <a:ext cx="2226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Passion One"/>
              <a:buNone/>
              <a:defRPr sz="18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4"/>
          </p:nvPr>
        </p:nvSpPr>
        <p:spPr>
          <a:xfrm>
            <a:off x="5082050" y="3197541"/>
            <a:ext cx="2226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6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259" name="Google Shape;259;p6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6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6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4" name="Google Shape;274;p6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6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6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" name="Google Shape;301;p6"/>
          <p:cNvSpPr/>
          <p:nvPr/>
        </p:nvSpPr>
        <p:spPr>
          <a:xfrm rot="-2108708">
            <a:off x="239979" y="2682166"/>
            <a:ext cx="737559" cy="1228835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6"/>
          <p:cNvSpPr/>
          <p:nvPr/>
        </p:nvSpPr>
        <p:spPr>
          <a:xfrm rot="2848518">
            <a:off x="7975113" y="1435777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6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/>
          <p:nvPr/>
        </p:nvSpPr>
        <p:spPr>
          <a:xfrm>
            <a:off x="533850" y="44518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7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13" name="Google Shape;313;p7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7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7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7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7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7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7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7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8" name="Google Shape;328;p7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29" name="Google Shape;329;p7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7"/>
          <p:cNvSpPr/>
          <p:nvPr/>
        </p:nvSpPr>
        <p:spPr>
          <a:xfrm rot="2848518">
            <a:off x="7959512" y="3577752"/>
            <a:ext cx="696838" cy="1061543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7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2">
            <a:alphaModFix/>
          </a:blip>
          <a:srcRect l="7663" t="25024" r="8118" b="10397"/>
          <a:stretch/>
        </p:blipFill>
        <p:spPr>
          <a:xfrm>
            <a:off x="701100" y="1287025"/>
            <a:ext cx="7701326" cy="33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>
            <a:spLocks noGrp="1"/>
          </p:cNvSpPr>
          <p:nvPr>
            <p:ph type="body" idx="1"/>
          </p:nvPr>
        </p:nvSpPr>
        <p:spPr>
          <a:xfrm>
            <a:off x="1078500" y="1847789"/>
            <a:ext cx="3885600" cy="24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64" name="Google Shape;364;p7"/>
          <p:cNvSpPr/>
          <p:nvPr/>
        </p:nvSpPr>
        <p:spPr>
          <a:xfrm rot="-398126">
            <a:off x="19101" y="1352143"/>
            <a:ext cx="737549" cy="122881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"/>
          <p:cNvSpPr/>
          <p:nvPr/>
        </p:nvSpPr>
        <p:spPr>
          <a:xfrm flipH="1">
            <a:off x="1613636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7"/>
          <p:cNvGrpSpPr/>
          <p:nvPr/>
        </p:nvGrpSpPr>
        <p:grpSpPr>
          <a:xfrm flipH="1">
            <a:off x="8090691" y="1084584"/>
            <a:ext cx="580547" cy="528926"/>
            <a:chOff x="7953250" y="1084584"/>
            <a:chExt cx="580547" cy="528926"/>
          </a:xfrm>
        </p:grpSpPr>
        <p:sp>
          <p:nvSpPr>
            <p:cNvPr id="367" name="Google Shape;367;p7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8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373" name="Google Shape;373;p8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8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8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8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8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8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8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8" name="Google Shape;388;p8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389" name="Google Shape;389;p8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" name="Google Shape;415;p8"/>
          <p:cNvSpPr/>
          <p:nvPr/>
        </p:nvSpPr>
        <p:spPr>
          <a:xfrm rot="538055" flipH="1">
            <a:off x="7641965" y="775942"/>
            <a:ext cx="737546" cy="1228814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 rot="2700000">
            <a:off x="7530642" y="3527009"/>
            <a:ext cx="696833" cy="1061535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8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8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8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8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8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8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8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8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8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8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8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7" name="Google Shape;437;p8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8"/>
          <p:cNvSpPr txBox="1">
            <a:spLocks noGrp="1"/>
          </p:cNvSpPr>
          <p:nvPr>
            <p:ph type="title"/>
          </p:nvPr>
        </p:nvSpPr>
        <p:spPr>
          <a:xfrm>
            <a:off x="1008700" y="1963425"/>
            <a:ext cx="71271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9"/>
          <p:cNvGrpSpPr/>
          <p:nvPr/>
        </p:nvGrpSpPr>
        <p:grpSpPr>
          <a:xfrm>
            <a:off x="0" y="-9279"/>
            <a:ext cx="9144000" cy="5143640"/>
            <a:chOff x="0" y="-9279"/>
            <a:chExt cx="9144000" cy="5143640"/>
          </a:xfrm>
        </p:grpSpPr>
        <p:cxnSp>
          <p:nvCxnSpPr>
            <p:cNvPr id="441" name="Google Shape;441;p9"/>
            <p:cNvCxnSpPr/>
            <p:nvPr/>
          </p:nvCxnSpPr>
          <p:spPr>
            <a:xfrm>
              <a:off x="0" y="137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/>
            <p:nvPr/>
          </p:nvCxnSpPr>
          <p:spPr>
            <a:xfrm>
              <a:off x="0" y="4872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/>
            <p:nvPr/>
          </p:nvCxnSpPr>
          <p:spPr>
            <a:xfrm>
              <a:off x="0" y="836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9"/>
            <p:cNvCxnSpPr/>
            <p:nvPr/>
          </p:nvCxnSpPr>
          <p:spPr>
            <a:xfrm>
              <a:off x="0" y="11858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/>
            <p:nvPr/>
          </p:nvCxnSpPr>
          <p:spPr>
            <a:xfrm>
              <a:off x="0" y="1535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9"/>
            <p:cNvCxnSpPr/>
            <p:nvPr/>
          </p:nvCxnSpPr>
          <p:spPr>
            <a:xfrm>
              <a:off x="0" y="18845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9"/>
            <p:cNvCxnSpPr/>
            <p:nvPr/>
          </p:nvCxnSpPr>
          <p:spPr>
            <a:xfrm>
              <a:off x="0" y="2233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/>
            <p:nvPr/>
          </p:nvCxnSpPr>
          <p:spPr>
            <a:xfrm>
              <a:off x="0" y="25831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/>
            <p:nvPr/>
          </p:nvCxnSpPr>
          <p:spPr>
            <a:xfrm>
              <a:off x="0" y="2932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9"/>
            <p:cNvCxnSpPr/>
            <p:nvPr/>
          </p:nvCxnSpPr>
          <p:spPr>
            <a:xfrm>
              <a:off x="0" y="32818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/>
            <p:nvPr/>
          </p:nvCxnSpPr>
          <p:spPr>
            <a:xfrm>
              <a:off x="0" y="3631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9"/>
            <p:cNvCxnSpPr/>
            <p:nvPr/>
          </p:nvCxnSpPr>
          <p:spPr>
            <a:xfrm>
              <a:off x="0" y="398047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9"/>
            <p:cNvCxnSpPr/>
            <p:nvPr/>
          </p:nvCxnSpPr>
          <p:spPr>
            <a:xfrm>
              <a:off x="0" y="4329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0" y="4679125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0" y="5028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56" name="Google Shape;456;p9"/>
            <p:cNvGrpSpPr/>
            <p:nvPr/>
          </p:nvGrpSpPr>
          <p:grpSpPr>
            <a:xfrm>
              <a:off x="254375" y="-9279"/>
              <a:ext cx="8644100" cy="5143640"/>
              <a:chOff x="330563" y="-180875"/>
              <a:chExt cx="8644100" cy="5349600"/>
            </a:xfrm>
          </p:grpSpPr>
          <p:cxnSp>
            <p:nvCxnSpPr>
              <p:cNvPr id="457" name="Google Shape;457;p9"/>
              <p:cNvCxnSpPr/>
              <p:nvPr/>
            </p:nvCxnSpPr>
            <p:spPr>
              <a:xfrm>
                <a:off x="3305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9"/>
              <p:cNvCxnSpPr/>
              <p:nvPr/>
            </p:nvCxnSpPr>
            <p:spPr>
              <a:xfrm>
                <a:off x="6786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9"/>
              <p:cNvCxnSpPr/>
              <p:nvPr/>
            </p:nvCxnSpPr>
            <p:spPr>
              <a:xfrm>
                <a:off x="10267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9"/>
              <p:cNvCxnSpPr/>
              <p:nvPr/>
            </p:nvCxnSpPr>
            <p:spPr>
              <a:xfrm>
                <a:off x="13749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9"/>
              <p:cNvCxnSpPr/>
              <p:nvPr/>
            </p:nvCxnSpPr>
            <p:spPr>
              <a:xfrm>
                <a:off x="17230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9"/>
              <p:cNvCxnSpPr/>
              <p:nvPr/>
            </p:nvCxnSpPr>
            <p:spPr>
              <a:xfrm>
                <a:off x="20711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9"/>
              <p:cNvCxnSpPr/>
              <p:nvPr/>
            </p:nvCxnSpPr>
            <p:spPr>
              <a:xfrm>
                <a:off x="24192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9"/>
              <p:cNvCxnSpPr/>
              <p:nvPr/>
            </p:nvCxnSpPr>
            <p:spPr>
              <a:xfrm>
                <a:off x="27673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9"/>
              <p:cNvCxnSpPr/>
              <p:nvPr/>
            </p:nvCxnSpPr>
            <p:spPr>
              <a:xfrm>
                <a:off x="31154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9"/>
              <p:cNvCxnSpPr/>
              <p:nvPr/>
            </p:nvCxnSpPr>
            <p:spPr>
              <a:xfrm>
                <a:off x="34635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9"/>
              <p:cNvCxnSpPr/>
              <p:nvPr/>
            </p:nvCxnSpPr>
            <p:spPr>
              <a:xfrm>
                <a:off x="38116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1598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45079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48560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52041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55522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59003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624847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659658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694470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729281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7640925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7989038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8337150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86852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8974663" y="-180875"/>
                <a:ext cx="0" cy="534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3" name="Google Shape;483;p9"/>
          <p:cNvSpPr/>
          <p:nvPr/>
        </p:nvSpPr>
        <p:spPr>
          <a:xfrm>
            <a:off x="1460958" y="552433"/>
            <a:ext cx="6232179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9"/>
          <p:cNvSpPr/>
          <p:nvPr/>
        </p:nvSpPr>
        <p:spPr>
          <a:xfrm>
            <a:off x="7694333" y="3417438"/>
            <a:ext cx="68" cy="1419"/>
          </a:xfrm>
          <a:custGeom>
            <a:avLst/>
            <a:gdLst/>
            <a:ahLst/>
            <a:cxnLst/>
            <a:rect l="l" t="t" r="r" b="b"/>
            <a:pathLst>
              <a:path w="1" h="21" extrusionOk="0">
                <a:moveTo>
                  <a:pt x="1" y="21"/>
                </a:moveTo>
                <a:lnTo>
                  <a:pt x="1" y="1"/>
                </a:lnTo>
                <a:cubicBezTo>
                  <a:pt x="1" y="11"/>
                  <a:pt x="1" y="11"/>
                  <a:pt x="1" y="11"/>
                </a:cubicBezTo>
                <a:cubicBezTo>
                  <a:pt x="1" y="21"/>
                  <a:pt x="1" y="21"/>
                  <a:pt x="1" y="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9"/>
          <p:cNvSpPr/>
          <p:nvPr/>
        </p:nvSpPr>
        <p:spPr>
          <a:xfrm>
            <a:off x="7694333" y="3492021"/>
            <a:ext cx="743" cy="6148"/>
          </a:xfrm>
          <a:custGeom>
            <a:avLst/>
            <a:gdLst/>
            <a:ahLst/>
            <a:cxnLst/>
            <a:rect l="l" t="t" r="r" b="b"/>
            <a:pathLst>
              <a:path w="11" h="91" extrusionOk="0">
                <a:moveTo>
                  <a:pt x="11" y="1"/>
                </a:moveTo>
                <a:cubicBezTo>
                  <a:pt x="1" y="11"/>
                  <a:pt x="1" y="31"/>
                  <a:pt x="1" y="51"/>
                </a:cubicBezTo>
                <a:cubicBezTo>
                  <a:pt x="1" y="61"/>
                  <a:pt x="1" y="80"/>
                  <a:pt x="11" y="90"/>
                </a:cubicBezTo>
                <a:lnTo>
                  <a:pt x="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9"/>
          <p:cNvSpPr/>
          <p:nvPr/>
        </p:nvSpPr>
        <p:spPr>
          <a:xfrm>
            <a:off x="7694333" y="3568022"/>
            <a:ext cx="1419" cy="8107"/>
          </a:xfrm>
          <a:custGeom>
            <a:avLst/>
            <a:gdLst/>
            <a:ahLst/>
            <a:cxnLst/>
            <a:rect l="l" t="t" r="r" b="b"/>
            <a:pathLst>
              <a:path w="21" h="120" extrusionOk="0">
                <a:moveTo>
                  <a:pt x="20" y="0"/>
                </a:moveTo>
                <a:cubicBezTo>
                  <a:pt x="1" y="20"/>
                  <a:pt x="1" y="40"/>
                  <a:pt x="1" y="60"/>
                </a:cubicBezTo>
                <a:cubicBezTo>
                  <a:pt x="1" y="80"/>
                  <a:pt x="1" y="99"/>
                  <a:pt x="20" y="119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9"/>
          <p:cNvSpPr/>
          <p:nvPr/>
        </p:nvSpPr>
        <p:spPr>
          <a:xfrm>
            <a:off x="7694333" y="3643955"/>
            <a:ext cx="2094" cy="10134"/>
          </a:xfrm>
          <a:custGeom>
            <a:avLst/>
            <a:gdLst/>
            <a:ahLst/>
            <a:cxnLst/>
            <a:rect l="l" t="t" r="r" b="b"/>
            <a:pathLst>
              <a:path w="31" h="150" extrusionOk="0">
                <a:moveTo>
                  <a:pt x="30" y="0"/>
                </a:moveTo>
                <a:cubicBezTo>
                  <a:pt x="11" y="20"/>
                  <a:pt x="1" y="50"/>
                  <a:pt x="1" y="70"/>
                </a:cubicBezTo>
                <a:cubicBezTo>
                  <a:pt x="1" y="100"/>
                  <a:pt x="11" y="129"/>
                  <a:pt x="30" y="149"/>
                </a:cubicBezTo>
                <a:lnTo>
                  <a:pt x="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9"/>
          <p:cNvSpPr/>
          <p:nvPr/>
        </p:nvSpPr>
        <p:spPr>
          <a:xfrm>
            <a:off x="7694333" y="3720565"/>
            <a:ext cx="2770" cy="10809"/>
          </a:xfrm>
          <a:custGeom>
            <a:avLst/>
            <a:gdLst/>
            <a:ahLst/>
            <a:cxnLst/>
            <a:rect l="l" t="t" r="r" b="b"/>
            <a:pathLst>
              <a:path w="41" h="160" extrusionOk="0">
                <a:moveTo>
                  <a:pt x="40" y="0"/>
                </a:moveTo>
                <a:cubicBezTo>
                  <a:pt x="11" y="20"/>
                  <a:pt x="1" y="40"/>
                  <a:pt x="1" y="80"/>
                </a:cubicBezTo>
                <a:cubicBezTo>
                  <a:pt x="1" y="110"/>
                  <a:pt x="11" y="139"/>
                  <a:pt x="40" y="15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9"/>
          <p:cNvSpPr/>
          <p:nvPr/>
        </p:nvSpPr>
        <p:spPr>
          <a:xfrm>
            <a:off x="7694333" y="3796498"/>
            <a:ext cx="3445" cy="12160"/>
          </a:xfrm>
          <a:custGeom>
            <a:avLst/>
            <a:gdLst/>
            <a:ahLst/>
            <a:cxnLst/>
            <a:rect l="l" t="t" r="r" b="b"/>
            <a:pathLst>
              <a:path w="51" h="180" extrusionOk="0">
                <a:moveTo>
                  <a:pt x="4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30"/>
                  <a:pt x="20" y="160"/>
                  <a:pt x="50" y="179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9"/>
          <p:cNvSpPr/>
          <p:nvPr/>
        </p:nvSpPr>
        <p:spPr>
          <a:xfrm>
            <a:off x="7694333" y="3873107"/>
            <a:ext cx="4121" cy="12836"/>
          </a:xfrm>
          <a:custGeom>
            <a:avLst/>
            <a:gdLst/>
            <a:ahLst/>
            <a:cxnLst/>
            <a:rect l="l" t="t" r="r" b="b"/>
            <a:pathLst>
              <a:path w="61" h="190" extrusionOk="0">
                <a:moveTo>
                  <a:pt x="50" y="0"/>
                </a:moveTo>
                <a:cubicBezTo>
                  <a:pt x="20" y="20"/>
                  <a:pt x="1" y="50"/>
                  <a:pt x="1" y="90"/>
                </a:cubicBezTo>
                <a:cubicBezTo>
                  <a:pt x="1" y="140"/>
                  <a:pt x="20" y="170"/>
                  <a:pt x="60" y="189"/>
                </a:cubicBezTo>
                <a:lnTo>
                  <a:pt x="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9"/>
          <p:cNvSpPr/>
          <p:nvPr/>
        </p:nvSpPr>
        <p:spPr>
          <a:xfrm>
            <a:off x="7694333" y="3949716"/>
            <a:ext cx="4797" cy="13511"/>
          </a:xfrm>
          <a:custGeom>
            <a:avLst/>
            <a:gdLst/>
            <a:ahLst/>
            <a:cxnLst/>
            <a:rect l="l" t="t" r="r" b="b"/>
            <a:pathLst>
              <a:path w="71" h="200" extrusionOk="0">
                <a:moveTo>
                  <a:pt x="60" y="1"/>
                </a:moveTo>
                <a:cubicBezTo>
                  <a:pt x="20" y="10"/>
                  <a:pt x="1" y="50"/>
                  <a:pt x="1" y="100"/>
                </a:cubicBezTo>
                <a:cubicBezTo>
                  <a:pt x="1" y="140"/>
                  <a:pt x="20" y="180"/>
                  <a:pt x="70" y="199"/>
                </a:cubicBezTo>
                <a:lnTo>
                  <a:pt x="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7694333" y="4026325"/>
            <a:ext cx="5472" cy="13511"/>
          </a:xfrm>
          <a:custGeom>
            <a:avLst/>
            <a:gdLst/>
            <a:ahLst/>
            <a:cxnLst/>
            <a:rect l="l" t="t" r="r" b="b"/>
            <a:pathLst>
              <a:path w="81" h="200" extrusionOk="0">
                <a:moveTo>
                  <a:pt x="70" y="1"/>
                </a:moveTo>
                <a:cubicBezTo>
                  <a:pt x="30" y="11"/>
                  <a:pt x="1" y="50"/>
                  <a:pt x="1" y="100"/>
                </a:cubicBezTo>
                <a:cubicBezTo>
                  <a:pt x="1" y="150"/>
                  <a:pt x="30" y="190"/>
                  <a:pt x="80" y="200"/>
                </a:cubicBezTo>
                <a:lnTo>
                  <a:pt x="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9"/>
          <p:cNvSpPr/>
          <p:nvPr/>
        </p:nvSpPr>
        <p:spPr>
          <a:xfrm>
            <a:off x="7694333" y="4102935"/>
            <a:ext cx="6148" cy="14187"/>
          </a:xfrm>
          <a:custGeom>
            <a:avLst/>
            <a:gdLst/>
            <a:ahLst/>
            <a:cxnLst/>
            <a:rect l="l" t="t" r="r" b="b"/>
            <a:pathLst>
              <a:path w="91" h="210" extrusionOk="0">
                <a:moveTo>
                  <a:pt x="80" y="1"/>
                </a:moveTo>
                <a:cubicBezTo>
                  <a:pt x="30" y="11"/>
                  <a:pt x="1" y="50"/>
                  <a:pt x="1" y="110"/>
                </a:cubicBezTo>
                <a:cubicBezTo>
                  <a:pt x="1" y="160"/>
                  <a:pt x="30" y="200"/>
                  <a:pt x="90" y="210"/>
                </a:cubicBezTo>
                <a:lnTo>
                  <a:pt x="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7694333" y="4179544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90" y="1"/>
                </a:moveTo>
                <a:cubicBezTo>
                  <a:pt x="40" y="11"/>
                  <a:pt x="1" y="51"/>
                  <a:pt x="1" y="110"/>
                </a:cubicBezTo>
                <a:cubicBezTo>
                  <a:pt x="1" y="170"/>
                  <a:pt x="40" y="210"/>
                  <a:pt x="100" y="220"/>
                </a:cubicBezTo>
                <a:lnTo>
                  <a:pt x="9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9"/>
          <p:cNvSpPr/>
          <p:nvPr/>
        </p:nvSpPr>
        <p:spPr>
          <a:xfrm>
            <a:off x="7694333" y="4256153"/>
            <a:ext cx="6823" cy="14863"/>
          </a:xfrm>
          <a:custGeom>
            <a:avLst/>
            <a:gdLst/>
            <a:ahLst/>
            <a:cxnLst/>
            <a:rect l="l" t="t" r="r" b="b"/>
            <a:pathLst>
              <a:path w="101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lnTo>
                  <a:pt x="1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"/>
          <p:cNvSpPr/>
          <p:nvPr/>
        </p:nvSpPr>
        <p:spPr>
          <a:xfrm>
            <a:off x="7694333" y="4333437"/>
            <a:ext cx="7431" cy="14863"/>
          </a:xfrm>
          <a:custGeom>
            <a:avLst/>
            <a:gdLst/>
            <a:ahLst/>
            <a:cxnLst/>
            <a:rect l="l" t="t" r="r" b="b"/>
            <a:pathLst>
              <a:path w="11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10" y="210"/>
                  <a:pt x="110" y="210"/>
                </a:cubicBezTo>
                <a:lnTo>
                  <a:pt x="11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"/>
          <p:cNvSpPr/>
          <p:nvPr/>
        </p:nvSpPr>
        <p:spPr>
          <a:xfrm>
            <a:off x="7694333" y="4410047"/>
            <a:ext cx="8107" cy="14863"/>
          </a:xfrm>
          <a:custGeom>
            <a:avLst/>
            <a:gdLst/>
            <a:ahLst/>
            <a:cxnLst/>
            <a:rect l="l" t="t" r="r" b="b"/>
            <a:pathLst>
              <a:path w="120" h="220" extrusionOk="0">
                <a:moveTo>
                  <a:pt x="100" y="1"/>
                </a:moveTo>
                <a:cubicBezTo>
                  <a:pt x="40" y="1"/>
                  <a:pt x="1" y="51"/>
                  <a:pt x="1" y="110"/>
                </a:cubicBezTo>
                <a:cubicBezTo>
                  <a:pt x="1" y="170"/>
                  <a:pt x="40" y="220"/>
                  <a:pt x="100" y="220"/>
                </a:cubicBezTo>
                <a:cubicBezTo>
                  <a:pt x="110" y="220"/>
                  <a:pt x="120" y="220"/>
                  <a:pt x="120" y="210"/>
                </a:cubicBezTo>
                <a:lnTo>
                  <a:pt x="1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9"/>
          <p:cNvSpPr/>
          <p:nvPr/>
        </p:nvSpPr>
        <p:spPr>
          <a:xfrm>
            <a:off x="7694333" y="4486723"/>
            <a:ext cx="8782" cy="14795"/>
          </a:xfrm>
          <a:custGeom>
            <a:avLst/>
            <a:gdLst/>
            <a:ahLst/>
            <a:cxnLst/>
            <a:rect l="l" t="t" r="r" b="b"/>
            <a:pathLst>
              <a:path w="130" h="219" extrusionOk="0">
                <a:moveTo>
                  <a:pt x="100" y="0"/>
                </a:moveTo>
                <a:cubicBezTo>
                  <a:pt x="40" y="0"/>
                  <a:pt x="1" y="50"/>
                  <a:pt x="1" y="109"/>
                </a:cubicBezTo>
                <a:cubicBezTo>
                  <a:pt x="1" y="169"/>
                  <a:pt x="40" y="219"/>
                  <a:pt x="100" y="219"/>
                </a:cubicBezTo>
                <a:lnTo>
                  <a:pt x="130" y="219"/>
                </a:lnTo>
                <a:lnTo>
                  <a:pt x="130" y="10"/>
                </a:lnTo>
                <a:cubicBezTo>
                  <a:pt x="120" y="10"/>
                  <a:pt x="110" y="0"/>
                  <a:pt x="1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9"/>
          <p:cNvSpPr/>
          <p:nvPr/>
        </p:nvSpPr>
        <p:spPr>
          <a:xfrm>
            <a:off x="1440151" y="552433"/>
            <a:ext cx="6263729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9"/>
          <p:cNvSpPr/>
          <p:nvPr/>
        </p:nvSpPr>
        <p:spPr>
          <a:xfrm>
            <a:off x="685181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9"/>
          <p:cNvSpPr/>
          <p:nvPr/>
        </p:nvSpPr>
        <p:spPr>
          <a:xfrm>
            <a:off x="708061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9"/>
          <p:cNvSpPr/>
          <p:nvPr/>
        </p:nvSpPr>
        <p:spPr>
          <a:xfrm>
            <a:off x="730941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9"/>
          <p:cNvPicPr preferRelativeResize="0"/>
          <p:nvPr/>
        </p:nvPicPr>
        <p:blipFill rotWithShape="1">
          <a:blip r:embed="rId2">
            <a:alphaModFix/>
          </a:blip>
          <a:srcRect l="15881" t="21982" r="15956" b="10399"/>
          <a:stretch/>
        </p:blipFill>
        <p:spPr>
          <a:xfrm>
            <a:off x="1452500" y="1130750"/>
            <a:ext cx="6232877" cy="347785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5" name="Google Shape;505;p9"/>
          <p:cNvSpPr txBox="1">
            <a:spLocks noGrp="1"/>
          </p:cNvSpPr>
          <p:nvPr>
            <p:ph type="subTitle" idx="1"/>
          </p:nvPr>
        </p:nvSpPr>
        <p:spPr>
          <a:xfrm>
            <a:off x="1654350" y="3082168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9"/>
          <p:cNvSpPr/>
          <p:nvPr/>
        </p:nvSpPr>
        <p:spPr>
          <a:xfrm rot="-230909">
            <a:off x="722200" y="547256"/>
            <a:ext cx="737561" cy="122883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10"/>
          <p:cNvGrpSpPr/>
          <p:nvPr/>
        </p:nvGrpSpPr>
        <p:grpSpPr>
          <a:xfrm>
            <a:off x="-21550" y="1103175"/>
            <a:ext cx="9169550" cy="4041025"/>
            <a:chOff x="-21550" y="1103175"/>
            <a:chExt cx="9169550" cy="4041025"/>
          </a:xfrm>
        </p:grpSpPr>
        <p:sp>
          <p:nvSpPr>
            <p:cNvPr id="509" name="Google Shape;509;p10"/>
            <p:cNvSpPr/>
            <p:nvPr/>
          </p:nvSpPr>
          <p:spPr>
            <a:xfrm rot="3219180">
              <a:off x="317204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 rot="2025">
              <a:off x="-21551" y="4581700"/>
              <a:ext cx="9165602" cy="55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 rot="5401751">
              <a:off x="-1417575" y="2511525"/>
              <a:ext cx="3534600" cy="7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 rot="-3219180" flipH="1">
              <a:off x="8247205" y="4452296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rot="-1824" flipH="1">
              <a:off x="8094706" y="4579448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rot="-5402045" flipH="1">
              <a:off x="7022500" y="2513400"/>
              <a:ext cx="3530101" cy="71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10"/>
          <p:cNvGrpSpPr/>
          <p:nvPr/>
        </p:nvGrpSpPr>
        <p:grpSpPr>
          <a:xfrm rot="10800000" flipH="1">
            <a:off x="-9325" y="-2625"/>
            <a:ext cx="9165575" cy="1165550"/>
            <a:chOff x="-9325" y="3981150"/>
            <a:chExt cx="9165575" cy="1165550"/>
          </a:xfrm>
        </p:grpSpPr>
        <p:sp>
          <p:nvSpPr>
            <p:cNvPr id="516" name="Google Shape;516;p10"/>
            <p:cNvSpPr/>
            <p:nvPr/>
          </p:nvSpPr>
          <p:spPr>
            <a:xfrm rot="3219180">
              <a:off x="298818" y="4472981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rot="1824">
              <a:off x="451221" y="4600132"/>
              <a:ext cx="565500" cy="31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 rot="5401587">
              <a:off x="11825" y="3987725"/>
              <a:ext cx="649800" cy="69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 rot="-3219180" flipH="1">
              <a:off x="8258696" y="4470682"/>
              <a:ext cx="565404" cy="3126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 rot="-1917" flipH="1">
              <a:off x="74" y="4599950"/>
              <a:ext cx="9147001" cy="544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 rot="-5401528" flipH="1">
              <a:off x="8460700" y="3960750"/>
              <a:ext cx="675000" cy="7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2" name="Google Shape;522;p10"/>
          <p:cNvCxnSpPr/>
          <p:nvPr/>
        </p:nvCxnSpPr>
        <p:spPr>
          <a:xfrm>
            <a:off x="0" y="1379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10"/>
          <p:cNvCxnSpPr/>
          <p:nvPr/>
        </p:nvCxnSpPr>
        <p:spPr>
          <a:xfrm>
            <a:off x="0" y="4872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10"/>
          <p:cNvCxnSpPr/>
          <p:nvPr/>
        </p:nvCxnSpPr>
        <p:spPr>
          <a:xfrm>
            <a:off x="0" y="836550"/>
            <a:ext cx="689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10"/>
          <p:cNvCxnSpPr/>
          <p:nvPr/>
        </p:nvCxnSpPr>
        <p:spPr>
          <a:xfrm>
            <a:off x="0" y="11858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10"/>
          <p:cNvCxnSpPr/>
          <p:nvPr/>
        </p:nvCxnSpPr>
        <p:spPr>
          <a:xfrm>
            <a:off x="0" y="15352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10"/>
          <p:cNvCxnSpPr/>
          <p:nvPr/>
        </p:nvCxnSpPr>
        <p:spPr>
          <a:xfrm>
            <a:off x="0" y="18845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10"/>
          <p:cNvCxnSpPr/>
          <p:nvPr/>
        </p:nvCxnSpPr>
        <p:spPr>
          <a:xfrm>
            <a:off x="0" y="22338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>
            <a:off x="0" y="25831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10"/>
          <p:cNvCxnSpPr/>
          <p:nvPr/>
        </p:nvCxnSpPr>
        <p:spPr>
          <a:xfrm>
            <a:off x="0" y="29325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10"/>
          <p:cNvCxnSpPr/>
          <p:nvPr/>
        </p:nvCxnSpPr>
        <p:spPr>
          <a:xfrm>
            <a:off x="0" y="328182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10"/>
          <p:cNvCxnSpPr/>
          <p:nvPr/>
        </p:nvCxnSpPr>
        <p:spPr>
          <a:xfrm>
            <a:off x="0" y="363115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10"/>
          <p:cNvCxnSpPr/>
          <p:nvPr/>
        </p:nvCxnSpPr>
        <p:spPr>
          <a:xfrm>
            <a:off x="0" y="3980475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0"/>
          <p:cNvCxnSpPr/>
          <p:nvPr/>
        </p:nvCxnSpPr>
        <p:spPr>
          <a:xfrm>
            <a:off x="0" y="4329800"/>
            <a:ext cx="701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0"/>
          <p:cNvCxnSpPr/>
          <p:nvPr/>
        </p:nvCxnSpPr>
        <p:spPr>
          <a:xfrm>
            <a:off x="0" y="4679125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0"/>
          <p:cNvCxnSpPr/>
          <p:nvPr/>
        </p:nvCxnSpPr>
        <p:spPr>
          <a:xfrm>
            <a:off x="0" y="50284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0"/>
          <p:cNvCxnSpPr/>
          <p:nvPr/>
        </p:nvCxnSpPr>
        <p:spPr>
          <a:xfrm>
            <a:off x="2543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10"/>
          <p:cNvCxnSpPr/>
          <p:nvPr/>
        </p:nvCxnSpPr>
        <p:spPr>
          <a:xfrm>
            <a:off x="602488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10"/>
          <p:cNvCxnSpPr/>
          <p:nvPr/>
        </p:nvCxnSpPr>
        <p:spPr>
          <a:xfrm>
            <a:off x="95060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10"/>
          <p:cNvCxnSpPr/>
          <p:nvPr/>
        </p:nvCxnSpPr>
        <p:spPr>
          <a:xfrm>
            <a:off x="129871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10"/>
          <p:cNvCxnSpPr/>
          <p:nvPr/>
        </p:nvCxnSpPr>
        <p:spPr>
          <a:xfrm>
            <a:off x="164682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10"/>
          <p:cNvCxnSpPr/>
          <p:nvPr/>
        </p:nvCxnSpPr>
        <p:spPr>
          <a:xfrm>
            <a:off x="199493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10"/>
          <p:cNvCxnSpPr/>
          <p:nvPr/>
        </p:nvCxnSpPr>
        <p:spPr>
          <a:xfrm>
            <a:off x="234305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10"/>
          <p:cNvCxnSpPr/>
          <p:nvPr/>
        </p:nvCxnSpPr>
        <p:spPr>
          <a:xfrm>
            <a:off x="269116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10"/>
          <p:cNvCxnSpPr/>
          <p:nvPr/>
        </p:nvCxnSpPr>
        <p:spPr>
          <a:xfrm>
            <a:off x="303927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10"/>
          <p:cNvCxnSpPr/>
          <p:nvPr/>
        </p:nvCxnSpPr>
        <p:spPr>
          <a:xfrm>
            <a:off x="338739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10"/>
          <p:cNvCxnSpPr/>
          <p:nvPr/>
        </p:nvCxnSpPr>
        <p:spPr>
          <a:xfrm>
            <a:off x="373550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10"/>
          <p:cNvCxnSpPr/>
          <p:nvPr/>
        </p:nvCxnSpPr>
        <p:spPr>
          <a:xfrm>
            <a:off x="4083618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10"/>
          <p:cNvCxnSpPr/>
          <p:nvPr/>
        </p:nvCxnSpPr>
        <p:spPr>
          <a:xfrm>
            <a:off x="4431731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10"/>
          <p:cNvCxnSpPr/>
          <p:nvPr/>
        </p:nvCxnSpPr>
        <p:spPr>
          <a:xfrm>
            <a:off x="4779844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10"/>
          <p:cNvCxnSpPr/>
          <p:nvPr/>
        </p:nvCxnSpPr>
        <p:spPr>
          <a:xfrm>
            <a:off x="5127957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0"/>
          <p:cNvCxnSpPr/>
          <p:nvPr/>
        </p:nvCxnSpPr>
        <p:spPr>
          <a:xfrm>
            <a:off x="547607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0"/>
          <p:cNvCxnSpPr/>
          <p:nvPr/>
        </p:nvCxnSpPr>
        <p:spPr>
          <a:xfrm>
            <a:off x="582418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0"/>
          <p:cNvCxnSpPr/>
          <p:nvPr/>
        </p:nvCxnSpPr>
        <p:spPr>
          <a:xfrm>
            <a:off x="617229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10"/>
          <p:cNvCxnSpPr/>
          <p:nvPr/>
        </p:nvCxnSpPr>
        <p:spPr>
          <a:xfrm>
            <a:off x="6520410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10"/>
          <p:cNvCxnSpPr/>
          <p:nvPr/>
        </p:nvCxnSpPr>
        <p:spPr>
          <a:xfrm>
            <a:off x="6868523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10"/>
          <p:cNvCxnSpPr/>
          <p:nvPr/>
        </p:nvCxnSpPr>
        <p:spPr>
          <a:xfrm>
            <a:off x="7216636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10"/>
          <p:cNvCxnSpPr/>
          <p:nvPr/>
        </p:nvCxnSpPr>
        <p:spPr>
          <a:xfrm>
            <a:off x="7564749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10"/>
          <p:cNvCxnSpPr/>
          <p:nvPr/>
        </p:nvCxnSpPr>
        <p:spPr>
          <a:xfrm>
            <a:off x="7912862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10"/>
          <p:cNvCxnSpPr/>
          <p:nvPr/>
        </p:nvCxnSpPr>
        <p:spPr>
          <a:xfrm>
            <a:off x="8260975" y="-9279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10"/>
          <p:cNvCxnSpPr/>
          <p:nvPr/>
        </p:nvCxnSpPr>
        <p:spPr>
          <a:xfrm>
            <a:off x="86090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0"/>
          <p:cNvCxnSpPr/>
          <p:nvPr/>
        </p:nvCxnSpPr>
        <p:spPr>
          <a:xfrm>
            <a:off x="8898475" y="-9279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0"/>
          <p:cNvCxnSpPr/>
          <p:nvPr/>
        </p:nvCxnSpPr>
        <p:spPr>
          <a:xfrm>
            <a:off x="8442900" y="836550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0"/>
          <p:cNvCxnSpPr/>
          <p:nvPr/>
        </p:nvCxnSpPr>
        <p:spPr>
          <a:xfrm>
            <a:off x="8442900" y="11858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10"/>
          <p:cNvCxnSpPr/>
          <p:nvPr/>
        </p:nvCxnSpPr>
        <p:spPr>
          <a:xfrm>
            <a:off x="8442900" y="15352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10"/>
          <p:cNvCxnSpPr/>
          <p:nvPr/>
        </p:nvCxnSpPr>
        <p:spPr>
          <a:xfrm>
            <a:off x="8442900" y="18845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10"/>
          <p:cNvCxnSpPr/>
          <p:nvPr/>
        </p:nvCxnSpPr>
        <p:spPr>
          <a:xfrm>
            <a:off x="8442900" y="22338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10"/>
          <p:cNvCxnSpPr/>
          <p:nvPr/>
        </p:nvCxnSpPr>
        <p:spPr>
          <a:xfrm>
            <a:off x="8442900" y="25831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10"/>
          <p:cNvCxnSpPr/>
          <p:nvPr/>
        </p:nvCxnSpPr>
        <p:spPr>
          <a:xfrm>
            <a:off x="8442900" y="29325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10"/>
          <p:cNvCxnSpPr/>
          <p:nvPr/>
        </p:nvCxnSpPr>
        <p:spPr>
          <a:xfrm>
            <a:off x="8442900" y="328182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10"/>
          <p:cNvCxnSpPr/>
          <p:nvPr/>
        </p:nvCxnSpPr>
        <p:spPr>
          <a:xfrm>
            <a:off x="8442900" y="363115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10"/>
          <p:cNvCxnSpPr/>
          <p:nvPr/>
        </p:nvCxnSpPr>
        <p:spPr>
          <a:xfrm>
            <a:off x="8442900" y="3980475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10"/>
          <p:cNvCxnSpPr/>
          <p:nvPr/>
        </p:nvCxnSpPr>
        <p:spPr>
          <a:xfrm>
            <a:off x="8442900" y="4329800"/>
            <a:ext cx="75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10"/>
          <p:cNvCxnSpPr/>
          <p:nvPr/>
        </p:nvCxnSpPr>
        <p:spPr>
          <a:xfrm>
            <a:off x="95060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10"/>
          <p:cNvCxnSpPr/>
          <p:nvPr/>
        </p:nvCxnSpPr>
        <p:spPr>
          <a:xfrm>
            <a:off x="129871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10"/>
          <p:cNvCxnSpPr/>
          <p:nvPr/>
        </p:nvCxnSpPr>
        <p:spPr>
          <a:xfrm>
            <a:off x="164682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10"/>
          <p:cNvCxnSpPr/>
          <p:nvPr/>
        </p:nvCxnSpPr>
        <p:spPr>
          <a:xfrm>
            <a:off x="199493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10"/>
          <p:cNvCxnSpPr/>
          <p:nvPr/>
        </p:nvCxnSpPr>
        <p:spPr>
          <a:xfrm>
            <a:off x="234305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10"/>
          <p:cNvCxnSpPr/>
          <p:nvPr/>
        </p:nvCxnSpPr>
        <p:spPr>
          <a:xfrm>
            <a:off x="269116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10"/>
          <p:cNvCxnSpPr/>
          <p:nvPr/>
        </p:nvCxnSpPr>
        <p:spPr>
          <a:xfrm>
            <a:off x="303927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10"/>
          <p:cNvCxnSpPr/>
          <p:nvPr/>
        </p:nvCxnSpPr>
        <p:spPr>
          <a:xfrm>
            <a:off x="338739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10"/>
          <p:cNvCxnSpPr/>
          <p:nvPr/>
        </p:nvCxnSpPr>
        <p:spPr>
          <a:xfrm>
            <a:off x="373550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10"/>
          <p:cNvCxnSpPr/>
          <p:nvPr/>
        </p:nvCxnSpPr>
        <p:spPr>
          <a:xfrm>
            <a:off x="4083618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0"/>
          <p:cNvCxnSpPr/>
          <p:nvPr/>
        </p:nvCxnSpPr>
        <p:spPr>
          <a:xfrm>
            <a:off x="4431731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0"/>
          <p:cNvCxnSpPr/>
          <p:nvPr/>
        </p:nvCxnSpPr>
        <p:spPr>
          <a:xfrm>
            <a:off x="4779844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10"/>
          <p:cNvCxnSpPr/>
          <p:nvPr/>
        </p:nvCxnSpPr>
        <p:spPr>
          <a:xfrm>
            <a:off x="5127957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7" name="Google Shape;587;p10"/>
          <p:cNvCxnSpPr/>
          <p:nvPr/>
        </p:nvCxnSpPr>
        <p:spPr>
          <a:xfrm>
            <a:off x="547607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10"/>
          <p:cNvCxnSpPr/>
          <p:nvPr/>
        </p:nvCxnSpPr>
        <p:spPr>
          <a:xfrm>
            <a:off x="582418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10"/>
          <p:cNvCxnSpPr/>
          <p:nvPr/>
        </p:nvCxnSpPr>
        <p:spPr>
          <a:xfrm>
            <a:off x="617229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10"/>
          <p:cNvCxnSpPr/>
          <p:nvPr/>
        </p:nvCxnSpPr>
        <p:spPr>
          <a:xfrm>
            <a:off x="6520410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10"/>
          <p:cNvCxnSpPr/>
          <p:nvPr/>
        </p:nvCxnSpPr>
        <p:spPr>
          <a:xfrm>
            <a:off x="6868523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10"/>
          <p:cNvCxnSpPr/>
          <p:nvPr/>
        </p:nvCxnSpPr>
        <p:spPr>
          <a:xfrm>
            <a:off x="7216636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10"/>
          <p:cNvCxnSpPr/>
          <p:nvPr/>
        </p:nvCxnSpPr>
        <p:spPr>
          <a:xfrm>
            <a:off x="7564749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0"/>
          <p:cNvCxnSpPr/>
          <p:nvPr/>
        </p:nvCxnSpPr>
        <p:spPr>
          <a:xfrm>
            <a:off x="7912862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0"/>
          <p:cNvCxnSpPr/>
          <p:nvPr/>
        </p:nvCxnSpPr>
        <p:spPr>
          <a:xfrm>
            <a:off x="8260975" y="4608596"/>
            <a:ext cx="0" cy="54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6" name="Google Shape;596;p10"/>
          <p:cNvSpPr/>
          <p:nvPr/>
        </p:nvSpPr>
        <p:spPr>
          <a:xfrm>
            <a:off x="717706" y="552423"/>
            <a:ext cx="7702644" cy="4034534"/>
          </a:xfrm>
          <a:custGeom>
            <a:avLst/>
            <a:gdLst/>
            <a:ahLst/>
            <a:cxnLst/>
            <a:rect l="l" t="t" r="r" b="b"/>
            <a:pathLst>
              <a:path w="92250" h="59720" extrusionOk="0">
                <a:moveTo>
                  <a:pt x="1563" y="1"/>
                </a:moveTo>
                <a:cubicBezTo>
                  <a:pt x="697" y="1"/>
                  <a:pt x="1" y="707"/>
                  <a:pt x="1" y="1563"/>
                </a:cubicBezTo>
                <a:lnTo>
                  <a:pt x="1" y="58148"/>
                </a:lnTo>
                <a:cubicBezTo>
                  <a:pt x="1" y="59013"/>
                  <a:pt x="697" y="59719"/>
                  <a:pt x="1563" y="59719"/>
                </a:cubicBezTo>
                <a:lnTo>
                  <a:pt x="90678" y="59719"/>
                </a:lnTo>
                <a:cubicBezTo>
                  <a:pt x="91543" y="59719"/>
                  <a:pt x="92250" y="59013"/>
                  <a:pt x="92250" y="58148"/>
                </a:cubicBezTo>
                <a:lnTo>
                  <a:pt x="92250" y="1563"/>
                </a:lnTo>
                <a:cubicBezTo>
                  <a:pt x="92250" y="707"/>
                  <a:pt x="91543" y="1"/>
                  <a:pt x="90678" y="1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0"/>
          <p:cNvSpPr/>
          <p:nvPr/>
        </p:nvSpPr>
        <p:spPr>
          <a:xfrm>
            <a:off x="691988" y="552423"/>
            <a:ext cx="7741638" cy="575387"/>
          </a:xfrm>
          <a:custGeom>
            <a:avLst/>
            <a:gdLst/>
            <a:ahLst/>
            <a:cxnLst/>
            <a:rect l="l" t="t" r="r" b="b"/>
            <a:pathLst>
              <a:path w="92717" h="8517" extrusionOk="0">
                <a:moveTo>
                  <a:pt x="1274" y="1"/>
                </a:moveTo>
                <a:cubicBezTo>
                  <a:pt x="567" y="1"/>
                  <a:pt x="0" y="568"/>
                  <a:pt x="0" y="1274"/>
                </a:cubicBezTo>
                <a:lnTo>
                  <a:pt x="0" y="7770"/>
                </a:lnTo>
                <a:cubicBezTo>
                  <a:pt x="0" y="8178"/>
                  <a:pt x="329" y="8516"/>
                  <a:pt x="746" y="8516"/>
                </a:cubicBezTo>
                <a:lnTo>
                  <a:pt x="91981" y="8516"/>
                </a:lnTo>
                <a:cubicBezTo>
                  <a:pt x="92389" y="8516"/>
                  <a:pt x="92717" y="8178"/>
                  <a:pt x="92717" y="7770"/>
                </a:cubicBezTo>
                <a:lnTo>
                  <a:pt x="92717" y="1274"/>
                </a:lnTo>
                <a:cubicBezTo>
                  <a:pt x="92717" y="568"/>
                  <a:pt x="92150" y="1"/>
                  <a:pt x="91453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0"/>
          <p:cNvSpPr/>
          <p:nvPr/>
        </p:nvSpPr>
        <p:spPr>
          <a:xfrm>
            <a:off x="7581826" y="776113"/>
            <a:ext cx="144900" cy="1449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0"/>
          <p:cNvSpPr/>
          <p:nvPr/>
        </p:nvSpPr>
        <p:spPr>
          <a:xfrm>
            <a:off x="7810626" y="776113"/>
            <a:ext cx="144900" cy="1449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"/>
          <p:cNvSpPr/>
          <p:nvPr/>
        </p:nvSpPr>
        <p:spPr>
          <a:xfrm>
            <a:off x="8039426" y="776113"/>
            <a:ext cx="144900" cy="1449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0"/>
          <p:cNvSpPr txBox="1">
            <a:spLocks noGrp="1"/>
          </p:cNvSpPr>
          <p:nvPr>
            <p:ph type="ctrTitle"/>
          </p:nvPr>
        </p:nvSpPr>
        <p:spPr>
          <a:xfrm>
            <a:off x="1908875" y="3703611"/>
            <a:ext cx="53262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02" name="Google Shape;602;p10"/>
          <p:cNvSpPr/>
          <p:nvPr/>
        </p:nvSpPr>
        <p:spPr>
          <a:xfrm rot="3722938" flipH="1">
            <a:off x="7889554" y="3062351"/>
            <a:ext cx="864530" cy="1440379"/>
          </a:xfrm>
          <a:custGeom>
            <a:avLst/>
            <a:gdLst/>
            <a:ahLst/>
            <a:cxnLst/>
            <a:rect l="l" t="t" r="r" b="b"/>
            <a:pathLst>
              <a:path w="10874" h="18117" fill="none" extrusionOk="0">
                <a:moveTo>
                  <a:pt x="10784" y="4587"/>
                </a:moveTo>
                <a:cubicBezTo>
                  <a:pt x="10873" y="4030"/>
                  <a:pt x="10575" y="3492"/>
                  <a:pt x="10287" y="3005"/>
                </a:cubicBezTo>
                <a:cubicBezTo>
                  <a:pt x="9511" y="1702"/>
                  <a:pt x="8516" y="249"/>
                  <a:pt x="7004" y="110"/>
                </a:cubicBezTo>
                <a:cubicBezTo>
                  <a:pt x="5899" y="1"/>
                  <a:pt x="4815" y="707"/>
                  <a:pt x="4298" y="1682"/>
                </a:cubicBezTo>
                <a:cubicBezTo>
                  <a:pt x="3770" y="2657"/>
                  <a:pt x="3761" y="3851"/>
                  <a:pt x="4079" y="4915"/>
                </a:cubicBezTo>
                <a:cubicBezTo>
                  <a:pt x="4318" y="5721"/>
                  <a:pt x="4775" y="6507"/>
                  <a:pt x="5521" y="6885"/>
                </a:cubicBezTo>
                <a:cubicBezTo>
                  <a:pt x="6267" y="7263"/>
                  <a:pt x="7332" y="7064"/>
                  <a:pt x="7710" y="6318"/>
                </a:cubicBezTo>
                <a:cubicBezTo>
                  <a:pt x="8058" y="5631"/>
                  <a:pt x="7690" y="4726"/>
                  <a:pt x="7014" y="4358"/>
                </a:cubicBezTo>
                <a:cubicBezTo>
                  <a:pt x="6337" y="3980"/>
                  <a:pt x="5472" y="4099"/>
                  <a:pt x="4825" y="4497"/>
                </a:cubicBezTo>
                <a:cubicBezTo>
                  <a:pt x="4467" y="4726"/>
                  <a:pt x="4149" y="5024"/>
                  <a:pt x="3959" y="5402"/>
                </a:cubicBezTo>
                <a:cubicBezTo>
                  <a:pt x="3412" y="6437"/>
                  <a:pt x="3850" y="7691"/>
                  <a:pt x="4089" y="8835"/>
                </a:cubicBezTo>
                <a:cubicBezTo>
                  <a:pt x="4357" y="10118"/>
                  <a:pt x="4377" y="11461"/>
                  <a:pt x="4129" y="12744"/>
                </a:cubicBezTo>
                <a:cubicBezTo>
                  <a:pt x="4029" y="13291"/>
                  <a:pt x="3860" y="13858"/>
                  <a:pt x="3442" y="14226"/>
                </a:cubicBezTo>
                <a:cubicBezTo>
                  <a:pt x="3184" y="14445"/>
                  <a:pt x="2845" y="14575"/>
                  <a:pt x="2507" y="14644"/>
                </a:cubicBezTo>
                <a:cubicBezTo>
                  <a:pt x="1443" y="14833"/>
                  <a:pt x="159" y="14187"/>
                  <a:pt x="80" y="13122"/>
                </a:cubicBezTo>
                <a:cubicBezTo>
                  <a:pt x="0" y="12038"/>
                  <a:pt x="1234" y="11202"/>
                  <a:pt x="2298" y="11371"/>
                </a:cubicBezTo>
                <a:cubicBezTo>
                  <a:pt x="3373" y="11530"/>
                  <a:pt x="4208" y="12386"/>
                  <a:pt x="4755" y="13321"/>
                </a:cubicBezTo>
                <a:cubicBezTo>
                  <a:pt x="5302" y="14256"/>
                  <a:pt x="5641" y="15311"/>
                  <a:pt x="6198" y="16236"/>
                </a:cubicBezTo>
                <a:cubicBezTo>
                  <a:pt x="6755" y="17161"/>
                  <a:pt x="7630" y="17997"/>
                  <a:pt x="8705" y="1811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10"/>
          <p:cNvSpPr/>
          <p:nvPr/>
        </p:nvSpPr>
        <p:spPr>
          <a:xfrm flipH="1">
            <a:off x="7483036" y="3063121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0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wlby One SC"/>
              <a:buNone/>
              <a:defRPr sz="34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wlby One SC"/>
              <a:buNone/>
              <a:defRPr sz="2800" b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94" name="Google Shape;1494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Bineva/HeartyBea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0"/>
          <p:cNvGrpSpPr/>
          <p:nvPr/>
        </p:nvGrpSpPr>
        <p:grpSpPr>
          <a:xfrm>
            <a:off x="1070895" y="1551133"/>
            <a:ext cx="7002600" cy="2030582"/>
            <a:chOff x="1337074" y="1457188"/>
            <a:chExt cx="7002600" cy="2030582"/>
          </a:xfrm>
        </p:grpSpPr>
        <p:sp>
          <p:nvSpPr>
            <p:cNvPr id="1503" name="Google Shape;1503;p30"/>
            <p:cNvSpPr/>
            <p:nvPr/>
          </p:nvSpPr>
          <p:spPr>
            <a:xfrm>
              <a:off x="1337074" y="1742370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1337074" y="1457188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30"/>
          <p:cNvSpPr/>
          <p:nvPr/>
        </p:nvSpPr>
        <p:spPr>
          <a:xfrm>
            <a:off x="2445725" y="771850"/>
            <a:ext cx="42555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0"/>
          <p:cNvSpPr/>
          <p:nvPr/>
        </p:nvSpPr>
        <p:spPr>
          <a:xfrm>
            <a:off x="2889250" y="3916689"/>
            <a:ext cx="3368400" cy="84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7" name="Google Shape;1507;p30"/>
          <p:cNvGrpSpPr/>
          <p:nvPr/>
        </p:nvGrpSpPr>
        <p:grpSpPr>
          <a:xfrm rot="-4289601">
            <a:off x="316595" y="403316"/>
            <a:ext cx="1793128" cy="1729891"/>
            <a:chOff x="-1645450" y="733766"/>
            <a:chExt cx="834921" cy="805476"/>
          </a:xfrm>
        </p:grpSpPr>
        <p:sp>
          <p:nvSpPr>
            <p:cNvPr id="1508" name="Google Shape;1508;p30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0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0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5" name="Google Shape;1515;p30"/>
          <p:cNvSpPr txBox="1">
            <a:spLocks noGrp="1"/>
          </p:cNvSpPr>
          <p:nvPr>
            <p:ph type="ctrTitle"/>
          </p:nvPr>
        </p:nvSpPr>
        <p:spPr>
          <a:xfrm>
            <a:off x="2643329" y="1011928"/>
            <a:ext cx="38730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HeartyBeat</a:t>
            </a:r>
            <a:br>
              <a:rPr lang="es" dirty="0"/>
            </a:br>
            <a:endParaRPr lang="en-US"/>
          </a:p>
        </p:txBody>
      </p:sp>
      <p:sp>
        <p:nvSpPr>
          <p:cNvPr id="1516" name="Google Shape;1516;p30"/>
          <p:cNvSpPr txBox="1">
            <a:spLocks noGrp="1"/>
          </p:cNvSpPr>
          <p:nvPr>
            <p:ph type="subTitle" idx="1"/>
          </p:nvPr>
        </p:nvSpPr>
        <p:spPr>
          <a:xfrm>
            <a:off x="3158850" y="3915155"/>
            <a:ext cx="28263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400" err="1"/>
              <a:t>Made</a:t>
            </a:r>
            <a:r>
              <a:rPr lang="es" sz="1400" dirty="0"/>
              <a:t> </a:t>
            </a:r>
            <a:r>
              <a:rPr lang="es" sz="1400" err="1"/>
              <a:t>by</a:t>
            </a:r>
            <a:r>
              <a:rPr lang="es" sz="1400" dirty="0"/>
              <a:t>:</a:t>
            </a:r>
          </a:p>
          <a:p>
            <a:pPr marL="0" indent="0"/>
            <a:r>
              <a:rPr lang="es" sz="1400" dirty="0" err="1"/>
              <a:t>Gergana</a:t>
            </a:r>
            <a:r>
              <a:rPr lang="es" sz="1400" dirty="0"/>
              <a:t> </a:t>
            </a:r>
            <a:r>
              <a:rPr lang="es" sz="1400" dirty="0" err="1"/>
              <a:t>Bineva</a:t>
            </a:r>
            <a:r>
              <a:rPr lang="es" sz="1400" dirty="0"/>
              <a:t> and </a:t>
            </a:r>
            <a:r>
              <a:rPr lang="es" sz="1400" dirty="0" err="1"/>
              <a:t>Kristiana</a:t>
            </a:r>
            <a:r>
              <a:rPr lang="es" sz="1400" dirty="0"/>
              <a:t> </a:t>
            </a:r>
            <a:r>
              <a:rPr lang="es" sz="1400" dirty="0" err="1"/>
              <a:t>Stojkova</a:t>
            </a:r>
            <a:endParaRPr lang="es" sz="1400" dirty="0"/>
          </a:p>
        </p:txBody>
      </p:sp>
      <p:sp>
        <p:nvSpPr>
          <p:cNvPr id="1517" name="Google Shape;1517;p30"/>
          <p:cNvSpPr/>
          <p:nvPr/>
        </p:nvSpPr>
        <p:spPr>
          <a:xfrm>
            <a:off x="741942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0"/>
          <p:cNvSpPr/>
          <p:nvPr/>
        </p:nvSpPr>
        <p:spPr>
          <a:xfrm>
            <a:off x="1729788" y="3949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rgbClr val="CFE2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30"/>
          <p:cNvGrpSpPr/>
          <p:nvPr/>
        </p:nvGrpSpPr>
        <p:grpSpPr>
          <a:xfrm rot="-937322">
            <a:off x="6706379" y="2782157"/>
            <a:ext cx="1883740" cy="1978115"/>
            <a:chOff x="8540375" y="3022876"/>
            <a:chExt cx="1779279" cy="1868421"/>
          </a:xfrm>
        </p:grpSpPr>
        <p:sp>
          <p:nvSpPr>
            <p:cNvPr id="1520" name="Google Shape;1520;p30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0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0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0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0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0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0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0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0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0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0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0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0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0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0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0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0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0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0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0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0"/>
          <p:cNvGrpSpPr/>
          <p:nvPr/>
        </p:nvGrpSpPr>
        <p:grpSpPr>
          <a:xfrm>
            <a:off x="7874962" y="935837"/>
            <a:ext cx="580547" cy="528926"/>
            <a:chOff x="7953250" y="1084584"/>
            <a:chExt cx="580547" cy="528926"/>
          </a:xfrm>
        </p:grpSpPr>
        <p:sp>
          <p:nvSpPr>
            <p:cNvPr id="1562" name="Google Shape;1562;p30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rgbClr val="AFB2ED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rgbClr val="AFB2ED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logo with wings and heart&#10;&#10;Description automatically generated">
            <a:extLst>
              <a:ext uri="{FF2B5EF4-FFF2-40B4-BE49-F238E27FC236}">
                <a16:creationId xmlns:a16="http://schemas.microsoft.com/office/drawing/2014/main" id="{64B1FA79-23C9-FCC5-9F12-CE71E4319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48" r="-1422" b="22823"/>
          <a:stretch/>
        </p:blipFill>
        <p:spPr>
          <a:xfrm>
            <a:off x="2772718" y="1361583"/>
            <a:ext cx="3927739" cy="2222280"/>
          </a:xfrm>
          <a:prstGeom prst="rect">
            <a:avLst/>
          </a:prstGeom>
        </p:spPr>
      </p:pic>
      <p:grpSp>
        <p:nvGrpSpPr>
          <p:cNvPr id="11" name="Google Shape;1645;p34">
            <a:extLst>
              <a:ext uri="{FF2B5EF4-FFF2-40B4-BE49-F238E27FC236}">
                <a16:creationId xmlns:a16="http://schemas.microsoft.com/office/drawing/2014/main" id="{FD6A8D25-333F-14FE-0DC8-EC8E2CA4014B}"/>
              </a:ext>
            </a:extLst>
          </p:cNvPr>
          <p:cNvGrpSpPr/>
          <p:nvPr/>
        </p:nvGrpSpPr>
        <p:grpSpPr>
          <a:xfrm rot="-727465">
            <a:off x="724830" y="2999132"/>
            <a:ext cx="968845" cy="1691902"/>
            <a:chOff x="10740175" y="552419"/>
            <a:chExt cx="1095062" cy="1755969"/>
          </a:xfrm>
        </p:grpSpPr>
        <p:sp>
          <p:nvSpPr>
            <p:cNvPr id="4" name="Google Shape;1646;p34">
              <a:extLst>
                <a:ext uri="{FF2B5EF4-FFF2-40B4-BE49-F238E27FC236}">
                  <a16:creationId xmlns:a16="http://schemas.microsoft.com/office/drawing/2014/main" id="{80972D91-9764-3046-FD43-8A190746CA51}"/>
                </a:ext>
              </a:extLst>
            </p:cNvPr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47;p34">
              <a:extLst>
                <a:ext uri="{FF2B5EF4-FFF2-40B4-BE49-F238E27FC236}">
                  <a16:creationId xmlns:a16="http://schemas.microsoft.com/office/drawing/2014/main" id="{8E1EC53F-DEE6-C68E-35F2-14925CEC741E}"/>
                </a:ext>
              </a:extLst>
            </p:cNvPr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48;p34">
              <a:extLst>
                <a:ext uri="{FF2B5EF4-FFF2-40B4-BE49-F238E27FC236}">
                  <a16:creationId xmlns:a16="http://schemas.microsoft.com/office/drawing/2014/main" id="{D77C52EC-9140-A9EE-B344-C289AB8AED66}"/>
                </a:ext>
              </a:extLst>
            </p:cNvPr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9;p34">
              <a:extLst>
                <a:ext uri="{FF2B5EF4-FFF2-40B4-BE49-F238E27FC236}">
                  <a16:creationId xmlns:a16="http://schemas.microsoft.com/office/drawing/2014/main" id="{369C6B27-2C78-9342-0B43-969BBED67754}"/>
                </a:ext>
              </a:extLst>
            </p:cNvPr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0;p34">
              <a:extLst>
                <a:ext uri="{FF2B5EF4-FFF2-40B4-BE49-F238E27FC236}">
                  <a16:creationId xmlns:a16="http://schemas.microsoft.com/office/drawing/2014/main" id="{E63FCEC1-EBC3-FC74-2DE2-DEBF94BB9C81}"/>
                </a:ext>
              </a:extLst>
            </p:cNvPr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1;p34">
              <a:extLst>
                <a:ext uri="{FF2B5EF4-FFF2-40B4-BE49-F238E27FC236}">
                  <a16:creationId xmlns:a16="http://schemas.microsoft.com/office/drawing/2014/main" id="{DFF90B85-8697-40D6-9A93-F81BBA3B7E33}"/>
                </a:ext>
              </a:extLst>
            </p:cNvPr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2;p34">
              <a:extLst>
                <a:ext uri="{FF2B5EF4-FFF2-40B4-BE49-F238E27FC236}">
                  <a16:creationId xmlns:a16="http://schemas.microsoft.com/office/drawing/2014/main" id="{250D6764-D4A9-C9DA-1575-DEBB879639E5}"/>
                </a:ext>
              </a:extLst>
            </p:cNvPr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33"/>
          <p:cNvSpPr/>
          <p:nvPr/>
        </p:nvSpPr>
        <p:spPr>
          <a:xfrm>
            <a:off x="548015" y="1789489"/>
            <a:ext cx="3959700" cy="11985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33"/>
          <p:cNvSpPr/>
          <p:nvPr/>
        </p:nvSpPr>
        <p:spPr>
          <a:xfrm>
            <a:off x="4636890" y="1789489"/>
            <a:ext cx="3959700" cy="1198500"/>
          </a:xfrm>
          <a:prstGeom prst="roundRect">
            <a:avLst>
              <a:gd name="adj" fmla="val 11204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33"/>
          <p:cNvSpPr/>
          <p:nvPr/>
        </p:nvSpPr>
        <p:spPr>
          <a:xfrm>
            <a:off x="547667" y="3138228"/>
            <a:ext cx="3959700" cy="1198500"/>
          </a:xfrm>
          <a:prstGeom prst="roundRect">
            <a:avLst>
              <a:gd name="adj" fmla="val 14901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33"/>
          <p:cNvSpPr/>
          <p:nvPr/>
        </p:nvSpPr>
        <p:spPr>
          <a:xfrm>
            <a:off x="4636542" y="3138228"/>
            <a:ext cx="3959700" cy="1198500"/>
          </a:xfrm>
          <a:prstGeom prst="roundRect">
            <a:avLst>
              <a:gd name="adj" fmla="val 1276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7" name="Google Shape;1617;p33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618" name="Google Shape;1618;p33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0" name="Google Shape;1620;p33"/>
          <p:cNvSpPr txBox="1">
            <a:spLocks noGrp="1"/>
          </p:cNvSpPr>
          <p:nvPr>
            <p:ph type="ctrTitle"/>
          </p:nvPr>
        </p:nvSpPr>
        <p:spPr>
          <a:xfrm>
            <a:off x="2561800" y="445171"/>
            <a:ext cx="40203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Content:</a:t>
            </a:r>
            <a:endParaRPr lang="en-US" dirty="0"/>
          </a:p>
        </p:txBody>
      </p:sp>
      <p:sp>
        <p:nvSpPr>
          <p:cNvPr id="1621" name="Google Shape;1621;p33"/>
          <p:cNvSpPr txBox="1">
            <a:spLocks noGrp="1"/>
          </p:cNvSpPr>
          <p:nvPr>
            <p:ph type="ctrTitle" idx="2"/>
          </p:nvPr>
        </p:nvSpPr>
        <p:spPr>
          <a:xfrm>
            <a:off x="1923340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err="1"/>
              <a:t>Hearty</a:t>
            </a:r>
            <a:r>
              <a:rPr lang="es" dirty="0"/>
              <a:t>-beat</a:t>
            </a:r>
          </a:p>
        </p:txBody>
      </p:sp>
      <p:sp>
        <p:nvSpPr>
          <p:cNvPr id="1622" name="Google Shape;1622;p33"/>
          <p:cNvSpPr txBox="1">
            <a:spLocks noGrp="1"/>
          </p:cNvSpPr>
          <p:nvPr>
            <p:ph type="subTitle" idx="1"/>
          </p:nvPr>
        </p:nvSpPr>
        <p:spPr>
          <a:xfrm>
            <a:off x="1923340" y="2278196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 </a:t>
            </a:r>
            <a:r>
              <a:rPr lang="es" dirty="0" err="1"/>
              <a:t>project</a:t>
            </a:r>
            <a:r>
              <a:rPr lang="es" dirty="0"/>
              <a:t> </a:t>
            </a:r>
            <a:r>
              <a:rPr lang="es" dirty="0" err="1"/>
              <a:t>about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3" name="Google Shape;1623;p33"/>
          <p:cNvSpPr txBox="1">
            <a:spLocks noGrp="1"/>
          </p:cNvSpPr>
          <p:nvPr>
            <p:ph type="title" idx="3"/>
          </p:nvPr>
        </p:nvSpPr>
        <p:spPr>
          <a:xfrm>
            <a:off x="711075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624" name="Google Shape;1624;p33"/>
          <p:cNvSpPr txBox="1">
            <a:spLocks noGrp="1"/>
          </p:cNvSpPr>
          <p:nvPr>
            <p:ph type="ctrTitle" idx="4"/>
          </p:nvPr>
        </p:nvSpPr>
        <p:spPr>
          <a:xfrm>
            <a:off x="6012215" y="1923975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development</a:t>
            </a:r>
            <a:endParaRPr lang="en-US" dirty="0" err="1"/>
          </a:p>
        </p:txBody>
      </p:sp>
      <p:sp>
        <p:nvSpPr>
          <p:cNvPr id="1625" name="Google Shape;1625;p33"/>
          <p:cNvSpPr txBox="1">
            <a:spLocks noGrp="1"/>
          </p:cNvSpPr>
          <p:nvPr>
            <p:ph type="subTitle" idx="5"/>
          </p:nvPr>
        </p:nvSpPr>
        <p:spPr>
          <a:xfrm>
            <a:off x="5965243" y="2278196"/>
            <a:ext cx="2633991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 </a:t>
            </a:r>
            <a:r>
              <a:rPr lang="es" dirty="0" err="1"/>
              <a:t>were</a:t>
            </a:r>
            <a:r>
              <a:rPr lang="es" dirty="0"/>
              <a:t> </a:t>
            </a:r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stages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 </a:t>
            </a:r>
            <a:r>
              <a:rPr lang="es" dirty="0" err="1"/>
              <a:t>developing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</a:t>
            </a:r>
            <a:r>
              <a:rPr lang="es" dirty="0" err="1"/>
              <a:t>project</a:t>
            </a:r>
            <a:r>
              <a:rPr lang="es" dirty="0"/>
              <a:t>?</a:t>
            </a:r>
            <a:endParaRPr lang="en-US" dirty="0" err="1"/>
          </a:p>
        </p:txBody>
      </p:sp>
      <p:sp>
        <p:nvSpPr>
          <p:cNvPr id="1626" name="Google Shape;1626;p33"/>
          <p:cNvSpPr txBox="1">
            <a:spLocks noGrp="1"/>
          </p:cNvSpPr>
          <p:nvPr>
            <p:ph type="title" idx="6"/>
          </p:nvPr>
        </p:nvSpPr>
        <p:spPr>
          <a:xfrm>
            <a:off x="4799950" y="192397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27" name="Google Shape;1627;p33"/>
          <p:cNvSpPr txBox="1">
            <a:spLocks noGrp="1"/>
          </p:cNvSpPr>
          <p:nvPr>
            <p:ph type="ctrTitle" idx="7"/>
          </p:nvPr>
        </p:nvSpPr>
        <p:spPr>
          <a:xfrm>
            <a:off x="1922992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/>
              <a:t>Tools </a:t>
            </a:r>
            <a:r>
              <a:rPr lang="es" dirty="0" err="1"/>
              <a:t>used</a:t>
            </a:r>
          </a:p>
        </p:txBody>
      </p:sp>
      <p:sp>
        <p:nvSpPr>
          <p:cNvPr id="1628" name="Google Shape;1628;p33"/>
          <p:cNvSpPr txBox="1">
            <a:spLocks noGrp="1"/>
          </p:cNvSpPr>
          <p:nvPr>
            <p:ph type="subTitle" idx="8"/>
          </p:nvPr>
        </p:nvSpPr>
        <p:spPr>
          <a:xfrm>
            <a:off x="1922992" y="3626935"/>
            <a:ext cx="2720108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What</a:t>
            </a:r>
            <a:r>
              <a:rPr lang="es" dirty="0"/>
              <a:t> </a:t>
            </a:r>
            <a:r>
              <a:rPr lang="es" dirty="0" err="1"/>
              <a:t>tools</a:t>
            </a:r>
            <a:r>
              <a:rPr lang="es" dirty="0"/>
              <a:t> </a:t>
            </a:r>
            <a:r>
              <a:rPr lang="es" dirty="0" err="1"/>
              <a:t>we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</a:t>
            </a:r>
            <a:r>
              <a:rPr lang="es" dirty="0" err="1"/>
              <a:t>develop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</a:t>
            </a:r>
            <a:r>
              <a:rPr lang="es" dirty="0" err="1"/>
              <a:t>project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9" name="Google Shape;1629;p33"/>
          <p:cNvSpPr txBox="1">
            <a:spLocks noGrp="1"/>
          </p:cNvSpPr>
          <p:nvPr>
            <p:ph type="title" idx="9"/>
          </p:nvPr>
        </p:nvSpPr>
        <p:spPr>
          <a:xfrm>
            <a:off x="710725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630" name="Google Shape;1630;p33"/>
          <p:cNvSpPr txBox="1">
            <a:spLocks noGrp="1"/>
          </p:cNvSpPr>
          <p:nvPr>
            <p:ph type="ctrTitle" idx="13"/>
          </p:nvPr>
        </p:nvSpPr>
        <p:spPr>
          <a:xfrm>
            <a:off x="6011867" y="3272714"/>
            <a:ext cx="23913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dirty="0" err="1"/>
              <a:t>Our</a:t>
            </a:r>
            <a:r>
              <a:rPr lang="es" dirty="0"/>
              <a:t> app</a:t>
            </a:r>
            <a:endParaRPr lang="en-US" dirty="0"/>
          </a:p>
        </p:txBody>
      </p:sp>
      <p:sp>
        <p:nvSpPr>
          <p:cNvPr id="1631" name="Google Shape;1631;p33"/>
          <p:cNvSpPr txBox="1">
            <a:spLocks noGrp="1"/>
          </p:cNvSpPr>
          <p:nvPr>
            <p:ph type="subTitle" idx="14"/>
          </p:nvPr>
        </p:nvSpPr>
        <p:spPr>
          <a:xfrm>
            <a:off x="6011867" y="3626935"/>
            <a:ext cx="2391300" cy="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Let's</a:t>
            </a:r>
            <a:r>
              <a:rPr lang="es" dirty="0"/>
              <a:t> </a:t>
            </a:r>
            <a:r>
              <a:rPr lang="es" dirty="0" err="1"/>
              <a:t>go</a:t>
            </a:r>
            <a:r>
              <a:rPr lang="es" dirty="0"/>
              <a:t> </a:t>
            </a:r>
            <a:r>
              <a:rPr lang="es" dirty="0" err="1"/>
              <a:t>see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 app!!</a:t>
            </a:r>
            <a:endParaRPr lang="en-US" dirty="0"/>
          </a:p>
        </p:txBody>
      </p:sp>
      <p:sp>
        <p:nvSpPr>
          <p:cNvPr id="1632" name="Google Shape;1632;p33"/>
          <p:cNvSpPr txBox="1">
            <a:spLocks noGrp="1"/>
          </p:cNvSpPr>
          <p:nvPr>
            <p:ph type="title" idx="15"/>
          </p:nvPr>
        </p:nvSpPr>
        <p:spPr>
          <a:xfrm>
            <a:off x="4799600" y="3272725"/>
            <a:ext cx="11400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633" name="Google Shape;1633;p33"/>
          <p:cNvSpPr/>
          <p:nvPr/>
        </p:nvSpPr>
        <p:spPr>
          <a:xfrm>
            <a:off x="8214088" y="1020909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33"/>
          <p:cNvSpPr/>
          <p:nvPr/>
        </p:nvSpPr>
        <p:spPr>
          <a:xfrm>
            <a:off x="1056913" y="4041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34"/>
          <p:cNvSpPr/>
          <p:nvPr/>
        </p:nvSpPr>
        <p:spPr>
          <a:xfrm>
            <a:off x="1424749" y="2990668"/>
            <a:ext cx="6294900" cy="1366500"/>
          </a:xfrm>
          <a:prstGeom prst="roundRect">
            <a:avLst>
              <a:gd name="adj" fmla="val 16667"/>
            </a:avLst>
          </a:prstGeom>
          <a:solidFill>
            <a:srgbClr val="CFE2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0" name="Google Shape;1640;p34"/>
          <p:cNvGrpSpPr/>
          <p:nvPr/>
        </p:nvGrpSpPr>
        <p:grpSpPr>
          <a:xfrm>
            <a:off x="1070900" y="1349827"/>
            <a:ext cx="7002600" cy="1472398"/>
            <a:chOff x="1070900" y="1809477"/>
            <a:chExt cx="7002600" cy="1472398"/>
          </a:xfrm>
        </p:grpSpPr>
        <p:sp>
          <p:nvSpPr>
            <p:cNvPr id="1641" name="Google Shape;1641;p34"/>
            <p:cNvSpPr/>
            <p:nvPr/>
          </p:nvSpPr>
          <p:spPr>
            <a:xfrm>
              <a:off x="1070900" y="1961575"/>
              <a:ext cx="7002600" cy="13203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1070900" y="1809477"/>
              <a:ext cx="7002600" cy="1279500"/>
            </a:xfrm>
            <a:prstGeom prst="roundRect">
              <a:avLst>
                <a:gd name="adj" fmla="val 5131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3" name="Google Shape;1643;p34"/>
          <p:cNvSpPr txBox="1">
            <a:spLocks noGrp="1"/>
          </p:cNvSpPr>
          <p:nvPr>
            <p:ph type="title"/>
          </p:nvPr>
        </p:nvSpPr>
        <p:spPr>
          <a:xfrm>
            <a:off x="1086300" y="1602838"/>
            <a:ext cx="69714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OUR PROJECT</a:t>
            </a:r>
            <a:endParaRPr lang="en-US" dirty="0"/>
          </a:p>
        </p:txBody>
      </p:sp>
      <p:sp>
        <p:nvSpPr>
          <p:cNvPr id="1644" name="Google Shape;1644;p34"/>
          <p:cNvSpPr txBox="1">
            <a:spLocks noGrp="1"/>
          </p:cNvSpPr>
          <p:nvPr>
            <p:ph type="subTitle" idx="1"/>
          </p:nvPr>
        </p:nvSpPr>
        <p:spPr>
          <a:xfrm>
            <a:off x="1646521" y="3176113"/>
            <a:ext cx="5835300" cy="1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dirty="0" err="1"/>
              <a:t>Let's</a:t>
            </a:r>
            <a:r>
              <a:rPr lang="es" dirty="0"/>
              <a:t> </a:t>
            </a:r>
            <a:r>
              <a:rPr lang="es" dirty="0" err="1"/>
              <a:t>talk</a:t>
            </a:r>
            <a:r>
              <a:rPr lang="es" dirty="0"/>
              <a:t> </a:t>
            </a:r>
            <a:r>
              <a:rPr lang="es" dirty="0" err="1"/>
              <a:t>about</a:t>
            </a:r>
            <a:r>
              <a:rPr lang="es" dirty="0"/>
              <a:t> </a:t>
            </a:r>
            <a:r>
              <a:rPr lang="es" dirty="0" err="1"/>
              <a:t>our</a:t>
            </a:r>
            <a:r>
              <a:rPr lang="es" dirty="0"/>
              <a:t> </a:t>
            </a:r>
            <a:r>
              <a:rPr lang="es" dirty="0" err="1"/>
              <a:t>project</a:t>
            </a:r>
            <a:r>
              <a:rPr lang="es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s"/>
              <a:t>Arduino </a:t>
            </a:r>
            <a:r>
              <a:rPr lang="en-US"/>
              <a:t>Scheme</a:t>
            </a:r>
          </a:p>
          <a:p>
            <a:pPr marL="285750" indent="-285750">
              <a:buFont typeface="Calibri"/>
              <a:buChar char="-"/>
            </a:pPr>
            <a:r>
              <a:rPr lang="es" dirty="0" err="1"/>
              <a:t>WebApp</a:t>
            </a:r>
            <a:endParaRPr lang="es" dirty="0"/>
          </a:p>
        </p:txBody>
      </p:sp>
      <p:grpSp>
        <p:nvGrpSpPr>
          <p:cNvPr id="1645" name="Google Shape;1645;p34"/>
          <p:cNvGrpSpPr/>
          <p:nvPr/>
        </p:nvGrpSpPr>
        <p:grpSpPr>
          <a:xfrm rot="-727465" flipH="1">
            <a:off x="7307500" y="2751096"/>
            <a:ext cx="1152751" cy="1848476"/>
            <a:chOff x="10740175" y="552419"/>
            <a:chExt cx="1095062" cy="1755969"/>
          </a:xfrm>
        </p:grpSpPr>
        <p:sp>
          <p:nvSpPr>
            <p:cNvPr id="1646" name="Google Shape;1646;p34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3" name="Google Shape;1653;p34"/>
          <p:cNvSpPr/>
          <p:nvPr/>
        </p:nvSpPr>
        <p:spPr>
          <a:xfrm>
            <a:off x="417138" y="22067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4"/>
          <p:cNvSpPr/>
          <p:nvPr/>
        </p:nvSpPr>
        <p:spPr>
          <a:xfrm>
            <a:off x="5986950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4"/>
          <p:cNvGrpSpPr/>
          <p:nvPr/>
        </p:nvGrpSpPr>
        <p:grpSpPr>
          <a:xfrm>
            <a:off x="7913691" y="1020105"/>
            <a:ext cx="654284" cy="595448"/>
            <a:chOff x="6457425" y="-2097210"/>
            <a:chExt cx="841847" cy="766146"/>
          </a:xfrm>
        </p:grpSpPr>
        <p:sp>
          <p:nvSpPr>
            <p:cNvPr id="1656" name="Google Shape;1656;p34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solidFill>
              <a:srgbClr val="CFE2FF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34"/>
          <p:cNvSpPr/>
          <p:nvPr/>
        </p:nvSpPr>
        <p:spPr>
          <a:xfrm>
            <a:off x="1575450" y="1493965"/>
            <a:ext cx="5985964" cy="746587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b="1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OUR PROJECT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219373-FDF6-2CEF-2A38-F81C87673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95733"/>
              </p:ext>
            </p:extLst>
          </p:nvPr>
        </p:nvGraphicFramePr>
        <p:xfrm>
          <a:off x="876821" y="743732"/>
          <a:ext cx="7393849" cy="4101702"/>
        </p:xfrm>
        <a:graphic>
          <a:graphicData uri="http://schemas.openxmlformats.org/drawingml/2006/table">
            <a:tbl>
              <a:tblPr bandRow="1">
                <a:tableStyleId>{30CAF9E7-EF5D-49FB-9CFA-BBC229C99DB9}</a:tableStyleId>
              </a:tblPr>
              <a:tblGrid>
                <a:gridCol w="2289636">
                  <a:extLst>
                    <a:ext uri="{9D8B030D-6E8A-4147-A177-3AD203B41FA5}">
                      <a16:colId xmlns:a16="http://schemas.microsoft.com/office/drawing/2014/main" val="48462049"/>
                    </a:ext>
                  </a:extLst>
                </a:gridCol>
                <a:gridCol w="2948604">
                  <a:extLst>
                    <a:ext uri="{9D8B030D-6E8A-4147-A177-3AD203B41FA5}">
                      <a16:colId xmlns:a16="http://schemas.microsoft.com/office/drawing/2014/main" val="2930750130"/>
                    </a:ext>
                  </a:extLst>
                </a:gridCol>
                <a:gridCol w="2155609">
                  <a:extLst>
                    <a:ext uri="{9D8B030D-6E8A-4147-A177-3AD203B41FA5}">
                      <a16:colId xmlns:a16="http://schemas.microsoft.com/office/drawing/2014/main" val="1839412975"/>
                    </a:ext>
                  </a:extLst>
                </a:gridCol>
              </a:tblGrid>
              <a:tr h="596993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solidFill>
                          <a:srgbClr val="221F4A"/>
                        </a:solidFill>
                        <a:effectLst/>
                        <a:latin typeface="Bakbak One"/>
                      </a:endParaRPr>
                    </a:p>
                  </a:txBody>
                  <a:tcPr marL="91421" marR="91421" marT="68570" marB="685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Geri</a:t>
                      </a:r>
                    </a:p>
                  </a:txBody>
                  <a:tcPr marL="91421" marR="91421" marT="68570" marB="68570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Krisi</a:t>
                      </a:r>
                    </a:p>
                  </a:txBody>
                  <a:tcPr marL="91421" marR="91421" marT="68570" marB="68570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02595"/>
                  </a:ext>
                </a:extLst>
              </a:tr>
              <a:tr h="1015936">
                <a:tc>
                  <a:txBody>
                    <a:bodyPr/>
                    <a:lstStyle/>
                    <a:p>
                      <a:pPr fontAlgn="base"/>
                      <a:r>
                        <a:rPr lang="en-US" sz="2600" dirty="0">
                          <a:solidFill>
                            <a:srgbClr val="221F4A"/>
                          </a:solidFill>
                          <a:effectLst/>
                          <a:latin typeface="Bowlby One SC"/>
                        </a:rPr>
                        <a:t>DESIGN</a:t>
                      </a:r>
                      <a:endParaRPr lang="en-US" dirty="0">
                        <a:effectLst/>
                        <a:latin typeface="Bowlby One SC"/>
                      </a:endParaRP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Logo and uploaded the logos for the README.md. Created the WebApp layout design.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Drew the resources for the WebApp.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3447"/>
                  </a:ext>
                </a:extLst>
              </a:tr>
              <a:tr h="607468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CODE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the WebApp.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Wrote the code for the Arduino.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84182"/>
                  </a:ext>
                </a:extLst>
              </a:tr>
              <a:tr h="628415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ARDUINO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Made design for the Arduino.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Connected the Arduino system.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36095"/>
                  </a:ext>
                </a:extLst>
              </a:tr>
              <a:tr h="1005463">
                <a:tc>
                  <a:txBody>
                    <a:bodyPr/>
                    <a:lstStyle/>
                    <a:p>
                      <a:pPr fontAlgn="base"/>
                      <a:r>
                        <a:rPr lang="en-US" sz="2600" b="0" i="0" u="none" strike="noStrike" cap="none" dirty="0">
                          <a:solidFill>
                            <a:srgbClr val="221F4A"/>
                          </a:solidFill>
                          <a:effectLst/>
                          <a:latin typeface="Bowlby One SC"/>
                          <a:cs typeface="Arial"/>
                          <a:sym typeface="Arial"/>
                        </a:rPr>
                        <a:t>PRESENTATION</a:t>
                      </a:r>
                    </a:p>
                  </a:txBody>
                  <a:tcPr marL="91421" marR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 Documentation and Charts. Created a Wiki page.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solidFill>
                            <a:srgbClr val="221F4A"/>
                          </a:solidFill>
                          <a:effectLst/>
                          <a:latin typeface="Anek Gujarati"/>
                        </a:rPr>
                        <a:t>Created Presentation and README.md</a:t>
                      </a:r>
                      <a:endParaRPr lang="en-US" sz="1600">
                        <a:effectLst/>
                      </a:endParaRPr>
                    </a:p>
                  </a:txBody>
                  <a:tcPr marL="91421" marR="91421" marT="91421" marB="91421" anchor="ctr">
                    <a:lnL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82" cap="flat" cmpd="sng" algn="ctr">
                      <a:solidFill>
                        <a:srgbClr val="4F1B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8988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4168BCC-77FA-F657-BF3A-36B77A8DA206}"/>
              </a:ext>
            </a:extLst>
          </p:cNvPr>
          <p:cNvSpPr>
            <a:spLocks noGrp="1"/>
          </p:cNvSpPr>
          <p:nvPr/>
        </p:nvSpPr>
        <p:spPr>
          <a:xfrm>
            <a:off x="1929168" y="-1065"/>
            <a:ext cx="5285613" cy="85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3000" b="0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owlby One SC"/>
              <a:buNone/>
              <a:defRPr sz="5200" b="1" i="0" u="none" strike="noStrike" cap="none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r>
              <a:rPr lang="en-US" dirty="0"/>
              <a:t>Stages of development</a:t>
            </a:r>
          </a:p>
        </p:txBody>
      </p:sp>
    </p:spTree>
    <p:extLst>
      <p:ext uri="{BB962C8B-B14F-4D97-AF65-F5344CB8AC3E}">
        <p14:creationId xmlns:p14="http://schemas.microsoft.com/office/powerpoint/2010/main" val="315646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6" name="Google Shape;1916;p39"/>
          <p:cNvGrpSpPr/>
          <p:nvPr/>
        </p:nvGrpSpPr>
        <p:grpSpPr>
          <a:xfrm>
            <a:off x="1918839" y="358524"/>
            <a:ext cx="5306936" cy="1198496"/>
            <a:chOff x="1979225" y="358525"/>
            <a:chExt cx="5186100" cy="1198496"/>
          </a:xfrm>
        </p:grpSpPr>
        <p:sp>
          <p:nvSpPr>
            <p:cNvPr id="1917" name="Google Shape;1917;p39"/>
            <p:cNvSpPr/>
            <p:nvPr/>
          </p:nvSpPr>
          <p:spPr>
            <a:xfrm>
              <a:off x="1979225" y="507321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9"/>
            <p:cNvSpPr/>
            <p:nvPr/>
          </p:nvSpPr>
          <p:spPr>
            <a:xfrm>
              <a:off x="1979225" y="358525"/>
              <a:ext cx="5186100" cy="10497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9" name="Google Shape;1919;p39"/>
          <p:cNvSpPr/>
          <p:nvPr/>
        </p:nvSpPr>
        <p:spPr>
          <a:xfrm>
            <a:off x="3391950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9"/>
          <p:cNvSpPr/>
          <p:nvPr/>
        </p:nvSpPr>
        <p:spPr>
          <a:xfrm>
            <a:off x="5893828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9"/>
          <p:cNvSpPr/>
          <p:nvPr/>
        </p:nvSpPr>
        <p:spPr>
          <a:xfrm>
            <a:off x="890072" y="164506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9"/>
          <p:cNvSpPr/>
          <p:nvPr/>
        </p:nvSpPr>
        <p:spPr>
          <a:xfrm>
            <a:off x="3391950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9"/>
          <p:cNvSpPr/>
          <p:nvPr/>
        </p:nvSpPr>
        <p:spPr>
          <a:xfrm>
            <a:off x="5893828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9"/>
          <p:cNvSpPr/>
          <p:nvPr/>
        </p:nvSpPr>
        <p:spPr>
          <a:xfrm>
            <a:off x="890072" y="3104110"/>
            <a:ext cx="2360100" cy="1372800"/>
          </a:xfrm>
          <a:prstGeom prst="roundRect">
            <a:avLst>
              <a:gd name="adj" fmla="val 11803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9"/>
          <p:cNvSpPr txBox="1">
            <a:spLocks noGrp="1"/>
          </p:cNvSpPr>
          <p:nvPr>
            <p:ph type="ctrTitle"/>
          </p:nvPr>
        </p:nvSpPr>
        <p:spPr>
          <a:xfrm>
            <a:off x="3012150" y="445175"/>
            <a:ext cx="31197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/>
              <a:t>Tools </a:t>
            </a:r>
            <a:r>
              <a:rPr lang="es" dirty="0" err="1"/>
              <a:t>used</a:t>
            </a:r>
            <a:r>
              <a:rPr lang="es" dirty="0"/>
              <a:t>:</a:t>
            </a:r>
            <a:endParaRPr lang="en-US" dirty="0"/>
          </a:p>
        </p:txBody>
      </p:sp>
      <p:sp>
        <p:nvSpPr>
          <p:cNvPr id="1928" name="Google Shape;1928;p39"/>
          <p:cNvSpPr txBox="1">
            <a:spLocks noGrp="1"/>
          </p:cNvSpPr>
          <p:nvPr>
            <p:ph type="ctrTitle" idx="3"/>
          </p:nvPr>
        </p:nvSpPr>
        <p:spPr>
          <a:xfrm>
            <a:off x="3308265" y="3107955"/>
            <a:ext cx="2550957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Documentation</a:t>
            </a:r>
            <a:endParaRPr lang="es" sz="1800" dirty="0"/>
          </a:p>
        </p:txBody>
      </p:sp>
      <p:sp>
        <p:nvSpPr>
          <p:cNvPr id="1930" name="Google Shape;1930;p39"/>
          <p:cNvSpPr txBox="1">
            <a:spLocks noGrp="1"/>
          </p:cNvSpPr>
          <p:nvPr>
            <p:ph type="ctrTitle" idx="5"/>
          </p:nvPr>
        </p:nvSpPr>
        <p:spPr>
          <a:xfrm>
            <a:off x="6146779" y="3107954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schemes</a:t>
            </a:r>
            <a:endParaRPr sz="1800" dirty="0" err="1"/>
          </a:p>
        </p:txBody>
      </p:sp>
      <p:sp>
        <p:nvSpPr>
          <p:cNvPr id="1932" name="Google Shape;1932;p39"/>
          <p:cNvSpPr txBox="1">
            <a:spLocks noGrp="1"/>
          </p:cNvSpPr>
          <p:nvPr>
            <p:ph type="ctrTitle" idx="7"/>
          </p:nvPr>
        </p:nvSpPr>
        <p:spPr>
          <a:xfrm>
            <a:off x="1127365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IDE</a:t>
            </a:r>
            <a:endParaRPr lang="en-US" sz="1800" dirty="0"/>
          </a:p>
        </p:txBody>
      </p:sp>
      <p:sp>
        <p:nvSpPr>
          <p:cNvPr id="1934" name="Google Shape;1934;p39"/>
          <p:cNvSpPr txBox="1">
            <a:spLocks noGrp="1"/>
          </p:cNvSpPr>
          <p:nvPr>
            <p:ph type="ctrTitle" idx="9"/>
          </p:nvPr>
        </p:nvSpPr>
        <p:spPr>
          <a:xfrm>
            <a:off x="3292608" y="1759725"/>
            <a:ext cx="2566614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" sz="1800" err="1"/>
              <a:t>Language</a:t>
            </a:r>
            <a:r>
              <a:rPr lang="es" sz="1800" dirty="0"/>
              <a:t> </a:t>
            </a:r>
            <a:r>
              <a:rPr lang="es" sz="1800" err="1"/>
              <a:t>tools</a:t>
            </a:r>
            <a:endParaRPr lang="en-US" sz="1800" err="1"/>
          </a:p>
        </p:txBody>
      </p:sp>
      <p:sp>
        <p:nvSpPr>
          <p:cNvPr id="1936" name="Google Shape;1936;p39"/>
          <p:cNvSpPr txBox="1">
            <a:spLocks noGrp="1"/>
          </p:cNvSpPr>
          <p:nvPr>
            <p:ph type="ctrTitle" idx="14"/>
          </p:nvPr>
        </p:nvSpPr>
        <p:spPr>
          <a:xfrm>
            <a:off x="6201581" y="1759725"/>
            <a:ext cx="1963800" cy="4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 err="1"/>
              <a:t>Design</a:t>
            </a:r>
            <a:endParaRPr sz="1800" dirty="0" err="1"/>
          </a:p>
        </p:txBody>
      </p:sp>
      <p:pic>
        <p:nvPicPr>
          <p:cNvPr id="4" name="Picture 3" descr="A purple ribbon in a shape of a infinity&#10;&#10;Description automatically generated">
            <a:extLst>
              <a:ext uri="{FF2B5EF4-FFF2-40B4-BE49-F238E27FC236}">
                <a16:creationId xmlns:a16="http://schemas.microsoft.com/office/drawing/2014/main" id="{86320269-3492-5D97-B24A-9891F214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965" y="2195186"/>
            <a:ext cx="627870" cy="612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60627-B092-0D12-D668-CA64B593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215" y="2226500"/>
            <a:ext cx="565241" cy="549577"/>
          </a:xfrm>
          <a:prstGeom prst="rect">
            <a:avLst/>
          </a:prstGeom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5DAE43A7-2FF0-1615-18EA-4E4A9B963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720" y="2299633"/>
            <a:ext cx="449374" cy="486950"/>
          </a:xfrm>
          <a:prstGeom prst="rect">
            <a:avLst/>
          </a:prstGeom>
        </p:spPr>
      </p:pic>
      <p:pic>
        <p:nvPicPr>
          <p:cNvPr id="9" name="Picture 8" descr="A logo of a website&#10;&#10;Description automatically generated">
            <a:extLst>
              <a:ext uri="{FF2B5EF4-FFF2-40B4-BE49-F238E27FC236}">
                <a16:creationId xmlns:a16="http://schemas.microsoft.com/office/drawing/2014/main" id="{6FF62AB6-A263-5FD7-AF4F-E533401A90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0623" y="2207406"/>
            <a:ext cx="533925" cy="58089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B5A5E57-C841-D481-1EFC-DC06816B7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797" y="2310897"/>
            <a:ext cx="439977" cy="463464"/>
          </a:xfrm>
          <a:prstGeom prst="rect">
            <a:avLst/>
          </a:prstGeom>
        </p:spPr>
      </p:pic>
      <p:pic>
        <p:nvPicPr>
          <p:cNvPr id="11" name="Picture 10" descr="A yellow and black logo&#10;&#10;Description automatically generated">
            <a:extLst>
              <a:ext uri="{FF2B5EF4-FFF2-40B4-BE49-F238E27FC236}">
                <a16:creationId xmlns:a16="http://schemas.microsoft.com/office/drawing/2014/main" id="{C13A2CB9-F033-C5DE-F80B-C90C39EFE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0136" y="2281304"/>
            <a:ext cx="479123" cy="47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C2D593-00AE-8438-7691-420CC101C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766" y="2203012"/>
            <a:ext cx="468572" cy="667013"/>
          </a:xfrm>
          <a:prstGeom prst="rect">
            <a:avLst/>
          </a:prstGeom>
        </p:spPr>
      </p:pic>
      <p:pic>
        <p:nvPicPr>
          <p:cNvPr id="15" name="Picture 14" descr="A paint brush and a rainbow circle&#10;&#10;Description automatically generated">
            <a:extLst>
              <a:ext uri="{FF2B5EF4-FFF2-40B4-BE49-F238E27FC236}">
                <a16:creationId xmlns:a16="http://schemas.microsoft.com/office/drawing/2014/main" id="{A125DC4F-D6C7-E2A5-F9FE-8BD2535048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8656" y="2140384"/>
            <a:ext cx="807929" cy="768786"/>
          </a:xfrm>
          <a:prstGeom prst="rect">
            <a:avLst/>
          </a:prstGeom>
        </p:spPr>
      </p:pic>
      <p:pic>
        <p:nvPicPr>
          <p:cNvPr id="18" name="Picture 17" descr="A blue circle with white symbol and plus sign&#10;&#10;Description automatically generated">
            <a:extLst>
              <a:ext uri="{FF2B5EF4-FFF2-40B4-BE49-F238E27FC236}">
                <a16:creationId xmlns:a16="http://schemas.microsoft.com/office/drawing/2014/main" id="{2BCF81E2-3701-070A-C750-D942F5FD06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2171" y="3706136"/>
            <a:ext cx="601970" cy="573067"/>
          </a:xfrm>
          <a:prstGeom prst="rect">
            <a:avLst/>
          </a:prstGeom>
        </p:spPr>
      </p:pic>
      <p:pic>
        <p:nvPicPr>
          <p:cNvPr id="19" name="Picture 18" descr="A blue hexagon with white circle and white text&#10;&#10;Description automatically generated">
            <a:extLst>
              <a:ext uri="{FF2B5EF4-FFF2-40B4-BE49-F238E27FC236}">
                <a16:creationId xmlns:a16="http://schemas.microsoft.com/office/drawing/2014/main" id="{BC308150-658D-12AF-2E74-C985C7BBE6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7604" y="3682652"/>
            <a:ext cx="584806" cy="690497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FD5353B7-F663-6255-3D4F-21AB9AB54903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088222" y="3107954"/>
            <a:ext cx="1963800" cy="471600"/>
          </a:xfrm>
        </p:spPr>
        <p:txBody>
          <a:bodyPr/>
          <a:lstStyle/>
          <a:p>
            <a:r>
              <a:rPr lang="en-US" sz="1800" err="1"/>
              <a:t>arduino</a:t>
            </a:r>
            <a:endParaRPr lang="en-US" sz="1800"/>
          </a:p>
        </p:txBody>
      </p:sp>
      <p:pic>
        <p:nvPicPr>
          <p:cNvPr id="29" name="Picture 28" descr="Powerpoint Microsoft - Безплатни векторни графики в Pixabay - Pixabay">
            <a:extLst>
              <a:ext uri="{FF2B5EF4-FFF2-40B4-BE49-F238E27FC236}">
                <a16:creationId xmlns:a16="http://schemas.microsoft.com/office/drawing/2014/main" id="{1D06AD91-D70C-E7C5-3B07-E7E1938E03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30081" y="3679581"/>
            <a:ext cx="624470" cy="593049"/>
          </a:xfrm>
          <a:prstGeom prst="rect">
            <a:avLst/>
          </a:prstGeom>
        </p:spPr>
      </p:pic>
      <p:pic>
        <p:nvPicPr>
          <p:cNvPr id="30" name="Picture 29" descr="Download Microsoft Word, Ms Word, Ms Word Icon. Royalty-Free Vector Graphic  - Pixabay">
            <a:extLst>
              <a:ext uri="{FF2B5EF4-FFF2-40B4-BE49-F238E27FC236}">
                <a16:creationId xmlns:a16="http://schemas.microsoft.com/office/drawing/2014/main" id="{8707B003-60A5-AD65-C56B-BF22C62865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8540" y="3684440"/>
            <a:ext cx="603562" cy="5972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84423E-C0DD-B75D-599A-9F72CCB49D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57639" y="3586510"/>
            <a:ext cx="744345" cy="695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2157;p43"/>
          <p:cNvGrpSpPr/>
          <p:nvPr/>
        </p:nvGrpSpPr>
        <p:grpSpPr>
          <a:xfrm>
            <a:off x="1024350" y="1714725"/>
            <a:ext cx="7127259" cy="2348814"/>
            <a:chOff x="1070896" y="1177289"/>
            <a:chExt cx="7002612" cy="2529687"/>
          </a:xfrm>
        </p:grpSpPr>
        <p:sp>
          <p:nvSpPr>
            <p:cNvPr id="2158" name="Google Shape;2158;p43"/>
            <p:cNvSpPr/>
            <p:nvPr/>
          </p:nvSpPr>
          <p:spPr>
            <a:xfrm>
              <a:off x="1070896" y="1961576"/>
              <a:ext cx="7002600" cy="17454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1070909" y="1177289"/>
              <a:ext cx="7002600" cy="2377800"/>
            </a:xfrm>
            <a:prstGeom prst="roundRect">
              <a:avLst>
                <a:gd name="adj" fmla="val 5131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43"/>
          <p:cNvSpPr txBox="1">
            <a:spLocks noGrp="1"/>
          </p:cNvSpPr>
          <p:nvPr>
            <p:ph type="title"/>
          </p:nvPr>
        </p:nvSpPr>
        <p:spPr>
          <a:xfrm>
            <a:off x="-682314" y="1712905"/>
            <a:ext cx="10540441" cy="2976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>
                <a:hlinkClick r:id="rId3"/>
              </a:rPr>
              <a:t>Go to project!</a:t>
            </a:r>
            <a:br>
              <a:rPr lang="es" dirty="0"/>
            </a:br>
            <a:endParaRPr lang="en-US"/>
          </a:p>
        </p:txBody>
      </p:sp>
      <p:sp>
        <p:nvSpPr>
          <p:cNvPr id="2161" name="Google Shape;2161;p43"/>
          <p:cNvSpPr/>
          <p:nvPr/>
        </p:nvSpPr>
        <p:spPr>
          <a:xfrm>
            <a:off x="1319254" y="2389557"/>
            <a:ext cx="6596450" cy="655735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algn="ctr"/>
            <a:r>
              <a:rPr lang="en-US" sz="2000" b="1" u="sng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project!</a:t>
            </a:r>
            <a:endParaRPr lang="en-US" sz="2000" u="sng">
              <a:solidFill>
                <a:schemeClr val="accent2"/>
              </a:solidFill>
            </a:endParaRPr>
          </a:p>
        </p:txBody>
      </p:sp>
      <p:grpSp>
        <p:nvGrpSpPr>
          <p:cNvPr id="2162" name="Google Shape;2162;p43"/>
          <p:cNvGrpSpPr/>
          <p:nvPr/>
        </p:nvGrpSpPr>
        <p:grpSpPr>
          <a:xfrm rot="-151246">
            <a:off x="448951" y="2919271"/>
            <a:ext cx="1152792" cy="1848542"/>
            <a:chOff x="10740175" y="552419"/>
            <a:chExt cx="1095062" cy="1755969"/>
          </a:xfrm>
        </p:grpSpPr>
        <p:sp>
          <p:nvSpPr>
            <p:cNvPr id="2163" name="Google Shape;2163;p43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3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17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3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0" name="Google Shape;2170;p43"/>
          <p:cNvSpPr/>
          <p:nvPr/>
        </p:nvSpPr>
        <p:spPr>
          <a:xfrm flipH="1">
            <a:off x="8254136" y="2264396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3"/>
          <p:cNvSpPr/>
          <p:nvPr/>
        </p:nvSpPr>
        <p:spPr>
          <a:xfrm flipH="1">
            <a:off x="2667129" y="343808"/>
            <a:ext cx="410471" cy="382169"/>
          </a:xfrm>
          <a:custGeom>
            <a:avLst/>
            <a:gdLst/>
            <a:ahLst/>
            <a:cxnLst/>
            <a:rect l="l" t="t" r="r" b="b"/>
            <a:pathLst>
              <a:path w="4786" h="4456" extrusionOk="0">
                <a:moveTo>
                  <a:pt x="2392" y="1"/>
                </a:moveTo>
                <a:cubicBezTo>
                  <a:pt x="2316" y="1"/>
                  <a:pt x="2239" y="41"/>
                  <a:pt x="2199" y="120"/>
                </a:cubicBezTo>
                <a:lnTo>
                  <a:pt x="1642" y="1244"/>
                </a:lnTo>
                <a:cubicBezTo>
                  <a:pt x="1612" y="1314"/>
                  <a:pt x="1553" y="1354"/>
                  <a:pt x="1483" y="1364"/>
                </a:cubicBezTo>
                <a:lnTo>
                  <a:pt x="239" y="1543"/>
                </a:lnTo>
                <a:cubicBezTo>
                  <a:pt x="70" y="1573"/>
                  <a:pt x="1" y="1781"/>
                  <a:pt x="130" y="1911"/>
                </a:cubicBezTo>
                <a:lnTo>
                  <a:pt x="1025" y="2786"/>
                </a:lnTo>
                <a:cubicBezTo>
                  <a:pt x="1075" y="2836"/>
                  <a:pt x="1095" y="2906"/>
                  <a:pt x="1085" y="2975"/>
                </a:cubicBezTo>
                <a:lnTo>
                  <a:pt x="876" y="4209"/>
                </a:lnTo>
                <a:cubicBezTo>
                  <a:pt x="853" y="4341"/>
                  <a:pt x="958" y="4456"/>
                  <a:pt x="1081" y="4456"/>
                </a:cubicBezTo>
                <a:cubicBezTo>
                  <a:pt x="1115" y="4456"/>
                  <a:pt x="1150" y="4447"/>
                  <a:pt x="1185" y="4428"/>
                </a:cubicBezTo>
                <a:lnTo>
                  <a:pt x="2289" y="3851"/>
                </a:lnTo>
                <a:cubicBezTo>
                  <a:pt x="2324" y="3831"/>
                  <a:pt x="2358" y="3821"/>
                  <a:pt x="2392" y="3821"/>
                </a:cubicBezTo>
                <a:cubicBezTo>
                  <a:pt x="2426" y="3821"/>
                  <a:pt x="2458" y="3831"/>
                  <a:pt x="2488" y="3851"/>
                </a:cubicBezTo>
                <a:lnTo>
                  <a:pt x="3602" y="4428"/>
                </a:lnTo>
                <a:cubicBezTo>
                  <a:pt x="3636" y="4447"/>
                  <a:pt x="3672" y="4456"/>
                  <a:pt x="3706" y="4456"/>
                </a:cubicBezTo>
                <a:cubicBezTo>
                  <a:pt x="3829" y="4456"/>
                  <a:pt x="3934" y="4341"/>
                  <a:pt x="3910" y="4209"/>
                </a:cubicBezTo>
                <a:lnTo>
                  <a:pt x="3691" y="2975"/>
                </a:lnTo>
                <a:cubicBezTo>
                  <a:pt x="3682" y="2906"/>
                  <a:pt x="3711" y="2836"/>
                  <a:pt x="3761" y="2786"/>
                </a:cubicBezTo>
                <a:lnTo>
                  <a:pt x="4656" y="1911"/>
                </a:lnTo>
                <a:cubicBezTo>
                  <a:pt x="4786" y="1781"/>
                  <a:pt x="4716" y="1573"/>
                  <a:pt x="4537" y="1543"/>
                </a:cubicBezTo>
                <a:lnTo>
                  <a:pt x="3294" y="1364"/>
                </a:lnTo>
                <a:cubicBezTo>
                  <a:pt x="3224" y="1354"/>
                  <a:pt x="3164" y="1314"/>
                  <a:pt x="3134" y="1244"/>
                </a:cubicBezTo>
                <a:lnTo>
                  <a:pt x="2577" y="120"/>
                </a:lnTo>
                <a:cubicBezTo>
                  <a:pt x="2542" y="41"/>
                  <a:pt x="2468" y="1"/>
                  <a:pt x="239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2" name="Google Shape;2172;p43"/>
          <p:cNvGrpSpPr/>
          <p:nvPr/>
        </p:nvGrpSpPr>
        <p:grpSpPr>
          <a:xfrm flipH="1">
            <a:off x="496575" y="863805"/>
            <a:ext cx="654284" cy="595448"/>
            <a:chOff x="6457425" y="-2097210"/>
            <a:chExt cx="841847" cy="766146"/>
          </a:xfrm>
        </p:grpSpPr>
        <p:sp>
          <p:nvSpPr>
            <p:cNvPr id="2173" name="Google Shape;2173;p43"/>
            <p:cNvSpPr/>
            <p:nvPr/>
          </p:nvSpPr>
          <p:spPr>
            <a:xfrm>
              <a:off x="6457425" y="-2097210"/>
              <a:ext cx="840870" cy="766146"/>
            </a:xfrm>
            <a:custGeom>
              <a:avLst/>
              <a:gdLst/>
              <a:ahLst/>
              <a:cxnLst/>
              <a:rect l="l" t="t" r="r" b="b"/>
              <a:pathLst>
                <a:path w="8586" h="7823" extrusionOk="0">
                  <a:moveTo>
                    <a:pt x="4294" y="1"/>
                  </a:moveTo>
                  <a:cubicBezTo>
                    <a:pt x="3293" y="1"/>
                    <a:pt x="2294" y="384"/>
                    <a:pt x="1533" y="1150"/>
                  </a:cubicBezTo>
                  <a:cubicBezTo>
                    <a:pt x="1" y="2672"/>
                    <a:pt x="1" y="5149"/>
                    <a:pt x="1533" y="6681"/>
                  </a:cubicBezTo>
                  <a:cubicBezTo>
                    <a:pt x="2294" y="7442"/>
                    <a:pt x="3293" y="7822"/>
                    <a:pt x="4294" y="7822"/>
                  </a:cubicBezTo>
                  <a:cubicBezTo>
                    <a:pt x="5295" y="7822"/>
                    <a:pt x="6298" y="7442"/>
                    <a:pt x="7064" y="6681"/>
                  </a:cubicBezTo>
                  <a:cubicBezTo>
                    <a:pt x="8586" y="5149"/>
                    <a:pt x="8586" y="2672"/>
                    <a:pt x="7064" y="1150"/>
                  </a:cubicBezTo>
                  <a:cubicBezTo>
                    <a:pt x="6298" y="384"/>
                    <a:pt x="5295" y="1"/>
                    <a:pt x="4294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6788640" y="-1673938"/>
              <a:ext cx="176479" cy="72276"/>
            </a:xfrm>
            <a:custGeom>
              <a:avLst/>
              <a:gdLst/>
              <a:ahLst/>
              <a:cxnLst/>
              <a:rect l="l" t="t" r="r" b="b"/>
              <a:pathLst>
                <a:path w="1802" h="738" fill="none" extrusionOk="0">
                  <a:moveTo>
                    <a:pt x="1" y="1"/>
                  </a:moveTo>
                  <a:cubicBezTo>
                    <a:pt x="1" y="1"/>
                    <a:pt x="1035" y="737"/>
                    <a:pt x="1801" y="1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6498362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4" y="0"/>
                  </a:moveTo>
                  <a:cubicBezTo>
                    <a:pt x="1971" y="0"/>
                    <a:pt x="1735" y="95"/>
                    <a:pt x="156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3" y="173"/>
                    <a:pt x="229" y="437"/>
                  </a:cubicBezTo>
                  <a:cubicBezTo>
                    <a:pt x="0" y="785"/>
                    <a:pt x="70" y="1253"/>
                    <a:pt x="368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2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6984509" y="-1979689"/>
              <a:ext cx="314763" cy="258842"/>
            </a:xfrm>
            <a:custGeom>
              <a:avLst/>
              <a:gdLst/>
              <a:ahLst/>
              <a:cxnLst/>
              <a:rect l="l" t="t" r="r" b="b"/>
              <a:pathLst>
                <a:path w="3214" h="2643" extrusionOk="0">
                  <a:moveTo>
                    <a:pt x="2205" y="0"/>
                  </a:moveTo>
                  <a:cubicBezTo>
                    <a:pt x="1972" y="0"/>
                    <a:pt x="1739" y="95"/>
                    <a:pt x="1572" y="268"/>
                  </a:cubicBezTo>
                  <a:lnTo>
                    <a:pt x="1562" y="278"/>
                  </a:lnTo>
                  <a:cubicBezTo>
                    <a:pt x="1394" y="118"/>
                    <a:pt x="1178" y="39"/>
                    <a:pt x="963" y="39"/>
                  </a:cubicBezTo>
                  <a:cubicBezTo>
                    <a:pt x="683" y="39"/>
                    <a:pt x="404" y="173"/>
                    <a:pt x="229" y="437"/>
                  </a:cubicBezTo>
                  <a:cubicBezTo>
                    <a:pt x="0" y="785"/>
                    <a:pt x="70" y="1253"/>
                    <a:pt x="369" y="1551"/>
                  </a:cubicBezTo>
                  <a:lnTo>
                    <a:pt x="1393" y="2576"/>
                  </a:lnTo>
                  <a:cubicBezTo>
                    <a:pt x="1438" y="2621"/>
                    <a:pt x="1498" y="2643"/>
                    <a:pt x="1557" y="2643"/>
                  </a:cubicBezTo>
                  <a:cubicBezTo>
                    <a:pt x="1617" y="2643"/>
                    <a:pt x="1677" y="2621"/>
                    <a:pt x="1721" y="2576"/>
                  </a:cubicBezTo>
                  <a:lnTo>
                    <a:pt x="2806" y="1491"/>
                  </a:lnTo>
                  <a:cubicBezTo>
                    <a:pt x="3214" y="1084"/>
                    <a:pt x="3134" y="387"/>
                    <a:pt x="2577" y="89"/>
                  </a:cubicBezTo>
                  <a:cubicBezTo>
                    <a:pt x="2460" y="29"/>
                    <a:pt x="2333" y="0"/>
                    <a:pt x="2205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55"/>
          <p:cNvSpPr/>
          <p:nvPr/>
        </p:nvSpPr>
        <p:spPr>
          <a:xfrm rot="-976251">
            <a:off x="7825645" y="821501"/>
            <a:ext cx="696840" cy="1061546"/>
          </a:xfrm>
          <a:custGeom>
            <a:avLst/>
            <a:gdLst/>
            <a:ahLst/>
            <a:cxnLst/>
            <a:rect l="l" t="t" r="r" b="b"/>
            <a:pathLst>
              <a:path w="8686" h="13232" fill="none" extrusionOk="0">
                <a:moveTo>
                  <a:pt x="6407" y="13231"/>
                </a:moveTo>
                <a:cubicBezTo>
                  <a:pt x="5462" y="12356"/>
                  <a:pt x="4756" y="11172"/>
                  <a:pt x="4646" y="9889"/>
                </a:cubicBezTo>
                <a:cubicBezTo>
                  <a:pt x="4547" y="8606"/>
                  <a:pt x="5124" y="7233"/>
                  <a:pt x="6238" y="6596"/>
                </a:cubicBezTo>
                <a:cubicBezTo>
                  <a:pt x="6835" y="6248"/>
                  <a:pt x="7641" y="6148"/>
                  <a:pt x="8168" y="6596"/>
                </a:cubicBezTo>
                <a:cubicBezTo>
                  <a:pt x="8685" y="7034"/>
                  <a:pt x="8546" y="8098"/>
                  <a:pt x="7870" y="8198"/>
                </a:cubicBezTo>
                <a:cubicBezTo>
                  <a:pt x="7651" y="8228"/>
                  <a:pt x="7422" y="8158"/>
                  <a:pt x="7213" y="8088"/>
                </a:cubicBezTo>
                <a:cubicBezTo>
                  <a:pt x="6656" y="7909"/>
                  <a:pt x="6079" y="7710"/>
                  <a:pt x="5681" y="7272"/>
                </a:cubicBezTo>
                <a:cubicBezTo>
                  <a:pt x="5203" y="6745"/>
                  <a:pt x="5094" y="5969"/>
                  <a:pt x="5134" y="5263"/>
                </a:cubicBezTo>
                <a:cubicBezTo>
                  <a:pt x="5164" y="4547"/>
                  <a:pt x="5303" y="3830"/>
                  <a:pt x="5213" y="3114"/>
                </a:cubicBezTo>
                <a:cubicBezTo>
                  <a:pt x="5074" y="1980"/>
                  <a:pt x="4308" y="936"/>
                  <a:pt x="3264" y="468"/>
                </a:cubicBezTo>
                <a:cubicBezTo>
                  <a:pt x="2219" y="0"/>
                  <a:pt x="936" y="120"/>
                  <a:pt x="1" y="776"/>
                </a:cubicBezTo>
              </a:path>
            </a:pathLst>
          </a:custGeom>
          <a:noFill/>
          <a:ln w="28575" cap="rnd" cmpd="sng">
            <a:solidFill>
              <a:schemeClr val="dk1"/>
            </a:solidFill>
            <a:prstDash val="solid"/>
            <a:miter lim="99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8" name="Google Shape;2598;p55"/>
          <p:cNvGrpSpPr/>
          <p:nvPr/>
        </p:nvGrpSpPr>
        <p:grpSpPr>
          <a:xfrm>
            <a:off x="2295455" y="1294461"/>
            <a:ext cx="4553091" cy="1244700"/>
            <a:chOff x="1070900" y="2462198"/>
            <a:chExt cx="7002600" cy="1244700"/>
          </a:xfrm>
        </p:grpSpPr>
        <p:sp>
          <p:nvSpPr>
            <p:cNvPr id="2599" name="Google Shape;2599;p55"/>
            <p:cNvSpPr/>
            <p:nvPr/>
          </p:nvSpPr>
          <p:spPr>
            <a:xfrm>
              <a:off x="1070900" y="2462198"/>
              <a:ext cx="7002600" cy="1244700"/>
            </a:xfrm>
            <a:prstGeom prst="roundRect">
              <a:avLst>
                <a:gd name="adj" fmla="val 15127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1070900" y="2462201"/>
              <a:ext cx="7002600" cy="1092600"/>
            </a:xfrm>
            <a:prstGeom prst="roundRect">
              <a:avLst>
                <a:gd name="adj" fmla="val 17233"/>
              </a:avLst>
            </a:prstGeom>
            <a:solidFill>
              <a:srgbClr val="CFE2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1" name="Google Shape;2601;p55"/>
          <p:cNvSpPr txBox="1"/>
          <p:nvPr/>
        </p:nvSpPr>
        <p:spPr>
          <a:xfrm>
            <a:off x="2834550" y="4314025"/>
            <a:ext cx="34749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Conserva esta diapositiva para atribuirnos</a:t>
            </a:r>
            <a:endParaRPr sz="1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602" name="Google Shape;2602;p55"/>
          <p:cNvSpPr txBox="1">
            <a:spLocks noGrp="1"/>
          </p:cNvSpPr>
          <p:nvPr>
            <p:ph type="ctrTitle"/>
          </p:nvPr>
        </p:nvSpPr>
        <p:spPr>
          <a:xfrm>
            <a:off x="2497500" y="1487289"/>
            <a:ext cx="4149000" cy="8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" dirty="0" err="1"/>
              <a:t>THanks</a:t>
            </a:r>
          </a:p>
        </p:txBody>
      </p:sp>
      <p:grpSp>
        <p:nvGrpSpPr>
          <p:cNvPr id="2604" name="Google Shape;2604;p55"/>
          <p:cNvGrpSpPr/>
          <p:nvPr/>
        </p:nvGrpSpPr>
        <p:grpSpPr>
          <a:xfrm rot="4289601" flipH="1">
            <a:off x="7130408" y="1364778"/>
            <a:ext cx="1793128" cy="1729891"/>
            <a:chOff x="-1645450" y="733766"/>
            <a:chExt cx="834921" cy="805476"/>
          </a:xfrm>
        </p:grpSpPr>
        <p:sp>
          <p:nvSpPr>
            <p:cNvPr id="2605" name="Google Shape;2605;p55"/>
            <p:cNvSpPr/>
            <p:nvPr/>
          </p:nvSpPr>
          <p:spPr>
            <a:xfrm>
              <a:off x="-1566320" y="1296525"/>
              <a:ext cx="178944" cy="175331"/>
            </a:xfrm>
            <a:custGeom>
              <a:avLst/>
              <a:gdLst/>
              <a:ahLst/>
              <a:cxnLst/>
              <a:rect l="l" t="t" r="r" b="b"/>
              <a:pathLst>
                <a:path w="1981" h="1941" extrusionOk="0">
                  <a:moveTo>
                    <a:pt x="642" y="0"/>
                  </a:moveTo>
                  <a:cubicBezTo>
                    <a:pt x="590" y="0"/>
                    <a:pt x="538" y="20"/>
                    <a:pt x="498" y="60"/>
                  </a:cubicBezTo>
                  <a:lnTo>
                    <a:pt x="80" y="478"/>
                  </a:lnTo>
                  <a:cubicBezTo>
                    <a:pt x="0" y="557"/>
                    <a:pt x="0" y="687"/>
                    <a:pt x="80" y="766"/>
                  </a:cubicBezTo>
                  <a:lnTo>
                    <a:pt x="1194" y="1880"/>
                  </a:lnTo>
                  <a:cubicBezTo>
                    <a:pt x="1234" y="1920"/>
                    <a:pt x="1286" y="1940"/>
                    <a:pt x="1338" y="1940"/>
                  </a:cubicBezTo>
                  <a:cubicBezTo>
                    <a:pt x="1391" y="1940"/>
                    <a:pt x="1443" y="1920"/>
                    <a:pt x="1483" y="1880"/>
                  </a:cubicBezTo>
                  <a:lnTo>
                    <a:pt x="1900" y="1463"/>
                  </a:lnTo>
                  <a:cubicBezTo>
                    <a:pt x="1980" y="1383"/>
                    <a:pt x="1980" y="1254"/>
                    <a:pt x="1900" y="1174"/>
                  </a:cubicBezTo>
                  <a:lnTo>
                    <a:pt x="786" y="60"/>
                  </a:lnTo>
                  <a:cubicBezTo>
                    <a:pt x="746" y="20"/>
                    <a:pt x="694" y="0"/>
                    <a:pt x="642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-1566320" y="1294719"/>
              <a:ext cx="178944" cy="178853"/>
            </a:xfrm>
            <a:custGeom>
              <a:avLst/>
              <a:gdLst/>
              <a:ahLst/>
              <a:cxnLst/>
              <a:rect l="l" t="t" r="r" b="b"/>
              <a:pathLst>
                <a:path w="1981" h="1980" fill="none" extrusionOk="0">
                  <a:moveTo>
                    <a:pt x="1194" y="1900"/>
                  </a:moveTo>
                  <a:lnTo>
                    <a:pt x="80" y="786"/>
                  </a:lnTo>
                  <a:cubicBezTo>
                    <a:pt x="0" y="707"/>
                    <a:pt x="0" y="577"/>
                    <a:pt x="80" y="498"/>
                  </a:cubicBezTo>
                  <a:lnTo>
                    <a:pt x="498" y="80"/>
                  </a:lnTo>
                  <a:cubicBezTo>
                    <a:pt x="577" y="0"/>
                    <a:pt x="707" y="0"/>
                    <a:pt x="786" y="80"/>
                  </a:cubicBezTo>
                  <a:lnTo>
                    <a:pt x="1900" y="1194"/>
                  </a:lnTo>
                  <a:cubicBezTo>
                    <a:pt x="1980" y="1274"/>
                    <a:pt x="1980" y="1403"/>
                    <a:pt x="1900" y="1483"/>
                  </a:cubicBezTo>
                  <a:lnTo>
                    <a:pt x="1483" y="1900"/>
                  </a:lnTo>
                  <a:cubicBezTo>
                    <a:pt x="1403" y="1980"/>
                    <a:pt x="1274" y="1980"/>
                    <a:pt x="1194" y="190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5"/>
            <p:cNvSpPr/>
            <p:nvPr/>
          </p:nvSpPr>
          <p:spPr>
            <a:xfrm>
              <a:off x="-1529466" y="733766"/>
              <a:ext cx="718936" cy="699425"/>
            </a:xfrm>
            <a:custGeom>
              <a:avLst/>
              <a:gdLst/>
              <a:ahLst/>
              <a:cxnLst/>
              <a:rect l="l" t="t" r="r" b="b"/>
              <a:pathLst>
                <a:path w="7959" h="7743" extrusionOk="0">
                  <a:moveTo>
                    <a:pt x="6193" y="0"/>
                  </a:moveTo>
                  <a:cubicBezTo>
                    <a:pt x="5780" y="0"/>
                    <a:pt x="5367" y="157"/>
                    <a:pt x="5054" y="470"/>
                  </a:cubicBezTo>
                  <a:lnTo>
                    <a:pt x="239" y="5295"/>
                  </a:lnTo>
                  <a:cubicBezTo>
                    <a:pt x="0" y="5524"/>
                    <a:pt x="0" y="5912"/>
                    <a:pt x="239" y="6141"/>
                  </a:cubicBezTo>
                  <a:lnTo>
                    <a:pt x="1652" y="7563"/>
                  </a:lnTo>
                  <a:cubicBezTo>
                    <a:pt x="1771" y="7683"/>
                    <a:pt x="1925" y="7742"/>
                    <a:pt x="2079" y="7742"/>
                  </a:cubicBezTo>
                  <a:cubicBezTo>
                    <a:pt x="2234" y="7742"/>
                    <a:pt x="2388" y="7683"/>
                    <a:pt x="2507" y="7563"/>
                  </a:cubicBezTo>
                  <a:lnTo>
                    <a:pt x="7332" y="2738"/>
                  </a:lnTo>
                  <a:cubicBezTo>
                    <a:pt x="7959" y="2112"/>
                    <a:pt x="7959" y="1097"/>
                    <a:pt x="7332" y="470"/>
                  </a:cubicBezTo>
                  <a:cubicBezTo>
                    <a:pt x="7019" y="157"/>
                    <a:pt x="6606" y="0"/>
                    <a:pt x="6193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5"/>
            <p:cNvSpPr/>
            <p:nvPr/>
          </p:nvSpPr>
          <p:spPr>
            <a:xfrm>
              <a:off x="-1182596" y="773963"/>
              <a:ext cx="321755" cy="313716"/>
            </a:xfrm>
            <a:custGeom>
              <a:avLst/>
              <a:gdLst/>
              <a:ahLst/>
              <a:cxnLst/>
              <a:rect l="l" t="t" r="r" b="b"/>
              <a:pathLst>
                <a:path w="3562" h="3473" extrusionOk="0">
                  <a:moveTo>
                    <a:pt x="508" y="0"/>
                  </a:moveTo>
                  <a:cubicBezTo>
                    <a:pt x="388" y="0"/>
                    <a:pt x="269" y="45"/>
                    <a:pt x="179" y="135"/>
                  </a:cubicBezTo>
                  <a:cubicBezTo>
                    <a:pt x="0" y="314"/>
                    <a:pt x="0" y="612"/>
                    <a:pt x="179" y="791"/>
                  </a:cubicBezTo>
                  <a:lnTo>
                    <a:pt x="2726" y="3338"/>
                  </a:lnTo>
                  <a:cubicBezTo>
                    <a:pt x="2816" y="3428"/>
                    <a:pt x="2935" y="3472"/>
                    <a:pt x="3054" y="3472"/>
                  </a:cubicBezTo>
                  <a:cubicBezTo>
                    <a:pt x="3174" y="3472"/>
                    <a:pt x="3293" y="3428"/>
                    <a:pt x="3383" y="3338"/>
                  </a:cubicBezTo>
                  <a:cubicBezTo>
                    <a:pt x="3562" y="3159"/>
                    <a:pt x="3562" y="2860"/>
                    <a:pt x="3383" y="2681"/>
                  </a:cubicBezTo>
                  <a:lnTo>
                    <a:pt x="836" y="135"/>
                  </a:lnTo>
                  <a:cubicBezTo>
                    <a:pt x="746" y="45"/>
                    <a:pt x="627" y="0"/>
                    <a:pt x="508" y="0"/>
                  </a:cubicBez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5"/>
            <p:cNvSpPr/>
            <p:nvPr/>
          </p:nvSpPr>
          <p:spPr>
            <a:xfrm>
              <a:off x="-1383943" y="934390"/>
              <a:ext cx="369450" cy="365114"/>
            </a:xfrm>
            <a:custGeom>
              <a:avLst/>
              <a:gdLst/>
              <a:ahLst/>
              <a:cxnLst/>
              <a:rect l="l" t="t" r="r" b="b"/>
              <a:pathLst>
                <a:path w="4090" h="4042" extrusionOk="0">
                  <a:moveTo>
                    <a:pt x="3393" y="0"/>
                  </a:moveTo>
                  <a:lnTo>
                    <a:pt x="190" y="3203"/>
                  </a:lnTo>
                  <a:cubicBezTo>
                    <a:pt x="1" y="3392"/>
                    <a:pt x="1" y="3701"/>
                    <a:pt x="190" y="3900"/>
                  </a:cubicBezTo>
                  <a:cubicBezTo>
                    <a:pt x="284" y="3994"/>
                    <a:pt x="409" y="4042"/>
                    <a:pt x="534" y="4042"/>
                  </a:cubicBezTo>
                  <a:cubicBezTo>
                    <a:pt x="660" y="4042"/>
                    <a:pt x="787" y="3994"/>
                    <a:pt x="886" y="3900"/>
                  </a:cubicBezTo>
                  <a:lnTo>
                    <a:pt x="4089" y="69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D6BDF7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5"/>
            <p:cNvSpPr/>
            <p:nvPr/>
          </p:nvSpPr>
          <p:spPr>
            <a:xfrm>
              <a:off x="-989379" y="770892"/>
              <a:ext cx="135766" cy="119145"/>
            </a:xfrm>
            <a:custGeom>
              <a:avLst/>
              <a:gdLst/>
              <a:ahLst/>
              <a:cxnLst/>
              <a:rect l="l" t="t" r="r" b="b"/>
              <a:pathLst>
                <a:path w="1503" h="1319" extrusionOk="0">
                  <a:moveTo>
                    <a:pt x="434" y="0"/>
                  </a:moveTo>
                  <a:cubicBezTo>
                    <a:pt x="335" y="0"/>
                    <a:pt x="249" y="29"/>
                    <a:pt x="189" y="89"/>
                  </a:cubicBezTo>
                  <a:cubicBezTo>
                    <a:pt x="0" y="278"/>
                    <a:pt x="100" y="686"/>
                    <a:pt x="418" y="994"/>
                  </a:cubicBezTo>
                  <a:cubicBezTo>
                    <a:pt x="621" y="1204"/>
                    <a:pt x="867" y="1319"/>
                    <a:pt x="1065" y="1319"/>
                  </a:cubicBezTo>
                  <a:cubicBezTo>
                    <a:pt x="1168" y="1319"/>
                    <a:pt x="1259" y="1288"/>
                    <a:pt x="1323" y="1223"/>
                  </a:cubicBezTo>
                  <a:cubicBezTo>
                    <a:pt x="1502" y="1044"/>
                    <a:pt x="1403" y="636"/>
                    <a:pt x="1084" y="318"/>
                  </a:cubicBezTo>
                  <a:cubicBezTo>
                    <a:pt x="879" y="113"/>
                    <a:pt x="631" y="0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5"/>
            <p:cNvSpPr/>
            <p:nvPr/>
          </p:nvSpPr>
          <p:spPr>
            <a:xfrm>
              <a:off x="-1645450" y="1361202"/>
              <a:ext cx="182557" cy="178040"/>
            </a:xfrm>
            <a:custGeom>
              <a:avLst/>
              <a:gdLst/>
              <a:ahLst/>
              <a:cxnLst/>
              <a:rect l="l" t="t" r="r" b="b"/>
              <a:pathLst>
                <a:path w="2021" h="1971" extrusionOk="0">
                  <a:moveTo>
                    <a:pt x="906" y="0"/>
                  </a:moveTo>
                  <a:lnTo>
                    <a:pt x="71" y="1642"/>
                  </a:lnTo>
                  <a:cubicBezTo>
                    <a:pt x="1" y="1712"/>
                    <a:pt x="1" y="1841"/>
                    <a:pt x="71" y="1911"/>
                  </a:cubicBezTo>
                  <a:cubicBezTo>
                    <a:pt x="110" y="1950"/>
                    <a:pt x="160" y="1970"/>
                    <a:pt x="209" y="1970"/>
                  </a:cubicBezTo>
                  <a:cubicBezTo>
                    <a:pt x="257" y="1970"/>
                    <a:pt x="304" y="1950"/>
                    <a:pt x="339" y="1911"/>
                  </a:cubicBezTo>
                  <a:lnTo>
                    <a:pt x="2020" y="123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2" name="Google Shape;2612;p55"/>
          <p:cNvSpPr/>
          <p:nvPr/>
        </p:nvSpPr>
        <p:spPr>
          <a:xfrm flipH="1">
            <a:off x="2070505" y="346634"/>
            <a:ext cx="457626" cy="376530"/>
          </a:xfrm>
          <a:custGeom>
            <a:avLst/>
            <a:gdLst/>
            <a:ahLst/>
            <a:cxnLst/>
            <a:rect l="l" t="t" r="r" b="b"/>
            <a:pathLst>
              <a:path w="5801" h="4773" extrusionOk="0">
                <a:moveTo>
                  <a:pt x="3977" y="1"/>
                </a:moveTo>
                <a:cubicBezTo>
                  <a:pt x="3560" y="1"/>
                  <a:pt x="3142" y="174"/>
                  <a:pt x="2836" y="487"/>
                </a:cubicBezTo>
                <a:lnTo>
                  <a:pt x="2816" y="497"/>
                </a:lnTo>
                <a:cubicBezTo>
                  <a:pt x="2514" y="212"/>
                  <a:pt x="2127" y="69"/>
                  <a:pt x="1740" y="69"/>
                </a:cubicBezTo>
                <a:cubicBezTo>
                  <a:pt x="1237" y="69"/>
                  <a:pt x="734" y="311"/>
                  <a:pt x="419" y="795"/>
                </a:cubicBezTo>
                <a:cubicBezTo>
                  <a:pt x="1" y="1422"/>
                  <a:pt x="140" y="2258"/>
                  <a:pt x="667" y="2795"/>
                </a:cubicBezTo>
                <a:lnTo>
                  <a:pt x="2528" y="4645"/>
                </a:lnTo>
                <a:cubicBezTo>
                  <a:pt x="2607" y="4730"/>
                  <a:pt x="2712" y="4772"/>
                  <a:pt x="2816" y="4772"/>
                </a:cubicBezTo>
                <a:cubicBezTo>
                  <a:pt x="2920" y="4772"/>
                  <a:pt x="3025" y="4730"/>
                  <a:pt x="3105" y="4645"/>
                </a:cubicBezTo>
                <a:lnTo>
                  <a:pt x="5074" y="2686"/>
                </a:lnTo>
                <a:cubicBezTo>
                  <a:pt x="5800" y="1959"/>
                  <a:pt x="5661" y="696"/>
                  <a:pt x="4656" y="169"/>
                </a:cubicBezTo>
                <a:cubicBezTo>
                  <a:pt x="4443" y="55"/>
                  <a:pt x="4210" y="1"/>
                  <a:pt x="3977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3" name="Google Shape;2613;p55"/>
          <p:cNvGrpSpPr/>
          <p:nvPr/>
        </p:nvGrpSpPr>
        <p:grpSpPr>
          <a:xfrm rot="1922147" flipH="1">
            <a:off x="621578" y="1809076"/>
            <a:ext cx="1883769" cy="1978146"/>
            <a:chOff x="8540375" y="3022876"/>
            <a:chExt cx="1779279" cy="1868421"/>
          </a:xfrm>
        </p:grpSpPr>
        <p:sp>
          <p:nvSpPr>
            <p:cNvPr id="2614" name="Google Shape;2614;p55"/>
            <p:cNvSpPr/>
            <p:nvPr/>
          </p:nvSpPr>
          <p:spPr>
            <a:xfrm>
              <a:off x="9697404" y="3022876"/>
              <a:ext cx="622250" cy="1066773"/>
            </a:xfrm>
            <a:custGeom>
              <a:avLst/>
              <a:gdLst/>
              <a:ahLst/>
              <a:cxnLst/>
              <a:rect l="l" t="t" r="r" b="b"/>
              <a:pathLst>
                <a:path w="10556" h="18097" fill="none" extrusionOk="0">
                  <a:moveTo>
                    <a:pt x="139" y="18096"/>
                  </a:moveTo>
                  <a:cubicBezTo>
                    <a:pt x="0" y="16803"/>
                    <a:pt x="139" y="15480"/>
                    <a:pt x="547" y="14236"/>
                  </a:cubicBezTo>
                  <a:cubicBezTo>
                    <a:pt x="816" y="13411"/>
                    <a:pt x="1214" y="12595"/>
                    <a:pt x="1880" y="12028"/>
                  </a:cubicBezTo>
                  <a:cubicBezTo>
                    <a:pt x="2537" y="11451"/>
                    <a:pt x="3502" y="11172"/>
                    <a:pt x="4308" y="11501"/>
                  </a:cubicBezTo>
                  <a:cubicBezTo>
                    <a:pt x="5123" y="11819"/>
                    <a:pt x="5651" y="12824"/>
                    <a:pt x="5293" y="13620"/>
                  </a:cubicBezTo>
                  <a:cubicBezTo>
                    <a:pt x="4934" y="14415"/>
                    <a:pt x="3631" y="14604"/>
                    <a:pt x="3174" y="13868"/>
                  </a:cubicBezTo>
                  <a:cubicBezTo>
                    <a:pt x="2905" y="13450"/>
                    <a:pt x="2955" y="12913"/>
                    <a:pt x="3074" y="12436"/>
                  </a:cubicBezTo>
                  <a:cubicBezTo>
                    <a:pt x="3333" y="11371"/>
                    <a:pt x="3850" y="10386"/>
                    <a:pt x="4566" y="9571"/>
                  </a:cubicBezTo>
                  <a:cubicBezTo>
                    <a:pt x="5342" y="8705"/>
                    <a:pt x="6327" y="8049"/>
                    <a:pt x="7262" y="7372"/>
                  </a:cubicBezTo>
                  <a:cubicBezTo>
                    <a:pt x="8207" y="6686"/>
                    <a:pt x="9132" y="5940"/>
                    <a:pt x="9739" y="4945"/>
                  </a:cubicBezTo>
                  <a:cubicBezTo>
                    <a:pt x="10336" y="3950"/>
                    <a:pt x="10555" y="2657"/>
                    <a:pt x="10028" y="1622"/>
                  </a:cubicBezTo>
                  <a:cubicBezTo>
                    <a:pt x="9501" y="588"/>
                    <a:pt x="8098" y="1"/>
                    <a:pt x="7093" y="58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5"/>
            <p:cNvSpPr/>
            <p:nvPr/>
          </p:nvSpPr>
          <p:spPr>
            <a:xfrm>
              <a:off x="8540375" y="4178740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18"/>
                    <a:pt x="0" y="1144"/>
                  </a:cubicBezTo>
                  <a:lnTo>
                    <a:pt x="0" y="10943"/>
                  </a:lnTo>
                  <a:cubicBezTo>
                    <a:pt x="0" y="1158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80"/>
                    <a:pt x="29208" y="10943"/>
                  </a:cubicBezTo>
                  <a:lnTo>
                    <a:pt x="29208" y="1144"/>
                  </a:lnTo>
                  <a:cubicBezTo>
                    <a:pt x="29208" y="51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1144" y="0"/>
                  </a:moveTo>
                  <a:cubicBezTo>
                    <a:pt x="508" y="0"/>
                    <a:pt x="0" y="508"/>
                    <a:pt x="0" y="1144"/>
                  </a:cubicBez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5"/>
            <p:cNvSpPr/>
            <p:nvPr/>
          </p:nvSpPr>
          <p:spPr>
            <a:xfrm>
              <a:off x="8540375" y="4075521"/>
              <a:ext cx="1721798" cy="712557"/>
            </a:xfrm>
            <a:custGeom>
              <a:avLst/>
              <a:gdLst/>
              <a:ahLst/>
              <a:cxnLst/>
              <a:rect l="l" t="t" r="r" b="b"/>
              <a:pathLst>
                <a:path w="29209" h="12088" extrusionOk="0">
                  <a:moveTo>
                    <a:pt x="24533" y="0"/>
                  </a:moveTo>
                  <a:lnTo>
                    <a:pt x="24533" y="6656"/>
                  </a:lnTo>
                  <a:cubicBezTo>
                    <a:pt x="24533" y="7282"/>
                    <a:pt x="24025" y="7800"/>
                    <a:pt x="23388" y="7800"/>
                  </a:cubicBezTo>
                  <a:lnTo>
                    <a:pt x="0" y="7800"/>
                  </a:lnTo>
                  <a:lnTo>
                    <a:pt x="0" y="10943"/>
                  </a:lnTo>
                  <a:cubicBezTo>
                    <a:pt x="0" y="11570"/>
                    <a:pt x="508" y="12087"/>
                    <a:pt x="1144" y="12087"/>
                  </a:cubicBezTo>
                  <a:lnTo>
                    <a:pt x="28064" y="12087"/>
                  </a:lnTo>
                  <a:cubicBezTo>
                    <a:pt x="28701" y="12087"/>
                    <a:pt x="29208" y="11570"/>
                    <a:pt x="29208" y="10943"/>
                  </a:cubicBezTo>
                  <a:lnTo>
                    <a:pt x="29208" y="1144"/>
                  </a:lnTo>
                  <a:cubicBezTo>
                    <a:pt x="29208" y="508"/>
                    <a:pt x="28701" y="0"/>
                    <a:pt x="28064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5"/>
            <p:cNvSpPr/>
            <p:nvPr/>
          </p:nvSpPr>
          <p:spPr>
            <a:xfrm>
              <a:off x="8688747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5"/>
            <p:cNvSpPr/>
            <p:nvPr/>
          </p:nvSpPr>
          <p:spPr>
            <a:xfrm>
              <a:off x="8688747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5"/>
            <p:cNvSpPr/>
            <p:nvPr/>
          </p:nvSpPr>
          <p:spPr>
            <a:xfrm>
              <a:off x="8907443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5"/>
            <p:cNvSpPr/>
            <p:nvPr/>
          </p:nvSpPr>
          <p:spPr>
            <a:xfrm>
              <a:off x="8907443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5"/>
            <p:cNvSpPr/>
            <p:nvPr/>
          </p:nvSpPr>
          <p:spPr>
            <a:xfrm>
              <a:off x="9125610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5"/>
            <p:cNvSpPr/>
            <p:nvPr/>
          </p:nvSpPr>
          <p:spPr>
            <a:xfrm>
              <a:off x="9125610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5"/>
            <p:cNvSpPr/>
            <p:nvPr/>
          </p:nvSpPr>
          <p:spPr>
            <a:xfrm>
              <a:off x="9343776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5"/>
            <p:cNvSpPr/>
            <p:nvPr/>
          </p:nvSpPr>
          <p:spPr>
            <a:xfrm>
              <a:off x="9343776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5"/>
            <p:cNvSpPr/>
            <p:nvPr/>
          </p:nvSpPr>
          <p:spPr>
            <a:xfrm>
              <a:off x="9561942" y="417874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5"/>
            <p:cNvSpPr/>
            <p:nvPr/>
          </p:nvSpPr>
          <p:spPr>
            <a:xfrm>
              <a:off x="9561942" y="413653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5"/>
            <p:cNvSpPr/>
            <p:nvPr/>
          </p:nvSpPr>
          <p:spPr>
            <a:xfrm>
              <a:off x="9780049" y="417874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5"/>
            <p:cNvSpPr/>
            <p:nvPr/>
          </p:nvSpPr>
          <p:spPr>
            <a:xfrm>
              <a:off x="9780049" y="413653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5"/>
            <p:cNvSpPr/>
            <p:nvPr/>
          </p:nvSpPr>
          <p:spPr>
            <a:xfrm>
              <a:off x="9998215" y="417874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5"/>
            <p:cNvSpPr/>
            <p:nvPr/>
          </p:nvSpPr>
          <p:spPr>
            <a:xfrm>
              <a:off x="9998215" y="413653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5"/>
            <p:cNvSpPr/>
            <p:nvPr/>
          </p:nvSpPr>
          <p:spPr>
            <a:xfrm>
              <a:off x="8688747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5"/>
            <p:cNvSpPr/>
            <p:nvPr/>
          </p:nvSpPr>
          <p:spPr>
            <a:xfrm>
              <a:off x="8688747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5"/>
            <p:cNvSpPr/>
            <p:nvPr/>
          </p:nvSpPr>
          <p:spPr>
            <a:xfrm>
              <a:off x="8907443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5"/>
            <p:cNvSpPr/>
            <p:nvPr/>
          </p:nvSpPr>
          <p:spPr>
            <a:xfrm>
              <a:off x="8907443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5"/>
            <p:cNvSpPr/>
            <p:nvPr/>
          </p:nvSpPr>
          <p:spPr>
            <a:xfrm>
              <a:off x="9125610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5"/>
            <p:cNvSpPr/>
            <p:nvPr/>
          </p:nvSpPr>
          <p:spPr>
            <a:xfrm>
              <a:off x="9125610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8" y="0"/>
                    <a:pt x="1" y="438"/>
                    <a:pt x="1" y="975"/>
                  </a:cubicBezTo>
                  <a:cubicBezTo>
                    <a:pt x="1" y="1512"/>
                    <a:pt x="438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5"/>
            <p:cNvSpPr/>
            <p:nvPr/>
          </p:nvSpPr>
          <p:spPr>
            <a:xfrm>
              <a:off x="9343776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5"/>
            <p:cNvSpPr/>
            <p:nvPr/>
          </p:nvSpPr>
          <p:spPr>
            <a:xfrm>
              <a:off x="9343776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5"/>
            <p:cNvSpPr/>
            <p:nvPr/>
          </p:nvSpPr>
          <p:spPr>
            <a:xfrm>
              <a:off x="9561942" y="4382820"/>
              <a:ext cx="114948" cy="115007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5"/>
            <p:cNvSpPr/>
            <p:nvPr/>
          </p:nvSpPr>
          <p:spPr>
            <a:xfrm>
              <a:off x="9561942" y="4340613"/>
              <a:ext cx="114948" cy="11494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97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75" y="1950"/>
                  </a:cubicBezTo>
                  <a:cubicBezTo>
                    <a:pt x="1512" y="1950"/>
                    <a:pt x="1950" y="1512"/>
                    <a:pt x="1950" y="975"/>
                  </a:cubicBezTo>
                  <a:cubicBezTo>
                    <a:pt x="1950" y="438"/>
                    <a:pt x="1512" y="0"/>
                    <a:pt x="97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5"/>
            <p:cNvSpPr/>
            <p:nvPr/>
          </p:nvSpPr>
          <p:spPr>
            <a:xfrm>
              <a:off x="9780049" y="438282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5"/>
            <p:cNvSpPr/>
            <p:nvPr/>
          </p:nvSpPr>
          <p:spPr>
            <a:xfrm>
              <a:off x="9780049" y="4340613"/>
              <a:ext cx="115007" cy="114948"/>
            </a:xfrm>
            <a:custGeom>
              <a:avLst/>
              <a:gdLst/>
              <a:ahLst/>
              <a:cxnLst/>
              <a:rect l="l" t="t" r="r" b="b"/>
              <a:pathLst>
                <a:path w="1951" h="1950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5"/>
            <p:cNvSpPr/>
            <p:nvPr/>
          </p:nvSpPr>
          <p:spPr>
            <a:xfrm>
              <a:off x="9998215" y="438282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5"/>
            <p:cNvSpPr/>
            <p:nvPr/>
          </p:nvSpPr>
          <p:spPr>
            <a:xfrm>
              <a:off x="9998215" y="4340613"/>
              <a:ext cx="115596" cy="114948"/>
            </a:xfrm>
            <a:custGeom>
              <a:avLst/>
              <a:gdLst/>
              <a:ahLst/>
              <a:cxnLst/>
              <a:rect l="l" t="t" r="r" b="b"/>
              <a:pathLst>
                <a:path w="1961" h="1950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5"/>
            <p:cNvSpPr/>
            <p:nvPr/>
          </p:nvSpPr>
          <p:spPr>
            <a:xfrm>
              <a:off x="8688747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2" y="1950"/>
                    <a:pt x="1960" y="1512"/>
                    <a:pt x="1960" y="975"/>
                  </a:cubicBezTo>
                  <a:cubicBezTo>
                    <a:pt x="1960" y="438"/>
                    <a:pt x="1522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5"/>
            <p:cNvSpPr/>
            <p:nvPr/>
          </p:nvSpPr>
          <p:spPr>
            <a:xfrm>
              <a:off x="8688747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2" y="1951"/>
                    <a:pt x="1960" y="1513"/>
                    <a:pt x="1960" y="976"/>
                  </a:cubicBezTo>
                  <a:cubicBezTo>
                    <a:pt x="1960" y="439"/>
                    <a:pt x="1522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5"/>
            <p:cNvSpPr/>
            <p:nvPr/>
          </p:nvSpPr>
          <p:spPr>
            <a:xfrm>
              <a:off x="9780049" y="4586310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0"/>
                  </a:moveTo>
                  <a:cubicBezTo>
                    <a:pt x="439" y="0"/>
                    <a:pt x="1" y="438"/>
                    <a:pt x="1" y="975"/>
                  </a:cubicBezTo>
                  <a:cubicBezTo>
                    <a:pt x="1" y="1512"/>
                    <a:pt x="439" y="1950"/>
                    <a:pt x="976" y="1950"/>
                  </a:cubicBezTo>
                  <a:cubicBezTo>
                    <a:pt x="1513" y="1950"/>
                    <a:pt x="1951" y="1512"/>
                    <a:pt x="1951" y="975"/>
                  </a:cubicBezTo>
                  <a:cubicBezTo>
                    <a:pt x="1951" y="438"/>
                    <a:pt x="1513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5"/>
            <p:cNvSpPr/>
            <p:nvPr/>
          </p:nvSpPr>
          <p:spPr>
            <a:xfrm>
              <a:off x="9780049" y="4544044"/>
              <a:ext cx="115007" cy="115007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6" y="1"/>
                  </a:moveTo>
                  <a:cubicBezTo>
                    <a:pt x="439" y="1"/>
                    <a:pt x="1" y="439"/>
                    <a:pt x="1" y="976"/>
                  </a:cubicBezTo>
                  <a:cubicBezTo>
                    <a:pt x="1" y="1513"/>
                    <a:pt x="439" y="1951"/>
                    <a:pt x="976" y="1951"/>
                  </a:cubicBezTo>
                  <a:cubicBezTo>
                    <a:pt x="1513" y="1951"/>
                    <a:pt x="1951" y="1513"/>
                    <a:pt x="1951" y="976"/>
                  </a:cubicBezTo>
                  <a:cubicBezTo>
                    <a:pt x="1951" y="439"/>
                    <a:pt x="1513" y="1"/>
                    <a:pt x="976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5"/>
            <p:cNvSpPr/>
            <p:nvPr/>
          </p:nvSpPr>
          <p:spPr>
            <a:xfrm>
              <a:off x="9998215" y="4586310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0"/>
                  </a:moveTo>
                  <a:cubicBezTo>
                    <a:pt x="438" y="0"/>
                    <a:pt x="0" y="438"/>
                    <a:pt x="0" y="975"/>
                  </a:cubicBezTo>
                  <a:cubicBezTo>
                    <a:pt x="0" y="1512"/>
                    <a:pt x="438" y="1950"/>
                    <a:pt x="985" y="1950"/>
                  </a:cubicBezTo>
                  <a:cubicBezTo>
                    <a:pt x="1523" y="1950"/>
                    <a:pt x="1960" y="1512"/>
                    <a:pt x="1960" y="975"/>
                  </a:cubicBezTo>
                  <a:cubicBezTo>
                    <a:pt x="1960" y="438"/>
                    <a:pt x="1523" y="0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5"/>
            <p:cNvSpPr/>
            <p:nvPr/>
          </p:nvSpPr>
          <p:spPr>
            <a:xfrm>
              <a:off x="9998215" y="4544044"/>
              <a:ext cx="115596" cy="115007"/>
            </a:xfrm>
            <a:custGeom>
              <a:avLst/>
              <a:gdLst/>
              <a:ahLst/>
              <a:cxnLst/>
              <a:rect l="l" t="t" r="r" b="b"/>
              <a:pathLst>
                <a:path w="1961" h="1951" extrusionOk="0">
                  <a:moveTo>
                    <a:pt x="985" y="1"/>
                  </a:moveTo>
                  <a:cubicBezTo>
                    <a:pt x="438" y="1"/>
                    <a:pt x="0" y="439"/>
                    <a:pt x="0" y="976"/>
                  </a:cubicBezTo>
                  <a:cubicBezTo>
                    <a:pt x="0" y="1513"/>
                    <a:pt x="438" y="1951"/>
                    <a:pt x="985" y="1951"/>
                  </a:cubicBezTo>
                  <a:cubicBezTo>
                    <a:pt x="1523" y="1951"/>
                    <a:pt x="1960" y="1513"/>
                    <a:pt x="1960" y="976"/>
                  </a:cubicBezTo>
                  <a:cubicBezTo>
                    <a:pt x="1960" y="439"/>
                    <a:pt x="1523" y="1"/>
                    <a:pt x="985" y="1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5"/>
            <p:cNvSpPr/>
            <p:nvPr/>
          </p:nvSpPr>
          <p:spPr>
            <a:xfrm>
              <a:off x="8907443" y="4573990"/>
              <a:ext cx="769442" cy="127327"/>
            </a:xfrm>
            <a:custGeom>
              <a:avLst/>
              <a:gdLst/>
              <a:ahLst/>
              <a:cxnLst/>
              <a:rect l="l" t="t" r="r" b="b"/>
              <a:pathLst>
                <a:path w="13053" h="2160" extrusionOk="0">
                  <a:moveTo>
                    <a:pt x="727" y="0"/>
                  </a:moveTo>
                  <a:cubicBezTo>
                    <a:pt x="319" y="0"/>
                    <a:pt x="1" y="329"/>
                    <a:pt x="1" y="727"/>
                  </a:cubicBezTo>
                  <a:lnTo>
                    <a:pt x="1" y="1433"/>
                  </a:lnTo>
                  <a:cubicBezTo>
                    <a:pt x="1" y="1841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1"/>
                    <a:pt x="13053" y="1433"/>
                  </a:cubicBezTo>
                  <a:lnTo>
                    <a:pt x="13053" y="727"/>
                  </a:lnTo>
                  <a:cubicBezTo>
                    <a:pt x="13053" y="329"/>
                    <a:pt x="12725" y="0"/>
                    <a:pt x="12327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5"/>
            <p:cNvSpPr/>
            <p:nvPr/>
          </p:nvSpPr>
          <p:spPr>
            <a:xfrm>
              <a:off x="8907443" y="4532372"/>
              <a:ext cx="769442" cy="127268"/>
            </a:xfrm>
            <a:custGeom>
              <a:avLst/>
              <a:gdLst/>
              <a:ahLst/>
              <a:cxnLst/>
              <a:rect l="l" t="t" r="r" b="b"/>
              <a:pathLst>
                <a:path w="13053" h="2159" extrusionOk="0">
                  <a:moveTo>
                    <a:pt x="727" y="0"/>
                  </a:moveTo>
                  <a:cubicBezTo>
                    <a:pt x="319" y="0"/>
                    <a:pt x="1" y="328"/>
                    <a:pt x="1" y="726"/>
                  </a:cubicBezTo>
                  <a:lnTo>
                    <a:pt x="1" y="1433"/>
                  </a:lnTo>
                  <a:cubicBezTo>
                    <a:pt x="1" y="1840"/>
                    <a:pt x="319" y="2159"/>
                    <a:pt x="727" y="2159"/>
                  </a:cubicBezTo>
                  <a:lnTo>
                    <a:pt x="12327" y="2159"/>
                  </a:lnTo>
                  <a:cubicBezTo>
                    <a:pt x="12725" y="2159"/>
                    <a:pt x="13053" y="1840"/>
                    <a:pt x="13053" y="1433"/>
                  </a:cubicBezTo>
                  <a:lnTo>
                    <a:pt x="13053" y="726"/>
                  </a:lnTo>
                  <a:cubicBezTo>
                    <a:pt x="13053" y="328"/>
                    <a:pt x="12725" y="0"/>
                    <a:pt x="12327" y="0"/>
                  </a:cubicBezTo>
                  <a:close/>
                </a:path>
              </a:pathLst>
            </a:custGeom>
            <a:solidFill>
              <a:srgbClr val="FFD4A8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55"/>
          <p:cNvGrpSpPr/>
          <p:nvPr/>
        </p:nvGrpSpPr>
        <p:grpSpPr>
          <a:xfrm flipH="1">
            <a:off x="502759" y="931159"/>
            <a:ext cx="580547" cy="528926"/>
            <a:chOff x="7953250" y="1084584"/>
            <a:chExt cx="580547" cy="528926"/>
          </a:xfrm>
        </p:grpSpPr>
        <p:sp>
          <p:nvSpPr>
            <p:cNvPr id="2655" name="Google Shape;2655;p55"/>
            <p:cNvSpPr/>
            <p:nvPr/>
          </p:nvSpPr>
          <p:spPr>
            <a:xfrm>
              <a:off x="7953250" y="1084584"/>
              <a:ext cx="580547" cy="528926"/>
            </a:xfrm>
            <a:custGeom>
              <a:avLst/>
              <a:gdLst/>
              <a:ahLst/>
              <a:cxnLst/>
              <a:rect l="l" t="t" r="r" b="b"/>
              <a:pathLst>
                <a:path w="7850" h="7152" extrusionOk="0">
                  <a:moveTo>
                    <a:pt x="3930" y="1"/>
                  </a:moveTo>
                  <a:cubicBezTo>
                    <a:pt x="3015" y="1"/>
                    <a:pt x="2100" y="352"/>
                    <a:pt x="1403" y="1053"/>
                  </a:cubicBezTo>
                  <a:cubicBezTo>
                    <a:pt x="1" y="2446"/>
                    <a:pt x="1" y="4704"/>
                    <a:pt x="1403" y="6106"/>
                  </a:cubicBezTo>
                  <a:cubicBezTo>
                    <a:pt x="2100" y="6803"/>
                    <a:pt x="3015" y="7151"/>
                    <a:pt x="3930" y="7151"/>
                  </a:cubicBezTo>
                  <a:cubicBezTo>
                    <a:pt x="4845" y="7151"/>
                    <a:pt x="5761" y="6803"/>
                    <a:pt x="6457" y="6106"/>
                  </a:cubicBezTo>
                  <a:cubicBezTo>
                    <a:pt x="7850" y="4704"/>
                    <a:pt x="7850" y="2446"/>
                    <a:pt x="6457" y="1053"/>
                  </a:cubicBezTo>
                  <a:cubicBezTo>
                    <a:pt x="5761" y="352"/>
                    <a:pt x="4845" y="1"/>
                    <a:pt x="3930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5"/>
            <p:cNvSpPr/>
            <p:nvPr/>
          </p:nvSpPr>
          <p:spPr>
            <a:xfrm>
              <a:off x="8109222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5"/>
            <p:cNvSpPr/>
            <p:nvPr/>
          </p:nvSpPr>
          <p:spPr>
            <a:xfrm>
              <a:off x="8362297" y="1266145"/>
              <a:ext cx="74" cy="46444"/>
            </a:xfrm>
            <a:custGeom>
              <a:avLst/>
              <a:gdLst/>
              <a:ahLst/>
              <a:cxnLst/>
              <a:rect l="l" t="t" r="r" b="b"/>
              <a:pathLst>
                <a:path w="1" h="628" fill="none" extrusionOk="0">
                  <a:moveTo>
                    <a:pt x="1" y="1"/>
                  </a:moveTo>
                  <a:lnTo>
                    <a:pt x="1" y="627"/>
                  </a:ln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5"/>
            <p:cNvSpPr/>
            <p:nvPr/>
          </p:nvSpPr>
          <p:spPr>
            <a:xfrm>
              <a:off x="8182068" y="1377226"/>
              <a:ext cx="122174" cy="49402"/>
            </a:xfrm>
            <a:custGeom>
              <a:avLst/>
              <a:gdLst/>
              <a:ahLst/>
              <a:cxnLst/>
              <a:rect l="l" t="t" r="r" b="b"/>
              <a:pathLst>
                <a:path w="1652" h="668" fill="none" extrusionOk="0">
                  <a:moveTo>
                    <a:pt x="0" y="1"/>
                  </a:moveTo>
                  <a:cubicBezTo>
                    <a:pt x="0" y="1"/>
                    <a:pt x="946" y="667"/>
                    <a:pt x="1652" y="1"/>
                  </a:cubicBezTo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55"/>
          <p:cNvGrpSpPr/>
          <p:nvPr/>
        </p:nvGrpSpPr>
        <p:grpSpPr>
          <a:xfrm rot="402266" flipH="1">
            <a:off x="7044526" y="3057297"/>
            <a:ext cx="1152770" cy="1848507"/>
            <a:chOff x="10740175" y="552419"/>
            <a:chExt cx="1095062" cy="1755969"/>
          </a:xfrm>
        </p:grpSpPr>
        <p:sp>
          <p:nvSpPr>
            <p:cNvPr id="2660" name="Google Shape;2660;p55"/>
            <p:cNvSpPr/>
            <p:nvPr/>
          </p:nvSpPr>
          <p:spPr>
            <a:xfrm>
              <a:off x="10818190" y="552419"/>
              <a:ext cx="476135" cy="578643"/>
            </a:xfrm>
            <a:custGeom>
              <a:avLst/>
              <a:gdLst/>
              <a:ahLst/>
              <a:cxnLst/>
              <a:rect l="l" t="t" r="r" b="b"/>
              <a:pathLst>
                <a:path w="5035" h="6119" fill="none" extrusionOk="0">
                  <a:moveTo>
                    <a:pt x="2200" y="6119"/>
                  </a:moveTo>
                  <a:cubicBezTo>
                    <a:pt x="1623" y="5502"/>
                    <a:pt x="1294" y="4646"/>
                    <a:pt x="1324" y="3791"/>
                  </a:cubicBezTo>
                  <a:cubicBezTo>
                    <a:pt x="1334" y="3443"/>
                    <a:pt x="1414" y="3065"/>
                    <a:pt x="1682" y="2846"/>
                  </a:cubicBezTo>
                  <a:cubicBezTo>
                    <a:pt x="1951" y="2617"/>
                    <a:pt x="2448" y="2667"/>
                    <a:pt x="2568" y="2995"/>
                  </a:cubicBezTo>
                  <a:cubicBezTo>
                    <a:pt x="2617" y="3154"/>
                    <a:pt x="2587" y="3323"/>
                    <a:pt x="2508" y="3463"/>
                  </a:cubicBezTo>
                  <a:cubicBezTo>
                    <a:pt x="2289" y="3900"/>
                    <a:pt x="1752" y="4119"/>
                    <a:pt x="1274" y="4020"/>
                  </a:cubicBezTo>
                  <a:cubicBezTo>
                    <a:pt x="797" y="3930"/>
                    <a:pt x="399" y="3552"/>
                    <a:pt x="210" y="3104"/>
                  </a:cubicBezTo>
                  <a:cubicBezTo>
                    <a:pt x="11" y="2667"/>
                    <a:pt x="1" y="2149"/>
                    <a:pt x="100" y="1682"/>
                  </a:cubicBezTo>
                  <a:cubicBezTo>
                    <a:pt x="210" y="1135"/>
                    <a:pt x="488" y="588"/>
                    <a:pt x="986" y="339"/>
                  </a:cubicBezTo>
                  <a:cubicBezTo>
                    <a:pt x="1613" y="1"/>
                    <a:pt x="2389" y="229"/>
                    <a:pt x="3035" y="528"/>
                  </a:cubicBezTo>
                  <a:cubicBezTo>
                    <a:pt x="3672" y="836"/>
                    <a:pt x="4328" y="1214"/>
                    <a:pt x="5035" y="1194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5"/>
            <p:cNvSpPr/>
            <p:nvPr/>
          </p:nvSpPr>
          <p:spPr>
            <a:xfrm>
              <a:off x="10802209" y="126278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7" y="0"/>
                  </a:moveTo>
                  <a:cubicBezTo>
                    <a:pt x="4740" y="0"/>
                    <a:pt x="4245" y="83"/>
                    <a:pt x="3761" y="258"/>
                  </a:cubicBezTo>
                  <a:lnTo>
                    <a:pt x="3373" y="397"/>
                  </a:lnTo>
                  <a:cubicBezTo>
                    <a:pt x="1155" y="1213"/>
                    <a:pt x="1" y="3670"/>
                    <a:pt x="817" y="5899"/>
                  </a:cubicBezTo>
                  <a:lnTo>
                    <a:pt x="1672" y="8236"/>
                  </a:lnTo>
                  <a:cubicBezTo>
                    <a:pt x="2309" y="9977"/>
                    <a:pt x="3948" y="11056"/>
                    <a:pt x="5693" y="11056"/>
                  </a:cubicBezTo>
                  <a:cubicBezTo>
                    <a:pt x="6181" y="11056"/>
                    <a:pt x="6678" y="10972"/>
                    <a:pt x="7164" y="10793"/>
                  </a:cubicBezTo>
                  <a:lnTo>
                    <a:pt x="7551" y="10654"/>
                  </a:lnTo>
                  <a:cubicBezTo>
                    <a:pt x="9780" y="9848"/>
                    <a:pt x="10924" y="7381"/>
                    <a:pt x="10108" y="5163"/>
                  </a:cubicBezTo>
                  <a:lnTo>
                    <a:pt x="9253" y="2815"/>
                  </a:lnTo>
                  <a:cubicBezTo>
                    <a:pt x="8622" y="1078"/>
                    <a:pt x="6979" y="0"/>
                    <a:pt x="5227" y="0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5"/>
            <p:cNvSpPr/>
            <p:nvPr/>
          </p:nvSpPr>
          <p:spPr>
            <a:xfrm>
              <a:off x="10740175" y="1092473"/>
              <a:ext cx="1033028" cy="1045605"/>
            </a:xfrm>
            <a:custGeom>
              <a:avLst/>
              <a:gdLst/>
              <a:ahLst/>
              <a:cxnLst/>
              <a:rect l="l" t="t" r="r" b="b"/>
              <a:pathLst>
                <a:path w="10924" h="11057" extrusionOk="0">
                  <a:moveTo>
                    <a:pt x="5226" y="0"/>
                  </a:moveTo>
                  <a:cubicBezTo>
                    <a:pt x="4740" y="0"/>
                    <a:pt x="4245" y="83"/>
                    <a:pt x="3761" y="259"/>
                  </a:cubicBezTo>
                  <a:lnTo>
                    <a:pt x="3373" y="398"/>
                  </a:lnTo>
                  <a:cubicBezTo>
                    <a:pt x="1154" y="1214"/>
                    <a:pt x="0" y="3671"/>
                    <a:pt x="816" y="5889"/>
                  </a:cubicBezTo>
                  <a:lnTo>
                    <a:pt x="1672" y="8237"/>
                  </a:lnTo>
                  <a:cubicBezTo>
                    <a:pt x="2301" y="9978"/>
                    <a:pt x="3944" y="11057"/>
                    <a:pt x="5691" y="11057"/>
                  </a:cubicBezTo>
                  <a:cubicBezTo>
                    <a:pt x="6180" y="11057"/>
                    <a:pt x="6677" y="10972"/>
                    <a:pt x="7163" y="10794"/>
                  </a:cubicBezTo>
                  <a:lnTo>
                    <a:pt x="7551" y="10654"/>
                  </a:lnTo>
                  <a:cubicBezTo>
                    <a:pt x="9779" y="9848"/>
                    <a:pt x="10923" y="7381"/>
                    <a:pt x="10108" y="5163"/>
                  </a:cubicBezTo>
                  <a:lnTo>
                    <a:pt x="9252" y="2815"/>
                  </a:lnTo>
                  <a:cubicBezTo>
                    <a:pt x="8621" y="1079"/>
                    <a:pt x="6979" y="0"/>
                    <a:pt x="5226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5"/>
            <p:cNvSpPr/>
            <p:nvPr/>
          </p:nvSpPr>
          <p:spPr>
            <a:xfrm>
              <a:off x="11018571" y="1188266"/>
              <a:ext cx="321899" cy="430176"/>
            </a:xfrm>
            <a:custGeom>
              <a:avLst/>
              <a:gdLst/>
              <a:ahLst/>
              <a:cxnLst/>
              <a:rect l="l" t="t" r="r" b="b"/>
              <a:pathLst>
                <a:path w="3404" h="4549" extrusionOk="0">
                  <a:moveTo>
                    <a:pt x="1291" y="1"/>
                  </a:moveTo>
                  <a:cubicBezTo>
                    <a:pt x="1160" y="1"/>
                    <a:pt x="1027" y="23"/>
                    <a:pt x="896" y="71"/>
                  </a:cubicBezTo>
                  <a:cubicBezTo>
                    <a:pt x="299" y="280"/>
                    <a:pt x="1" y="937"/>
                    <a:pt x="220" y="1534"/>
                  </a:cubicBezTo>
                  <a:lnTo>
                    <a:pt x="1045" y="3792"/>
                  </a:lnTo>
                  <a:cubicBezTo>
                    <a:pt x="1209" y="4258"/>
                    <a:pt x="1646" y="4549"/>
                    <a:pt x="2114" y="4549"/>
                  </a:cubicBezTo>
                  <a:cubicBezTo>
                    <a:pt x="2244" y="4549"/>
                    <a:pt x="2378" y="4526"/>
                    <a:pt x="2508" y="4478"/>
                  </a:cubicBezTo>
                  <a:cubicBezTo>
                    <a:pt x="3095" y="4259"/>
                    <a:pt x="3403" y="3603"/>
                    <a:pt x="3184" y="3016"/>
                  </a:cubicBezTo>
                  <a:lnTo>
                    <a:pt x="2359" y="748"/>
                  </a:lnTo>
                  <a:cubicBezTo>
                    <a:pt x="2195" y="289"/>
                    <a:pt x="1759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5"/>
            <p:cNvSpPr/>
            <p:nvPr/>
          </p:nvSpPr>
          <p:spPr>
            <a:xfrm>
              <a:off x="11255643" y="1611723"/>
              <a:ext cx="180714" cy="494859"/>
            </a:xfrm>
            <a:custGeom>
              <a:avLst/>
              <a:gdLst/>
              <a:ahLst/>
              <a:cxnLst/>
              <a:rect l="l" t="t" r="r" b="b"/>
              <a:pathLst>
                <a:path w="1911" h="5233" fill="none" extrusionOk="0">
                  <a:moveTo>
                    <a:pt x="1" y="0"/>
                  </a:moveTo>
                  <a:lnTo>
                    <a:pt x="1911" y="523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994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5"/>
            <p:cNvSpPr/>
            <p:nvPr/>
          </p:nvSpPr>
          <p:spPr>
            <a:xfrm>
              <a:off x="10932045" y="1120653"/>
              <a:ext cx="841156" cy="1017236"/>
            </a:xfrm>
            <a:custGeom>
              <a:avLst/>
              <a:gdLst/>
              <a:ahLst/>
              <a:cxnLst/>
              <a:rect l="l" t="t" r="r" b="b"/>
              <a:pathLst>
                <a:path w="8895" h="10757" extrusionOk="0">
                  <a:moveTo>
                    <a:pt x="4776" y="0"/>
                  </a:moveTo>
                  <a:lnTo>
                    <a:pt x="4776" y="0"/>
                  </a:ln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553" y="8902"/>
                    <a:pt x="2060" y="8986"/>
                    <a:pt x="1576" y="8986"/>
                  </a:cubicBezTo>
                  <a:cubicBezTo>
                    <a:pt x="1031" y="8986"/>
                    <a:pt x="496" y="8880"/>
                    <a:pt x="1" y="8685"/>
                  </a:cubicBezTo>
                  <a:lnTo>
                    <a:pt x="1" y="8685"/>
                  </a:lnTo>
                  <a:cubicBezTo>
                    <a:pt x="779" y="9980"/>
                    <a:pt x="2183" y="10757"/>
                    <a:pt x="3665" y="10757"/>
                  </a:cubicBezTo>
                  <a:cubicBezTo>
                    <a:pt x="4153" y="10757"/>
                    <a:pt x="4649" y="10673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5"/>
            <p:cNvSpPr/>
            <p:nvPr/>
          </p:nvSpPr>
          <p:spPr>
            <a:xfrm>
              <a:off x="10932045" y="1120653"/>
              <a:ext cx="841156" cy="1060263"/>
            </a:xfrm>
            <a:custGeom>
              <a:avLst/>
              <a:gdLst/>
              <a:ahLst/>
              <a:cxnLst/>
              <a:rect l="l" t="t" r="r" b="b"/>
              <a:pathLst>
                <a:path w="8895" h="11212" fill="none" extrusionOk="0">
                  <a:moveTo>
                    <a:pt x="8079" y="4865"/>
                  </a:moveTo>
                  <a:lnTo>
                    <a:pt x="7223" y="2517"/>
                  </a:lnTo>
                  <a:cubicBezTo>
                    <a:pt x="6785" y="1323"/>
                    <a:pt x="5870" y="438"/>
                    <a:pt x="4776" y="0"/>
                  </a:cubicBezTo>
                  <a:cubicBezTo>
                    <a:pt x="4915" y="229"/>
                    <a:pt x="5034" y="478"/>
                    <a:pt x="5124" y="746"/>
                  </a:cubicBezTo>
                  <a:lnTo>
                    <a:pt x="5980" y="3094"/>
                  </a:lnTo>
                  <a:cubicBezTo>
                    <a:pt x="6795" y="5313"/>
                    <a:pt x="5651" y="7770"/>
                    <a:pt x="3423" y="8586"/>
                  </a:cubicBezTo>
                  <a:lnTo>
                    <a:pt x="3035" y="8725"/>
                  </a:lnTo>
                  <a:cubicBezTo>
                    <a:pt x="2010" y="9103"/>
                    <a:pt x="936" y="9053"/>
                    <a:pt x="1" y="8685"/>
                  </a:cubicBezTo>
                  <a:cubicBezTo>
                    <a:pt x="1035" y="10406"/>
                    <a:pt x="3174" y="11212"/>
                    <a:pt x="5134" y="10496"/>
                  </a:cubicBezTo>
                  <a:lnTo>
                    <a:pt x="5522" y="10356"/>
                  </a:lnTo>
                  <a:cubicBezTo>
                    <a:pt x="7750" y="9550"/>
                    <a:pt x="8894" y="7083"/>
                    <a:pt x="8079" y="4865"/>
                  </a:cubicBezTo>
                  <a:close/>
                </a:path>
              </a:pathLst>
            </a:custGeom>
            <a:solidFill>
              <a:srgbClr val="4C1313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7" name="Google Shape;2667;p55"/>
          <p:cNvSpPr/>
          <p:nvPr/>
        </p:nvSpPr>
        <p:spPr>
          <a:xfrm>
            <a:off x="2653725" y="1522004"/>
            <a:ext cx="3862821" cy="658311"/>
          </a:xfrm>
          <a:prstGeom prst="rect">
            <a:avLst/>
          </a:prstGeom>
        </p:spPr>
        <p:txBody>
          <a:bodyPr lIns="91440" tIns="45720" rIns="91440" bIns="45720" numCol="1" anchor="t"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2"/>
                </a:solidFill>
                <a:latin typeface="Bowlby One SC"/>
              </a:rPr>
              <a:t>THanks</a:t>
            </a:r>
            <a:endParaRPr lang="en-US" b="1" dirty="0" err="1">
              <a:ln w="28575" cap="flat" cmpd="sng">
                <a:solidFill>
                  <a:srgbClr val="152A2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2"/>
              </a:solidFill>
              <a:latin typeface="Bowlby One S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B9110-B1A2-86FE-BF79-4A95EC1F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67" y="3834401"/>
            <a:ext cx="4855922" cy="739295"/>
          </a:xfrm>
          <a:prstGeom prst="rect">
            <a:avLst/>
          </a:prstGeom>
        </p:spPr>
      </p:pic>
      <p:sp>
        <p:nvSpPr>
          <p:cNvPr id="2603" name="Google Shape;2603;p55"/>
          <p:cNvSpPr txBox="1">
            <a:spLocks noGrp="1"/>
          </p:cNvSpPr>
          <p:nvPr>
            <p:ph type="subTitle" idx="1"/>
          </p:nvPr>
        </p:nvSpPr>
        <p:spPr>
          <a:xfrm>
            <a:off x="2677211" y="3295459"/>
            <a:ext cx="38364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600" dirty="0" err="1">
                <a:latin typeface="Bowlby One SC"/>
                <a:sym typeface="Bowlby One SC"/>
              </a:rPr>
              <a:t>THank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you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for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your</a:t>
            </a:r>
            <a:r>
              <a:rPr lang="es" sz="1600" dirty="0">
                <a:latin typeface="Bowlby One SC"/>
                <a:sym typeface="Bowlby One SC"/>
              </a:rPr>
              <a:t> </a:t>
            </a:r>
            <a:r>
              <a:rPr lang="es" sz="1600" dirty="0" err="1">
                <a:latin typeface="Bowlby One SC"/>
                <a:sym typeface="Bowlby One SC"/>
              </a:rPr>
              <a:t>attention</a:t>
            </a:r>
            <a:r>
              <a:rPr lang="es" sz="1600" dirty="0">
                <a:latin typeface="Bowlby One SC"/>
                <a:sym typeface="Bowlby One SC"/>
              </a:rPr>
              <a:t>!!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te Pastel Interface Style for Coding &amp; Programming Learning Center by Slidesgo">
  <a:themeElements>
    <a:clrScheme name="Simple Light">
      <a:dk1>
        <a:srgbClr val="152A20"/>
      </a:dk1>
      <a:lt1>
        <a:srgbClr val="D2FABB"/>
      </a:lt1>
      <a:dk2>
        <a:srgbClr val="9CF0E5"/>
      </a:dk2>
      <a:lt2>
        <a:srgbClr val="FAE5A8"/>
      </a:lt2>
      <a:accent1>
        <a:srgbClr val="FC999F"/>
      </a:accent1>
      <a:accent2>
        <a:srgbClr val="FFF8F7"/>
      </a:accent2>
      <a:accent3>
        <a:srgbClr val="F1CCCF"/>
      </a:accent3>
      <a:accent4>
        <a:srgbClr val="FFD4A8"/>
      </a:accent4>
      <a:accent5>
        <a:srgbClr val="D6BDF7"/>
      </a:accent5>
      <a:accent6>
        <a:srgbClr val="FFFFFF"/>
      </a:accent6>
      <a:hlink>
        <a:srgbClr val="152A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Cute Pastel Interface Style for Coding &amp; Programming Learning Center by Slidesgo</vt:lpstr>
      <vt:lpstr>Slidesgo Final Pages</vt:lpstr>
      <vt:lpstr>HeartyBeat </vt:lpstr>
      <vt:lpstr>Content:</vt:lpstr>
      <vt:lpstr>OUR PROJECT</vt:lpstr>
      <vt:lpstr>PowerPoint Presentation</vt:lpstr>
      <vt:lpstr>Tools used:</vt:lpstr>
      <vt:lpstr>Go to project!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BONITO ESTILO DE INTERFAZ EN COLORES PASTEL</dc:title>
  <cp:revision>375</cp:revision>
  <dcterms:modified xsi:type="dcterms:W3CDTF">2024-07-02T08:22:58Z</dcterms:modified>
</cp:coreProperties>
</file>