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23FBC-DEFE-09A3-DA3B-36A0F24E0D87}" v="353" dt="2022-05-15T16:38:58.001"/>
    <p1510:client id="{265F17DA-ED20-40C2-B7CC-AECD3AE8C1DC}" v="4" dt="2022-05-16T06:22:57.570"/>
    <p1510:client id="{38182801-B4BD-9952-2BCE-B932C9F411A2}" v="36" dt="2022-03-21T20:40:01.985"/>
    <p1510:client id="{6309FAAD-251E-9AC3-3FC8-A194464707D6}" v="23" dt="2022-03-20T11:07:35.953"/>
    <p1510:client id="{6E6050CC-0892-40E1-87E1-38AD9C104720}" v="1281" dt="2022-03-20T10:52:03.004"/>
    <p1510:client id="{844E4744-6083-F962-EEC8-08AE4418EBE1}" v="15" dt="2022-05-15T08:54:49.260"/>
    <p1510:client id="{CB34AEA1-E7AC-0418-C6EE-422DA9D054F5}" v="52" dt="2022-03-21T17:53:42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1D90B-760A-4DD8-956D-EC277D2C8434}" type="doc">
      <dgm:prSet loTypeId="urn:microsoft.com/office/officeart/2005/8/layout/chevron1" loCatId="process" qsTypeId="urn:microsoft.com/office/officeart/2005/8/quickstyle/3d3" qsCatId="3D" csTypeId="urn:microsoft.com/office/officeart/2005/8/colors/accent6_3" csCatId="accent6" phldr="1"/>
      <dgm:spPr/>
    </dgm:pt>
    <dgm:pt modelId="{42331E0D-2852-4637-B3C5-DF81FB238326}">
      <dgm:prSet phldrT="[Text]" phldr="0"/>
      <dgm:spPr/>
      <dgm:t>
        <a:bodyPr/>
        <a:lstStyle/>
        <a:p>
          <a:pPr rtl="0"/>
          <a:r>
            <a:rPr lang="en-GB">
              <a:latin typeface="The Serif Hand"/>
            </a:rPr>
            <a:t>Finding Team</a:t>
          </a:r>
        </a:p>
      </dgm:t>
    </dgm:pt>
    <dgm:pt modelId="{35560A04-D3A2-4C5D-83E3-0309250E61D8}" type="parTrans" cxnId="{D488AC66-CEAD-496A-9831-62858FF420EE}">
      <dgm:prSet/>
      <dgm:spPr/>
    </dgm:pt>
    <dgm:pt modelId="{FE285E4D-3172-4066-AAA0-50B7ED26ACA8}" type="sibTrans" cxnId="{D488AC66-CEAD-496A-9831-62858FF420EE}">
      <dgm:prSet/>
      <dgm:spPr/>
    </dgm:pt>
    <dgm:pt modelId="{877B9E79-BFE6-47E8-852D-76FABBD5D721}">
      <dgm:prSet phldr="0"/>
      <dgm:spPr/>
      <dgm:t>
        <a:bodyPr/>
        <a:lstStyle/>
        <a:p>
          <a:pPr rtl="0"/>
          <a:r>
            <a:rPr lang="en-GB">
              <a:latin typeface="The Serif Hand"/>
            </a:rPr>
            <a:t>Final details</a:t>
          </a:r>
        </a:p>
      </dgm:t>
    </dgm:pt>
    <dgm:pt modelId="{786F8DF6-88C5-4725-92C2-561DB13F7C57}" type="parTrans" cxnId="{B44FA3D1-836A-48F7-B809-A1B93C8728E1}">
      <dgm:prSet/>
      <dgm:spPr/>
    </dgm:pt>
    <dgm:pt modelId="{747A7E8E-C653-4BD8-B3FC-C24F04EC2127}" type="sibTrans" cxnId="{B44FA3D1-836A-48F7-B809-A1B93C8728E1}">
      <dgm:prSet/>
      <dgm:spPr/>
    </dgm:pt>
    <dgm:pt modelId="{1F00B7DC-2081-4712-B0A6-79F9F3045804}">
      <dgm:prSet phldr="0"/>
      <dgm:spPr/>
      <dgm:t>
        <a:bodyPr/>
        <a:lstStyle/>
        <a:p>
          <a:pPr rtl="0"/>
          <a:r>
            <a:rPr lang="en-GB">
              <a:latin typeface="The Serif Hand"/>
            </a:rPr>
            <a:t>The final product</a:t>
          </a:r>
        </a:p>
      </dgm:t>
    </dgm:pt>
    <dgm:pt modelId="{4D5250BE-8F82-4FE2-9975-4607BE957532}" type="parTrans" cxnId="{837F4573-A32E-47E2-85F6-A0F75A532563}">
      <dgm:prSet/>
      <dgm:spPr/>
    </dgm:pt>
    <dgm:pt modelId="{44EEB71B-A3A1-4A29-9AA3-EB6D4C3B27B5}" type="sibTrans" cxnId="{837F4573-A32E-47E2-85F6-A0F75A532563}">
      <dgm:prSet/>
      <dgm:spPr/>
    </dgm:pt>
    <dgm:pt modelId="{2E642BD2-6D99-4ED2-A7E0-9AD979FE2EA9}">
      <dgm:prSet phldr="0"/>
      <dgm:spPr/>
      <dgm:t>
        <a:bodyPr/>
        <a:lstStyle/>
        <a:p>
          <a:pPr rtl="0"/>
          <a:r>
            <a:rPr lang="en-GB">
              <a:latin typeface="The Serif Hand"/>
            </a:rPr>
            <a:t>Coding</a:t>
          </a:r>
        </a:p>
      </dgm:t>
    </dgm:pt>
    <dgm:pt modelId="{F6A5B590-6EA6-46E8-A1F3-48EF50A42FE6}" type="parTrans" cxnId="{33BA8061-FD55-4602-B8C2-44194C856E1F}">
      <dgm:prSet/>
      <dgm:spPr/>
    </dgm:pt>
    <dgm:pt modelId="{CF649934-815B-4BE0-9C8A-A22D37280D9D}" type="sibTrans" cxnId="{33BA8061-FD55-4602-B8C2-44194C856E1F}">
      <dgm:prSet/>
      <dgm:spPr/>
    </dgm:pt>
    <dgm:pt modelId="{4037A22F-7774-49DB-BA64-5EDFB2E14158}">
      <dgm:prSet phldr="0"/>
      <dgm:spPr/>
      <dgm:t>
        <a:bodyPr/>
        <a:lstStyle/>
        <a:p>
          <a:pPr rtl="0"/>
          <a:r>
            <a:rPr lang="en-GB">
              <a:latin typeface="The Serif Hand"/>
            </a:rPr>
            <a:t>Looking through the asignment</a:t>
          </a:r>
        </a:p>
      </dgm:t>
    </dgm:pt>
    <dgm:pt modelId="{7ABB0B16-0E4D-4EE5-A637-885878BF6C1A}" type="parTrans" cxnId="{D97A6997-206F-4429-B1B7-A0740FF7EFBC}">
      <dgm:prSet/>
      <dgm:spPr/>
    </dgm:pt>
    <dgm:pt modelId="{12330952-E18E-426F-A283-851ACC366242}" type="sibTrans" cxnId="{D97A6997-206F-4429-B1B7-A0740FF7EFBC}">
      <dgm:prSet/>
      <dgm:spPr/>
    </dgm:pt>
    <dgm:pt modelId="{8E841A40-269D-4C8B-A466-066A2A1EE16E}" type="pres">
      <dgm:prSet presAssocID="{D591D90B-760A-4DD8-956D-EC277D2C8434}" presName="Name0" presStyleCnt="0">
        <dgm:presLayoutVars>
          <dgm:dir/>
          <dgm:animLvl val="lvl"/>
          <dgm:resizeHandles val="exact"/>
        </dgm:presLayoutVars>
      </dgm:prSet>
      <dgm:spPr/>
    </dgm:pt>
    <dgm:pt modelId="{18820399-520F-44DA-AF85-125692E4236D}" type="pres">
      <dgm:prSet presAssocID="{42331E0D-2852-4637-B3C5-DF81FB23832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BC40FA1-2235-41A3-9CC4-1257A5718481}" type="pres">
      <dgm:prSet presAssocID="{FE285E4D-3172-4066-AAA0-50B7ED26ACA8}" presName="parTxOnlySpace" presStyleCnt="0"/>
      <dgm:spPr/>
    </dgm:pt>
    <dgm:pt modelId="{9714C176-8EDC-489C-AA05-64AA281F5B4B}" type="pres">
      <dgm:prSet presAssocID="{4037A22F-7774-49DB-BA64-5EDFB2E1415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E18BCC4-0A1B-4BDE-8CD2-5BCADBB328E0}" type="pres">
      <dgm:prSet presAssocID="{12330952-E18E-426F-A283-851ACC366242}" presName="parTxOnlySpace" presStyleCnt="0"/>
      <dgm:spPr/>
    </dgm:pt>
    <dgm:pt modelId="{D9F11DB2-194D-4D8D-998C-CC954C6342BF}" type="pres">
      <dgm:prSet presAssocID="{2E642BD2-6D99-4ED2-A7E0-9AD979FE2EA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5692BBB-1DA1-4F7A-91B0-FE475B45CA37}" type="pres">
      <dgm:prSet presAssocID="{CF649934-815B-4BE0-9C8A-A22D37280D9D}" presName="parTxOnlySpace" presStyleCnt="0"/>
      <dgm:spPr/>
    </dgm:pt>
    <dgm:pt modelId="{CD8BE0FB-8617-4997-8DEE-7BC9D3442B9F}" type="pres">
      <dgm:prSet presAssocID="{877B9E79-BFE6-47E8-852D-76FABBD5D72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BF4F3EA-A9F5-46ED-95B4-8CF5409DAFC8}" type="pres">
      <dgm:prSet presAssocID="{747A7E8E-C653-4BD8-B3FC-C24F04EC2127}" presName="parTxOnlySpace" presStyleCnt="0"/>
      <dgm:spPr/>
    </dgm:pt>
    <dgm:pt modelId="{D397D84F-17C2-4361-929E-181C9913E123}" type="pres">
      <dgm:prSet presAssocID="{1F00B7DC-2081-4712-B0A6-79F9F304580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F8CED23-FF44-4BED-A356-6052B127FFAC}" type="presOf" srcId="{1F00B7DC-2081-4712-B0A6-79F9F3045804}" destId="{D397D84F-17C2-4361-929E-181C9913E123}" srcOrd="0" destOrd="0" presId="urn:microsoft.com/office/officeart/2005/8/layout/chevron1"/>
    <dgm:cxn modelId="{33BA8061-FD55-4602-B8C2-44194C856E1F}" srcId="{D591D90B-760A-4DD8-956D-EC277D2C8434}" destId="{2E642BD2-6D99-4ED2-A7E0-9AD979FE2EA9}" srcOrd="2" destOrd="0" parTransId="{F6A5B590-6EA6-46E8-A1F3-48EF50A42FE6}" sibTransId="{CF649934-815B-4BE0-9C8A-A22D37280D9D}"/>
    <dgm:cxn modelId="{D488AC66-CEAD-496A-9831-62858FF420EE}" srcId="{D591D90B-760A-4DD8-956D-EC277D2C8434}" destId="{42331E0D-2852-4637-B3C5-DF81FB238326}" srcOrd="0" destOrd="0" parTransId="{35560A04-D3A2-4C5D-83E3-0309250E61D8}" sibTransId="{FE285E4D-3172-4066-AAA0-50B7ED26ACA8}"/>
    <dgm:cxn modelId="{0589B04D-76CC-4520-B4E7-2B3A3F596372}" type="presOf" srcId="{D591D90B-760A-4DD8-956D-EC277D2C8434}" destId="{8E841A40-269D-4C8B-A466-066A2A1EE16E}" srcOrd="0" destOrd="0" presId="urn:microsoft.com/office/officeart/2005/8/layout/chevron1"/>
    <dgm:cxn modelId="{2C031C4E-6E44-416F-8BD3-122E9A6C6996}" type="presOf" srcId="{877B9E79-BFE6-47E8-852D-76FABBD5D721}" destId="{CD8BE0FB-8617-4997-8DEE-7BC9D3442B9F}" srcOrd="0" destOrd="0" presId="urn:microsoft.com/office/officeart/2005/8/layout/chevron1"/>
    <dgm:cxn modelId="{837F4573-A32E-47E2-85F6-A0F75A532563}" srcId="{D591D90B-760A-4DD8-956D-EC277D2C8434}" destId="{1F00B7DC-2081-4712-B0A6-79F9F3045804}" srcOrd="4" destOrd="0" parTransId="{4D5250BE-8F82-4FE2-9975-4607BE957532}" sibTransId="{44EEB71B-A3A1-4A29-9AA3-EB6D4C3B27B5}"/>
    <dgm:cxn modelId="{0854DC74-1BDD-45BF-859C-2D669FF9EB2D}" type="presOf" srcId="{42331E0D-2852-4637-B3C5-DF81FB238326}" destId="{18820399-520F-44DA-AF85-125692E4236D}" srcOrd="0" destOrd="0" presId="urn:microsoft.com/office/officeart/2005/8/layout/chevron1"/>
    <dgm:cxn modelId="{4FF0B685-2351-4D5E-80C5-7B1FCAAF17EF}" type="presOf" srcId="{4037A22F-7774-49DB-BA64-5EDFB2E14158}" destId="{9714C176-8EDC-489C-AA05-64AA281F5B4B}" srcOrd="0" destOrd="0" presId="urn:microsoft.com/office/officeart/2005/8/layout/chevron1"/>
    <dgm:cxn modelId="{D97A6997-206F-4429-B1B7-A0740FF7EFBC}" srcId="{D591D90B-760A-4DD8-956D-EC277D2C8434}" destId="{4037A22F-7774-49DB-BA64-5EDFB2E14158}" srcOrd="1" destOrd="0" parTransId="{7ABB0B16-0E4D-4EE5-A637-885878BF6C1A}" sibTransId="{12330952-E18E-426F-A283-851ACC366242}"/>
    <dgm:cxn modelId="{B44FA3D1-836A-48F7-B809-A1B93C8728E1}" srcId="{D591D90B-760A-4DD8-956D-EC277D2C8434}" destId="{877B9E79-BFE6-47E8-852D-76FABBD5D721}" srcOrd="3" destOrd="0" parTransId="{786F8DF6-88C5-4725-92C2-561DB13F7C57}" sibTransId="{747A7E8E-C653-4BD8-B3FC-C24F04EC2127}"/>
    <dgm:cxn modelId="{F99676F8-5BD6-48D6-A5FA-6AB1B29BADB6}" type="presOf" srcId="{2E642BD2-6D99-4ED2-A7E0-9AD979FE2EA9}" destId="{D9F11DB2-194D-4D8D-998C-CC954C6342BF}" srcOrd="0" destOrd="0" presId="urn:microsoft.com/office/officeart/2005/8/layout/chevron1"/>
    <dgm:cxn modelId="{1CBF8F44-B785-4819-8637-05B5B9F913A2}" type="presParOf" srcId="{8E841A40-269D-4C8B-A466-066A2A1EE16E}" destId="{18820399-520F-44DA-AF85-125692E4236D}" srcOrd="0" destOrd="0" presId="urn:microsoft.com/office/officeart/2005/8/layout/chevron1"/>
    <dgm:cxn modelId="{CAECF5D9-CA13-469E-9269-E078D37154D3}" type="presParOf" srcId="{8E841A40-269D-4C8B-A466-066A2A1EE16E}" destId="{9BC40FA1-2235-41A3-9CC4-1257A5718481}" srcOrd="1" destOrd="0" presId="urn:microsoft.com/office/officeart/2005/8/layout/chevron1"/>
    <dgm:cxn modelId="{F6A6D8E2-62E2-4AE1-93F7-316288A07D95}" type="presParOf" srcId="{8E841A40-269D-4C8B-A466-066A2A1EE16E}" destId="{9714C176-8EDC-489C-AA05-64AA281F5B4B}" srcOrd="2" destOrd="0" presId="urn:microsoft.com/office/officeart/2005/8/layout/chevron1"/>
    <dgm:cxn modelId="{D1CF79EE-0B74-4E83-A1CE-90987AD0BEBE}" type="presParOf" srcId="{8E841A40-269D-4C8B-A466-066A2A1EE16E}" destId="{2E18BCC4-0A1B-4BDE-8CD2-5BCADBB328E0}" srcOrd="3" destOrd="0" presId="urn:microsoft.com/office/officeart/2005/8/layout/chevron1"/>
    <dgm:cxn modelId="{A5BF2EE0-2D41-424F-955A-20F205D08C6D}" type="presParOf" srcId="{8E841A40-269D-4C8B-A466-066A2A1EE16E}" destId="{D9F11DB2-194D-4D8D-998C-CC954C6342BF}" srcOrd="4" destOrd="0" presId="urn:microsoft.com/office/officeart/2005/8/layout/chevron1"/>
    <dgm:cxn modelId="{0974EB7D-66E6-4045-B893-CA05129C9D8E}" type="presParOf" srcId="{8E841A40-269D-4C8B-A466-066A2A1EE16E}" destId="{15692BBB-1DA1-4F7A-91B0-FE475B45CA37}" srcOrd="5" destOrd="0" presId="urn:microsoft.com/office/officeart/2005/8/layout/chevron1"/>
    <dgm:cxn modelId="{36FCF026-C6EB-402B-A496-407FD17E5044}" type="presParOf" srcId="{8E841A40-269D-4C8B-A466-066A2A1EE16E}" destId="{CD8BE0FB-8617-4997-8DEE-7BC9D3442B9F}" srcOrd="6" destOrd="0" presId="urn:microsoft.com/office/officeart/2005/8/layout/chevron1"/>
    <dgm:cxn modelId="{93429846-6AFC-4D3C-8EF9-7275FBF9193C}" type="presParOf" srcId="{8E841A40-269D-4C8B-A466-066A2A1EE16E}" destId="{ABF4F3EA-A9F5-46ED-95B4-8CF5409DAFC8}" srcOrd="7" destOrd="0" presId="urn:microsoft.com/office/officeart/2005/8/layout/chevron1"/>
    <dgm:cxn modelId="{01EBA9FE-05E8-4131-B2C1-88B7D85ED630}" type="presParOf" srcId="{8E841A40-269D-4C8B-A466-066A2A1EE16E}" destId="{D397D84F-17C2-4361-929E-181C9913E12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20399-520F-44DA-AF85-125692E4236D}">
      <dsp:nvSpPr>
        <dsp:cNvPr id="0" name=""/>
        <dsp:cNvSpPr/>
      </dsp:nvSpPr>
      <dsp:spPr>
        <a:xfrm>
          <a:off x="2436" y="3262060"/>
          <a:ext cx="2168426" cy="867370"/>
        </a:xfrm>
        <a:prstGeom prst="chevron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latin typeface="The Serif Hand"/>
            </a:rPr>
            <a:t>Finding Team</a:t>
          </a:r>
        </a:p>
      </dsp:txBody>
      <dsp:txXfrm>
        <a:off x="436121" y="3262060"/>
        <a:ext cx="1301056" cy="867370"/>
      </dsp:txXfrm>
    </dsp:sp>
    <dsp:sp modelId="{9714C176-8EDC-489C-AA05-64AA281F5B4B}">
      <dsp:nvSpPr>
        <dsp:cNvPr id="0" name=""/>
        <dsp:cNvSpPr/>
      </dsp:nvSpPr>
      <dsp:spPr>
        <a:xfrm>
          <a:off x="1954020" y="3262060"/>
          <a:ext cx="2168426" cy="867370"/>
        </a:xfrm>
        <a:prstGeom prst="chevron">
          <a:avLst/>
        </a:prstGeom>
        <a:solidFill>
          <a:schemeClr val="accent6">
            <a:shade val="80000"/>
            <a:hueOff val="76479"/>
            <a:satOff val="2913"/>
            <a:lumOff val="582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latin typeface="The Serif Hand"/>
            </a:rPr>
            <a:t>Looking through the asignment</a:t>
          </a:r>
        </a:p>
      </dsp:txBody>
      <dsp:txXfrm>
        <a:off x="2387705" y="3262060"/>
        <a:ext cx="1301056" cy="867370"/>
      </dsp:txXfrm>
    </dsp:sp>
    <dsp:sp modelId="{D9F11DB2-194D-4D8D-998C-CC954C6342BF}">
      <dsp:nvSpPr>
        <dsp:cNvPr id="0" name=""/>
        <dsp:cNvSpPr/>
      </dsp:nvSpPr>
      <dsp:spPr>
        <a:xfrm>
          <a:off x="3905603" y="3262060"/>
          <a:ext cx="2168426" cy="867370"/>
        </a:xfrm>
        <a:prstGeom prst="chevron">
          <a:avLst/>
        </a:prstGeom>
        <a:solidFill>
          <a:schemeClr val="accent6">
            <a:shade val="80000"/>
            <a:hueOff val="152958"/>
            <a:satOff val="5825"/>
            <a:lumOff val="116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latin typeface="The Serif Hand"/>
            </a:rPr>
            <a:t>Coding</a:t>
          </a:r>
        </a:p>
      </dsp:txBody>
      <dsp:txXfrm>
        <a:off x="4339288" y="3262060"/>
        <a:ext cx="1301056" cy="867370"/>
      </dsp:txXfrm>
    </dsp:sp>
    <dsp:sp modelId="{CD8BE0FB-8617-4997-8DEE-7BC9D3442B9F}">
      <dsp:nvSpPr>
        <dsp:cNvPr id="0" name=""/>
        <dsp:cNvSpPr/>
      </dsp:nvSpPr>
      <dsp:spPr>
        <a:xfrm>
          <a:off x="5857187" y="3262060"/>
          <a:ext cx="2168426" cy="867370"/>
        </a:xfrm>
        <a:prstGeom prst="chevron">
          <a:avLst/>
        </a:prstGeom>
        <a:solidFill>
          <a:schemeClr val="accent6">
            <a:shade val="80000"/>
            <a:hueOff val="229437"/>
            <a:satOff val="8738"/>
            <a:lumOff val="1748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latin typeface="The Serif Hand"/>
            </a:rPr>
            <a:t>Final details</a:t>
          </a:r>
        </a:p>
      </dsp:txBody>
      <dsp:txXfrm>
        <a:off x="6290872" y="3262060"/>
        <a:ext cx="1301056" cy="867370"/>
      </dsp:txXfrm>
    </dsp:sp>
    <dsp:sp modelId="{D397D84F-17C2-4361-929E-181C9913E123}">
      <dsp:nvSpPr>
        <dsp:cNvPr id="0" name=""/>
        <dsp:cNvSpPr/>
      </dsp:nvSpPr>
      <dsp:spPr>
        <a:xfrm>
          <a:off x="7808771" y="3262060"/>
          <a:ext cx="2168426" cy="867370"/>
        </a:xfrm>
        <a:prstGeom prst="chevron">
          <a:avLst/>
        </a:prstGeom>
        <a:solidFill>
          <a:schemeClr val="accent6">
            <a:shade val="80000"/>
            <a:hueOff val="305916"/>
            <a:satOff val="11651"/>
            <a:lumOff val="2330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latin typeface="The Serif Hand"/>
            </a:rPr>
            <a:t>The final product</a:t>
          </a:r>
        </a:p>
      </dsp:txBody>
      <dsp:txXfrm>
        <a:off x="8242456" y="3262060"/>
        <a:ext cx="1301056" cy="86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7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0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2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Bineva/Xingqi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sky, outdoor, day&#10;&#10;Description automatically generated">
            <a:extLst>
              <a:ext uri="{FF2B5EF4-FFF2-40B4-BE49-F238E27FC236}">
                <a16:creationId xmlns:a16="http://schemas.microsoft.com/office/drawing/2014/main" id="{F55AC835-972D-34AC-EEE4-413658C9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-9881"/>
            <a:ext cx="12268200" cy="680342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1BE14B-C94E-4A1A-B076-39CCA2304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399987" y="694217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8701" y="630593"/>
            <a:ext cx="2515263" cy="2946277"/>
          </a:xfrm>
        </p:spPr>
        <p:txBody>
          <a:bodyPr anchor="b">
            <a:normAutofit/>
          </a:bodyPr>
          <a:lstStyle/>
          <a:p>
            <a:r>
              <a:rPr lang="en-GB" sz="7200" dirty="0" err="1">
                <a:cs typeface="Calibri Light"/>
              </a:rPr>
              <a:t>Xingqiu</a:t>
            </a:r>
            <a:endParaRPr lang="en-GB" sz="72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8701" y="3469636"/>
            <a:ext cx="2443783" cy="1262708"/>
          </a:xfrm>
        </p:spPr>
        <p:txBody>
          <a:bodyPr anchor="t">
            <a:normAutofit/>
          </a:bodyPr>
          <a:lstStyle/>
          <a:p>
            <a:pPr algn="ctr"/>
            <a:r>
              <a:rPr lang="en-GB"/>
              <a:t>About us!!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4BBA99-27AB-4A46-A679-B01BBAC68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435574" y="669191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AE2DA9-9BAF-4D46-BC97-20425C532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2D2C6CA-56BB-4A08-A1E2-342F83955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F1640C-1188-8289-BF6F-90FCF6186C5F}"/>
              </a:ext>
            </a:extLst>
          </p:cNvPr>
          <p:cNvSpPr txBox="1"/>
          <p:nvPr/>
        </p:nvSpPr>
        <p:spPr>
          <a:xfrm>
            <a:off x="6151619" y="747906"/>
            <a:ext cx="5208952" cy="20587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  TEAM​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9662" y="303198"/>
            <a:ext cx="4796238" cy="59597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1" descr="Shape&#10;&#10;Description automatically generated">
            <a:extLst>
              <a:ext uri="{FF2B5EF4-FFF2-40B4-BE49-F238E27FC236}">
                <a16:creationId xmlns:a16="http://schemas.microsoft.com/office/drawing/2014/main" id="{E957D544-194E-9FAE-743E-557053140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98" r="1" b="26966"/>
          <a:stretch/>
        </p:blipFill>
        <p:spPr>
          <a:xfrm>
            <a:off x="869347" y="827001"/>
            <a:ext cx="4070953" cy="49435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B9234E4-D77F-D555-DBAB-F156B984B12C}"/>
              </a:ext>
            </a:extLst>
          </p:cNvPr>
          <p:cNvSpPr txBox="1"/>
          <p:nvPr/>
        </p:nvSpPr>
        <p:spPr>
          <a:xfrm>
            <a:off x="6200078" y="2579028"/>
            <a:ext cx="5169038" cy="27427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  <a:buChar char="•"/>
            </a:pPr>
            <a:r>
              <a:rPr lang="en-US" sz="3200" b="1" spc="50" dirty="0"/>
              <a:t>Gergana </a:t>
            </a:r>
            <a:r>
              <a:rPr lang="en-US" sz="3200" b="1" spc="50" dirty="0" err="1"/>
              <a:t>Bineva</a:t>
            </a:r>
            <a:r>
              <a:rPr lang="en-US" sz="3200" b="1" spc="50" dirty="0"/>
              <a:t>  - Scrum trainer​</a:t>
            </a:r>
          </a:p>
          <a:p>
            <a:pPr algn="ctr">
              <a:spcAft>
                <a:spcPts val="600"/>
              </a:spcAft>
              <a:buChar char="•"/>
            </a:pPr>
            <a:r>
              <a:rPr lang="en-US" sz="3200" b="1" spc="50" dirty="0"/>
              <a:t>Miroslav </a:t>
            </a:r>
            <a:r>
              <a:rPr lang="en-US" sz="3200" b="1" spc="50" dirty="0" err="1"/>
              <a:t>Shivachev</a:t>
            </a:r>
            <a:r>
              <a:rPr lang="en-US" sz="3200" b="1" spc="50" dirty="0"/>
              <a:t> – Backend dev​</a:t>
            </a:r>
          </a:p>
          <a:p>
            <a:pPr algn="ctr">
              <a:spcAft>
                <a:spcPts val="600"/>
              </a:spcAft>
              <a:buChar char="•"/>
            </a:pPr>
            <a:r>
              <a:rPr lang="en-US" sz="3200" b="1" spc="50" dirty="0"/>
              <a:t>Maria </a:t>
            </a:r>
            <a:r>
              <a:rPr lang="en-US" sz="3200" b="1" spc="50" dirty="0" err="1"/>
              <a:t>Ukrainska</a:t>
            </a:r>
            <a:r>
              <a:rPr lang="en-US" sz="3200" b="1" spc="50" dirty="0"/>
              <a:t> - Backend dev​</a:t>
            </a:r>
          </a:p>
          <a:p>
            <a:pPr algn="ctr">
              <a:spcAft>
                <a:spcPts val="600"/>
              </a:spcAft>
              <a:buChar char="•"/>
            </a:pPr>
            <a:r>
              <a:rPr lang="en-US" sz="3200" b="1" spc="50" dirty="0"/>
              <a:t>Stela Ivanova  - Q&amp;A​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D49AC3-5DC1-E30D-B06C-A8D67840CA0A}"/>
              </a:ext>
            </a:extLst>
          </p:cNvPr>
          <p:cNvCxnSpPr/>
          <p:nvPr/>
        </p:nvCxnSpPr>
        <p:spPr>
          <a:xfrm>
            <a:off x="6642409" y="2377069"/>
            <a:ext cx="4367560" cy="2787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6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9" descr="Monitor with solid fill">
            <a:extLst>
              <a:ext uri="{FF2B5EF4-FFF2-40B4-BE49-F238E27FC236}">
                <a16:creationId xmlns:a16="http://schemas.microsoft.com/office/drawing/2014/main" id="{780BA3A4-1C2B-5FBA-DDBD-7FC9B8D5FD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060" y="1721934"/>
            <a:ext cx="4696521" cy="475227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CA608-5E92-4932-A1D8-E9998471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114" y="567502"/>
            <a:ext cx="5896113" cy="1414131"/>
          </a:xfrm>
        </p:spPr>
        <p:txBody>
          <a:bodyPr/>
          <a:lstStyle/>
          <a:p>
            <a:r>
              <a:rPr lang="en-GB"/>
              <a:t>Technologies and tools we used</a:t>
            </a:r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38D31D9B-63B0-4455-BEEA-97A9DF4EA1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77" t="5600" r="8645" b="13600"/>
          <a:stretch/>
        </p:blipFill>
        <p:spPr>
          <a:xfrm>
            <a:off x="2977473" y="3026897"/>
            <a:ext cx="1285296" cy="129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18" descr="Icon&#10;&#10;Description automatically generated">
            <a:extLst>
              <a:ext uri="{FF2B5EF4-FFF2-40B4-BE49-F238E27FC236}">
                <a16:creationId xmlns:a16="http://schemas.microsoft.com/office/drawing/2014/main" id="{E56AFDDF-563E-4CC1-9430-00A8720D42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92" t="7813" r="6154" b="6250"/>
          <a:stretch/>
        </p:blipFill>
        <p:spPr>
          <a:xfrm>
            <a:off x="2854099" y="3029015"/>
            <a:ext cx="1539954" cy="1528964"/>
          </a:xfrm>
          <a:prstGeom prst="rect">
            <a:avLst/>
          </a:prstGeom>
        </p:spPr>
      </p:pic>
      <p:pic>
        <p:nvPicPr>
          <p:cNvPr id="20" name="Picture 20" descr="Icon&#10;&#10;Description automatically generated">
            <a:extLst>
              <a:ext uri="{FF2B5EF4-FFF2-40B4-BE49-F238E27FC236}">
                <a16:creationId xmlns:a16="http://schemas.microsoft.com/office/drawing/2014/main" id="{F1C1B3F7-AF40-7B2D-D06C-A55A1F836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522" y="2938482"/>
            <a:ext cx="2250689" cy="1705863"/>
          </a:xfrm>
          <a:prstGeom prst="rect">
            <a:avLst/>
          </a:prstGeom>
        </p:spPr>
      </p:pic>
      <p:pic>
        <p:nvPicPr>
          <p:cNvPr id="21" name="Picture 21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28B3C3B2-AA27-B52D-8AD7-10EF8E953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522" y="2816361"/>
            <a:ext cx="1739591" cy="19501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0E33102-FDD0-5EBF-E83C-4FD9028108F6}"/>
              </a:ext>
            </a:extLst>
          </p:cNvPr>
          <p:cNvSpPr txBox="1"/>
          <p:nvPr/>
        </p:nvSpPr>
        <p:spPr>
          <a:xfrm>
            <a:off x="6192644" y="2559205"/>
            <a:ext cx="514071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/>
              <a:t>Visual studio code – coding</a:t>
            </a:r>
          </a:p>
          <a:p>
            <a:r>
              <a:rPr lang="en-GB" sz="2800" b="1" dirty="0" err="1"/>
              <a:t>Github</a:t>
            </a:r>
            <a:r>
              <a:rPr lang="en-GB" sz="2800" b="1" dirty="0"/>
              <a:t> – project workspace</a:t>
            </a:r>
          </a:p>
          <a:p>
            <a:r>
              <a:rPr lang="en-GB" sz="2800" b="1" dirty="0"/>
              <a:t>Discord – communication</a:t>
            </a:r>
          </a:p>
          <a:p>
            <a:r>
              <a:rPr lang="en-GB" sz="2800" b="1" dirty="0"/>
              <a:t>C++ - main language</a:t>
            </a:r>
          </a:p>
          <a:p>
            <a:r>
              <a:rPr lang="en-GB" sz="2800" b="1" dirty="0" err="1"/>
              <a:t>Powerpoint</a:t>
            </a:r>
            <a:r>
              <a:rPr lang="en-GB" sz="2800" b="1" dirty="0"/>
              <a:t> &amp; Word - </a:t>
            </a:r>
            <a:r>
              <a:rPr lang="en-GB" sz="2800" b="1" dirty="0" err="1"/>
              <a:t>presentaion</a:t>
            </a:r>
            <a:r>
              <a:rPr lang="en-GB" sz="2800" b="1" dirty="0"/>
              <a:t> and documentation </a:t>
            </a:r>
          </a:p>
        </p:txBody>
      </p:sp>
    </p:spTree>
    <p:extLst>
      <p:ext uri="{BB962C8B-B14F-4D97-AF65-F5344CB8AC3E}">
        <p14:creationId xmlns:p14="http://schemas.microsoft.com/office/powerpoint/2010/main" val="413427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2699-0849-421E-97EC-FC9B5893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80" y="432817"/>
            <a:ext cx="10333075" cy="1414131"/>
          </a:xfrm>
        </p:spPr>
        <p:txBody>
          <a:bodyPr/>
          <a:lstStyle/>
          <a:p>
            <a:pPr algn="ctr"/>
            <a:r>
              <a:rPr lang="en-GB"/>
              <a:t>The progress of our project</a:t>
            </a:r>
            <a:endParaRPr lang="en-US"/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98299821-023E-A561-B023-A4150C562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911662"/>
              </p:ext>
            </p:extLst>
          </p:nvPr>
        </p:nvGraphicFramePr>
        <p:xfrm>
          <a:off x="1429714" y="-118935"/>
          <a:ext cx="9979634" cy="7391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42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9769A-E1A8-4890-A4B7-FF5D5C1D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030541-939E-4D9D-82AB-34D32FD16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79057" y="2200234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C72092-2B09-4FBA-B639-9D863254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7520" y="2255022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DB81DD-8F8C-4933-94B4-0E5595C5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41748" y="618134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0B73D1-A4C3-4A71-836A-5FD28F326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77662" y="659873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5301C-AB14-245B-B1B3-03D8E5A8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598" y="1083379"/>
            <a:ext cx="4947424" cy="136410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Now let's get to the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3C24-B6C2-09E5-897A-48EB7CEEF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053" y="2870991"/>
            <a:ext cx="5864379" cy="2643119"/>
          </a:xfrm>
        </p:spPr>
        <p:txBody>
          <a:bodyPr anchor="ctr">
            <a:normAutofit/>
          </a:bodyPr>
          <a:lstStyle/>
          <a:p>
            <a:pPr algn="ctr"/>
            <a:r>
              <a:rPr lang="en-GB" b="0" dirty="0">
                <a:ea typeface="+mn-lt"/>
                <a:cs typeface="+mn-lt"/>
                <a:hlinkClick r:id="rId2"/>
              </a:rPr>
              <a:t>https://github.com/GIBineva/Xingqiu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273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CCD1-791F-4527-9B69-E424E40D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 you for your attention!!</a:t>
            </a:r>
          </a:p>
        </p:txBody>
      </p:sp>
    </p:spTree>
    <p:extLst>
      <p:ext uri="{BB962C8B-B14F-4D97-AF65-F5344CB8AC3E}">
        <p14:creationId xmlns:p14="http://schemas.microsoft.com/office/powerpoint/2010/main" val="3339168873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8E7"/>
      </a:lt2>
      <a:accent1>
        <a:srgbClr val="EE6E8A"/>
      </a:accent1>
      <a:accent2>
        <a:srgbClr val="EB4EB2"/>
      </a:accent2>
      <a:accent3>
        <a:srgbClr val="E86EEE"/>
      </a:accent3>
      <a:accent4>
        <a:srgbClr val="A14EEB"/>
      </a:accent4>
      <a:accent5>
        <a:srgbClr val="7D6EEE"/>
      </a:accent5>
      <a:accent6>
        <a:srgbClr val="4E7DEB"/>
      </a:accent6>
      <a:hlink>
        <a:srgbClr val="568E82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ChitchatVTI</vt:lpstr>
      <vt:lpstr>Xingqiu</vt:lpstr>
      <vt:lpstr>PowerPoint Presentation</vt:lpstr>
      <vt:lpstr>Technologies and tools we used</vt:lpstr>
      <vt:lpstr>The progress of our project</vt:lpstr>
      <vt:lpstr>Now let's get to the code!</vt:lpstr>
      <vt:lpstr>Thank you for your attention!!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122</cp:revision>
  <dcterms:created xsi:type="dcterms:W3CDTF">2022-03-20T08:58:43Z</dcterms:created>
  <dcterms:modified xsi:type="dcterms:W3CDTF">2022-05-16T06:23:06Z</dcterms:modified>
</cp:coreProperties>
</file>