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2" r:id="rId7"/>
    <p:sldId id="264" r:id="rId8"/>
    <p:sldId id="260" r:id="rId9"/>
    <p:sldId id="261" r:id="rId10"/>
    <p:sldId id="265" r:id="rId11"/>
    <p:sldId id="263" r:id="rId12"/>
    <p:sldId id="258" r:id="rId13"/>
    <p:sldId id="266"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24.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Generate By BIYOO ChatPPT.
HomePage：www.chat-ppt.com
AIGC 2024/6/27 22:27:20 [ID-2763340]
[AI生成内容仅供参考，请注意甄别准确性]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2C31C2-719F-4DD0-8EB1-6D440305311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B4DBB0-F877-46B5-9868-34D90685A38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2C31C2-719F-4DD0-8EB1-6D440305311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B4DBB0-F877-46B5-9868-34D90685A38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2C31C2-719F-4DD0-8EB1-6D440305311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B4DBB0-F877-46B5-9868-34D90685A38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media/image9.jpeg"/><Relationship Id="rId7" Type="http://schemas.openxmlformats.org/officeDocument/2006/relationships/tags" Target="../tags/tag107.xml"/><Relationship Id="rId6" Type="http://schemas.openxmlformats.org/officeDocument/2006/relationships/image" Target="../media/image8.jpeg"/><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2" Type="http://schemas.openxmlformats.org/officeDocument/2006/relationships/notesSlide" Target="../notesSlides/notesSlide10.xml"/><Relationship Id="rId21" Type="http://schemas.openxmlformats.org/officeDocument/2006/relationships/slideLayout" Target="../slideLayouts/slideLayout7.xml"/><Relationship Id="rId20" Type="http://schemas.openxmlformats.org/officeDocument/2006/relationships/tags" Target="../tags/tag118.xml"/><Relationship Id="rId2" Type="http://schemas.openxmlformats.org/officeDocument/2006/relationships/tags" Target="../tags/tag103.xml"/><Relationship Id="rId19" Type="http://schemas.openxmlformats.org/officeDocument/2006/relationships/tags" Target="../tags/tag117.xml"/><Relationship Id="rId18" Type="http://schemas.openxmlformats.org/officeDocument/2006/relationships/tags" Target="../tags/tag116.xml"/><Relationship Id="rId17" Type="http://schemas.openxmlformats.org/officeDocument/2006/relationships/tags" Target="../tags/tag115.xml"/><Relationship Id="rId16" Type="http://schemas.openxmlformats.org/officeDocument/2006/relationships/tags" Target="../tags/tag114.xml"/><Relationship Id="rId15" Type="http://schemas.openxmlformats.org/officeDocument/2006/relationships/tags" Target="../tags/tag113.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image" Target="../media/image10.jpeg"/><Relationship Id="rId1" Type="http://schemas.openxmlformats.org/officeDocument/2006/relationships/tags" Target="../tags/tag10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0" Type="http://schemas.openxmlformats.org/officeDocument/2006/relationships/notesSlide" Target="../notesSlides/notesSlide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7" Type="http://schemas.openxmlformats.org/officeDocument/2006/relationships/notesSlide" Target="../notesSlides/notesSlide3.xml"/><Relationship Id="rId16" Type="http://schemas.openxmlformats.org/officeDocument/2006/relationships/slideLayout" Target="../slideLayouts/slideLayout7.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3" Type="http://schemas.openxmlformats.org/officeDocument/2006/relationships/notesSlide" Target="../notesSlides/notesSlide4.xml"/><Relationship Id="rId22" Type="http://schemas.openxmlformats.org/officeDocument/2006/relationships/slideLayout" Target="../slideLayouts/slideLayout7.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image" Target="../media/image1.jpeg"/><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image" Target="../media/image2.jpeg"/><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6.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image" Target="../media/image4.jpeg"/><Relationship Id="rId6" Type="http://schemas.openxmlformats.org/officeDocument/2006/relationships/tags" Target="../tags/tag57.xml"/><Relationship Id="rId5" Type="http://schemas.openxmlformats.org/officeDocument/2006/relationships/image" Target="../media/image3.jpe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6" Type="http://schemas.openxmlformats.org/officeDocument/2006/relationships/notesSlide" Target="../notesSlides/notesSlide6.xml"/><Relationship Id="rId15" Type="http://schemas.openxmlformats.org/officeDocument/2006/relationships/slideLayout" Target="../slideLayouts/slideLayout7.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3.xml"/></Relationships>
</file>

<file path=ppt/slides/_rels/slide7.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5" Type="http://schemas.openxmlformats.org/officeDocument/2006/relationships/notesSlide" Target="../notesSlides/notesSlide7.xml"/><Relationship Id="rId14" Type="http://schemas.openxmlformats.org/officeDocument/2006/relationships/slideLayout" Target="../slideLayouts/slideLayout7.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4" Type="http://schemas.openxmlformats.org/officeDocument/2006/relationships/notesSlide" Target="../notesSlides/notesSlide9.xml"/><Relationship Id="rId23" Type="http://schemas.openxmlformats.org/officeDocument/2006/relationships/slideLayout" Target="../slideLayouts/slideLayout7.xml"/><Relationship Id="rId22" Type="http://schemas.openxmlformats.org/officeDocument/2006/relationships/tags" Target="../tags/tag101.xml"/><Relationship Id="rId21" Type="http://schemas.openxmlformats.org/officeDocument/2006/relationships/tags" Target="../tags/tag100.xml"/><Relationship Id="rId20" Type="http://schemas.openxmlformats.org/officeDocument/2006/relationships/image" Target="../media/image7.jpeg"/><Relationship Id="rId2" Type="http://schemas.openxmlformats.org/officeDocument/2006/relationships/tags" Target="../tags/tag84.xml"/><Relationship Id="rId19" Type="http://schemas.openxmlformats.org/officeDocument/2006/relationships/tags" Target="../tags/tag99.xml"/><Relationship Id="rId18" Type="http://schemas.openxmlformats.org/officeDocument/2006/relationships/image" Target="../media/image6.jpeg"/><Relationship Id="rId17" Type="http://schemas.openxmlformats.org/officeDocument/2006/relationships/tags" Target="../tags/tag98.xml"/><Relationship Id="rId16" Type="http://schemas.openxmlformats.org/officeDocument/2006/relationships/image" Target="../media/image5.jpeg"/><Relationship Id="rId15" Type="http://schemas.openxmlformats.org/officeDocument/2006/relationships/tags" Target="../tags/tag9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tags" Target="../tags/tag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nvSpPr>
        <p:spPr>
          <a:xfrm rot="20726551">
            <a:off x="-138903" y="68427"/>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hidden="1"/>
          <p:cNvSpPr/>
          <p:nvPr/>
        </p:nvSpPr>
        <p:spPr>
          <a:xfrm rot="969901">
            <a:off x="-875800" y="5294932"/>
            <a:ext cx="2993417" cy="2098751"/>
          </a:xfrm>
          <a:custGeom>
            <a:avLst/>
            <a:gdLst>
              <a:gd name="connsiteX0" fmla="*/ 1298878 w 3584823"/>
              <a:gd name="connsiteY0" fmla="*/ 1886399 h 2513399"/>
              <a:gd name="connsiteX1" fmla="*/ 1712817 w 3584823"/>
              <a:gd name="connsiteY1" fmla="*/ 1886399 h 2513399"/>
              <a:gd name="connsiteX2" fmla="*/ 1713020 w 3584823"/>
              <a:gd name="connsiteY2" fmla="*/ 1885994 h 2513399"/>
              <a:gd name="connsiteX3" fmla="*/ 1713169 w 3584823"/>
              <a:gd name="connsiteY3" fmla="*/ 1885994 h 2513399"/>
              <a:gd name="connsiteX4" fmla="*/ 1870020 w 3584823"/>
              <a:gd name="connsiteY4" fmla="*/ 2199697 h 2513399"/>
              <a:gd name="connsiteX5" fmla="*/ 1713169 w 3584823"/>
              <a:gd name="connsiteY5" fmla="*/ 2513399 h 2513399"/>
              <a:gd name="connsiteX6" fmla="*/ 1299081 w 3584823"/>
              <a:gd name="connsiteY6" fmla="*/ 2513399 h 2513399"/>
              <a:gd name="connsiteX7" fmla="*/ 1142230 w 3584823"/>
              <a:gd name="connsiteY7" fmla="*/ 2199697 h 2513399"/>
              <a:gd name="connsiteX8" fmla="*/ 1869668 w 3584823"/>
              <a:gd name="connsiteY8" fmla="*/ 1564002 h 2513399"/>
              <a:gd name="connsiteX9" fmla="*/ 2283755 w 3584823"/>
              <a:gd name="connsiteY9" fmla="*/ 1564002 h 2513399"/>
              <a:gd name="connsiteX10" fmla="*/ 2440606 w 3584823"/>
              <a:gd name="connsiteY10" fmla="*/ 1877705 h 2513399"/>
              <a:gd name="connsiteX11" fmla="*/ 2283756 w 3584823"/>
              <a:gd name="connsiteY11" fmla="*/ 2191407 h 2513399"/>
              <a:gd name="connsiteX12" fmla="*/ 1869668 w 3584823"/>
              <a:gd name="connsiteY12" fmla="*/ 2191407 h 2513399"/>
              <a:gd name="connsiteX13" fmla="*/ 1714990 w 3584823"/>
              <a:gd name="connsiteY13" fmla="*/ 1882053 h 2513399"/>
              <a:gd name="connsiteX14" fmla="*/ 1869668 w 3584823"/>
              <a:gd name="connsiteY14" fmla="*/ 1572697 h 2513399"/>
              <a:gd name="connsiteX15" fmla="*/ 1867494 w 3584823"/>
              <a:gd name="connsiteY15" fmla="*/ 1568349 h 2513399"/>
              <a:gd name="connsiteX16" fmla="*/ 2442110 w 3584823"/>
              <a:gd name="connsiteY16" fmla="*/ 1250404 h 2513399"/>
              <a:gd name="connsiteX17" fmla="*/ 2856197 w 3584823"/>
              <a:gd name="connsiteY17" fmla="*/ 1250404 h 2513399"/>
              <a:gd name="connsiteX18" fmla="*/ 3013049 w 3584823"/>
              <a:gd name="connsiteY18" fmla="*/ 1564107 h 2513399"/>
              <a:gd name="connsiteX19" fmla="*/ 2856198 w 3584823"/>
              <a:gd name="connsiteY19" fmla="*/ 1877809 h 2513399"/>
              <a:gd name="connsiteX20" fmla="*/ 2442110 w 3584823"/>
              <a:gd name="connsiteY20" fmla="*/ 1877809 h 2513399"/>
              <a:gd name="connsiteX21" fmla="*/ 2285258 w 3584823"/>
              <a:gd name="connsiteY21" fmla="*/ 1564107 h 2513399"/>
              <a:gd name="connsiteX22" fmla="*/ 3013884 w 3584823"/>
              <a:gd name="connsiteY22" fmla="*/ 934369 h 2513399"/>
              <a:gd name="connsiteX23" fmla="*/ 3427972 w 3584823"/>
              <a:gd name="connsiteY23" fmla="*/ 934369 h 2513399"/>
              <a:gd name="connsiteX24" fmla="*/ 3584823 w 3584823"/>
              <a:gd name="connsiteY24" fmla="*/ 1248072 h 2513399"/>
              <a:gd name="connsiteX25" fmla="*/ 3427972 w 3584823"/>
              <a:gd name="connsiteY25" fmla="*/ 1561774 h 2513399"/>
              <a:gd name="connsiteX26" fmla="*/ 3013884 w 3584823"/>
              <a:gd name="connsiteY26" fmla="*/ 1561774 h 2513399"/>
              <a:gd name="connsiteX27" fmla="*/ 2857033 w 3584823"/>
              <a:gd name="connsiteY27" fmla="*/ 1248072 h 2513399"/>
              <a:gd name="connsiteX28" fmla="*/ 728413 w 3584823"/>
              <a:gd name="connsiteY28" fmla="*/ 1570604 h 2513399"/>
              <a:gd name="connsiteX29" fmla="*/ 1141879 w 3584823"/>
              <a:gd name="connsiteY29" fmla="*/ 1570605 h 2513399"/>
              <a:gd name="connsiteX30" fmla="*/ 1143391 w 3584823"/>
              <a:gd name="connsiteY30" fmla="*/ 1567581 h 2513399"/>
              <a:gd name="connsiteX31" fmla="*/ 1144013 w 3584823"/>
              <a:gd name="connsiteY31" fmla="*/ 1567581 h 2513399"/>
              <a:gd name="connsiteX32" fmla="*/ 1144225 w 3584823"/>
              <a:gd name="connsiteY32" fmla="*/ 1568004 h 2513399"/>
              <a:gd name="connsiteX33" fmla="*/ 1141878 w 3584823"/>
              <a:gd name="connsiteY33" fmla="*/ 1572697 h 2513399"/>
              <a:gd name="connsiteX34" fmla="*/ 1298518 w 3584823"/>
              <a:gd name="connsiteY34" fmla="*/ 1885976 h 2513399"/>
              <a:gd name="connsiteX35" fmla="*/ 1144013 w 3584823"/>
              <a:gd name="connsiteY35" fmla="*/ 2194986 h 2513399"/>
              <a:gd name="connsiteX36" fmla="*/ 729925 w 3584823"/>
              <a:gd name="connsiteY36" fmla="*/ 2194986 h 2513399"/>
              <a:gd name="connsiteX37" fmla="*/ 573074 w 3584823"/>
              <a:gd name="connsiteY37" fmla="*/ 1881284 h 2513399"/>
              <a:gd name="connsiteX38" fmla="*/ 1298729 w 3584823"/>
              <a:gd name="connsiteY38" fmla="*/ 1258994 h 2513399"/>
              <a:gd name="connsiteX39" fmla="*/ 1712817 w 3584823"/>
              <a:gd name="connsiteY39" fmla="*/ 1258994 h 2513399"/>
              <a:gd name="connsiteX40" fmla="*/ 1867494 w 3584823"/>
              <a:gd name="connsiteY40" fmla="*/ 1568349 h 2513399"/>
              <a:gd name="connsiteX41" fmla="*/ 1712816 w 3584823"/>
              <a:gd name="connsiteY41" fmla="*/ 1877705 h 2513399"/>
              <a:gd name="connsiteX42" fmla="*/ 1714990 w 3584823"/>
              <a:gd name="connsiteY42" fmla="*/ 1882053 h 2513399"/>
              <a:gd name="connsiteX43" fmla="*/ 1713020 w 3584823"/>
              <a:gd name="connsiteY43" fmla="*/ 1885994 h 2513399"/>
              <a:gd name="connsiteX44" fmla="*/ 1299081 w 3584823"/>
              <a:gd name="connsiteY44" fmla="*/ 1885994 h 2513399"/>
              <a:gd name="connsiteX45" fmla="*/ 1298878 w 3584823"/>
              <a:gd name="connsiteY45" fmla="*/ 1886399 h 2513399"/>
              <a:gd name="connsiteX46" fmla="*/ 1298729 w 3584823"/>
              <a:gd name="connsiteY46" fmla="*/ 1886399 h 2513399"/>
              <a:gd name="connsiteX47" fmla="*/ 1298518 w 3584823"/>
              <a:gd name="connsiteY47" fmla="*/ 1885976 h 2513399"/>
              <a:gd name="connsiteX48" fmla="*/ 1300864 w 3584823"/>
              <a:gd name="connsiteY48" fmla="*/ 1881284 h 2513399"/>
              <a:gd name="connsiteX49" fmla="*/ 1144225 w 3584823"/>
              <a:gd name="connsiteY49" fmla="*/ 1568004 h 2513399"/>
              <a:gd name="connsiteX50" fmla="*/ 727791 w 3584823"/>
              <a:gd name="connsiteY50" fmla="*/ 943199 h 2513399"/>
              <a:gd name="connsiteX51" fmla="*/ 1141879 w 3584823"/>
              <a:gd name="connsiteY51" fmla="*/ 943199 h 2513399"/>
              <a:gd name="connsiteX52" fmla="*/ 1298730 w 3584823"/>
              <a:gd name="connsiteY52" fmla="*/ 1256902 h 2513399"/>
              <a:gd name="connsiteX53" fmla="*/ 1143391 w 3584823"/>
              <a:gd name="connsiteY53" fmla="*/ 1567581 h 2513399"/>
              <a:gd name="connsiteX54" fmla="*/ 729925 w 3584823"/>
              <a:gd name="connsiteY54" fmla="*/ 1567581 h 2513399"/>
              <a:gd name="connsiteX55" fmla="*/ 728413 w 3584823"/>
              <a:gd name="connsiteY55" fmla="*/ 1570604 h 2513399"/>
              <a:gd name="connsiteX56" fmla="*/ 727791 w 3584823"/>
              <a:gd name="connsiteY56" fmla="*/ 1570605 h 2513399"/>
              <a:gd name="connsiteX57" fmla="*/ 570940 w 3584823"/>
              <a:gd name="connsiteY57" fmla="*/ 1256903 h 2513399"/>
              <a:gd name="connsiteX58" fmla="*/ 567821 w 3584823"/>
              <a:gd name="connsiteY58" fmla="*/ 627405 h 2513399"/>
              <a:gd name="connsiteX59" fmla="*/ 570939 w 3584823"/>
              <a:gd name="connsiteY59" fmla="*/ 627405 h 2513399"/>
              <a:gd name="connsiteX60" fmla="*/ 570939 w 3584823"/>
              <a:gd name="connsiteY60" fmla="*/ 627405 h 2513399"/>
              <a:gd name="connsiteX61" fmla="*/ 567821 w 3584823"/>
              <a:gd name="connsiteY61" fmla="*/ 627406 h 2513399"/>
              <a:gd name="connsiteX62" fmla="*/ 156852 w 3584823"/>
              <a:gd name="connsiteY62" fmla="*/ 627406 h 2513399"/>
              <a:gd name="connsiteX63" fmla="*/ 567821 w 3584823"/>
              <a:gd name="connsiteY63" fmla="*/ 627406 h 2513399"/>
              <a:gd name="connsiteX64" fmla="*/ 567507 w 3584823"/>
              <a:gd name="connsiteY64" fmla="*/ 628033 h 2513399"/>
              <a:gd name="connsiteX65" fmla="*/ 724358 w 3584823"/>
              <a:gd name="connsiteY65" fmla="*/ 941735 h 2513399"/>
              <a:gd name="connsiteX66" fmla="*/ 727477 w 3584823"/>
              <a:gd name="connsiteY66" fmla="*/ 941735 h 2513399"/>
              <a:gd name="connsiteX67" fmla="*/ 570940 w 3584823"/>
              <a:gd name="connsiteY67" fmla="*/ 1254810 h 2513399"/>
              <a:gd name="connsiteX68" fmla="*/ 156852 w 3584823"/>
              <a:gd name="connsiteY68" fmla="*/ 1254811 h 2513399"/>
              <a:gd name="connsiteX69" fmla="*/ 1 w 3584823"/>
              <a:gd name="connsiteY69" fmla="*/ 941109 h 2513399"/>
              <a:gd name="connsiteX70" fmla="*/ 727477 w 3584823"/>
              <a:gd name="connsiteY70" fmla="*/ 314330 h 2513399"/>
              <a:gd name="connsiteX71" fmla="*/ 1138446 w 3584823"/>
              <a:gd name="connsiteY71" fmla="*/ 314330 h 2513399"/>
              <a:gd name="connsiteX72" fmla="*/ 1295297 w 3584823"/>
              <a:gd name="connsiteY72" fmla="*/ 628033 h 2513399"/>
              <a:gd name="connsiteX73" fmla="*/ 1138446 w 3584823"/>
              <a:gd name="connsiteY73" fmla="*/ 941735 h 2513399"/>
              <a:gd name="connsiteX74" fmla="*/ 727477 w 3584823"/>
              <a:gd name="connsiteY74" fmla="*/ 941735 h 2513399"/>
              <a:gd name="connsiteX75" fmla="*/ 727790 w 3584823"/>
              <a:gd name="connsiteY75" fmla="*/ 941108 h 2513399"/>
              <a:gd name="connsiteX76" fmla="*/ 570939 w 3584823"/>
              <a:gd name="connsiteY76" fmla="*/ 627405 h 2513399"/>
              <a:gd name="connsiteX77" fmla="*/ 570939 w 3584823"/>
              <a:gd name="connsiteY77" fmla="*/ 627405 h 2513399"/>
              <a:gd name="connsiteX78" fmla="*/ 156851 w 3584823"/>
              <a:gd name="connsiteY78" fmla="*/ 0 h 2513399"/>
              <a:gd name="connsiteX79" fmla="*/ 570939 w 3584823"/>
              <a:gd name="connsiteY79" fmla="*/ 0 h 2513399"/>
              <a:gd name="connsiteX80" fmla="*/ 727790 w 3584823"/>
              <a:gd name="connsiteY80" fmla="*/ 313703 h 2513399"/>
              <a:gd name="connsiteX81" fmla="*/ 727477 w 3584823"/>
              <a:gd name="connsiteY81" fmla="*/ 314330 h 2513399"/>
              <a:gd name="connsiteX82" fmla="*/ 724358 w 3584823"/>
              <a:gd name="connsiteY82" fmla="*/ 314330 h 2513399"/>
              <a:gd name="connsiteX83" fmla="*/ 567821 w 3584823"/>
              <a:gd name="connsiteY83" fmla="*/ 627405 h 2513399"/>
              <a:gd name="connsiteX84" fmla="*/ 156852 w 3584823"/>
              <a:gd name="connsiteY84" fmla="*/ 627405 h 2513399"/>
              <a:gd name="connsiteX85" fmla="*/ 156852 w 3584823"/>
              <a:gd name="connsiteY85" fmla="*/ 627406 h 2513399"/>
              <a:gd name="connsiteX86" fmla="*/ 156851 w 3584823"/>
              <a:gd name="connsiteY86" fmla="*/ 627406 h 2513399"/>
              <a:gd name="connsiteX87" fmla="*/ 0 w 3584823"/>
              <a:gd name="connsiteY87" fmla="*/ 313704 h 25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584823" h="2513399">
                <a:moveTo>
                  <a:pt x="1298878" y="1886399"/>
                </a:moveTo>
                <a:lnTo>
                  <a:pt x="1712817" y="1886399"/>
                </a:lnTo>
                <a:lnTo>
                  <a:pt x="1713020" y="1885994"/>
                </a:lnTo>
                <a:lnTo>
                  <a:pt x="1713169" y="1885994"/>
                </a:lnTo>
                <a:lnTo>
                  <a:pt x="1870020" y="2199697"/>
                </a:lnTo>
                <a:lnTo>
                  <a:pt x="1713169" y="2513399"/>
                </a:lnTo>
                <a:lnTo>
                  <a:pt x="1299081" y="2513399"/>
                </a:lnTo>
                <a:lnTo>
                  <a:pt x="1142230" y="2199697"/>
                </a:lnTo>
                <a:close/>
                <a:moveTo>
                  <a:pt x="1869668" y="1564002"/>
                </a:moveTo>
                <a:lnTo>
                  <a:pt x="2283755" y="1564002"/>
                </a:lnTo>
                <a:lnTo>
                  <a:pt x="2440606" y="1877705"/>
                </a:lnTo>
                <a:lnTo>
                  <a:pt x="2283756" y="2191407"/>
                </a:lnTo>
                <a:lnTo>
                  <a:pt x="1869668" y="2191407"/>
                </a:lnTo>
                <a:lnTo>
                  <a:pt x="1714990" y="1882053"/>
                </a:lnTo>
                <a:lnTo>
                  <a:pt x="1869668" y="1572697"/>
                </a:lnTo>
                <a:lnTo>
                  <a:pt x="1867494" y="1568349"/>
                </a:lnTo>
                <a:close/>
                <a:moveTo>
                  <a:pt x="2442110" y="1250404"/>
                </a:moveTo>
                <a:lnTo>
                  <a:pt x="2856197" y="1250404"/>
                </a:lnTo>
                <a:lnTo>
                  <a:pt x="3013049" y="1564107"/>
                </a:lnTo>
                <a:lnTo>
                  <a:pt x="2856198" y="1877809"/>
                </a:lnTo>
                <a:lnTo>
                  <a:pt x="2442110" y="1877809"/>
                </a:lnTo>
                <a:lnTo>
                  <a:pt x="2285258" y="1564107"/>
                </a:lnTo>
                <a:close/>
                <a:moveTo>
                  <a:pt x="3013884" y="934369"/>
                </a:moveTo>
                <a:lnTo>
                  <a:pt x="3427972" y="934369"/>
                </a:lnTo>
                <a:lnTo>
                  <a:pt x="3584823" y="1248072"/>
                </a:lnTo>
                <a:lnTo>
                  <a:pt x="3427972" y="1561774"/>
                </a:lnTo>
                <a:lnTo>
                  <a:pt x="3013884" y="1561774"/>
                </a:lnTo>
                <a:lnTo>
                  <a:pt x="2857033" y="1248072"/>
                </a:lnTo>
                <a:close/>
                <a:moveTo>
                  <a:pt x="728413" y="1570604"/>
                </a:moveTo>
                <a:lnTo>
                  <a:pt x="1141879" y="1570605"/>
                </a:lnTo>
                <a:lnTo>
                  <a:pt x="1143391" y="1567581"/>
                </a:lnTo>
                <a:lnTo>
                  <a:pt x="1144013" y="1567581"/>
                </a:lnTo>
                <a:lnTo>
                  <a:pt x="1144225" y="1568004"/>
                </a:lnTo>
                <a:lnTo>
                  <a:pt x="1141878" y="1572697"/>
                </a:lnTo>
                <a:lnTo>
                  <a:pt x="1298518" y="1885976"/>
                </a:lnTo>
                <a:lnTo>
                  <a:pt x="1144013" y="2194986"/>
                </a:lnTo>
                <a:lnTo>
                  <a:pt x="729925" y="2194986"/>
                </a:lnTo>
                <a:lnTo>
                  <a:pt x="573074" y="1881284"/>
                </a:lnTo>
                <a:close/>
                <a:moveTo>
                  <a:pt x="1298729" y="1258994"/>
                </a:moveTo>
                <a:lnTo>
                  <a:pt x="1712817" y="1258994"/>
                </a:lnTo>
                <a:lnTo>
                  <a:pt x="1867494" y="1568349"/>
                </a:lnTo>
                <a:lnTo>
                  <a:pt x="1712816" y="1877705"/>
                </a:lnTo>
                <a:lnTo>
                  <a:pt x="1714990" y="1882053"/>
                </a:lnTo>
                <a:lnTo>
                  <a:pt x="1713020" y="1885994"/>
                </a:lnTo>
                <a:lnTo>
                  <a:pt x="1299081" y="1885994"/>
                </a:lnTo>
                <a:lnTo>
                  <a:pt x="1298878" y="1886399"/>
                </a:lnTo>
                <a:lnTo>
                  <a:pt x="1298729" y="1886399"/>
                </a:lnTo>
                <a:lnTo>
                  <a:pt x="1298518" y="1885976"/>
                </a:lnTo>
                <a:lnTo>
                  <a:pt x="1300864" y="1881284"/>
                </a:lnTo>
                <a:lnTo>
                  <a:pt x="1144225" y="1568004"/>
                </a:lnTo>
                <a:close/>
                <a:moveTo>
                  <a:pt x="727791" y="943199"/>
                </a:moveTo>
                <a:lnTo>
                  <a:pt x="1141879" y="943199"/>
                </a:lnTo>
                <a:lnTo>
                  <a:pt x="1298730" y="1256902"/>
                </a:lnTo>
                <a:lnTo>
                  <a:pt x="1143391" y="1567581"/>
                </a:lnTo>
                <a:lnTo>
                  <a:pt x="729925" y="1567581"/>
                </a:lnTo>
                <a:lnTo>
                  <a:pt x="728413" y="1570604"/>
                </a:lnTo>
                <a:lnTo>
                  <a:pt x="727791" y="1570605"/>
                </a:lnTo>
                <a:lnTo>
                  <a:pt x="570940" y="1256903"/>
                </a:lnTo>
                <a:close/>
                <a:moveTo>
                  <a:pt x="567821" y="627405"/>
                </a:moveTo>
                <a:lnTo>
                  <a:pt x="570939" y="627405"/>
                </a:lnTo>
                <a:lnTo>
                  <a:pt x="570939" y="627405"/>
                </a:lnTo>
                <a:lnTo>
                  <a:pt x="567821" y="627406"/>
                </a:lnTo>
                <a:close/>
                <a:moveTo>
                  <a:pt x="156852" y="627406"/>
                </a:moveTo>
                <a:lnTo>
                  <a:pt x="567821" y="627406"/>
                </a:lnTo>
                <a:lnTo>
                  <a:pt x="567507" y="628033"/>
                </a:lnTo>
                <a:lnTo>
                  <a:pt x="724358" y="941735"/>
                </a:lnTo>
                <a:lnTo>
                  <a:pt x="727477" y="941735"/>
                </a:lnTo>
                <a:lnTo>
                  <a:pt x="570940" y="1254810"/>
                </a:lnTo>
                <a:lnTo>
                  <a:pt x="156852" y="1254811"/>
                </a:lnTo>
                <a:lnTo>
                  <a:pt x="1" y="941109"/>
                </a:lnTo>
                <a:close/>
                <a:moveTo>
                  <a:pt x="727477" y="314330"/>
                </a:moveTo>
                <a:lnTo>
                  <a:pt x="1138446" y="314330"/>
                </a:lnTo>
                <a:lnTo>
                  <a:pt x="1295297" y="628033"/>
                </a:lnTo>
                <a:lnTo>
                  <a:pt x="1138446" y="941735"/>
                </a:lnTo>
                <a:lnTo>
                  <a:pt x="727477" y="941735"/>
                </a:lnTo>
                <a:lnTo>
                  <a:pt x="727790" y="941108"/>
                </a:lnTo>
                <a:lnTo>
                  <a:pt x="570939" y="627405"/>
                </a:lnTo>
                <a:lnTo>
                  <a:pt x="570939" y="627405"/>
                </a:lnTo>
                <a:close/>
                <a:moveTo>
                  <a:pt x="156851" y="0"/>
                </a:moveTo>
                <a:lnTo>
                  <a:pt x="570939" y="0"/>
                </a:lnTo>
                <a:lnTo>
                  <a:pt x="727790" y="313703"/>
                </a:lnTo>
                <a:lnTo>
                  <a:pt x="727477" y="314330"/>
                </a:lnTo>
                <a:lnTo>
                  <a:pt x="724358" y="314330"/>
                </a:lnTo>
                <a:lnTo>
                  <a:pt x="567821" y="627405"/>
                </a:lnTo>
                <a:lnTo>
                  <a:pt x="156852" y="627405"/>
                </a:lnTo>
                <a:lnTo>
                  <a:pt x="156852" y="627406"/>
                </a:lnTo>
                <a:lnTo>
                  <a:pt x="156851" y="627406"/>
                </a:lnTo>
                <a:lnTo>
                  <a:pt x="0" y="313704"/>
                </a:lnTo>
                <a:close/>
              </a:path>
            </a:pathLst>
          </a:custGeom>
          <a:noFill/>
          <a:ln w="3175" cmpd="sng">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rot="20726551">
            <a:off x="-84805" y="91980"/>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rot="20726551">
            <a:off x="842680" y="304305"/>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rot="20726551">
            <a:off x="-87207" y="5993661"/>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p:nvSpPr>
        <p:spPr>
          <a:xfrm rot="20726551">
            <a:off x="-65175" y="5905838"/>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p:nvSpPr>
        <p:spPr>
          <a:xfrm rot="20726551">
            <a:off x="10376285" y="6626819"/>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线条2"/>
          <p:cNvSpPr/>
          <p:nvPr/>
        </p:nvSpPr>
        <p:spPr>
          <a:xfrm>
            <a:off x="8830095" y="3853392"/>
            <a:ext cx="358222" cy="0"/>
          </a:xfrm>
          <a:prstGeom prst="line">
            <a:avLst/>
          </a:prstGeom>
          <a:ln w="25400" cap="flat">
            <a:solidFill>
              <a:schemeClr val="accent1"/>
            </a:solidFill>
            <a:prstDash val="solid"/>
            <a:headEnd type="none" w="sm" len="sm"/>
            <a:tailEnd type="none" w="sm" len="sm"/>
          </a:ln>
        </p:spPr>
        <p:txBody>
          <a:bodyPr/>
          <a:lstStyle/>
          <a:p>
            <a:endParaRPr lang="zh-CN" altLang="en-US"/>
          </a:p>
        </p:txBody>
      </p:sp>
      <p:sp>
        <p:nvSpPr>
          <p:cNvPr id="3" name="线条1"/>
          <p:cNvSpPr/>
          <p:nvPr/>
        </p:nvSpPr>
        <p:spPr>
          <a:xfrm>
            <a:off x="3003683" y="3853392"/>
            <a:ext cx="361086" cy="0"/>
          </a:xfrm>
          <a:prstGeom prst="line">
            <a:avLst/>
          </a:prstGeom>
          <a:ln w="25400" cap="flat">
            <a:solidFill>
              <a:schemeClr val="accent1"/>
            </a:solidFill>
            <a:prstDash val="solid"/>
            <a:headEnd type="none" w="sm" len="sm"/>
            <a:tailEnd type="none" w="sm" len="sm"/>
          </a:ln>
        </p:spPr>
        <p:txBody>
          <a:bodyPr/>
          <a:lstStyle/>
          <a:p>
            <a:endParaRPr lang="zh-CN" altLang="en-US"/>
          </a:p>
        </p:txBody>
      </p:sp>
      <p:sp>
        <p:nvSpPr>
          <p:cNvPr id="4" name="平行四边形 3"/>
          <p:cNvSpPr/>
          <p:nvPr/>
        </p:nvSpPr>
        <p:spPr>
          <a:xfrm>
            <a:off x="5306600" y="4569352"/>
            <a:ext cx="3372383" cy="563135"/>
          </a:xfrm>
          <a:prstGeom prst="parallelogram">
            <a:avLst/>
          </a:prstGeom>
          <a:solidFill>
            <a:schemeClr val="tx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平行四边形 4"/>
          <p:cNvSpPr/>
          <p:nvPr/>
        </p:nvSpPr>
        <p:spPr>
          <a:xfrm>
            <a:off x="3243916" y="4569353"/>
            <a:ext cx="2730559" cy="563134"/>
          </a:xfrm>
          <a:prstGeom prst="parallelogram">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Text1"/>
          <p:cNvSpPr txBox="1"/>
          <p:nvPr>
            <p:custDataLst>
              <p:tags r:id="rId1"/>
            </p:custDataLst>
          </p:nvPr>
        </p:nvSpPr>
        <p:spPr>
          <a:xfrm>
            <a:off x="3693273" y="3551556"/>
            <a:ext cx="4805454" cy="681731"/>
          </a:xfrm>
          <a:prstGeom prst="rect">
            <a:avLst/>
          </a:prstGeom>
          <a:noFill/>
        </p:spPr>
        <p:txBody>
          <a:bodyPr wrap="square" lIns="0" tIns="0" rIns="0" bIns="0" rtlCol="0" anchor="ctr" anchorCtr="1">
            <a:normAutofit/>
          </a:bodyPr>
          <a:lstStyle/>
          <a:p>
            <a:pPr algn="ctr"/>
            <a:r>
              <a:rPr lang="en-US" altLang="zh-CN" dirty="0">
                <a:solidFill>
                  <a:schemeClr val="tx1"/>
                </a:solidFill>
                <a:latin typeface="微软雅黑" panose="020B0503020204020204" charset="-122"/>
                <a:ea typeface="微软雅黑" panose="020B0503020204020204" charset="-122"/>
              </a:rPr>
              <a:t>Class year-end summary</a:t>
            </a:r>
            <a:endParaRPr lang="en-US" altLang="zh-CN" dirty="0">
              <a:solidFill>
                <a:schemeClr val="tx1"/>
              </a:solidFill>
              <a:latin typeface="微软雅黑" panose="020B0503020204020204" charset="-122"/>
              <a:ea typeface="微软雅黑" panose="020B0503020204020204" charset="-122"/>
            </a:endParaRPr>
          </a:p>
        </p:txBody>
      </p:sp>
      <p:sp>
        <p:nvSpPr>
          <p:cNvPr id="9" name="Text2"/>
          <p:cNvSpPr txBox="1"/>
          <p:nvPr>
            <p:custDataLst>
              <p:tags r:id="rId2"/>
            </p:custDataLst>
          </p:nvPr>
        </p:nvSpPr>
        <p:spPr>
          <a:xfrm>
            <a:off x="3376477" y="4666755"/>
            <a:ext cx="2519072" cy="387985"/>
          </a:xfrm>
          <a:prstGeom prst="rect">
            <a:avLst/>
          </a:prstGeom>
          <a:noFill/>
        </p:spPr>
        <p:txBody>
          <a:bodyPr wrap="square" lIns="0" tIns="0" rIns="0" bIns="0" rtlCol="0" anchor="ctr">
            <a:normAutofit/>
          </a:bodyPr>
          <a:lstStyle/>
          <a:p>
            <a:pPr algn="ctr"/>
            <a:r>
              <a:rPr lang="zh-CN" altLang="en-US" sz="1600" b="1" dirty="0">
                <a:solidFill>
                  <a:schemeClr val="tx2"/>
                </a:solidFill>
                <a:latin typeface="微软雅黑" panose="020B0503020204020204" charset="-122"/>
                <a:ea typeface="微软雅黑" panose="020B0503020204020204" charset="-122"/>
              </a:rPr>
              <a:t>ChatPPT · 流光辐白</a:t>
            </a:r>
            <a:endParaRPr lang="zh-CN" altLang="en-US" sz="1600" b="1" dirty="0">
              <a:solidFill>
                <a:schemeClr val="tx2"/>
              </a:solidFill>
              <a:latin typeface="微软雅黑" panose="020B0503020204020204" charset="-122"/>
              <a:ea typeface="微软雅黑" panose="020B0503020204020204" charset="-122"/>
            </a:endParaRPr>
          </a:p>
        </p:txBody>
      </p:sp>
      <p:sp>
        <p:nvSpPr>
          <p:cNvPr id="10" name="Text3"/>
          <p:cNvSpPr txBox="1"/>
          <p:nvPr>
            <p:custDataLst>
              <p:tags r:id="rId3"/>
            </p:custDataLst>
          </p:nvPr>
        </p:nvSpPr>
        <p:spPr>
          <a:xfrm>
            <a:off x="6217526" y="4653927"/>
            <a:ext cx="2139480" cy="398780"/>
          </a:xfrm>
          <a:prstGeom prst="rect">
            <a:avLst/>
          </a:prstGeom>
          <a:noFill/>
        </p:spPr>
        <p:txBody>
          <a:bodyPr wrap="square" lIns="0" tIns="0" rIns="0" bIns="0" rtlCol="0" anchor="ctr">
            <a:normAutofit/>
          </a:bodyPr>
          <a:lstStyle/>
          <a:p>
            <a:pPr algn="ctr"/>
            <a:r>
              <a:rPr lang="en-US" altLang="zh-CN" sz="1600" b="1" dirty="0">
                <a:solidFill>
                  <a:schemeClr val="accent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2024/6/27</a:t>
            </a:r>
            <a:endParaRPr lang="en-US" altLang="zh-CN" sz="1600" b="1" dirty="0">
              <a:solidFill>
                <a:schemeClr val="accent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12" name="Text4"/>
          <p:cNvSpPr txBox="1"/>
          <p:nvPr>
            <p:custDataLst>
              <p:tags r:id="rId4"/>
            </p:custDataLst>
          </p:nvPr>
        </p:nvSpPr>
        <p:spPr>
          <a:xfrm>
            <a:off x="539750" y="1221740"/>
            <a:ext cx="11112500" cy="2084705"/>
          </a:xfrm>
          <a:prstGeom prst="rect">
            <a:avLst/>
          </a:prstGeom>
          <a:noFill/>
        </p:spPr>
        <p:txBody>
          <a:bodyPr wrap="square" lIns="0" tIns="0" rIns="0" bIns="0" rtlCol="0" anchor="b" anchorCtr="1">
            <a:normAutofit/>
          </a:bodyPr>
          <a:lstStyle/>
          <a:p>
            <a:pPr algn="ctr" fontAlgn="ctr"/>
            <a:r>
              <a:rPr lang="en-US" altLang="zh-CN" sz="7200" b="1" dirty="0">
                <a:solidFill>
                  <a:schemeClr val="tx1"/>
                </a:solidFill>
                <a:latin typeface="微软雅黑" panose="020B0503020204020204" charset="-122"/>
                <a:ea typeface="微软雅黑" panose="020B0503020204020204" charset="-122"/>
              </a:rPr>
              <a:t>班级年终总结</a:t>
            </a:r>
            <a:endParaRPr lang="en-US" altLang="zh-CN" sz="7200" b="1" dirty="0">
              <a:solidFill>
                <a:schemeClr val="tx1"/>
              </a:solidFill>
              <a:latin typeface="微软雅黑" panose="020B0503020204020204" charset="-122"/>
              <a:ea typeface="微软雅黑" panose="020B0503020204020204" charset="-122"/>
            </a:endParaRPr>
          </a:p>
        </p:txBody>
      </p:sp>
      <p:sp>
        <p:nvSpPr>
          <p:cNvPr id="13" name="文本框 12" hidden="1"/>
          <p:cNvSpPr txBox="1"/>
          <p:nvPr/>
        </p:nvSpPr>
        <p:spPr>
          <a:xfrm>
            <a:off x="14037918" y="793312"/>
            <a:ext cx="1591918" cy="923330"/>
          </a:xfrm>
          <a:prstGeom prst="rect">
            <a:avLst/>
          </a:prstGeom>
          <a:noFill/>
        </p:spPr>
        <p:txBody>
          <a:bodyPr wrap="square" rtlCol="0">
            <a:noAutofit/>
          </a:bodyPr>
          <a:p>
            <a:pPr algn="ctr"/>
            <a:r>
              <a:rPr lang="zh-CN" altLang="en-US" sz="7100" b="1" dirty="0">
                <a:solidFill>
                  <a:schemeClr val="tx1"/>
                </a:solidFill>
                <a:latin typeface="微软雅黑" panose="020B0503020204020204" charset="-122"/>
                <a:ea typeface="微软雅黑" panose="020B0503020204020204" charset="-122"/>
              </a:rPr>
              <a:t>目录</a:t>
            </a:r>
            <a:endParaRPr lang="zh-CN" altLang="en-US" sz="7100" b="1" dirty="0">
              <a:solidFill>
                <a:schemeClr val="tx1"/>
              </a:solidFill>
              <a:latin typeface="微软雅黑" panose="020B0503020204020204" charset="-122"/>
              <a:ea typeface="微软雅黑" panose="020B0503020204020204"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600" fill="hold">
                                          <p:stCondLst>
                                            <p:cond delay="0"/>
                                          </p:stCondLst>
                                        </p:cTn>
                                        <p:tgtEl>
                                          <p:spTgt spid="12"/>
                                        </p:tgtEl>
                                        <p:attrNameLst>
                                          <p:attrName>style.visibility</p:attrName>
                                        </p:attrNameLst>
                                      </p:cBhvr>
                                      <p:to>
                                        <p:strVal val="visible"/>
                                      </p:to>
                                    </p:set>
                                    <p:anim calcmode="lin" valueType="num">
                                      <p:cBhvr>
                                        <p:cTn id="7" dur="400" accel="50000">
                                          <p:stCondLst>
                                            <p:cond delay="0"/>
                                          </p:stCondLst>
                                        </p:cTn>
                                        <p:tgtEl>
                                          <p:spTgt spid="12"/>
                                        </p:tgtEl>
                                        <p:attrNameLst>
                                          <p:attrName>ppt_w</p:attrName>
                                        </p:attrNameLst>
                                      </p:cBhvr>
                                      <p:tavLst>
                                        <p:tav tm="0">
                                          <p:val>
                                            <p:fltVal val="0"/>
                                          </p:val>
                                        </p:tav>
                                        <p:tav tm="100000">
                                          <p:val>
                                            <p:strVal val="#ppt_w"/>
                                          </p:val>
                                        </p:tav>
                                      </p:tavLst>
                                    </p:anim>
                                    <p:anim calcmode="lin" valueType="num">
                                      <p:cBhvr>
                                        <p:cTn id="8" dur="400" accel="50000">
                                          <p:stCondLst>
                                            <p:cond delay="0"/>
                                          </p:stCondLst>
                                        </p:cTn>
                                        <p:tgtEl>
                                          <p:spTgt spid="12"/>
                                        </p:tgtEl>
                                        <p:attrNameLst>
                                          <p:attrName>ppt_h</p:attrName>
                                        </p:attrNameLst>
                                      </p:cBhvr>
                                      <p:tavLst>
                                        <p:tav tm="0">
                                          <p:val>
                                            <p:fltVal val="0"/>
                                          </p:val>
                                        </p:tav>
                                        <p:tav tm="100000">
                                          <p:val>
                                            <p:strVal val="#ppt_h"/>
                                          </p:val>
                                        </p:tav>
                                      </p:tavLst>
                                    </p:anim>
                                    <p:anim calcmode="lin" valueType="num">
                                      <p:cBhvr>
                                        <p:cTn id="9" dur="100" autoRev="1">
                                          <p:stCondLst>
                                            <p:cond delay="400"/>
                                          </p:stCondLst>
                                        </p:cTn>
                                        <p:tgtEl>
                                          <p:spTgt spid="12"/>
                                        </p:tgtEl>
                                        <p:attrNameLst>
                                          <p:attrName>ppt_w</p:attrName>
                                        </p:attrNameLst>
                                      </p:cBhvr>
                                      <p:tavLst>
                                        <p:tav tm="0">
                                          <p:val>
                                            <p:strVal val="#ppt_w"/>
                                          </p:val>
                                        </p:tav>
                                        <p:tav tm="100000">
                                          <p:val>
                                            <p:strVal val="#ppt_w*1.4"/>
                                          </p:val>
                                        </p:tav>
                                      </p:tavLst>
                                    </p:anim>
                                    <p:anim calcmode="lin" valueType="num">
                                      <p:cBhvr>
                                        <p:cTn id="10" dur="100" autoRev="1">
                                          <p:stCondLst>
                                            <p:cond delay="400"/>
                                          </p:stCondLst>
                                        </p:cTn>
                                        <p:tgtEl>
                                          <p:spTgt spid="12"/>
                                        </p:tgtEl>
                                        <p:attrNameLst>
                                          <p:attrName>ppt_h</p:attrName>
                                        </p:attrNameLst>
                                      </p:cBhvr>
                                      <p:tavLst>
                                        <p:tav tm="0">
                                          <p:val>
                                            <p:strVal val="#ppt_h"/>
                                          </p:val>
                                        </p:tav>
                                        <p:tav tm="100000">
                                          <p:val>
                                            <p:strVal val="#ppt_h*1.4"/>
                                          </p:val>
                                        </p:tav>
                                      </p:tavLst>
                                    </p:anim>
                                  </p:childTnLst>
                                </p:cTn>
                              </p:par>
                              <p:par>
                                <p:cTn id="11" presetID="23" presetClass="entr" presetSubtype="28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3*#ppt_w"/>
                                          </p:val>
                                        </p:tav>
                                        <p:tav tm="100000">
                                          <p:val>
                                            <p:strVal val="#ppt_w"/>
                                          </p:val>
                                        </p:tav>
                                      </p:tavLst>
                                    </p:anim>
                                    <p:anim calcmode="lin" valueType="num">
                                      <p:cBhvr>
                                        <p:cTn id="14" dur="500" fill="hold"/>
                                        <p:tgtEl>
                                          <p:spTgt spid="4"/>
                                        </p:tgtEl>
                                        <p:attrNameLst>
                                          <p:attrName>ppt_h</p:attrName>
                                        </p:attrNameLst>
                                      </p:cBhvr>
                                      <p:tavLst>
                                        <p:tav tm="0">
                                          <p:val>
                                            <p:strVal val="4/3*#ppt_h"/>
                                          </p:val>
                                        </p:tav>
                                        <p:tav tm="100000">
                                          <p:val>
                                            <p:strVal val="#ppt_h"/>
                                          </p:val>
                                        </p:tav>
                                      </p:tavLst>
                                    </p:anim>
                                  </p:childTnLst>
                                </p:cTn>
                              </p:par>
                              <p:par>
                                <p:cTn id="15" presetID="23" presetClass="entr" presetSubtype="28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strVal val="4/3*#ppt_w"/>
                                          </p:val>
                                        </p:tav>
                                        <p:tav tm="100000">
                                          <p:val>
                                            <p:strVal val="#ppt_w"/>
                                          </p:val>
                                        </p:tav>
                                      </p:tavLst>
                                    </p:anim>
                                    <p:anim calcmode="lin" valueType="num">
                                      <p:cBhvr>
                                        <p:cTn id="18" dur="500" fill="hold"/>
                                        <p:tgtEl>
                                          <p:spTgt spid="5"/>
                                        </p:tgtEl>
                                        <p:attrNameLst>
                                          <p:attrName>ppt_h</p:attrName>
                                        </p:attrNameLst>
                                      </p:cBhvr>
                                      <p:tavLst>
                                        <p:tav tm="0">
                                          <p:val>
                                            <p:strVal val="4/3*#ppt_h"/>
                                          </p:val>
                                        </p:tav>
                                        <p:tav tm="100000">
                                          <p:val>
                                            <p:strVal val="#ppt_h"/>
                                          </p:val>
                                        </p:tav>
                                      </p:tavLst>
                                    </p:anim>
                                  </p:childTnLst>
                                </p:cTn>
                              </p:par>
                              <p:par>
                                <p:cTn id="19" presetID="23" presetClass="entr" presetSubtype="28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strVal val="4/3*#ppt_w"/>
                                          </p:val>
                                        </p:tav>
                                        <p:tav tm="100000">
                                          <p:val>
                                            <p:strVal val="#ppt_w"/>
                                          </p:val>
                                        </p:tav>
                                      </p:tavLst>
                                    </p:anim>
                                    <p:anim calcmode="lin" valueType="num">
                                      <p:cBhvr>
                                        <p:cTn id="22" dur="500" fill="hold"/>
                                        <p:tgtEl>
                                          <p:spTgt spid="6"/>
                                        </p:tgtEl>
                                        <p:attrNameLst>
                                          <p:attrName>ppt_h</p:attrName>
                                        </p:attrNameLst>
                                      </p:cBhvr>
                                      <p:tavLst>
                                        <p:tav tm="0">
                                          <p:val>
                                            <p:strVal val="4/3*#ppt_h"/>
                                          </p:val>
                                        </p:tav>
                                        <p:tav tm="100000">
                                          <p:val>
                                            <p:strVal val="#ppt_h"/>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strVal val="4/3*#ppt_w"/>
                                          </p:val>
                                        </p:tav>
                                        <p:tav tm="100000">
                                          <p:val>
                                            <p:strVal val="#ppt_w"/>
                                          </p:val>
                                        </p:tav>
                                      </p:tavLst>
                                    </p:anim>
                                    <p:anim calcmode="lin" valueType="num">
                                      <p:cBhvr>
                                        <p:cTn id="26" dur="500" fill="hold"/>
                                        <p:tgtEl>
                                          <p:spTgt spid="9"/>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strVal val="4/3*#ppt_w"/>
                                          </p:val>
                                        </p:tav>
                                        <p:tav tm="100000">
                                          <p:val>
                                            <p:strVal val="#ppt_w"/>
                                          </p:val>
                                        </p:tav>
                                      </p:tavLst>
                                    </p:anim>
                                    <p:anim calcmode="lin" valueType="num">
                                      <p:cBhvr>
                                        <p:cTn id="30" dur="500" fill="hold"/>
                                        <p:tgtEl>
                                          <p:spTgt spid="10"/>
                                        </p:tgtEl>
                                        <p:attrNameLst>
                                          <p:attrName>ppt_h</p:attrName>
                                        </p:attrNameLst>
                                      </p:cBhvr>
                                      <p:tavLst>
                                        <p:tav tm="0">
                                          <p:val>
                                            <p:strVal val="4/3*#ppt_h"/>
                                          </p:val>
                                        </p:tav>
                                        <p:tav tm="100000">
                                          <p:val>
                                            <p:strVal val="#ppt_h"/>
                                          </p:val>
                                        </p:tav>
                                      </p:tavLst>
                                    </p:anim>
                                  </p:childTnLst>
                                </p:cTn>
                              </p:par>
                              <p:par>
                                <p:cTn id="31" presetID="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4"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5" dur="500">
                                          <p:stCondLst>
                                            <p:cond delay="0"/>
                                          </p:stCondLst>
                                        </p:cTn>
                                        <p:tgtEl>
                                          <p:spTgt spid="18"/>
                                        </p:tgtEl>
                                        <p:attrNameLst>
                                          <p:attrName>style.opacity</p:attrName>
                                        </p:attrNameLst>
                                      </p:cBhvr>
                                      <p:tavLst>
                                        <p:tav tm="0">
                                          <p:val>
                                            <p:fltVal val="0"/>
                                          </p:val>
                                        </p:tav>
                                        <p:tav tm="100000">
                                          <p:val>
                                            <p:fltVal val="1"/>
                                          </p:val>
                                        </p:tav>
                                      </p:tavLst>
                                    </p:anim>
                                  </p:childTnLst>
                                </p:cTn>
                              </p:par>
                              <p:par>
                                <p:cTn id="36" presetID="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p:stCondLst>
                                            <p:cond delay="0"/>
                                          </p:stCondLst>
                                        </p:cTn>
                                        <p:tgtEl>
                                          <p:spTgt spid="3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9" dur="500">
                                          <p:stCondLst>
                                            <p:cond delay="0"/>
                                          </p:stCondLst>
                                        </p:cTn>
                                        <p:tgtEl>
                                          <p:spTgt spid="3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0" dur="500">
                                          <p:stCondLst>
                                            <p:cond delay="0"/>
                                          </p:stCondLst>
                                        </p:cTn>
                                        <p:tgtEl>
                                          <p:spTgt spid="35"/>
                                        </p:tgtEl>
                                        <p:attrNameLst>
                                          <p:attrName>style.opacity</p:attrName>
                                        </p:attrNameLst>
                                      </p:cBhvr>
                                      <p:tavLst>
                                        <p:tav tm="0">
                                          <p:val>
                                            <p:fltVal val="0"/>
                                          </p:val>
                                        </p:tav>
                                        <p:tav tm="100000">
                                          <p:val>
                                            <p:fltVal val="1"/>
                                          </p:val>
                                        </p:tav>
                                      </p:tavLst>
                                    </p:anim>
                                  </p:childTnLst>
                                </p:cTn>
                              </p:par>
                              <p:par>
                                <p:cTn id="41" presetID="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4"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5" dur="500">
                                          <p:stCondLst>
                                            <p:cond delay="0"/>
                                          </p:stCondLst>
                                        </p:cTn>
                                        <p:tgtEl>
                                          <p:spTgt spid="11"/>
                                        </p:tgtEl>
                                        <p:attrNameLst>
                                          <p:attrName>style.opacity</p:attrName>
                                        </p:attrNameLst>
                                      </p:cBhvr>
                                      <p:tavLst>
                                        <p:tav tm="0">
                                          <p:val>
                                            <p:fltVal val="0"/>
                                          </p:val>
                                        </p:tav>
                                        <p:tav tm="100000">
                                          <p:val>
                                            <p:fltVal val="1"/>
                                          </p:val>
                                        </p:tav>
                                      </p:tavLst>
                                    </p:anim>
                                  </p:childTnLst>
                                </p:cTn>
                              </p:par>
                              <p:par>
                                <p:cTn id="46" presetID="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p:stCondLst>
                                            <p:cond delay="0"/>
                                          </p:stCondLst>
                                        </p:cTn>
                                        <p:tgtEl>
                                          <p:spTgt spid="2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9" dur="500">
                                          <p:stCondLst>
                                            <p:cond delay="0"/>
                                          </p:stCondLst>
                                        </p:cTn>
                                        <p:tgtEl>
                                          <p:spTgt spid="2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0" dur="500">
                                          <p:stCondLst>
                                            <p:cond delay="0"/>
                                          </p:stCondLst>
                                        </p:cTn>
                                        <p:tgtEl>
                                          <p:spTgt spid="23"/>
                                        </p:tgtEl>
                                        <p:attrNameLst>
                                          <p:attrName>style.opacity</p:attrName>
                                        </p:attrNameLst>
                                      </p:cBhvr>
                                      <p:tavLst>
                                        <p:tav tm="0">
                                          <p:val>
                                            <p:fltVal val="0"/>
                                          </p:val>
                                        </p:tav>
                                        <p:tav tm="100000">
                                          <p:val>
                                            <p:fltVal val="1"/>
                                          </p:val>
                                        </p:tav>
                                      </p:tavLst>
                                    </p:anim>
                                  </p:childTnLst>
                                </p:cTn>
                              </p:par>
                              <p:par>
                                <p:cTn id="51" presetID="0"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4"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5" dur="500">
                                          <p:stCondLst>
                                            <p:cond delay="0"/>
                                          </p:stCondLst>
                                        </p:cTn>
                                        <p:tgtEl>
                                          <p:spTgt spid="8"/>
                                        </p:tgtEl>
                                        <p:attrNameLst>
                                          <p:attrName>style.opacity</p:attrName>
                                        </p:attrNameLst>
                                      </p:cBhvr>
                                      <p:tavLst>
                                        <p:tav tm="0">
                                          <p:val>
                                            <p:fltVal val="0"/>
                                          </p:val>
                                        </p:tav>
                                        <p:tav tm="100000">
                                          <p:val>
                                            <p:fltVal val="1"/>
                                          </p:val>
                                        </p:tav>
                                      </p:tavLst>
                                    </p:anim>
                                  </p:childTnLst>
                                </p:cTn>
                              </p:par>
                              <p:par>
                                <p:cTn id="56" presetID="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p:cTn id="58"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9"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0" dur="500">
                                          <p:stCondLst>
                                            <p:cond delay="0"/>
                                          </p:stCondLst>
                                        </p:cTn>
                                        <p:tgtEl>
                                          <p:spTgt spid="7"/>
                                        </p:tgtEl>
                                        <p:attrNameLst>
                                          <p:attrName>style.opacity</p:attrName>
                                        </p:attrNameLst>
                                      </p:cBhvr>
                                      <p:tavLst>
                                        <p:tav tm="0">
                                          <p:val>
                                            <p:fltVal val="0"/>
                                          </p:val>
                                        </p:tav>
                                        <p:tav tm="100000">
                                          <p:val>
                                            <p:fltVal val="1"/>
                                          </p:val>
                                        </p:tav>
                                      </p:tavLst>
                                    </p:anim>
                                  </p:childTnLst>
                                </p:cTn>
                              </p:par>
                              <p:par>
                                <p:cTn id="61" presetID="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p:stCondLst>
                                            <p:cond delay="0"/>
                                          </p:stCondLst>
                                        </p:cTn>
                                        <p:tgtEl>
                                          <p:spTgt spid="2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4" dur="500">
                                          <p:stCondLst>
                                            <p:cond delay="0"/>
                                          </p:stCondLst>
                                        </p:cTn>
                                        <p:tgtEl>
                                          <p:spTgt spid="2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5" dur="500">
                                          <p:stCondLst>
                                            <p:cond delay="0"/>
                                          </p:stCondLst>
                                        </p:cTn>
                                        <p:tgtEl>
                                          <p:spTgt spid="24"/>
                                        </p:tgtEl>
                                        <p:attrNameLst>
                                          <p:attrName>style.opacity</p:attrName>
                                        </p:attrNameLst>
                                      </p:cBhvr>
                                      <p:tavLst>
                                        <p:tav tm="0">
                                          <p:val>
                                            <p:fltVal val="0"/>
                                          </p:val>
                                        </p:tav>
                                        <p:tav tm="100000">
                                          <p:val>
                                            <p:fltVal val="1"/>
                                          </p:val>
                                        </p:tav>
                                      </p:tavLst>
                                    </p:anim>
                                  </p:childTnLst>
                                </p:cTn>
                              </p:par>
                              <p:par>
                                <p:cTn id="66" presetID="0" presetClass="entr" presetSubtype="0" fill="hold" nodeType="withEffect">
                                  <p:stCondLst>
                                    <p:cond delay="55"/>
                                  </p:stCondLst>
                                  <p:childTnLst>
                                    <p:set>
                                      <p:cBhvr>
                                        <p:cTn id="67" dur="200" fill="hold">
                                          <p:stCondLst>
                                            <p:cond delay="0"/>
                                          </p:stCondLst>
                                        </p:cTn>
                                        <p:tgtEl>
                                          <p:spTgt spid="2"/>
                                        </p:tgtEl>
                                        <p:attrNameLst>
                                          <p:attrName>style.visibility</p:attrName>
                                        </p:attrNameLst>
                                      </p:cBhvr>
                                      <p:to>
                                        <p:strVal val="visible"/>
                                      </p:to>
                                    </p:set>
                                    <p:animMotion path="M -1.0146909 0 L 0 0 E">
                                      <p:cBhvr>
                                        <p:cTn id="68" dur="200"/>
                                        <p:tgtEl>
                                          <p:spTgt spid="2"/>
                                        </p:tgtEl>
                                      </p:cBhvr>
                                    </p:animMotion>
                                  </p:childTnLst>
                                </p:cTn>
                              </p:par>
                              <p:par>
                                <p:cTn id="69" presetID="0" presetClass="entr" presetSubtype="0" fill="hold" nodeType="withEffect">
                                  <p:stCondLst>
                                    <p:cond delay="18"/>
                                  </p:stCondLst>
                                  <p:childTnLst>
                                    <p:set>
                                      <p:cBhvr>
                                        <p:cTn id="70" dur="200" fill="hold">
                                          <p:stCondLst>
                                            <p:cond delay="0"/>
                                          </p:stCondLst>
                                        </p:cTn>
                                        <p:tgtEl>
                                          <p:spTgt spid="3"/>
                                        </p:tgtEl>
                                        <p:attrNameLst>
                                          <p:attrName>style.visibility</p:attrName>
                                        </p:attrNameLst>
                                      </p:cBhvr>
                                      <p:to>
                                        <p:strVal val="visible"/>
                                      </p:to>
                                    </p:set>
                                    <p:animMotion path="M -1.0148083 0 L 0 0 E">
                                      <p:cBhvr>
                                        <p:cTn id="71" dur="200"/>
                                        <p:tgtEl>
                                          <p:spTgt spid="3"/>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P spid="6" grpId="0"/>
      <p:bldP spid="9" grpId="0"/>
      <p:bldP spid="10" grpId="0"/>
      <p:bldP spid="18" grpId="0" animBg="1"/>
      <p:bldP spid="35" grpId="0" animBg="1"/>
      <p:bldP spid="11" grpId="0" animBg="1"/>
      <p:bldP spid="23" grpId="0" animBg="1"/>
      <p:bldP spid="8" grpId="0" animBg="1"/>
      <p:bldP spid="7" grpId="0" animBg="1"/>
      <p:bldP spid="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1"/>
          <p:cNvSpPr/>
          <p:nvPr>
            <p:custDataLst>
              <p:tags r:id="rId1"/>
            </p:custDataLst>
          </p:nvPr>
        </p:nvSpPr>
        <p:spPr>
          <a:xfrm>
            <a:off x="1971925" y="1419900"/>
            <a:ext cx="761811" cy="761811"/>
          </a:xfrm>
          <a:prstGeom prst="roundRect">
            <a:avLst/>
          </a:prstGeom>
          <a:solidFill>
            <a:schemeClr val="accent1"/>
          </a:solidFill>
          <a:ln>
            <a:noFill/>
          </a:ln>
          <a:effectLst>
            <a:outerShdw blurRad="292100" dist="355600" dir="2700000" sx="97000" sy="97000" algn="tl"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00000"/>
              </a:lnSpc>
            </a:pPr>
            <a:r>
              <a:rPr lang="en-US" altLang="zh-CN" sz="2400" b="1" dirty="0">
                <a:latin typeface="微软雅黑" panose="020B0503020204020204" charset="-122"/>
                <a:ea typeface="微软雅黑" panose="020B0503020204020204" charset="-122"/>
              </a:rPr>
              <a:t>01</a:t>
            </a:r>
            <a:endParaRPr lang="en-US" altLang="zh-CN" sz="2400" b="1" dirty="0">
              <a:latin typeface="微软雅黑" panose="020B0503020204020204" charset="-122"/>
              <a:ea typeface="微软雅黑" panose="020B0503020204020204" charset="-122"/>
            </a:endParaRPr>
          </a:p>
        </p:txBody>
      </p:sp>
      <p:sp>
        <p:nvSpPr>
          <p:cNvPr id="6" name="Text2"/>
          <p:cNvSpPr/>
          <p:nvPr>
            <p:custDataLst>
              <p:tags r:id="rId2"/>
            </p:custDataLst>
          </p:nvPr>
        </p:nvSpPr>
        <p:spPr>
          <a:xfrm>
            <a:off x="5759363" y="1419900"/>
            <a:ext cx="761811" cy="761811"/>
          </a:xfrm>
          <a:prstGeom prst="roundRect">
            <a:avLst/>
          </a:prstGeom>
          <a:solidFill>
            <a:schemeClr val="accent1"/>
          </a:solidFill>
          <a:ln>
            <a:noFill/>
          </a:ln>
          <a:effectLst>
            <a:outerShdw blurRad="292100" dist="355600" dir="2700000" sx="97000" sy="97000" algn="tl"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00000"/>
              </a:lnSpc>
            </a:pPr>
            <a:r>
              <a:rPr lang="en-US" altLang="zh-CN" sz="2400" b="1" dirty="0">
                <a:latin typeface="微软雅黑" panose="020B0503020204020204" charset="-122"/>
                <a:ea typeface="微软雅黑" panose="020B0503020204020204" charset="-122"/>
              </a:rPr>
              <a:t>02</a:t>
            </a:r>
            <a:endParaRPr lang="en-US" altLang="zh-CN" sz="2400" b="1" dirty="0">
              <a:latin typeface="微软雅黑" panose="020B0503020204020204" charset="-122"/>
              <a:ea typeface="微软雅黑" panose="020B0503020204020204" charset="-122"/>
            </a:endParaRPr>
          </a:p>
        </p:txBody>
      </p:sp>
      <p:sp>
        <p:nvSpPr>
          <p:cNvPr id="10" name="Text3"/>
          <p:cNvSpPr/>
          <p:nvPr>
            <p:custDataLst>
              <p:tags r:id="rId3"/>
            </p:custDataLst>
          </p:nvPr>
        </p:nvSpPr>
        <p:spPr>
          <a:xfrm>
            <a:off x="9546801" y="1419900"/>
            <a:ext cx="761811" cy="761811"/>
          </a:xfrm>
          <a:prstGeom prst="roundRect">
            <a:avLst/>
          </a:prstGeom>
          <a:solidFill>
            <a:schemeClr val="accent1"/>
          </a:solidFill>
          <a:ln>
            <a:noFill/>
          </a:ln>
          <a:effectLst>
            <a:outerShdw blurRad="292100" dist="355600" dir="2700000" sx="97000" sy="97000" algn="tl"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00000"/>
              </a:lnSpc>
            </a:pPr>
            <a:r>
              <a:rPr lang="en-US" altLang="zh-CN" sz="2400" b="1" dirty="0">
                <a:latin typeface="微软雅黑" panose="020B0503020204020204" charset="-122"/>
                <a:ea typeface="微软雅黑" panose="020B0503020204020204" charset="-122"/>
              </a:rPr>
              <a:t>03</a:t>
            </a:r>
            <a:endParaRPr lang="en-US" altLang="zh-CN" sz="2400" b="1" dirty="0">
              <a:latin typeface="微软雅黑" panose="020B0503020204020204" charset="-122"/>
              <a:ea typeface="微软雅黑" panose="020B0503020204020204" charset="-122"/>
            </a:endParaRPr>
          </a:p>
        </p:txBody>
      </p:sp>
      <p:sp>
        <p:nvSpPr>
          <p:cNvPr id="18" name="Text4"/>
          <p:cNvSpPr txBox="1"/>
          <p:nvPr>
            <p:custDataLst>
              <p:tags r:id="rId4"/>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大扫除</a:t>
            </a:r>
            <a:endPar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sp>
        <p:nvSpPr>
          <p:cNvPr id="19" name="Shape1"/>
          <p:cNvSpPr/>
          <p:nvPr>
            <p:custDataLst>
              <p:tags r:id="rId5"/>
            </p:custDataLst>
          </p:nvPr>
        </p:nvSpPr>
        <p:spPr>
          <a:xfrm>
            <a:off x="994517" y="2442761"/>
            <a:ext cx="2716626" cy="2519413"/>
          </a:xfrm>
          <a:prstGeom prst="roundRect">
            <a:avLst>
              <a:gd name="adj" fmla="val 4252"/>
            </a:avLst>
          </a:prstGeom>
          <a:blipFill rotWithShape="1">
            <a:blip r:embed="rId6"/>
            <a:stretch>
              <a:fillRect/>
            </a:stretch>
          </a:blipFill>
          <a:ln w="38100" cap="flat" cmpd="sng" algn="ctr">
            <a:noFill/>
            <a:prstDash val="solid"/>
            <a:round/>
          </a:ln>
          <a:effectLst/>
        </p:spPr>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1"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0" name="Shape2"/>
          <p:cNvSpPr/>
          <p:nvPr>
            <p:custDataLst>
              <p:tags r:id="rId7"/>
            </p:custDataLst>
          </p:nvPr>
        </p:nvSpPr>
        <p:spPr>
          <a:xfrm>
            <a:off x="4781955" y="2442761"/>
            <a:ext cx="2716626" cy="2519413"/>
          </a:xfrm>
          <a:prstGeom prst="roundRect">
            <a:avLst>
              <a:gd name="adj" fmla="val 4252"/>
            </a:avLst>
          </a:prstGeom>
          <a:blipFill rotWithShape="1">
            <a:blip r:embed="rId8"/>
            <a:stretch>
              <a:fillRect/>
            </a:stretch>
          </a:blipFill>
          <a:ln w="38100" cap="flat" cmpd="sng" algn="ctr">
            <a:noFill/>
            <a:prstDash val="solid"/>
            <a:round/>
          </a:ln>
          <a:effectLst/>
        </p:spPr>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1"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21" name="Shape3"/>
          <p:cNvSpPr/>
          <p:nvPr>
            <p:custDataLst>
              <p:tags r:id="rId9"/>
            </p:custDataLst>
          </p:nvPr>
        </p:nvSpPr>
        <p:spPr>
          <a:xfrm>
            <a:off x="8569393" y="2393390"/>
            <a:ext cx="2716626" cy="2519413"/>
          </a:xfrm>
          <a:prstGeom prst="roundRect">
            <a:avLst>
              <a:gd name="adj" fmla="val 4252"/>
            </a:avLst>
          </a:prstGeom>
          <a:blipFill rotWithShape="1">
            <a:blip r:embed="rId10"/>
            <a:stretch>
              <a:fillRect/>
            </a:stretch>
          </a:blipFill>
          <a:ln w="38100" cap="flat" cmpd="sng" algn="ctr">
            <a:noFill/>
            <a:prstDash val="solid"/>
            <a:round/>
          </a:ln>
          <a:effectLst/>
        </p:spPr>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1"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3" name="Text5"/>
          <p:cNvSpPr/>
          <p:nvPr>
            <p:custDataLst>
              <p:tags r:id="rId11"/>
            </p:custDataLst>
          </p:nvPr>
        </p:nvSpPr>
        <p:spPr>
          <a:xfrm>
            <a:off x="843360" y="4137192"/>
            <a:ext cx="3018941" cy="2415656"/>
          </a:xfrm>
          <a:prstGeom prst="roundRect">
            <a:avLst>
              <a:gd name="adj" fmla="val 7316"/>
            </a:avLst>
          </a:prstGeom>
          <a:solidFill>
            <a:schemeClr val="bg1"/>
          </a:solidFill>
          <a:ln>
            <a:noFill/>
          </a:ln>
          <a:effectLst>
            <a:outerShdw blurRad="63500" sx="102000" sy="102000" algn="c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Text6"/>
          <p:cNvSpPr txBox="1"/>
          <p:nvPr>
            <p:custDataLst>
              <p:tags r:id="rId12"/>
            </p:custDataLst>
          </p:nvPr>
        </p:nvSpPr>
        <p:spPr>
          <a:xfrm>
            <a:off x="1071438" y="4912803"/>
            <a:ext cx="2562784" cy="1443891"/>
          </a:xfrm>
          <a:prstGeom prst="rect">
            <a:avLst/>
          </a:prstGeom>
          <a:noFill/>
        </p:spPr>
        <p:txBody>
          <a:bodyPr wrap="square" rtlCol="0">
            <a:normAutofit/>
          </a:bodyPr>
          <a:lstStyle/>
          <a:p>
            <a:pPr indent="0">
              <a:lnSpc>
                <a:spcPct val="110000"/>
              </a:lnSpc>
              <a:spcBef>
                <a:spcPts val="150"/>
              </a:spcBef>
              <a:spcAft>
                <a:spcPts val="150"/>
              </a:spcAft>
            </a:pPr>
            <a:r>
              <a:rPr lang="en-US" altLang="zh-CN" sz="1400" dirty="0">
                <a:latin typeface="微软雅黑" panose="020B0503020204020204" charset="-122"/>
                <a:ea typeface="微软雅黑" panose="020B0503020204020204" charset="-122"/>
              </a:rPr>
              <a:t>大扫除作为课外活动之一，学生参与度高。据统计，</a:t>
            </a:r>
            <a:r>
              <a:rPr lang="en-US" altLang="zh-CN" sz="1400" b="1" dirty="0">
                <a:solidFill>
                  <a:schemeClr val="accent1"/>
                </a:solidFill>
                <a:latin typeface="微软雅黑" panose="020B0503020204020204" charset="-122"/>
                <a:ea typeface="微软雅黑" panose="020B0503020204020204" charset="-122"/>
              </a:rPr>
              <a:t>90%</a:t>
            </a:r>
            <a:r>
              <a:rPr lang="en-US" altLang="zh-CN" sz="1400" dirty="0">
                <a:latin typeface="微软雅黑" panose="020B0503020204020204" charset="-122"/>
                <a:ea typeface="微软雅黑" panose="020B0503020204020204" charset="-122"/>
              </a:rPr>
              <a:t>的学生每学期至少参与一次大扫除，通过集体劳动，增强了班级凝聚力和团队合作意识。</a:t>
            </a:r>
            <a:endParaRPr lang="en-US" altLang="zh-CN" sz="1400" dirty="0">
              <a:latin typeface="微软雅黑" panose="020B0503020204020204" charset="-122"/>
              <a:ea typeface="微软雅黑" panose="020B0503020204020204" charset="-122"/>
            </a:endParaRPr>
          </a:p>
        </p:txBody>
      </p:sp>
      <p:sp>
        <p:nvSpPr>
          <p:cNvPr id="5" name="Text7"/>
          <p:cNvSpPr txBox="1"/>
          <p:nvPr>
            <p:custDataLst>
              <p:tags r:id="rId13"/>
            </p:custDataLst>
          </p:nvPr>
        </p:nvSpPr>
        <p:spPr>
          <a:xfrm>
            <a:off x="1071437" y="4393243"/>
            <a:ext cx="2524274" cy="398780"/>
          </a:xfrm>
          <a:prstGeom prst="rect">
            <a:avLst/>
          </a:prstGeom>
          <a:noFill/>
        </p:spPr>
        <p:txBody>
          <a:bodyPr wrap="square" rtlCol="0">
            <a:normAutofit fontScale="90000"/>
          </a:bodyPr>
          <a:lstStyle/>
          <a:p>
            <a:pPr marL="0" marR="0" lvl="0" indent="0" defTabSz="914400" rtl="0" eaLnBrk="1" fontAlgn="ctr"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大扫除参与度高</a:t>
            </a:r>
            <a:endParaRPr kumimoji="0" lang="zh-CN" altLang="en-US" sz="2000" b="1"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sp>
        <p:nvSpPr>
          <p:cNvPr id="7" name="Text8"/>
          <p:cNvSpPr/>
          <p:nvPr>
            <p:custDataLst>
              <p:tags r:id="rId14"/>
            </p:custDataLst>
          </p:nvPr>
        </p:nvSpPr>
        <p:spPr>
          <a:xfrm>
            <a:off x="4630798" y="4137192"/>
            <a:ext cx="3018941" cy="2415656"/>
          </a:xfrm>
          <a:prstGeom prst="roundRect">
            <a:avLst>
              <a:gd name="adj" fmla="val 7316"/>
            </a:avLst>
          </a:prstGeom>
          <a:solidFill>
            <a:schemeClr val="bg1"/>
          </a:solidFill>
          <a:ln>
            <a:noFill/>
          </a:ln>
          <a:effectLst>
            <a:outerShdw blurRad="63500" sx="102000" sy="102000" algn="c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Text9"/>
          <p:cNvSpPr txBox="1"/>
          <p:nvPr>
            <p:custDataLst>
              <p:tags r:id="rId15"/>
            </p:custDataLst>
          </p:nvPr>
        </p:nvSpPr>
        <p:spPr>
          <a:xfrm>
            <a:off x="4884123" y="4346061"/>
            <a:ext cx="2524273" cy="398780"/>
          </a:xfrm>
          <a:prstGeom prst="rect">
            <a:avLst/>
          </a:prstGeom>
          <a:noFill/>
        </p:spPr>
        <p:txBody>
          <a:bodyPr wrap="square" rtlCol="0">
            <a:normAutofit fontScale="90000"/>
          </a:bodyPr>
          <a:lstStyle/>
          <a:p>
            <a:pPr indent="0" fontAlgn="ctr">
              <a:lnSpc>
                <a:spcPct val="100000"/>
              </a:lnSpc>
              <a:defRPr/>
            </a:pPr>
            <a:r>
              <a:rPr lang="zh-CN" altLang="en-US" sz="2000" b="1" dirty="0">
                <a:solidFill>
                  <a:schemeClr val="accent1">
                    <a:lumMod val="75000"/>
                  </a:schemeClr>
                </a:solidFill>
                <a:latin typeface="微软雅黑" panose="020B0503020204020204" charset="-122"/>
                <a:ea typeface="微软雅黑" panose="020B0503020204020204" charset="-122"/>
              </a:rPr>
              <a:t>环境美化效果显</a:t>
            </a:r>
            <a:endParaRPr lang="zh-CN" altLang="en-US" sz="2000" b="1" dirty="0">
              <a:solidFill>
                <a:schemeClr val="accent1">
                  <a:lumMod val="75000"/>
                </a:schemeClr>
              </a:solidFill>
              <a:latin typeface="微软雅黑" panose="020B0503020204020204" charset="-122"/>
              <a:ea typeface="微软雅黑" panose="020B0503020204020204" charset="-122"/>
            </a:endParaRPr>
          </a:p>
        </p:txBody>
      </p:sp>
      <p:sp>
        <p:nvSpPr>
          <p:cNvPr id="9" name="Text10"/>
          <p:cNvSpPr txBox="1"/>
          <p:nvPr>
            <p:custDataLst>
              <p:tags r:id="rId16"/>
            </p:custDataLst>
          </p:nvPr>
        </p:nvSpPr>
        <p:spPr>
          <a:xfrm>
            <a:off x="4884124" y="4865621"/>
            <a:ext cx="2562784" cy="1443891"/>
          </a:xfrm>
          <a:prstGeom prst="rect">
            <a:avLst/>
          </a:prstGeom>
          <a:noFill/>
        </p:spPr>
        <p:txBody>
          <a:bodyPr wrap="square" rtlCol="0">
            <a:normAutofit/>
          </a:bodyPr>
          <a:lstStyle/>
          <a:p>
            <a:pPr indent="0">
              <a:lnSpc>
                <a:spcPct val="110000"/>
              </a:lnSpc>
              <a:spcBef>
                <a:spcPts val="150"/>
              </a:spcBef>
              <a:spcAft>
                <a:spcPts val="150"/>
              </a:spcAft>
            </a:pPr>
            <a:r>
              <a:rPr lang="en-US" altLang="zh-CN" sz="1400" dirty="0">
                <a:latin typeface="微软雅黑" panose="020B0503020204020204" charset="-122"/>
                <a:ea typeface="微软雅黑" panose="020B0503020204020204" charset="-122"/>
              </a:rPr>
              <a:t>大扫除显著改善了校园环境卫生，数据显示，经过大扫除后，校园垃圾减少</a:t>
            </a:r>
            <a:r>
              <a:rPr lang="en-US" altLang="zh-CN" sz="1400" b="1" dirty="0">
                <a:solidFill>
                  <a:schemeClr val="accent1"/>
                </a:solidFill>
                <a:latin typeface="微软雅黑" panose="020B0503020204020204" charset="-122"/>
                <a:ea typeface="微软雅黑" panose="020B0503020204020204" charset="-122"/>
              </a:rPr>
              <a:t>20%</a:t>
            </a:r>
            <a:r>
              <a:rPr lang="en-US" altLang="zh-CN" sz="1400" dirty="0">
                <a:latin typeface="微软雅黑" panose="020B0503020204020204" charset="-122"/>
                <a:ea typeface="微软雅黑" panose="020B0503020204020204" charset="-122"/>
              </a:rPr>
              <a:t>，绿化带清洁度提升</a:t>
            </a:r>
            <a:r>
              <a:rPr lang="en-US" altLang="zh-CN" sz="1400" b="1" dirty="0">
                <a:solidFill>
                  <a:schemeClr val="accent1"/>
                </a:solidFill>
                <a:latin typeface="微软雅黑" panose="020B0503020204020204" charset="-122"/>
                <a:ea typeface="微软雅黑" panose="020B0503020204020204" charset="-122"/>
              </a:rPr>
              <a:t>30%</a:t>
            </a:r>
            <a:r>
              <a:rPr lang="en-US" altLang="zh-CN" sz="1400" dirty="0">
                <a:latin typeface="微软雅黑" panose="020B0503020204020204" charset="-122"/>
                <a:ea typeface="微软雅黑" panose="020B0503020204020204" charset="-122"/>
              </a:rPr>
              <a:t>，为学生营造了更加舒适的学习环境。</a:t>
            </a:r>
            <a:endParaRPr lang="en-US" altLang="zh-CN" sz="1400" dirty="0">
              <a:latin typeface="微软雅黑" panose="020B0503020204020204" charset="-122"/>
              <a:ea typeface="微软雅黑" panose="020B0503020204020204" charset="-122"/>
            </a:endParaRPr>
          </a:p>
        </p:txBody>
      </p:sp>
      <p:sp>
        <p:nvSpPr>
          <p:cNvPr id="11" name="Text11"/>
          <p:cNvSpPr/>
          <p:nvPr>
            <p:custDataLst>
              <p:tags r:id="rId17"/>
            </p:custDataLst>
          </p:nvPr>
        </p:nvSpPr>
        <p:spPr>
          <a:xfrm>
            <a:off x="8418236" y="4137192"/>
            <a:ext cx="3018941" cy="2415656"/>
          </a:xfrm>
          <a:prstGeom prst="roundRect">
            <a:avLst>
              <a:gd name="adj" fmla="val 7316"/>
            </a:avLst>
          </a:prstGeom>
          <a:solidFill>
            <a:schemeClr val="bg1"/>
          </a:solidFill>
          <a:ln>
            <a:noFill/>
          </a:ln>
          <a:effectLst>
            <a:outerShdw blurRad="63500" sx="102000" sy="102000" algn="c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Text12"/>
          <p:cNvSpPr txBox="1"/>
          <p:nvPr>
            <p:custDataLst>
              <p:tags r:id="rId18"/>
            </p:custDataLst>
          </p:nvPr>
        </p:nvSpPr>
        <p:spPr>
          <a:xfrm>
            <a:off x="8646313" y="4345908"/>
            <a:ext cx="2562784" cy="398780"/>
          </a:xfrm>
          <a:prstGeom prst="rect">
            <a:avLst/>
          </a:prstGeom>
          <a:noFill/>
        </p:spPr>
        <p:txBody>
          <a:bodyPr wrap="square" rtlCol="0">
            <a:normAutofit fontScale="90000"/>
          </a:bodyPr>
          <a:lstStyle/>
          <a:p>
            <a:pPr marL="0" marR="0" lvl="0" indent="0" defTabSz="914400" rtl="0" eaLnBrk="1" fontAlgn="ctr"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实践教育意义大</a:t>
            </a:r>
            <a:endParaRPr kumimoji="0" lang="zh-CN" altLang="en-US" sz="2000" b="1"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sp>
        <p:nvSpPr>
          <p:cNvPr id="13" name="Text13"/>
          <p:cNvSpPr txBox="1"/>
          <p:nvPr>
            <p:custDataLst>
              <p:tags r:id="rId19"/>
            </p:custDataLst>
          </p:nvPr>
        </p:nvSpPr>
        <p:spPr>
          <a:xfrm>
            <a:off x="8646314" y="4865468"/>
            <a:ext cx="2562784" cy="1443891"/>
          </a:xfrm>
          <a:prstGeom prst="rect">
            <a:avLst/>
          </a:prstGeom>
          <a:noFill/>
        </p:spPr>
        <p:txBody>
          <a:bodyPr wrap="square" rtlCol="0">
            <a:normAutofit/>
          </a:bodyPr>
          <a:lstStyle/>
          <a:p>
            <a:pPr indent="0">
              <a:lnSpc>
                <a:spcPct val="110000"/>
              </a:lnSpc>
              <a:spcBef>
                <a:spcPts val="150"/>
              </a:spcBef>
              <a:spcAft>
                <a:spcPts val="150"/>
              </a:spcAft>
            </a:pPr>
            <a:r>
              <a:rPr lang="en-US" altLang="zh-CN" sz="1400" dirty="0">
                <a:latin typeface="微软雅黑" panose="020B0503020204020204" charset="-122"/>
                <a:ea typeface="微软雅黑" panose="020B0503020204020204" charset="-122"/>
              </a:rPr>
              <a:t>大扫除不仅是简单的清洁活动，更是实践教育的体现。学生在劳动中学会了责任与担当，培养了勤劳和团结的品质，为课外活动与交流注入了更多内涵。</a:t>
            </a:r>
            <a:endParaRPr lang="en-US" altLang="zh-CN" sz="1400" dirty="0">
              <a:latin typeface="微软雅黑" panose="020B0503020204020204" charset="-122"/>
              <a:ea typeface="微软雅黑" panose="020B0503020204020204" charset="-122"/>
            </a:endParaRPr>
          </a:p>
        </p:txBody>
      </p:sp>
    </p:spTree>
    <p:custDataLst>
      <p:tags r:id="rId2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1" nodeType="withEffect">
                                  <p:stCondLst>
                                    <p:cond delay="0"/>
                                  </p:stCondLst>
                                  <p:childTnLst>
                                    <p:anim calcmode="lin" valueType="num">
                                      <p:cBhvr>
                                        <p:cTn id="6" dur="indefinite"/>
                                        <p:tgtEl>
                                          <p:spTgt spid="19"/>
                                        </p:tgtEl>
                                        <p:attrNameLst>
                                          <p:attrName>ppt_x</p:attrName>
                                        </p:attrNameLst>
                                      </p:cBhvr>
                                      <p:tavLst>
                                        <p:tav tm="0">
                                          <p:val>
                                            <p:strVal val="ppt_x"/>
                                          </p:val>
                                        </p:tav>
                                        <p:tav tm="100000">
                                          <p:val>
                                            <p:strVal val="#ppt_x+0.15532468"/>
                                          </p:val>
                                        </p:tav>
                                      </p:tavLst>
                                    </p:anim>
                                    <p:anim calcmode="lin" valueType="num">
                                      <p:cBhvr>
                                        <p:cTn id="7" dur="indefinite"/>
                                        <p:tgtEl>
                                          <p:spTgt spid="19"/>
                                        </p:tgtEl>
                                        <p:attrNameLst>
                                          <p:attrName>ppt_y</p:attrName>
                                        </p:attrNameLst>
                                      </p:cBhvr>
                                      <p:tavLst>
                                        <p:tav tm="0">
                                          <p:val>
                                            <p:strVal val="ppt_y"/>
                                          </p:val>
                                        </p:tav>
                                        <p:tav tm="100000">
                                          <p:val>
                                            <p:strVal val="#ppt_y+0"/>
                                          </p:val>
                                        </p:tav>
                                      </p:tavLst>
                                    </p:anim>
                                    <p:anim calcmode="lin" valueType="num">
                                      <p:cBhvr>
                                        <p:cTn id="8" dur="indefinite"/>
                                        <p:tgtEl>
                                          <p:spTgt spid="19"/>
                                        </p:tgtEl>
                                        <p:attrNameLst>
                                          <p:attrName>ppt_w</p:attrName>
                                        </p:attrNameLst>
                                      </p:cBhvr>
                                      <p:tavLst>
                                        <p:tav tm="0">
                                          <p:val>
                                            <p:strVal val="ppt_w"/>
                                          </p:val>
                                        </p:tav>
                                        <p:tav tm="100000">
                                          <p:val>
                                            <p:strVal val="#ppt_w"/>
                                          </p:val>
                                        </p:tav>
                                      </p:tavLst>
                                    </p:anim>
                                    <p:anim calcmode="lin" valueType="num">
                                      <p:cBhvr>
                                        <p:cTn id="9" dur="indefinite"/>
                                        <p:tgtEl>
                                          <p:spTgt spid="19"/>
                                        </p:tgtEl>
                                        <p:attrNameLst>
                                          <p:attrName>ppt_h</p:attrName>
                                        </p:attrNameLst>
                                      </p:cBhvr>
                                      <p:tavLst>
                                        <p:tav tm="0">
                                          <p:val>
                                            <p:strVal val="ppt_h"/>
                                          </p:val>
                                        </p:tav>
                                        <p:tav tm="100000">
                                          <p:val>
                                            <p:strVal val="#ppt_h"/>
                                          </p:val>
                                        </p:tav>
                                      </p:tavLst>
                                    </p:anim>
                                  </p:childTnLst>
                                </p:cTn>
                              </p:par>
                              <p:par>
                                <p:cTn id="10" presetID="35" presetClass="path" presetSubtype="0" accel="50000" decel="50000" fill="hold" grpId="1" nodeType="withEffect">
                                  <p:stCondLst>
                                    <p:cond delay="0"/>
                                  </p:stCondLst>
                                  <p:childTnLst>
                                    <p:anim calcmode="lin" valueType="num">
                                      <p:cBhvr>
                                        <p:cTn id="11" dur="indefinite"/>
                                        <p:tgtEl>
                                          <p:spTgt spid="3"/>
                                        </p:tgtEl>
                                        <p:attrNameLst>
                                          <p:attrName>ppt_x</p:attrName>
                                        </p:attrNameLst>
                                      </p:cBhvr>
                                      <p:tavLst>
                                        <p:tav tm="0">
                                          <p:val>
                                            <p:strVal val="ppt_x"/>
                                          </p:val>
                                        </p:tav>
                                        <p:tav tm="100000">
                                          <p:val>
                                            <p:strVal val="#ppt_x+0.15532468"/>
                                          </p:val>
                                        </p:tav>
                                      </p:tavLst>
                                    </p:anim>
                                    <p:anim calcmode="lin" valueType="num">
                                      <p:cBhvr>
                                        <p:cTn id="12" dur="indefinite"/>
                                        <p:tgtEl>
                                          <p:spTgt spid="3"/>
                                        </p:tgtEl>
                                        <p:attrNameLst>
                                          <p:attrName>ppt_y</p:attrName>
                                        </p:attrNameLst>
                                      </p:cBhvr>
                                      <p:tavLst>
                                        <p:tav tm="0">
                                          <p:val>
                                            <p:strVal val="ppt_y"/>
                                          </p:val>
                                        </p:tav>
                                        <p:tav tm="100000">
                                          <p:val>
                                            <p:strVal val="#ppt_y+0"/>
                                          </p:val>
                                        </p:tav>
                                      </p:tavLst>
                                    </p:anim>
                                    <p:anim calcmode="lin" valueType="num">
                                      <p:cBhvr>
                                        <p:cTn id="13" dur="indefinite"/>
                                        <p:tgtEl>
                                          <p:spTgt spid="3"/>
                                        </p:tgtEl>
                                        <p:attrNameLst>
                                          <p:attrName>ppt_w</p:attrName>
                                        </p:attrNameLst>
                                      </p:cBhvr>
                                      <p:tavLst>
                                        <p:tav tm="0">
                                          <p:val>
                                            <p:strVal val="ppt_w"/>
                                          </p:val>
                                        </p:tav>
                                        <p:tav tm="100000">
                                          <p:val>
                                            <p:strVal val="#ppt_w"/>
                                          </p:val>
                                        </p:tav>
                                      </p:tavLst>
                                    </p:anim>
                                    <p:anim calcmode="lin" valueType="num">
                                      <p:cBhvr>
                                        <p:cTn id="14" dur="indefinite"/>
                                        <p:tgtEl>
                                          <p:spTgt spid="3"/>
                                        </p:tgtEl>
                                        <p:attrNameLst>
                                          <p:attrName>ppt_h</p:attrName>
                                        </p:attrNameLst>
                                      </p:cBhvr>
                                      <p:tavLst>
                                        <p:tav tm="0">
                                          <p:val>
                                            <p:strVal val="ppt_h"/>
                                          </p:val>
                                        </p:tav>
                                        <p:tav tm="100000">
                                          <p:val>
                                            <p:strVal val="#ppt_h"/>
                                          </p:val>
                                        </p:tav>
                                      </p:tavLst>
                                    </p:anim>
                                  </p:childTnLst>
                                </p:cTn>
                              </p:par>
                              <p:par>
                                <p:cTn id="15" presetID="35" presetClass="path" presetSubtype="0" accel="50000" decel="50000" fill="hold" grpId="1" nodeType="withEffect">
                                  <p:stCondLst>
                                    <p:cond delay="0"/>
                                  </p:stCondLst>
                                  <p:childTnLst>
                                    <p:anim calcmode="lin" valueType="num">
                                      <p:cBhvr>
                                        <p:cTn id="16" dur="indefinite"/>
                                        <p:tgtEl>
                                          <p:spTgt spid="2"/>
                                        </p:tgtEl>
                                        <p:attrNameLst>
                                          <p:attrName>ppt_x</p:attrName>
                                        </p:attrNameLst>
                                      </p:cBhvr>
                                      <p:tavLst>
                                        <p:tav tm="0">
                                          <p:val>
                                            <p:strVal val="ppt_x"/>
                                          </p:val>
                                        </p:tav>
                                        <p:tav tm="100000">
                                          <p:val>
                                            <p:strVal val="#ppt_x+0.15532468"/>
                                          </p:val>
                                        </p:tav>
                                      </p:tavLst>
                                    </p:anim>
                                    <p:anim calcmode="lin" valueType="num">
                                      <p:cBhvr>
                                        <p:cTn id="17" dur="indefinite"/>
                                        <p:tgtEl>
                                          <p:spTgt spid="2"/>
                                        </p:tgtEl>
                                        <p:attrNameLst>
                                          <p:attrName>ppt_y</p:attrName>
                                        </p:attrNameLst>
                                      </p:cBhvr>
                                      <p:tavLst>
                                        <p:tav tm="0">
                                          <p:val>
                                            <p:strVal val="ppt_y"/>
                                          </p:val>
                                        </p:tav>
                                        <p:tav tm="100000">
                                          <p:val>
                                            <p:strVal val="#ppt_y+0"/>
                                          </p:val>
                                        </p:tav>
                                      </p:tavLst>
                                    </p:anim>
                                    <p:anim calcmode="lin" valueType="num">
                                      <p:cBhvr>
                                        <p:cTn id="18" dur="indefinite"/>
                                        <p:tgtEl>
                                          <p:spTgt spid="2"/>
                                        </p:tgtEl>
                                        <p:attrNameLst>
                                          <p:attrName>ppt_w</p:attrName>
                                        </p:attrNameLst>
                                      </p:cBhvr>
                                      <p:tavLst>
                                        <p:tav tm="0">
                                          <p:val>
                                            <p:strVal val="ppt_w"/>
                                          </p:val>
                                        </p:tav>
                                        <p:tav tm="100000">
                                          <p:val>
                                            <p:strVal val="#ppt_w"/>
                                          </p:val>
                                        </p:tav>
                                      </p:tavLst>
                                    </p:anim>
                                    <p:anim calcmode="lin" valueType="num">
                                      <p:cBhvr>
                                        <p:cTn id="19" dur="indefinite"/>
                                        <p:tgtEl>
                                          <p:spTgt spid="2"/>
                                        </p:tgtEl>
                                        <p:attrNameLst>
                                          <p:attrName>ppt_h</p:attrName>
                                        </p:attrNameLst>
                                      </p:cBhvr>
                                      <p:tavLst>
                                        <p:tav tm="0">
                                          <p:val>
                                            <p:strVal val="ppt_h"/>
                                          </p:val>
                                        </p:tav>
                                        <p:tav tm="100000">
                                          <p:val>
                                            <p:strVal val="#ppt_h"/>
                                          </p:val>
                                        </p:tav>
                                      </p:tavLst>
                                    </p:anim>
                                  </p:childTnLst>
                                </p:cTn>
                              </p:par>
                              <p:par>
                                <p:cTn id="20" presetID="35" presetClass="path" presetSubtype="0" accel="50000" decel="50000" fill="hold" grpId="1" nodeType="withEffect">
                                  <p:stCondLst>
                                    <p:cond delay="0"/>
                                  </p:stCondLst>
                                  <p:childTnLst>
                                    <p:anim calcmode="lin" valueType="num">
                                      <p:cBhvr>
                                        <p:cTn id="21" dur="indefinite"/>
                                        <p:tgtEl>
                                          <p:spTgt spid="4"/>
                                        </p:tgtEl>
                                        <p:attrNameLst>
                                          <p:attrName>ppt_x</p:attrName>
                                        </p:attrNameLst>
                                      </p:cBhvr>
                                      <p:tavLst>
                                        <p:tav tm="0">
                                          <p:val>
                                            <p:strVal val="ppt_x"/>
                                          </p:val>
                                        </p:tav>
                                        <p:tav tm="100000">
                                          <p:val>
                                            <p:strVal val="#ppt_x+0.15532468"/>
                                          </p:val>
                                        </p:tav>
                                      </p:tavLst>
                                    </p:anim>
                                    <p:anim calcmode="lin" valueType="num">
                                      <p:cBhvr>
                                        <p:cTn id="22" dur="indefinite"/>
                                        <p:tgtEl>
                                          <p:spTgt spid="4"/>
                                        </p:tgtEl>
                                        <p:attrNameLst>
                                          <p:attrName>ppt_y</p:attrName>
                                        </p:attrNameLst>
                                      </p:cBhvr>
                                      <p:tavLst>
                                        <p:tav tm="0">
                                          <p:val>
                                            <p:strVal val="ppt_y"/>
                                          </p:val>
                                        </p:tav>
                                        <p:tav tm="100000">
                                          <p:val>
                                            <p:strVal val="#ppt_y+0"/>
                                          </p:val>
                                        </p:tav>
                                      </p:tavLst>
                                    </p:anim>
                                    <p:anim calcmode="lin" valueType="num">
                                      <p:cBhvr>
                                        <p:cTn id="23" dur="indefinite"/>
                                        <p:tgtEl>
                                          <p:spTgt spid="4"/>
                                        </p:tgtEl>
                                        <p:attrNameLst>
                                          <p:attrName>ppt_w</p:attrName>
                                        </p:attrNameLst>
                                      </p:cBhvr>
                                      <p:tavLst>
                                        <p:tav tm="0">
                                          <p:val>
                                            <p:strVal val="ppt_w"/>
                                          </p:val>
                                        </p:tav>
                                        <p:tav tm="100000">
                                          <p:val>
                                            <p:strVal val="#ppt_w"/>
                                          </p:val>
                                        </p:tav>
                                      </p:tavLst>
                                    </p:anim>
                                    <p:anim calcmode="lin" valueType="num">
                                      <p:cBhvr>
                                        <p:cTn id="24" dur="indefinite"/>
                                        <p:tgtEl>
                                          <p:spTgt spid="4"/>
                                        </p:tgtEl>
                                        <p:attrNameLst>
                                          <p:attrName>ppt_h</p:attrName>
                                        </p:attrNameLst>
                                      </p:cBhvr>
                                      <p:tavLst>
                                        <p:tav tm="0">
                                          <p:val>
                                            <p:strVal val="ppt_h"/>
                                          </p:val>
                                        </p:tav>
                                        <p:tav tm="100000">
                                          <p:val>
                                            <p:strVal val="#ppt_h"/>
                                          </p:val>
                                        </p:tav>
                                      </p:tavLst>
                                    </p:anim>
                                  </p:childTnLst>
                                </p:cTn>
                              </p:par>
                              <p:par>
                                <p:cTn id="25" presetID="35" presetClass="path" presetSubtype="0" accel="50000" decel="50000" fill="hold" grpId="1" nodeType="withEffect">
                                  <p:stCondLst>
                                    <p:cond delay="0"/>
                                  </p:stCondLst>
                                  <p:childTnLst>
                                    <p:anim calcmode="lin" valueType="num">
                                      <p:cBhvr>
                                        <p:cTn id="26" dur="indefinite"/>
                                        <p:tgtEl>
                                          <p:spTgt spid="5"/>
                                        </p:tgtEl>
                                        <p:attrNameLst>
                                          <p:attrName>ppt_x</p:attrName>
                                        </p:attrNameLst>
                                      </p:cBhvr>
                                      <p:tavLst>
                                        <p:tav tm="0">
                                          <p:val>
                                            <p:strVal val="ppt_x"/>
                                          </p:val>
                                        </p:tav>
                                        <p:tav tm="100000">
                                          <p:val>
                                            <p:strVal val="#ppt_x+0.15532467"/>
                                          </p:val>
                                        </p:tav>
                                      </p:tavLst>
                                    </p:anim>
                                    <p:anim calcmode="lin" valueType="num">
                                      <p:cBhvr>
                                        <p:cTn id="27" dur="indefinite"/>
                                        <p:tgtEl>
                                          <p:spTgt spid="5"/>
                                        </p:tgtEl>
                                        <p:attrNameLst>
                                          <p:attrName>ppt_y</p:attrName>
                                        </p:attrNameLst>
                                      </p:cBhvr>
                                      <p:tavLst>
                                        <p:tav tm="0">
                                          <p:val>
                                            <p:strVal val="ppt_y"/>
                                          </p:val>
                                        </p:tav>
                                        <p:tav tm="100000">
                                          <p:val>
                                            <p:strVal val="#ppt_y+0"/>
                                          </p:val>
                                        </p:tav>
                                      </p:tavLst>
                                    </p:anim>
                                    <p:anim calcmode="lin" valueType="num">
                                      <p:cBhvr>
                                        <p:cTn id="28" dur="indefinite"/>
                                        <p:tgtEl>
                                          <p:spTgt spid="5"/>
                                        </p:tgtEl>
                                        <p:attrNameLst>
                                          <p:attrName>ppt_w</p:attrName>
                                        </p:attrNameLst>
                                      </p:cBhvr>
                                      <p:tavLst>
                                        <p:tav tm="0">
                                          <p:val>
                                            <p:strVal val="ppt_w"/>
                                          </p:val>
                                        </p:tav>
                                        <p:tav tm="100000">
                                          <p:val>
                                            <p:strVal val="#ppt_w"/>
                                          </p:val>
                                        </p:tav>
                                      </p:tavLst>
                                    </p:anim>
                                    <p:anim calcmode="lin" valueType="num">
                                      <p:cBhvr>
                                        <p:cTn id="29" dur="indefinite"/>
                                        <p:tgtEl>
                                          <p:spTgt spid="5"/>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288" fill="hold" grpId="0" nodeType="clickEffect">
                                  <p:stCondLst>
                                    <p:cond delay="0"/>
                                  </p:stCondLst>
                                  <p:childTnLst>
                                    <p:set>
                                      <p:cBhvr>
                                        <p:cTn id="33" dur="500"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strVal val="4/3*#ppt_w"/>
                                          </p:val>
                                        </p:tav>
                                        <p:tav tm="100000">
                                          <p:val>
                                            <p:strVal val="#ppt_w"/>
                                          </p:val>
                                        </p:tav>
                                      </p:tavLst>
                                    </p:anim>
                                    <p:anim calcmode="lin" valueType="num">
                                      <p:cBhvr>
                                        <p:cTn id="35" dur="500" fill="hold"/>
                                        <p:tgtEl>
                                          <p:spTgt spid="21"/>
                                        </p:tgtEl>
                                        <p:attrNameLst>
                                          <p:attrName>ppt_h</p:attrName>
                                        </p:attrNameLst>
                                      </p:cBhvr>
                                      <p:tavLst>
                                        <p:tav tm="0">
                                          <p:val>
                                            <p:strVal val="4/3*#ppt_h"/>
                                          </p:val>
                                        </p:tav>
                                        <p:tav tm="100000">
                                          <p:val>
                                            <p:strVal val="#ppt_h"/>
                                          </p:val>
                                        </p:tav>
                                      </p:tavLst>
                                    </p:anim>
                                    <p:anim calcmode="lin" valueType="num">
                                      <p:cBhvr>
                                        <p:cTn id="36" dur="indefinite"/>
                                        <p:tgtEl>
                                          <p:spTgt spid="21"/>
                                        </p:tgtEl>
                                        <p:attrNameLst>
                                          <p:attrName>ppt_x</p:attrName>
                                        </p:attrNameLst>
                                      </p:cBhvr>
                                      <p:tavLst>
                                        <p:tav tm="0">
                                          <p:val>
                                            <p:strVal val="#ppt_x+0"/>
                                          </p:val>
                                        </p:tav>
                                        <p:tav tm="100000">
                                          <p:val>
                                            <p:strVal val="#ppt_x+0"/>
                                          </p:val>
                                        </p:tav>
                                      </p:tavLst>
                                    </p:anim>
                                    <p:anim calcmode="lin" valueType="num">
                                      <p:cBhvr>
                                        <p:cTn id="37" dur="indefinite"/>
                                        <p:tgtEl>
                                          <p:spTgt spid="21"/>
                                        </p:tgtEl>
                                        <p:attrNameLst>
                                          <p:attrName>ppt_y</p:attrName>
                                        </p:attrNameLst>
                                      </p:cBhvr>
                                      <p:tavLst>
                                        <p:tav tm="0">
                                          <p:val>
                                            <p:strVal val="#ppt_y+0"/>
                                          </p:val>
                                        </p:tav>
                                        <p:tav tm="100000">
                                          <p:val>
                                            <p:strVal val="#ppt_y+0"/>
                                          </p:val>
                                        </p:tav>
                                      </p:tavLst>
                                    </p:anim>
                                  </p:childTnLst>
                                </p:cTn>
                              </p:par>
                              <p:par>
                                <p:cTn id="38" presetID="23" presetClass="entr" presetSubtype="288" fill="hold" grpId="0" nodeType="withEffect">
                                  <p:stCondLst>
                                    <p:cond delay="0"/>
                                  </p:stCondLst>
                                  <p:childTnLst>
                                    <p:set>
                                      <p:cBhvr>
                                        <p:cTn id="39" dur="500"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strVal val="4/3*#ppt_w"/>
                                          </p:val>
                                        </p:tav>
                                        <p:tav tm="100000">
                                          <p:val>
                                            <p:strVal val="#ppt_w"/>
                                          </p:val>
                                        </p:tav>
                                      </p:tavLst>
                                    </p:anim>
                                    <p:anim calcmode="lin" valueType="num">
                                      <p:cBhvr>
                                        <p:cTn id="41" dur="500" fill="hold"/>
                                        <p:tgtEl>
                                          <p:spTgt spid="11"/>
                                        </p:tgtEl>
                                        <p:attrNameLst>
                                          <p:attrName>ppt_h</p:attrName>
                                        </p:attrNameLst>
                                      </p:cBhvr>
                                      <p:tavLst>
                                        <p:tav tm="0">
                                          <p:val>
                                            <p:strVal val="4/3*#ppt_h"/>
                                          </p:val>
                                        </p:tav>
                                        <p:tav tm="100000">
                                          <p:val>
                                            <p:strVal val="#ppt_h"/>
                                          </p:val>
                                        </p:tav>
                                      </p:tavLst>
                                    </p:anim>
                                    <p:anim calcmode="lin" valueType="num">
                                      <p:cBhvr>
                                        <p:cTn id="42" dur="indefinite"/>
                                        <p:tgtEl>
                                          <p:spTgt spid="11"/>
                                        </p:tgtEl>
                                        <p:attrNameLst>
                                          <p:attrName>ppt_x</p:attrName>
                                        </p:attrNameLst>
                                      </p:cBhvr>
                                      <p:tavLst>
                                        <p:tav tm="0">
                                          <p:val>
                                            <p:strVal val="#ppt_x+0"/>
                                          </p:val>
                                        </p:tav>
                                        <p:tav tm="100000">
                                          <p:val>
                                            <p:strVal val="#ppt_x+0"/>
                                          </p:val>
                                        </p:tav>
                                      </p:tavLst>
                                    </p:anim>
                                    <p:anim calcmode="lin" valueType="num">
                                      <p:cBhvr>
                                        <p:cTn id="43" dur="indefinite"/>
                                        <p:tgtEl>
                                          <p:spTgt spid="11"/>
                                        </p:tgtEl>
                                        <p:attrNameLst>
                                          <p:attrName>ppt_y</p:attrName>
                                        </p:attrNameLst>
                                      </p:cBhvr>
                                      <p:tavLst>
                                        <p:tav tm="0">
                                          <p:val>
                                            <p:strVal val="#ppt_y+0"/>
                                          </p:val>
                                        </p:tav>
                                        <p:tav tm="100000">
                                          <p:val>
                                            <p:strVal val="#ppt_y+0"/>
                                          </p:val>
                                        </p:tav>
                                      </p:tavLst>
                                    </p:anim>
                                  </p:childTnLst>
                                </p:cTn>
                              </p:par>
                              <p:par>
                                <p:cTn id="44" presetID="23" presetClass="entr" presetSubtype="288" fill="hold" grpId="0" nodeType="withEffect">
                                  <p:stCondLst>
                                    <p:cond delay="0"/>
                                  </p:stCondLst>
                                  <p:childTnLst>
                                    <p:set>
                                      <p:cBhvr>
                                        <p:cTn id="45" dur="500"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strVal val="4/3*#ppt_w"/>
                                          </p:val>
                                        </p:tav>
                                        <p:tav tm="100000">
                                          <p:val>
                                            <p:strVal val="#ppt_w"/>
                                          </p:val>
                                        </p:tav>
                                      </p:tavLst>
                                    </p:anim>
                                    <p:anim calcmode="lin" valueType="num">
                                      <p:cBhvr>
                                        <p:cTn id="47" dur="500" fill="hold"/>
                                        <p:tgtEl>
                                          <p:spTgt spid="10"/>
                                        </p:tgtEl>
                                        <p:attrNameLst>
                                          <p:attrName>ppt_h</p:attrName>
                                        </p:attrNameLst>
                                      </p:cBhvr>
                                      <p:tavLst>
                                        <p:tav tm="0">
                                          <p:val>
                                            <p:strVal val="4/3*#ppt_h"/>
                                          </p:val>
                                        </p:tav>
                                        <p:tav tm="100000">
                                          <p:val>
                                            <p:strVal val="#ppt_h"/>
                                          </p:val>
                                        </p:tav>
                                      </p:tavLst>
                                    </p:anim>
                                    <p:anim calcmode="lin" valueType="num">
                                      <p:cBhvr>
                                        <p:cTn id="48" dur="indefinite"/>
                                        <p:tgtEl>
                                          <p:spTgt spid="10"/>
                                        </p:tgtEl>
                                        <p:attrNameLst>
                                          <p:attrName>ppt_x</p:attrName>
                                        </p:attrNameLst>
                                      </p:cBhvr>
                                      <p:tavLst>
                                        <p:tav tm="0">
                                          <p:val>
                                            <p:strVal val="#ppt_x+0"/>
                                          </p:val>
                                        </p:tav>
                                        <p:tav tm="100000">
                                          <p:val>
                                            <p:strVal val="#ppt_x+0"/>
                                          </p:val>
                                        </p:tav>
                                      </p:tavLst>
                                    </p:anim>
                                    <p:anim calcmode="lin" valueType="num">
                                      <p:cBhvr>
                                        <p:cTn id="49" dur="indefinite"/>
                                        <p:tgtEl>
                                          <p:spTgt spid="10"/>
                                        </p:tgtEl>
                                        <p:attrNameLst>
                                          <p:attrName>ppt_y</p:attrName>
                                        </p:attrNameLst>
                                      </p:cBhvr>
                                      <p:tavLst>
                                        <p:tav tm="0">
                                          <p:val>
                                            <p:strVal val="#ppt_y+0"/>
                                          </p:val>
                                        </p:tav>
                                        <p:tav tm="100000">
                                          <p:val>
                                            <p:strVal val="#ppt_y+0"/>
                                          </p:val>
                                        </p:tav>
                                      </p:tavLst>
                                    </p:anim>
                                  </p:childTnLst>
                                </p:cTn>
                              </p:par>
                              <p:par>
                                <p:cTn id="50" presetID="23" presetClass="entr" presetSubtype="288" fill="hold" grpId="0" nodeType="withEffect">
                                  <p:stCondLst>
                                    <p:cond delay="0"/>
                                  </p:stCondLst>
                                  <p:childTnLst>
                                    <p:set>
                                      <p:cBhvr>
                                        <p:cTn id="51" dur="500"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strVal val="4/3*#ppt_w"/>
                                          </p:val>
                                        </p:tav>
                                        <p:tav tm="100000">
                                          <p:val>
                                            <p:strVal val="#ppt_w"/>
                                          </p:val>
                                        </p:tav>
                                      </p:tavLst>
                                    </p:anim>
                                    <p:anim calcmode="lin" valueType="num">
                                      <p:cBhvr>
                                        <p:cTn id="53" dur="500" fill="hold"/>
                                        <p:tgtEl>
                                          <p:spTgt spid="13"/>
                                        </p:tgtEl>
                                        <p:attrNameLst>
                                          <p:attrName>ppt_h</p:attrName>
                                        </p:attrNameLst>
                                      </p:cBhvr>
                                      <p:tavLst>
                                        <p:tav tm="0">
                                          <p:val>
                                            <p:strVal val="4/3*#ppt_h"/>
                                          </p:val>
                                        </p:tav>
                                        <p:tav tm="100000">
                                          <p:val>
                                            <p:strVal val="#ppt_h"/>
                                          </p:val>
                                        </p:tav>
                                      </p:tavLst>
                                    </p:anim>
                                    <p:anim calcmode="lin" valueType="num">
                                      <p:cBhvr>
                                        <p:cTn id="54" dur="indefinite"/>
                                        <p:tgtEl>
                                          <p:spTgt spid="13"/>
                                        </p:tgtEl>
                                        <p:attrNameLst>
                                          <p:attrName>ppt_x</p:attrName>
                                        </p:attrNameLst>
                                      </p:cBhvr>
                                      <p:tavLst>
                                        <p:tav tm="0">
                                          <p:val>
                                            <p:strVal val="#ppt_x+0"/>
                                          </p:val>
                                        </p:tav>
                                        <p:tav tm="100000">
                                          <p:val>
                                            <p:strVal val="#ppt_x+0"/>
                                          </p:val>
                                        </p:tav>
                                      </p:tavLst>
                                    </p:anim>
                                    <p:anim calcmode="lin" valueType="num">
                                      <p:cBhvr>
                                        <p:cTn id="55" dur="indefinite"/>
                                        <p:tgtEl>
                                          <p:spTgt spid="13"/>
                                        </p:tgtEl>
                                        <p:attrNameLst>
                                          <p:attrName>ppt_y</p:attrName>
                                        </p:attrNameLst>
                                      </p:cBhvr>
                                      <p:tavLst>
                                        <p:tav tm="0">
                                          <p:val>
                                            <p:strVal val="#ppt_y+0"/>
                                          </p:val>
                                        </p:tav>
                                        <p:tav tm="100000">
                                          <p:val>
                                            <p:strVal val="#ppt_y+0"/>
                                          </p:val>
                                        </p:tav>
                                      </p:tavLst>
                                    </p:anim>
                                  </p:childTnLst>
                                </p:cTn>
                              </p:par>
                              <p:par>
                                <p:cTn id="56" presetID="23" presetClass="entr" presetSubtype="288" fill="hold" grpId="0" nodeType="withEffect">
                                  <p:stCondLst>
                                    <p:cond delay="0"/>
                                  </p:stCondLst>
                                  <p:childTnLst>
                                    <p:set>
                                      <p:cBhvr>
                                        <p:cTn id="57" dur="500"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strVal val="4/3*#ppt_w"/>
                                          </p:val>
                                        </p:tav>
                                        <p:tav tm="100000">
                                          <p:val>
                                            <p:strVal val="#ppt_w"/>
                                          </p:val>
                                        </p:tav>
                                      </p:tavLst>
                                    </p:anim>
                                    <p:anim calcmode="lin" valueType="num">
                                      <p:cBhvr>
                                        <p:cTn id="59" dur="500" fill="hold"/>
                                        <p:tgtEl>
                                          <p:spTgt spid="12"/>
                                        </p:tgtEl>
                                        <p:attrNameLst>
                                          <p:attrName>ppt_h</p:attrName>
                                        </p:attrNameLst>
                                      </p:cBhvr>
                                      <p:tavLst>
                                        <p:tav tm="0">
                                          <p:val>
                                            <p:strVal val="4/3*#ppt_h"/>
                                          </p:val>
                                        </p:tav>
                                        <p:tav tm="100000">
                                          <p:val>
                                            <p:strVal val="#ppt_h"/>
                                          </p:val>
                                        </p:tav>
                                      </p:tavLst>
                                    </p:anim>
                                    <p:anim calcmode="lin" valueType="num">
                                      <p:cBhvr>
                                        <p:cTn id="60" dur="indefinite"/>
                                        <p:tgtEl>
                                          <p:spTgt spid="12"/>
                                        </p:tgtEl>
                                        <p:attrNameLst>
                                          <p:attrName>ppt_x</p:attrName>
                                        </p:attrNameLst>
                                      </p:cBhvr>
                                      <p:tavLst>
                                        <p:tav tm="0">
                                          <p:val>
                                            <p:strVal val="#ppt_x+0"/>
                                          </p:val>
                                        </p:tav>
                                        <p:tav tm="100000">
                                          <p:val>
                                            <p:strVal val="#ppt_x+0"/>
                                          </p:val>
                                        </p:tav>
                                      </p:tavLst>
                                    </p:anim>
                                    <p:anim calcmode="lin" valueType="num">
                                      <p:cBhvr>
                                        <p:cTn id="61" dur="indefinite"/>
                                        <p:tgtEl>
                                          <p:spTgt spid="12"/>
                                        </p:tgtEl>
                                        <p:attrNameLst>
                                          <p:attrName>ppt_y</p:attrName>
                                        </p:attrNameLst>
                                      </p:cBhvr>
                                      <p:tavLst>
                                        <p:tav tm="0">
                                          <p:val>
                                            <p:strVal val="#ppt_y+0"/>
                                          </p:val>
                                        </p:tav>
                                        <p:tav tm="100000">
                                          <p:val>
                                            <p:strVal val="#ppt_y+0"/>
                                          </p:val>
                                        </p:tav>
                                      </p:tavLst>
                                    </p:anim>
                                  </p:childTnLst>
                                </p:cTn>
                              </p:par>
                              <p:par>
                                <p:cTn id="62" presetID="35" presetClass="path" presetSubtype="0" accel="50000" decel="50000" fill="hold" grpId="2" nodeType="withEffect">
                                  <p:stCondLst>
                                    <p:cond delay="0"/>
                                  </p:stCondLst>
                                  <p:childTnLst>
                                    <p:anim calcmode="lin" valueType="num">
                                      <p:cBhvr>
                                        <p:cTn id="63" dur="indefinite"/>
                                        <p:tgtEl>
                                          <p:spTgt spid="19"/>
                                        </p:tgtEl>
                                        <p:attrNameLst>
                                          <p:attrName>ppt_x</p:attrName>
                                        </p:attrNameLst>
                                      </p:cBhvr>
                                      <p:tavLst>
                                        <p:tav tm="0">
                                          <p:val>
                                            <p:strVal val="ppt_x"/>
                                          </p:val>
                                        </p:tav>
                                        <p:tav tm="100000">
                                          <p:val>
                                            <p:strVal val="#ppt_x+0"/>
                                          </p:val>
                                        </p:tav>
                                      </p:tavLst>
                                    </p:anim>
                                    <p:anim calcmode="lin" valueType="num">
                                      <p:cBhvr>
                                        <p:cTn id="64" dur="indefinite"/>
                                        <p:tgtEl>
                                          <p:spTgt spid="19"/>
                                        </p:tgtEl>
                                        <p:attrNameLst>
                                          <p:attrName>ppt_y</p:attrName>
                                        </p:attrNameLst>
                                      </p:cBhvr>
                                      <p:tavLst>
                                        <p:tav tm="0">
                                          <p:val>
                                            <p:strVal val="ppt_y"/>
                                          </p:val>
                                        </p:tav>
                                        <p:tav tm="100000">
                                          <p:val>
                                            <p:strVal val="#ppt_y+0"/>
                                          </p:val>
                                        </p:tav>
                                      </p:tavLst>
                                    </p:anim>
                                    <p:anim calcmode="lin" valueType="num">
                                      <p:cBhvr>
                                        <p:cTn id="65" dur="indefinite"/>
                                        <p:tgtEl>
                                          <p:spTgt spid="19"/>
                                        </p:tgtEl>
                                        <p:attrNameLst>
                                          <p:attrName>ppt_w</p:attrName>
                                        </p:attrNameLst>
                                      </p:cBhvr>
                                      <p:tavLst>
                                        <p:tav tm="0">
                                          <p:val>
                                            <p:strVal val="ppt_w"/>
                                          </p:val>
                                        </p:tav>
                                        <p:tav tm="100000">
                                          <p:val>
                                            <p:strVal val="#ppt_w"/>
                                          </p:val>
                                        </p:tav>
                                      </p:tavLst>
                                    </p:anim>
                                    <p:anim calcmode="lin" valueType="num">
                                      <p:cBhvr>
                                        <p:cTn id="66" dur="indefinite"/>
                                        <p:tgtEl>
                                          <p:spTgt spid="19"/>
                                        </p:tgtEl>
                                        <p:attrNameLst>
                                          <p:attrName>ppt_h</p:attrName>
                                        </p:attrNameLst>
                                      </p:cBhvr>
                                      <p:tavLst>
                                        <p:tav tm="0">
                                          <p:val>
                                            <p:strVal val="ppt_h"/>
                                          </p:val>
                                        </p:tav>
                                        <p:tav tm="100000">
                                          <p:val>
                                            <p:strVal val="#ppt_h"/>
                                          </p:val>
                                        </p:tav>
                                      </p:tavLst>
                                    </p:anim>
                                  </p:childTnLst>
                                </p:cTn>
                              </p:par>
                              <p:par>
                                <p:cTn id="67" presetID="35" presetClass="path" presetSubtype="0" accel="50000" decel="50000" fill="hold" grpId="2" nodeType="withEffect">
                                  <p:stCondLst>
                                    <p:cond delay="0"/>
                                  </p:stCondLst>
                                  <p:childTnLst>
                                    <p:anim calcmode="lin" valueType="num">
                                      <p:cBhvr>
                                        <p:cTn id="68" dur="indefinite"/>
                                        <p:tgtEl>
                                          <p:spTgt spid="3"/>
                                        </p:tgtEl>
                                        <p:attrNameLst>
                                          <p:attrName>ppt_x</p:attrName>
                                        </p:attrNameLst>
                                      </p:cBhvr>
                                      <p:tavLst>
                                        <p:tav tm="0">
                                          <p:val>
                                            <p:strVal val="ppt_x"/>
                                          </p:val>
                                        </p:tav>
                                        <p:tav tm="100000">
                                          <p:val>
                                            <p:strVal val="#ppt_x+0"/>
                                          </p:val>
                                        </p:tav>
                                      </p:tavLst>
                                    </p:anim>
                                    <p:anim calcmode="lin" valueType="num">
                                      <p:cBhvr>
                                        <p:cTn id="69" dur="indefinite"/>
                                        <p:tgtEl>
                                          <p:spTgt spid="3"/>
                                        </p:tgtEl>
                                        <p:attrNameLst>
                                          <p:attrName>ppt_y</p:attrName>
                                        </p:attrNameLst>
                                      </p:cBhvr>
                                      <p:tavLst>
                                        <p:tav tm="0">
                                          <p:val>
                                            <p:strVal val="ppt_y"/>
                                          </p:val>
                                        </p:tav>
                                        <p:tav tm="100000">
                                          <p:val>
                                            <p:strVal val="#ppt_y+0"/>
                                          </p:val>
                                        </p:tav>
                                      </p:tavLst>
                                    </p:anim>
                                    <p:anim calcmode="lin" valueType="num">
                                      <p:cBhvr>
                                        <p:cTn id="70" dur="indefinite"/>
                                        <p:tgtEl>
                                          <p:spTgt spid="3"/>
                                        </p:tgtEl>
                                        <p:attrNameLst>
                                          <p:attrName>ppt_w</p:attrName>
                                        </p:attrNameLst>
                                      </p:cBhvr>
                                      <p:tavLst>
                                        <p:tav tm="0">
                                          <p:val>
                                            <p:strVal val="ppt_w"/>
                                          </p:val>
                                        </p:tav>
                                        <p:tav tm="100000">
                                          <p:val>
                                            <p:strVal val="#ppt_w"/>
                                          </p:val>
                                        </p:tav>
                                      </p:tavLst>
                                    </p:anim>
                                    <p:anim calcmode="lin" valueType="num">
                                      <p:cBhvr>
                                        <p:cTn id="71" dur="indefinite"/>
                                        <p:tgtEl>
                                          <p:spTgt spid="3"/>
                                        </p:tgtEl>
                                        <p:attrNameLst>
                                          <p:attrName>ppt_h</p:attrName>
                                        </p:attrNameLst>
                                      </p:cBhvr>
                                      <p:tavLst>
                                        <p:tav tm="0">
                                          <p:val>
                                            <p:strVal val="ppt_h"/>
                                          </p:val>
                                        </p:tav>
                                        <p:tav tm="100000">
                                          <p:val>
                                            <p:strVal val="#ppt_h"/>
                                          </p:val>
                                        </p:tav>
                                      </p:tavLst>
                                    </p:anim>
                                  </p:childTnLst>
                                </p:cTn>
                              </p:par>
                              <p:par>
                                <p:cTn id="72" presetID="35" presetClass="path" presetSubtype="0" accel="50000" decel="50000" fill="hold" grpId="2" nodeType="withEffect">
                                  <p:stCondLst>
                                    <p:cond delay="0"/>
                                  </p:stCondLst>
                                  <p:childTnLst>
                                    <p:anim calcmode="lin" valueType="num">
                                      <p:cBhvr>
                                        <p:cTn id="73" dur="indefinite"/>
                                        <p:tgtEl>
                                          <p:spTgt spid="2"/>
                                        </p:tgtEl>
                                        <p:attrNameLst>
                                          <p:attrName>ppt_x</p:attrName>
                                        </p:attrNameLst>
                                      </p:cBhvr>
                                      <p:tavLst>
                                        <p:tav tm="0">
                                          <p:val>
                                            <p:strVal val="ppt_x"/>
                                          </p:val>
                                        </p:tav>
                                        <p:tav tm="100000">
                                          <p:val>
                                            <p:strVal val="#ppt_x+0"/>
                                          </p:val>
                                        </p:tav>
                                      </p:tavLst>
                                    </p:anim>
                                    <p:anim calcmode="lin" valueType="num">
                                      <p:cBhvr>
                                        <p:cTn id="74" dur="indefinite"/>
                                        <p:tgtEl>
                                          <p:spTgt spid="2"/>
                                        </p:tgtEl>
                                        <p:attrNameLst>
                                          <p:attrName>ppt_y</p:attrName>
                                        </p:attrNameLst>
                                      </p:cBhvr>
                                      <p:tavLst>
                                        <p:tav tm="0">
                                          <p:val>
                                            <p:strVal val="ppt_y"/>
                                          </p:val>
                                        </p:tav>
                                        <p:tav tm="100000">
                                          <p:val>
                                            <p:strVal val="#ppt_y+0"/>
                                          </p:val>
                                        </p:tav>
                                      </p:tavLst>
                                    </p:anim>
                                    <p:anim calcmode="lin" valueType="num">
                                      <p:cBhvr>
                                        <p:cTn id="75" dur="indefinite"/>
                                        <p:tgtEl>
                                          <p:spTgt spid="2"/>
                                        </p:tgtEl>
                                        <p:attrNameLst>
                                          <p:attrName>ppt_w</p:attrName>
                                        </p:attrNameLst>
                                      </p:cBhvr>
                                      <p:tavLst>
                                        <p:tav tm="0">
                                          <p:val>
                                            <p:strVal val="ppt_w"/>
                                          </p:val>
                                        </p:tav>
                                        <p:tav tm="100000">
                                          <p:val>
                                            <p:strVal val="#ppt_w"/>
                                          </p:val>
                                        </p:tav>
                                      </p:tavLst>
                                    </p:anim>
                                    <p:anim calcmode="lin" valueType="num">
                                      <p:cBhvr>
                                        <p:cTn id="76" dur="indefinite"/>
                                        <p:tgtEl>
                                          <p:spTgt spid="2"/>
                                        </p:tgtEl>
                                        <p:attrNameLst>
                                          <p:attrName>ppt_h</p:attrName>
                                        </p:attrNameLst>
                                      </p:cBhvr>
                                      <p:tavLst>
                                        <p:tav tm="0">
                                          <p:val>
                                            <p:strVal val="ppt_h"/>
                                          </p:val>
                                        </p:tav>
                                        <p:tav tm="100000">
                                          <p:val>
                                            <p:strVal val="#ppt_h"/>
                                          </p:val>
                                        </p:tav>
                                      </p:tavLst>
                                    </p:anim>
                                  </p:childTnLst>
                                </p:cTn>
                              </p:par>
                              <p:par>
                                <p:cTn id="77" presetID="35" presetClass="path" presetSubtype="0" accel="50000" decel="50000" fill="hold" grpId="2" nodeType="withEffect">
                                  <p:stCondLst>
                                    <p:cond delay="0"/>
                                  </p:stCondLst>
                                  <p:childTnLst>
                                    <p:anim calcmode="lin" valueType="num">
                                      <p:cBhvr>
                                        <p:cTn id="78" dur="indefinite"/>
                                        <p:tgtEl>
                                          <p:spTgt spid="4"/>
                                        </p:tgtEl>
                                        <p:attrNameLst>
                                          <p:attrName>ppt_x</p:attrName>
                                        </p:attrNameLst>
                                      </p:cBhvr>
                                      <p:tavLst>
                                        <p:tav tm="0">
                                          <p:val>
                                            <p:strVal val="ppt_x"/>
                                          </p:val>
                                        </p:tav>
                                        <p:tav tm="100000">
                                          <p:val>
                                            <p:strVal val="#ppt_x+0"/>
                                          </p:val>
                                        </p:tav>
                                      </p:tavLst>
                                    </p:anim>
                                    <p:anim calcmode="lin" valueType="num">
                                      <p:cBhvr>
                                        <p:cTn id="79" dur="indefinite"/>
                                        <p:tgtEl>
                                          <p:spTgt spid="4"/>
                                        </p:tgtEl>
                                        <p:attrNameLst>
                                          <p:attrName>ppt_y</p:attrName>
                                        </p:attrNameLst>
                                      </p:cBhvr>
                                      <p:tavLst>
                                        <p:tav tm="0">
                                          <p:val>
                                            <p:strVal val="ppt_y"/>
                                          </p:val>
                                        </p:tav>
                                        <p:tav tm="100000">
                                          <p:val>
                                            <p:strVal val="#ppt_y+0"/>
                                          </p:val>
                                        </p:tav>
                                      </p:tavLst>
                                    </p:anim>
                                    <p:anim calcmode="lin" valueType="num">
                                      <p:cBhvr>
                                        <p:cTn id="80" dur="indefinite"/>
                                        <p:tgtEl>
                                          <p:spTgt spid="4"/>
                                        </p:tgtEl>
                                        <p:attrNameLst>
                                          <p:attrName>ppt_w</p:attrName>
                                        </p:attrNameLst>
                                      </p:cBhvr>
                                      <p:tavLst>
                                        <p:tav tm="0">
                                          <p:val>
                                            <p:strVal val="ppt_w"/>
                                          </p:val>
                                        </p:tav>
                                        <p:tav tm="100000">
                                          <p:val>
                                            <p:strVal val="#ppt_w"/>
                                          </p:val>
                                        </p:tav>
                                      </p:tavLst>
                                    </p:anim>
                                    <p:anim calcmode="lin" valueType="num">
                                      <p:cBhvr>
                                        <p:cTn id="81" dur="indefinite"/>
                                        <p:tgtEl>
                                          <p:spTgt spid="4"/>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grpId="2" nodeType="withEffect">
                                  <p:stCondLst>
                                    <p:cond delay="0"/>
                                  </p:stCondLst>
                                  <p:childTnLst>
                                    <p:anim calcmode="lin" valueType="num">
                                      <p:cBhvr>
                                        <p:cTn id="83" dur="indefinite"/>
                                        <p:tgtEl>
                                          <p:spTgt spid="5"/>
                                        </p:tgtEl>
                                        <p:attrNameLst>
                                          <p:attrName>ppt_x</p:attrName>
                                        </p:attrNameLst>
                                      </p:cBhvr>
                                      <p:tavLst>
                                        <p:tav tm="0">
                                          <p:val>
                                            <p:strVal val="ppt_x"/>
                                          </p:val>
                                        </p:tav>
                                        <p:tav tm="100000">
                                          <p:val>
                                            <p:strVal val="#ppt_x+-1.5894573E-08"/>
                                          </p:val>
                                        </p:tav>
                                      </p:tavLst>
                                    </p:anim>
                                    <p:anim calcmode="lin" valueType="num">
                                      <p:cBhvr>
                                        <p:cTn id="84" dur="indefinite"/>
                                        <p:tgtEl>
                                          <p:spTgt spid="5"/>
                                        </p:tgtEl>
                                        <p:attrNameLst>
                                          <p:attrName>ppt_y</p:attrName>
                                        </p:attrNameLst>
                                      </p:cBhvr>
                                      <p:tavLst>
                                        <p:tav tm="0">
                                          <p:val>
                                            <p:strVal val="ppt_y"/>
                                          </p:val>
                                        </p:tav>
                                        <p:tav tm="100000">
                                          <p:val>
                                            <p:strVal val="#ppt_y+0"/>
                                          </p:val>
                                        </p:tav>
                                      </p:tavLst>
                                    </p:anim>
                                    <p:anim calcmode="lin" valueType="num">
                                      <p:cBhvr>
                                        <p:cTn id="85" dur="indefinite"/>
                                        <p:tgtEl>
                                          <p:spTgt spid="5"/>
                                        </p:tgtEl>
                                        <p:attrNameLst>
                                          <p:attrName>ppt_w</p:attrName>
                                        </p:attrNameLst>
                                      </p:cBhvr>
                                      <p:tavLst>
                                        <p:tav tm="0">
                                          <p:val>
                                            <p:strVal val="ppt_w"/>
                                          </p:val>
                                        </p:tav>
                                        <p:tav tm="100000">
                                          <p:val>
                                            <p:strVal val="#ppt_w"/>
                                          </p:val>
                                        </p:tav>
                                      </p:tavLst>
                                    </p:anim>
                                    <p:anim calcmode="lin" valueType="num">
                                      <p:cBhvr>
                                        <p:cTn id="86" dur="indefinite"/>
                                        <p:tgtEl>
                                          <p:spTgt spid="5"/>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grpId="1" nodeType="withEffect">
                                  <p:stCondLst>
                                    <p:cond delay="0"/>
                                  </p:stCondLst>
                                  <p:childTnLst>
                                    <p:anim calcmode="lin" valueType="num">
                                      <p:cBhvr>
                                        <p:cTn id="88" dur="indefinite"/>
                                        <p:tgtEl>
                                          <p:spTgt spid="20"/>
                                        </p:tgtEl>
                                        <p:attrNameLst>
                                          <p:attrName>ppt_x</p:attrName>
                                        </p:attrNameLst>
                                      </p:cBhvr>
                                      <p:tavLst>
                                        <p:tav tm="0">
                                          <p:val>
                                            <p:strVal val="ppt_x"/>
                                          </p:val>
                                        </p:tav>
                                        <p:tav tm="100000">
                                          <p:val>
                                            <p:strVal val="#ppt_x+0"/>
                                          </p:val>
                                        </p:tav>
                                      </p:tavLst>
                                    </p:anim>
                                    <p:anim calcmode="lin" valueType="num">
                                      <p:cBhvr>
                                        <p:cTn id="89" dur="indefinite"/>
                                        <p:tgtEl>
                                          <p:spTgt spid="20"/>
                                        </p:tgtEl>
                                        <p:attrNameLst>
                                          <p:attrName>ppt_y</p:attrName>
                                        </p:attrNameLst>
                                      </p:cBhvr>
                                      <p:tavLst>
                                        <p:tav tm="0">
                                          <p:val>
                                            <p:strVal val="ppt_y"/>
                                          </p:val>
                                        </p:tav>
                                        <p:tav tm="100000">
                                          <p:val>
                                            <p:strVal val="#ppt_y+0"/>
                                          </p:val>
                                        </p:tav>
                                      </p:tavLst>
                                    </p:anim>
                                    <p:anim calcmode="lin" valueType="num">
                                      <p:cBhvr>
                                        <p:cTn id="90" dur="indefinite"/>
                                        <p:tgtEl>
                                          <p:spTgt spid="20"/>
                                        </p:tgtEl>
                                        <p:attrNameLst>
                                          <p:attrName>ppt_w</p:attrName>
                                        </p:attrNameLst>
                                      </p:cBhvr>
                                      <p:tavLst>
                                        <p:tav tm="0">
                                          <p:val>
                                            <p:strVal val="ppt_w"/>
                                          </p:val>
                                        </p:tav>
                                        <p:tav tm="100000">
                                          <p:val>
                                            <p:strVal val="#ppt_w"/>
                                          </p:val>
                                        </p:tav>
                                      </p:tavLst>
                                    </p:anim>
                                    <p:anim calcmode="lin" valueType="num">
                                      <p:cBhvr>
                                        <p:cTn id="91" dur="indefinite"/>
                                        <p:tgtEl>
                                          <p:spTgt spid="20"/>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grpId="1" nodeType="withEffect">
                                  <p:stCondLst>
                                    <p:cond delay="0"/>
                                  </p:stCondLst>
                                  <p:childTnLst>
                                    <p:anim calcmode="lin" valueType="num">
                                      <p:cBhvr>
                                        <p:cTn id="93" dur="indefinite"/>
                                        <p:tgtEl>
                                          <p:spTgt spid="7"/>
                                        </p:tgtEl>
                                        <p:attrNameLst>
                                          <p:attrName>ppt_x</p:attrName>
                                        </p:attrNameLst>
                                      </p:cBhvr>
                                      <p:tavLst>
                                        <p:tav tm="0">
                                          <p:val>
                                            <p:strVal val="ppt_x"/>
                                          </p:val>
                                        </p:tav>
                                        <p:tav tm="100000">
                                          <p:val>
                                            <p:strVal val="#ppt_x+0"/>
                                          </p:val>
                                        </p:tav>
                                      </p:tavLst>
                                    </p:anim>
                                    <p:anim calcmode="lin" valueType="num">
                                      <p:cBhvr>
                                        <p:cTn id="94" dur="indefinite"/>
                                        <p:tgtEl>
                                          <p:spTgt spid="7"/>
                                        </p:tgtEl>
                                        <p:attrNameLst>
                                          <p:attrName>ppt_y</p:attrName>
                                        </p:attrNameLst>
                                      </p:cBhvr>
                                      <p:tavLst>
                                        <p:tav tm="0">
                                          <p:val>
                                            <p:strVal val="ppt_y"/>
                                          </p:val>
                                        </p:tav>
                                        <p:tav tm="100000">
                                          <p:val>
                                            <p:strVal val="#ppt_y+0"/>
                                          </p:val>
                                        </p:tav>
                                      </p:tavLst>
                                    </p:anim>
                                    <p:anim calcmode="lin" valueType="num">
                                      <p:cBhvr>
                                        <p:cTn id="95" dur="indefinite"/>
                                        <p:tgtEl>
                                          <p:spTgt spid="7"/>
                                        </p:tgtEl>
                                        <p:attrNameLst>
                                          <p:attrName>ppt_w</p:attrName>
                                        </p:attrNameLst>
                                      </p:cBhvr>
                                      <p:tavLst>
                                        <p:tav tm="0">
                                          <p:val>
                                            <p:strVal val="ppt_w"/>
                                          </p:val>
                                        </p:tav>
                                        <p:tav tm="100000">
                                          <p:val>
                                            <p:strVal val="#ppt_w"/>
                                          </p:val>
                                        </p:tav>
                                      </p:tavLst>
                                    </p:anim>
                                    <p:anim calcmode="lin" valueType="num">
                                      <p:cBhvr>
                                        <p:cTn id="96" dur="indefinite"/>
                                        <p:tgtEl>
                                          <p:spTgt spid="7"/>
                                        </p:tgtEl>
                                        <p:attrNameLst>
                                          <p:attrName>ppt_h</p:attrName>
                                        </p:attrNameLst>
                                      </p:cBhvr>
                                      <p:tavLst>
                                        <p:tav tm="0">
                                          <p:val>
                                            <p:strVal val="ppt_h"/>
                                          </p:val>
                                        </p:tav>
                                        <p:tav tm="100000">
                                          <p:val>
                                            <p:strVal val="#ppt_h"/>
                                          </p:val>
                                        </p:tav>
                                      </p:tavLst>
                                    </p:anim>
                                  </p:childTnLst>
                                </p:cTn>
                              </p:par>
                              <p:par>
                                <p:cTn id="97" presetID="35" presetClass="path" presetSubtype="0" accel="50000" decel="50000" fill="hold" grpId="1" nodeType="withEffect">
                                  <p:stCondLst>
                                    <p:cond delay="0"/>
                                  </p:stCondLst>
                                  <p:childTnLst>
                                    <p:anim calcmode="lin" valueType="num">
                                      <p:cBhvr>
                                        <p:cTn id="98" dur="indefinite"/>
                                        <p:tgtEl>
                                          <p:spTgt spid="6"/>
                                        </p:tgtEl>
                                        <p:attrNameLst>
                                          <p:attrName>ppt_x</p:attrName>
                                        </p:attrNameLst>
                                      </p:cBhvr>
                                      <p:tavLst>
                                        <p:tav tm="0">
                                          <p:val>
                                            <p:strVal val="ppt_x"/>
                                          </p:val>
                                        </p:tav>
                                        <p:tav tm="100000">
                                          <p:val>
                                            <p:strVal val="#ppt_x+0"/>
                                          </p:val>
                                        </p:tav>
                                      </p:tavLst>
                                    </p:anim>
                                    <p:anim calcmode="lin" valueType="num">
                                      <p:cBhvr>
                                        <p:cTn id="99" dur="indefinite"/>
                                        <p:tgtEl>
                                          <p:spTgt spid="6"/>
                                        </p:tgtEl>
                                        <p:attrNameLst>
                                          <p:attrName>ppt_y</p:attrName>
                                        </p:attrNameLst>
                                      </p:cBhvr>
                                      <p:tavLst>
                                        <p:tav tm="0">
                                          <p:val>
                                            <p:strVal val="ppt_y"/>
                                          </p:val>
                                        </p:tav>
                                        <p:tav tm="100000">
                                          <p:val>
                                            <p:strVal val="#ppt_y+0"/>
                                          </p:val>
                                        </p:tav>
                                      </p:tavLst>
                                    </p:anim>
                                    <p:anim calcmode="lin" valueType="num">
                                      <p:cBhvr>
                                        <p:cTn id="100" dur="indefinite"/>
                                        <p:tgtEl>
                                          <p:spTgt spid="6"/>
                                        </p:tgtEl>
                                        <p:attrNameLst>
                                          <p:attrName>ppt_w</p:attrName>
                                        </p:attrNameLst>
                                      </p:cBhvr>
                                      <p:tavLst>
                                        <p:tav tm="0">
                                          <p:val>
                                            <p:strVal val="ppt_w"/>
                                          </p:val>
                                        </p:tav>
                                        <p:tav tm="100000">
                                          <p:val>
                                            <p:strVal val="#ppt_w"/>
                                          </p:val>
                                        </p:tav>
                                      </p:tavLst>
                                    </p:anim>
                                    <p:anim calcmode="lin" valueType="num">
                                      <p:cBhvr>
                                        <p:cTn id="101" dur="indefinite"/>
                                        <p:tgtEl>
                                          <p:spTgt spid="6"/>
                                        </p:tgtEl>
                                        <p:attrNameLst>
                                          <p:attrName>ppt_h</p:attrName>
                                        </p:attrNameLst>
                                      </p:cBhvr>
                                      <p:tavLst>
                                        <p:tav tm="0">
                                          <p:val>
                                            <p:strVal val="ppt_h"/>
                                          </p:val>
                                        </p:tav>
                                        <p:tav tm="100000">
                                          <p:val>
                                            <p:strVal val="#ppt_h"/>
                                          </p:val>
                                        </p:tav>
                                      </p:tavLst>
                                    </p:anim>
                                  </p:childTnLst>
                                </p:cTn>
                              </p:par>
                              <p:par>
                                <p:cTn id="102" presetID="35" presetClass="path" presetSubtype="0" accel="50000" decel="50000" fill="hold" grpId="1" nodeType="withEffect">
                                  <p:stCondLst>
                                    <p:cond delay="0"/>
                                  </p:stCondLst>
                                  <p:childTnLst>
                                    <p:anim calcmode="lin" valueType="num">
                                      <p:cBhvr>
                                        <p:cTn id="103" dur="indefinite"/>
                                        <p:tgtEl>
                                          <p:spTgt spid="9"/>
                                        </p:tgtEl>
                                        <p:attrNameLst>
                                          <p:attrName>ppt_x</p:attrName>
                                        </p:attrNameLst>
                                      </p:cBhvr>
                                      <p:tavLst>
                                        <p:tav tm="0">
                                          <p:val>
                                            <p:strVal val="ppt_x"/>
                                          </p:val>
                                        </p:tav>
                                        <p:tav tm="100000">
                                          <p:val>
                                            <p:strVal val="#ppt_x+0"/>
                                          </p:val>
                                        </p:tav>
                                      </p:tavLst>
                                    </p:anim>
                                    <p:anim calcmode="lin" valueType="num">
                                      <p:cBhvr>
                                        <p:cTn id="104" dur="indefinite"/>
                                        <p:tgtEl>
                                          <p:spTgt spid="9"/>
                                        </p:tgtEl>
                                        <p:attrNameLst>
                                          <p:attrName>ppt_y</p:attrName>
                                        </p:attrNameLst>
                                      </p:cBhvr>
                                      <p:tavLst>
                                        <p:tav tm="0">
                                          <p:val>
                                            <p:strVal val="ppt_y"/>
                                          </p:val>
                                        </p:tav>
                                        <p:tav tm="100000">
                                          <p:val>
                                            <p:strVal val="#ppt_y+0"/>
                                          </p:val>
                                        </p:tav>
                                      </p:tavLst>
                                    </p:anim>
                                    <p:anim calcmode="lin" valueType="num">
                                      <p:cBhvr>
                                        <p:cTn id="105" dur="indefinite"/>
                                        <p:tgtEl>
                                          <p:spTgt spid="9"/>
                                        </p:tgtEl>
                                        <p:attrNameLst>
                                          <p:attrName>ppt_w</p:attrName>
                                        </p:attrNameLst>
                                      </p:cBhvr>
                                      <p:tavLst>
                                        <p:tav tm="0">
                                          <p:val>
                                            <p:strVal val="ppt_w"/>
                                          </p:val>
                                        </p:tav>
                                        <p:tav tm="100000">
                                          <p:val>
                                            <p:strVal val="#ppt_w"/>
                                          </p:val>
                                        </p:tav>
                                      </p:tavLst>
                                    </p:anim>
                                    <p:anim calcmode="lin" valueType="num">
                                      <p:cBhvr>
                                        <p:cTn id="106" dur="indefinite"/>
                                        <p:tgtEl>
                                          <p:spTgt spid="9"/>
                                        </p:tgtEl>
                                        <p:attrNameLst>
                                          <p:attrName>ppt_h</p:attrName>
                                        </p:attrNameLst>
                                      </p:cBhvr>
                                      <p:tavLst>
                                        <p:tav tm="0">
                                          <p:val>
                                            <p:strVal val="ppt_h"/>
                                          </p:val>
                                        </p:tav>
                                        <p:tav tm="100000">
                                          <p:val>
                                            <p:strVal val="#ppt_h"/>
                                          </p:val>
                                        </p:tav>
                                      </p:tavLst>
                                    </p:anim>
                                  </p:childTnLst>
                                </p:cTn>
                              </p:par>
                              <p:par>
                                <p:cTn id="107" presetID="35" presetClass="path" presetSubtype="0" accel="50000" decel="50000" fill="hold" grpId="1" nodeType="withEffect">
                                  <p:stCondLst>
                                    <p:cond delay="0"/>
                                  </p:stCondLst>
                                  <p:childTnLst>
                                    <p:anim calcmode="lin" valueType="num">
                                      <p:cBhvr>
                                        <p:cTn id="108" dur="indefinite"/>
                                        <p:tgtEl>
                                          <p:spTgt spid="8"/>
                                        </p:tgtEl>
                                        <p:attrNameLst>
                                          <p:attrName>ppt_x</p:attrName>
                                        </p:attrNameLst>
                                      </p:cBhvr>
                                      <p:tavLst>
                                        <p:tav tm="0">
                                          <p:val>
                                            <p:strVal val="ppt_x"/>
                                          </p:val>
                                        </p:tav>
                                        <p:tav tm="100000">
                                          <p:val>
                                            <p:strVal val="#ppt_x+0"/>
                                          </p:val>
                                        </p:tav>
                                      </p:tavLst>
                                    </p:anim>
                                    <p:anim calcmode="lin" valueType="num">
                                      <p:cBhvr>
                                        <p:cTn id="109" dur="indefinite"/>
                                        <p:tgtEl>
                                          <p:spTgt spid="8"/>
                                        </p:tgtEl>
                                        <p:attrNameLst>
                                          <p:attrName>ppt_y</p:attrName>
                                        </p:attrNameLst>
                                      </p:cBhvr>
                                      <p:tavLst>
                                        <p:tav tm="0">
                                          <p:val>
                                            <p:strVal val="ppt_y"/>
                                          </p:val>
                                        </p:tav>
                                        <p:tav tm="100000">
                                          <p:val>
                                            <p:strVal val="#ppt_y+0"/>
                                          </p:val>
                                        </p:tav>
                                      </p:tavLst>
                                    </p:anim>
                                    <p:anim calcmode="lin" valueType="num">
                                      <p:cBhvr>
                                        <p:cTn id="110" dur="indefinite"/>
                                        <p:tgtEl>
                                          <p:spTgt spid="8"/>
                                        </p:tgtEl>
                                        <p:attrNameLst>
                                          <p:attrName>ppt_w</p:attrName>
                                        </p:attrNameLst>
                                      </p:cBhvr>
                                      <p:tavLst>
                                        <p:tav tm="0">
                                          <p:val>
                                            <p:strVal val="ppt_w"/>
                                          </p:val>
                                        </p:tav>
                                        <p:tav tm="100000">
                                          <p:val>
                                            <p:strVal val="#ppt_w"/>
                                          </p:val>
                                        </p:tav>
                                      </p:tavLst>
                                    </p:anim>
                                    <p:anim calcmode="lin" valueType="num">
                                      <p:cBhvr>
                                        <p:cTn id="111" dur="indefinite"/>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2" grpId="0" animBg="1"/>
      <p:bldP spid="4" grpId="0"/>
      <p:bldP spid="5" grpId="0"/>
      <p:bldP spid="20" grpId="0" animBg="1"/>
      <p:bldP spid="7" grpId="0" animBg="1"/>
      <p:bldP spid="6" grpId="0" animBg="1"/>
      <p:bldP spid="9" grpId="0"/>
      <p:bldP spid="8" grpId="0"/>
      <p:bldP spid="19" grpId="1" animBg="1"/>
      <p:bldP spid="3" grpId="1" animBg="1"/>
      <p:bldP spid="2" grpId="1" animBg="1"/>
      <p:bldP spid="4" grpId="1"/>
      <p:bldP spid="5" grpId="1"/>
      <p:bldP spid="21" grpId="0" animBg="1"/>
      <p:bldP spid="11" grpId="0" animBg="1"/>
      <p:bldP spid="10" grpId="0" animBg="1"/>
      <p:bldP spid="13" grpId="0"/>
      <p:bldP spid="12" grpId="0"/>
      <p:bldP spid="19" grpId="2" animBg="1"/>
      <p:bldP spid="3" grpId="2" animBg="1"/>
      <p:bldP spid="2" grpId="2" animBg="1"/>
      <p:bldP spid="4" grpId="2"/>
      <p:bldP spid="5" grpId="2"/>
      <p:bldP spid="20" grpId="1" animBg="1"/>
      <p:bldP spid="7" grpId="1" animBg="1"/>
      <p:bldP spid="6" grpId="1" animBg="1"/>
      <p:bldP spid="9" grpId="1"/>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873449" flipH="1">
            <a:off x="9440820" y="68428"/>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rot="873449" flipH="1">
            <a:off x="10749377" y="91981"/>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nvSpPr>
        <p:spPr>
          <a:xfrm rot="873449" flipH="1">
            <a:off x="9327005" y="435470"/>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nvSpPr>
        <p:spPr>
          <a:xfrm rot="873449" flipH="1">
            <a:off x="10621907" y="5993662"/>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rot="873449" flipH="1">
            <a:off x="11427865" y="5905839"/>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nvSpPr>
        <p:spPr>
          <a:xfrm rot="873449" flipH="1">
            <a:off x="-87696" y="6626821"/>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线条2"/>
          <p:cNvSpPr/>
          <p:nvPr/>
        </p:nvSpPr>
        <p:spPr>
          <a:xfrm>
            <a:off x="8830095" y="3772336"/>
            <a:ext cx="358222" cy="0"/>
          </a:xfrm>
          <a:prstGeom prst="line">
            <a:avLst/>
          </a:prstGeom>
          <a:ln w="25400" cap="flat">
            <a:solidFill>
              <a:schemeClr val="accent1"/>
            </a:solidFill>
            <a:prstDash val="solid"/>
            <a:headEnd type="none" w="sm" len="sm"/>
            <a:tailEnd type="none" w="sm" len="sm"/>
          </a:ln>
        </p:spPr>
        <p:txBody>
          <a:bodyPr/>
          <a:lstStyle/>
          <a:p>
            <a:endParaRPr lang="zh-CN" altLang="en-US"/>
          </a:p>
        </p:txBody>
      </p:sp>
      <p:sp>
        <p:nvSpPr>
          <p:cNvPr id="3" name="线条1"/>
          <p:cNvSpPr/>
          <p:nvPr/>
        </p:nvSpPr>
        <p:spPr>
          <a:xfrm>
            <a:off x="3003683" y="3772336"/>
            <a:ext cx="361086" cy="0"/>
          </a:xfrm>
          <a:prstGeom prst="line">
            <a:avLst/>
          </a:prstGeom>
          <a:ln w="25400" cap="flat">
            <a:solidFill>
              <a:schemeClr val="accent1"/>
            </a:solidFill>
            <a:prstDash val="solid"/>
            <a:headEnd type="none" w="sm" len="sm"/>
            <a:tailEnd type="none" w="sm" len="sm"/>
          </a:ln>
        </p:spPr>
        <p:txBody>
          <a:bodyPr/>
          <a:lstStyle/>
          <a:p>
            <a:endParaRPr lang="zh-CN" altLang="en-US"/>
          </a:p>
        </p:txBody>
      </p:sp>
      <p:sp>
        <p:nvSpPr>
          <p:cNvPr id="4" name="平行四边形 3"/>
          <p:cNvSpPr/>
          <p:nvPr/>
        </p:nvSpPr>
        <p:spPr>
          <a:xfrm>
            <a:off x="5306600" y="4474575"/>
            <a:ext cx="3372383" cy="563135"/>
          </a:xfrm>
          <a:prstGeom prst="parallelogram">
            <a:avLst/>
          </a:prstGeom>
          <a:solidFill>
            <a:schemeClr val="tx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平行四边形 4"/>
          <p:cNvSpPr/>
          <p:nvPr/>
        </p:nvSpPr>
        <p:spPr>
          <a:xfrm>
            <a:off x="3243916" y="4474576"/>
            <a:ext cx="2730559" cy="563134"/>
          </a:xfrm>
          <a:prstGeom prst="parallelogram">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Text1"/>
          <p:cNvSpPr txBox="1"/>
          <p:nvPr>
            <p:custDataLst>
              <p:tags r:id="rId1"/>
            </p:custDataLst>
          </p:nvPr>
        </p:nvSpPr>
        <p:spPr>
          <a:xfrm>
            <a:off x="3693273" y="3470500"/>
            <a:ext cx="4805454" cy="681731"/>
          </a:xfrm>
          <a:prstGeom prst="rect">
            <a:avLst/>
          </a:prstGeom>
          <a:noFill/>
        </p:spPr>
        <p:txBody>
          <a:bodyPr wrap="square" lIns="0" tIns="0" rIns="0" bIns="0" rtlCol="0" anchor="ctr" anchorCtr="1">
            <a:normAutofit/>
          </a:bodyPr>
          <a:lstStyle/>
          <a:p>
            <a:pPr algn="ctr"/>
            <a:r>
              <a:rPr lang="en-US" altLang="zh-CN" dirty="0">
                <a:solidFill>
                  <a:schemeClr val="tx1"/>
                </a:solidFill>
                <a:latin typeface="微软雅黑" panose="020B0503020204020204" charset="-122"/>
                <a:ea typeface="微软雅黑" panose="020B0503020204020204" charset="-122"/>
              </a:rPr>
              <a:t>班级年终总结</a:t>
            </a:r>
            <a:endParaRPr lang="en-US" altLang="zh-CN" dirty="0">
              <a:solidFill>
                <a:schemeClr val="tx1"/>
              </a:solidFill>
              <a:latin typeface="微软雅黑" panose="020B0503020204020204" charset="-122"/>
              <a:ea typeface="微软雅黑" panose="020B0503020204020204" charset="-122"/>
            </a:endParaRPr>
          </a:p>
        </p:txBody>
      </p:sp>
      <p:sp>
        <p:nvSpPr>
          <p:cNvPr id="7" name="Text2"/>
          <p:cNvSpPr txBox="1"/>
          <p:nvPr>
            <p:custDataLst>
              <p:tags r:id="rId2"/>
            </p:custDataLst>
          </p:nvPr>
        </p:nvSpPr>
        <p:spPr>
          <a:xfrm>
            <a:off x="3376477" y="4571978"/>
            <a:ext cx="2519072" cy="387985"/>
          </a:xfrm>
          <a:prstGeom prst="rect">
            <a:avLst/>
          </a:prstGeom>
          <a:noFill/>
        </p:spPr>
        <p:txBody>
          <a:bodyPr wrap="square" lIns="0" tIns="0" rIns="0" bIns="0" rtlCol="0" anchor="ctr">
            <a:normAutofit/>
          </a:bodyPr>
          <a:lstStyle/>
          <a:p>
            <a:pPr algn="ctr"/>
            <a:r>
              <a:rPr lang="zh-CN" altLang="en-US" sz="1600" b="1" dirty="0">
                <a:solidFill>
                  <a:schemeClr val="tx2"/>
                </a:solidFill>
                <a:latin typeface="微软雅黑" panose="020B0503020204020204" charset="-122"/>
                <a:ea typeface="微软雅黑" panose="020B0503020204020204" charset="-122"/>
              </a:rPr>
              <a:t>ChatPPT🚀流光辐白</a:t>
            </a:r>
            <a:endParaRPr lang="zh-CN" altLang="en-US" sz="1600" b="1" dirty="0">
              <a:solidFill>
                <a:schemeClr val="tx2"/>
              </a:solidFill>
              <a:latin typeface="微软雅黑" panose="020B0503020204020204" charset="-122"/>
              <a:ea typeface="微软雅黑" panose="020B0503020204020204" charset="-122"/>
            </a:endParaRPr>
          </a:p>
        </p:txBody>
      </p:sp>
      <p:sp>
        <p:nvSpPr>
          <p:cNvPr id="8" name="Text3"/>
          <p:cNvSpPr txBox="1"/>
          <p:nvPr>
            <p:custDataLst>
              <p:tags r:id="rId3"/>
            </p:custDataLst>
          </p:nvPr>
        </p:nvSpPr>
        <p:spPr>
          <a:xfrm>
            <a:off x="6217526" y="4559150"/>
            <a:ext cx="2139480" cy="398780"/>
          </a:xfrm>
          <a:prstGeom prst="rect">
            <a:avLst/>
          </a:prstGeom>
          <a:noFill/>
        </p:spPr>
        <p:txBody>
          <a:bodyPr wrap="square" lIns="0" tIns="0" rIns="0" bIns="0" rtlCol="0" anchor="ctr">
            <a:normAutofit/>
          </a:bodyPr>
          <a:lstStyle/>
          <a:p>
            <a:pPr algn="ctr"/>
            <a:r>
              <a:rPr lang="en-US" altLang="zh-CN" sz="1600" b="1" dirty="0">
                <a:solidFill>
                  <a:schemeClr val="accent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2024/6/27</a:t>
            </a:r>
            <a:endParaRPr lang="en-US" altLang="zh-CN" sz="1600" b="1" dirty="0">
              <a:solidFill>
                <a:schemeClr val="accent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9" name="Text4"/>
          <p:cNvSpPr txBox="1"/>
          <p:nvPr>
            <p:custDataLst>
              <p:tags r:id="rId4"/>
            </p:custDataLst>
          </p:nvPr>
        </p:nvSpPr>
        <p:spPr>
          <a:xfrm>
            <a:off x="539750" y="1221740"/>
            <a:ext cx="11112500" cy="2084705"/>
          </a:xfrm>
          <a:prstGeom prst="rect">
            <a:avLst/>
          </a:prstGeom>
          <a:noFill/>
        </p:spPr>
        <p:txBody>
          <a:bodyPr wrap="square" lIns="0" tIns="0" rIns="0" bIns="0" rtlCol="0" anchor="b" anchorCtr="1">
            <a:normAutofit/>
          </a:bodyPr>
          <a:lstStyle/>
          <a:p>
            <a:pPr algn="ctr"/>
            <a:r>
              <a:rPr lang="en-US" altLang="zh-CN" sz="7200" b="1" dirty="0">
                <a:solidFill>
                  <a:schemeClr val="tx1"/>
                </a:solidFill>
                <a:latin typeface="微软雅黑" panose="020B0503020204020204" charset="-122"/>
                <a:ea typeface="微软雅黑" panose="020B0503020204020204" charset="-122"/>
              </a:rPr>
              <a:t>THANK YOU</a:t>
            </a:r>
            <a:endParaRPr lang="en-US" altLang="zh-CN" sz="7200" b="1" dirty="0">
              <a:solidFill>
                <a:schemeClr val="tx1"/>
              </a:solidFill>
              <a:latin typeface="微软雅黑" panose="020B0503020204020204" charset="-122"/>
              <a:ea typeface="微软雅黑" panose="020B0503020204020204" charset="-122"/>
            </a:endParaRPr>
          </a:p>
        </p:txBody>
      </p:sp>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iterate type="lt">
                                    <p:tmPct val="10000"/>
                                  </p:iterate>
                                  <p:childTnLst>
                                    <p:set>
                                      <p:cBhvr>
                                        <p:cTn id="6" dur="1000" fill="hold">
                                          <p:stCondLst>
                                            <p:cond delay="0"/>
                                          </p:stCondLst>
                                        </p:cTn>
                                        <p:tgtEl>
                                          <p:spTgt spid="9"/>
                                        </p:tgtEl>
                                        <p:attrNameLst>
                                          <p:attrName>style.visibility</p:attrName>
                                        </p:attrNameLst>
                                      </p:cBhvr>
                                      <p:to>
                                        <p:strVal val="visible"/>
                                      </p:to>
                                    </p:set>
                                    <p:anim calcmode="lin" valueType="num">
                                      <p:cBhvr>
                                        <p:cTn id="7" dur="1">
                                          <p:stCondLst>
                                            <p:cond delay="0"/>
                                          </p:stCondLst>
                                        </p:cTn>
                                        <p:tgtEl>
                                          <p:spTgt spid="9"/>
                                        </p:tgtEl>
                                        <p:attrNameLst>
                                          <p:attrName>ppt_x</p:attrName>
                                        </p:attrNameLst>
                                      </p:cBhvr>
                                      <p:tavLst>
                                        <p:tav tm="0">
                                          <p:val>
                                            <p:strVal val="#ppt_x"/>
                                          </p:val>
                                        </p:tav>
                                        <p:tav tm="100000">
                                          <p:val>
                                            <p:strVal val="#ppt_x+0.15*sin(rand(0-360)+0)+2"/>
                                          </p:val>
                                        </p:tav>
                                      </p:tavLst>
                                    </p:anim>
                                    <p:anim calcmode="lin" valueType="num">
                                      <p:cBhvr>
                                        <p:cTn id="8" dur="1">
                                          <p:stCondLst>
                                            <p:cond delay="0"/>
                                          </p:stCondLst>
                                        </p:cTn>
                                        <p:tgtEl>
                                          <p:spTgt spid="9"/>
                                        </p:tgtEl>
                                        <p:attrNameLst>
                                          <p:attrName>ppt_y</p:attrName>
                                        </p:attrNameLst>
                                      </p:cBhvr>
                                      <p:tavLst>
                                        <p:tav tm="0">
                                          <p:val>
                                            <p:strVal val="#ppt_y"/>
                                          </p:val>
                                        </p:tav>
                                        <p:tav tm="100000">
                                          <p:val>
                                            <p:strVal val="#ppt_y+0.15*sin(rand(0-360)+0)+2"/>
                                          </p:val>
                                        </p:tav>
                                      </p:tavLst>
                                    </p:anim>
                                    <p:anim calcmode="discrete" valueType="num">
                                      <p:cBhvr>
                                        <p:cTn id="9" dur="998">
                                          <p:stCondLst>
                                            <p:cond delay="2"/>
                                          </p:stCondLst>
                                        </p:cTn>
                                        <p:tgtEl>
                                          <p:spTgt spid="9"/>
                                        </p:tgtEl>
                                        <p:attrNameLst>
                                          <p:attrName>style.opacity</p:attrName>
                                        </p:attrNameLst>
                                      </p:cBhvr>
                                      <p:tavLst>
                                        <p:tav tm="0">
                                          <p:val>
                                            <p:fltVal val="0"/>
                                          </p:val>
                                        </p:tav>
                                        <p:tav tm="100000">
                                          <p:val>
                                            <p:fltVal val="1"/>
                                          </p:val>
                                        </p:tav>
                                      </p:tavLst>
                                    </p:anim>
                                    <p:animScale>
                                      <p:cBhvr>
                                        <p:cTn id="10" dur="998">
                                          <p:stCondLst>
                                            <p:cond delay="2"/>
                                          </p:stCondLst>
                                        </p:cTn>
                                        <p:tgtEl>
                                          <p:spTgt spid="9"/>
                                        </p:tgtEl>
                                      </p:cBhvr>
                                      <p:from x="500000" y="500000"/>
                                      <p:to x="100000" y="100000"/>
                                    </p:animScale>
                                    <p:anim calcmode="lin" valueType="num">
                                      <p:cBhvr>
                                        <p:cTn id="11" dur="714">
                                          <p:stCondLst>
                                            <p:cond delay="286"/>
                                          </p:stCondLst>
                                        </p:cTn>
                                        <p:tgtEl>
                                          <p:spTgt spid="9"/>
                                        </p:tgtEl>
                                        <p:attrNameLst>
                                          <p:attrName>ppt_y</p:attrName>
                                        </p:attrNameLst>
                                      </p:cBhvr>
                                      <p:tavLst>
                                        <p:tav tm="0">
                                          <p:val>
                                            <p:strVal val="ppt_y-2"/>
                                          </p:val>
                                        </p:tav>
                                        <p:tav tm="100000">
                                          <p:val>
                                            <p:strVal val="#ppt_y"/>
                                          </p:val>
                                        </p:tav>
                                      </p:tavLst>
                                    </p:anim>
                                    <p:anim calcmode="lin" valueType="num">
                                      <p:cBhvr>
                                        <p:cTn id="12" dur="714">
                                          <p:stCondLst>
                                            <p:cond delay="286"/>
                                          </p:stCondLst>
                                        </p:cTn>
                                        <p:tgtEl>
                                          <p:spTgt spid="9"/>
                                        </p:tgtEl>
                                        <p:attrNameLst>
                                          <p:attrName>ppt_x</p:attrName>
                                        </p:attrNameLst>
                                      </p:cBhvr>
                                      <p:tavLst>
                                        <p:tav tm="0">
                                          <p:val>
                                            <p:strVal val="ppt_x-2"/>
                                          </p:val>
                                        </p:tav>
                                        <p:tav tm="100000">
                                          <p:val>
                                            <p:strVal val="#ppt_x"/>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4/3*#ppt_w"/>
                                          </p:val>
                                        </p:tav>
                                        <p:tav tm="100000">
                                          <p:val>
                                            <p:strVal val="#ppt_w"/>
                                          </p:val>
                                        </p:tav>
                                      </p:tavLst>
                                    </p:anim>
                                    <p:anim calcmode="lin" valueType="num">
                                      <p:cBhvr>
                                        <p:cTn id="16" dur="500" fill="hold"/>
                                        <p:tgtEl>
                                          <p:spTgt spid="4"/>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strVal val="4/3*#ppt_w"/>
                                          </p:val>
                                        </p:tav>
                                        <p:tav tm="100000">
                                          <p:val>
                                            <p:strVal val="#ppt_w"/>
                                          </p:val>
                                        </p:tav>
                                      </p:tavLst>
                                    </p:anim>
                                    <p:anim calcmode="lin" valueType="num">
                                      <p:cBhvr>
                                        <p:cTn id="20" dur="500" fill="hold"/>
                                        <p:tgtEl>
                                          <p:spTgt spid="5"/>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strVal val="4/3*#ppt_w"/>
                                          </p:val>
                                        </p:tav>
                                        <p:tav tm="100000">
                                          <p:val>
                                            <p:strVal val="#ppt_w"/>
                                          </p:val>
                                        </p:tav>
                                      </p:tavLst>
                                    </p:anim>
                                    <p:anim calcmode="lin" valueType="num">
                                      <p:cBhvr>
                                        <p:cTn id="24" dur="500" fill="hold"/>
                                        <p:tgtEl>
                                          <p:spTgt spid="6"/>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strVal val="4/3*#ppt_w"/>
                                          </p:val>
                                        </p:tav>
                                        <p:tav tm="100000">
                                          <p:val>
                                            <p:strVal val="#ppt_w"/>
                                          </p:val>
                                        </p:tav>
                                      </p:tavLst>
                                    </p:anim>
                                    <p:anim calcmode="lin" valueType="num">
                                      <p:cBhvr>
                                        <p:cTn id="28" dur="500" fill="hold"/>
                                        <p:tgtEl>
                                          <p:spTgt spid="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strVal val="4/3*#ppt_w"/>
                                          </p:val>
                                        </p:tav>
                                        <p:tav tm="100000">
                                          <p:val>
                                            <p:strVal val="#ppt_w"/>
                                          </p:val>
                                        </p:tav>
                                      </p:tavLst>
                                    </p:anim>
                                    <p:anim calcmode="lin" valueType="num">
                                      <p:cBhvr>
                                        <p:cTn id="32" dur="500" fill="hold"/>
                                        <p:tgtEl>
                                          <p:spTgt spid="8"/>
                                        </p:tgtEl>
                                        <p:attrNameLst>
                                          <p:attrName>ppt_h</p:attrName>
                                        </p:attrNameLst>
                                      </p:cBhvr>
                                      <p:tavLst>
                                        <p:tav tm="0">
                                          <p:val>
                                            <p:strVal val="4/3*#ppt_h"/>
                                          </p:val>
                                        </p:tav>
                                        <p:tav tm="100000">
                                          <p:val>
                                            <p:strVal val="#ppt_h"/>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6"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7" dur="500">
                                          <p:stCondLst>
                                            <p:cond delay="0"/>
                                          </p:stCondLst>
                                        </p:cTn>
                                        <p:tgtEl>
                                          <p:spTgt spid="10"/>
                                        </p:tgtEl>
                                        <p:attrNameLst>
                                          <p:attrName>style.opacity</p:attrName>
                                        </p:attrNameLst>
                                      </p:cBhvr>
                                      <p:tavLst>
                                        <p:tav tm="0">
                                          <p:val>
                                            <p:fltVal val="0"/>
                                          </p:val>
                                        </p:tav>
                                        <p:tav tm="100000">
                                          <p:val>
                                            <p:fltVal val="1"/>
                                          </p:val>
                                        </p:tav>
                                      </p:tavLst>
                                    </p:anim>
                                  </p:childTnLst>
                                </p:cTn>
                              </p:par>
                              <p:par>
                                <p:cTn id="38" presetID="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1"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2" dur="500">
                                          <p:stCondLst>
                                            <p:cond delay="0"/>
                                          </p:stCondLst>
                                        </p:cTn>
                                        <p:tgtEl>
                                          <p:spTgt spid="11"/>
                                        </p:tgtEl>
                                        <p:attrNameLst>
                                          <p:attrName>style.opacity</p:attrName>
                                        </p:attrNameLst>
                                      </p:cBhvr>
                                      <p:tavLst>
                                        <p:tav tm="0">
                                          <p:val>
                                            <p:fltVal val="0"/>
                                          </p:val>
                                        </p:tav>
                                        <p:tav tm="100000">
                                          <p:val>
                                            <p:fltVal val="1"/>
                                          </p:val>
                                        </p:tav>
                                      </p:tavLst>
                                    </p:anim>
                                  </p:childTnLst>
                                </p:cTn>
                              </p:par>
                              <p:par>
                                <p:cTn id="43" presetID="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6"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7" dur="500">
                                          <p:stCondLst>
                                            <p:cond delay="0"/>
                                          </p:stCondLst>
                                        </p:cTn>
                                        <p:tgtEl>
                                          <p:spTgt spid="12"/>
                                        </p:tgtEl>
                                        <p:attrNameLst>
                                          <p:attrName>style.opacity</p:attrName>
                                        </p:attrNameLst>
                                      </p:cBhvr>
                                      <p:tavLst>
                                        <p:tav tm="0">
                                          <p:val>
                                            <p:fltVal val="0"/>
                                          </p:val>
                                        </p:tav>
                                        <p:tav tm="100000">
                                          <p:val>
                                            <p:fltVal val="1"/>
                                          </p:val>
                                        </p:tav>
                                      </p:tavLst>
                                    </p:anim>
                                  </p:childTnLst>
                                </p:cTn>
                              </p:par>
                              <p:par>
                                <p:cTn id="48" presetID="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p:stCondLst>
                                            <p:cond delay="0"/>
                                          </p:stCondLst>
                                        </p:cTn>
                                        <p:tgtEl>
                                          <p:spTgt spid="1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1" dur="500">
                                          <p:stCondLst>
                                            <p:cond delay="0"/>
                                          </p:stCondLst>
                                        </p:cTn>
                                        <p:tgtEl>
                                          <p:spTgt spid="1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2" dur="500">
                                          <p:stCondLst>
                                            <p:cond delay="0"/>
                                          </p:stCondLst>
                                        </p:cTn>
                                        <p:tgtEl>
                                          <p:spTgt spid="13"/>
                                        </p:tgtEl>
                                        <p:attrNameLst>
                                          <p:attrName>style.opacity</p:attrName>
                                        </p:attrNameLst>
                                      </p:cBhvr>
                                      <p:tavLst>
                                        <p:tav tm="0">
                                          <p:val>
                                            <p:fltVal val="0"/>
                                          </p:val>
                                        </p:tav>
                                        <p:tav tm="100000">
                                          <p:val>
                                            <p:flt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6" dur="500">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7" dur="500">
                                          <p:stCondLst>
                                            <p:cond delay="0"/>
                                          </p:stCondLst>
                                        </p:cTn>
                                        <p:tgtEl>
                                          <p:spTgt spid="14"/>
                                        </p:tgtEl>
                                        <p:attrNameLst>
                                          <p:attrName>style.opacity</p:attrName>
                                        </p:attrNameLst>
                                      </p:cBhvr>
                                      <p:tavLst>
                                        <p:tav tm="0">
                                          <p:val>
                                            <p:fltVal val="0"/>
                                          </p:val>
                                        </p:tav>
                                        <p:tav tm="100000">
                                          <p:val>
                                            <p:fltVal val="1"/>
                                          </p:val>
                                        </p:tav>
                                      </p:tavLst>
                                    </p:anim>
                                  </p:childTnLst>
                                </p:cTn>
                              </p:par>
                              <p:par>
                                <p:cTn id="58" presetID="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p:stCondLst>
                                            <p:cond delay="0"/>
                                          </p:stCondLst>
                                        </p:cTn>
                                        <p:tgtEl>
                                          <p:spTgt spid="1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1" dur="500">
                                          <p:stCondLst>
                                            <p:cond delay="0"/>
                                          </p:stCondLst>
                                        </p:cTn>
                                        <p:tgtEl>
                                          <p:spTgt spid="1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2" dur="500">
                                          <p:stCondLst>
                                            <p:cond delay="0"/>
                                          </p:stCondLst>
                                        </p:cTn>
                                        <p:tgtEl>
                                          <p:spTgt spid="15"/>
                                        </p:tgtEl>
                                        <p:attrNameLst>
                                          <p:attrName>style.opacity</p:attrName>
                                        </p:attrNameLst>
                                      </p:cBhvr>
                                      <p:tavLst>
                                        <p:tav tm="0">
                                          <p:val>
                                            <p:fltVal val="0"/>
                                          </p:val>
                                        </p:tav>
                                        <p:tav tm="100000">
                                          <p:val>
                                            <p:fltVal val="1"/>
                                          </p:val>
                                        </p:tav>
                                      </p:tavLst>
                                    </p:anim>
                                  </p:childTnLst>
                                </p:cTn>
                              </p:par>
                              <p:par>
                                <p:cTn id="63" presetID="0" presetClass="entr" presetSubtype="0" fill="hold" nodeType="withEffect">
                                  <p:stCondLst>
                                    <p:cond delay="97"/>
                                  </p:stCondLst>
                                  <p:childTnLst>
                                    <p:set>
                                      <p:cBhvr>
                                        <p:cTn id="64" dur="200" fill="hold">
                                          <p:stCondLst>
                                            <p:cond delay="0"/>
                                          </p:stCondLst>
                                        </p:cTn>
                                        <p:tgtEl>
                                          <p:spTgt spid="2"/>
                                        </p:tgtEl>
                                        <p:attrNameLst>
                                          <p:attrName>style.visibility</p:attrName>
                                        </p:attrNameLst>
                                      </p:cBhvr>
                                      <p:to>
                                        <p:strVal val="visible"/>
                                      </p:to>
                                    </p:set>
                                    <p:animMotion path="M -1.0146909 0 L 0 0 E">
                                      <p:cBhvr>
                                        <p:cTn id="65" dur="200"/>
                                        <p:tgtEl>
                                          <p:spTgt spid="2"/>
                                        </p:tgtEl>
                                      </p:cBhvr>
                                    </p:animMotion>
                                  </p:childTnLst>
                                </p:cTn>
                              </p:par>
                              <p:par>
                                <p:cTn id="66" presetID="0" presetClass="entr" presetSubtype="0" fill="hold" nodeType="withEffect">
                                  <p:stCondLst>
                                    <p:cond delay="99"/>
                                  </p:stCondLst>
                                  <p:childTnLst>
                                    <p:set>
                                      <p:cBhvr>
                                        <p:cTn id="67" dur="200" fill="hold">
                                          <p:stCondLst>
                                            <p:cond delay="0"/>
                                          </p:stCondLst>
                                        </p:cTn>
                                        <p:tgtEl>
                                          <p:spTgt spid="3"/>
                                        </p:tgtEl>
                                        <p:attrNameLst>
                                          <p:attrName>style.visibility</p:attrName>
                                        </p:attrNameLst>
                                      </p:cBhvr>
                                      <p:to>
                                        <p:strVal val="visible"/>
                                      </p:to>
                                    </p:set>
                                    <p:animMotion path="M -1.0148083 0 L 0 0 E">
                                      <p:cBhvr>
                                        <p:cTn id="68" dur="200"/>
                                        <p:tgtEl>
                                          <p:spTgt spid="3"/>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5" grpId="0" animBg="1"/>
      <p:bldP spid="6" grpId="0"/>
      <p:bldP spid="7" grpId="0"/>
      <p:bldP spid="8" grpId="0"/>
      <p:bldP spid="10" grpId="0" animBg="1"/>
      <p:bldP spid="11"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形 6"/>
          <p:cNvSpPr/>
          <p:nvPr/>
        </p:nvSpPr>
        <p:spPr>
          <a:xfrm>
            <a:off x="0" y="1"/>
            <a:ext cx="1474223" cy="2272174"/>
          </a:xfrm>
          <a:custGeom>
            <a:avLst/>
            <a:gdLst>
              <a:gd name="connsiteX0" fmla="*/ 1152071 w 3296001"/>
              <a:gd name="connsiteY0" fmla="*/ 4443763 h 4443762"/>
              <a:gd name="connsiteX1" fmla="*/ 0 w 3296001"/>
              <a:gd name="connsiteY1" fmla="*/ 4443763 h 4443762"/>
              <a:gd name="connsiteX2" fmla="*/ 2143506 w 3296001"/>
              <a:gd name="connsiteY2" fmla="*/ 0 h 4443762"/>
              <a:gd name="connsiteX3" fmla="*/ 3296002 w 3296001"/>
              <a:gd name="connsiteY3" fmla="*/ 0 h 4443762"/>
              <a:gd name="connsiteX4" fmla="*/ 1152071 w 3296001"/>
              <a:gd name="connsiteY4" fmla="*/ 4443763 h 4443762"/>
              <a:gd name="connsiteX0-1" fmla="*/ 2596388 w 4740318"/>
              <a:gd name="connsiteY0-2" fmla="*/ 4443763 h 4443762"/>
              <a:gd name="connsiteX1-3" fmla="*/ 0 w 4740318"/>
              <a:gd name="connsiteY1-4" fmla="*/ 4306326 h 4443762"/>
              <a:gd name="connsiteX2-5" fmla="*/ 3587823 w 4740318"/>
              <a:gd name="connsiteY2-6" fmla="*/ 0 h 4443762"/>
              <a:gd name="connsiteX3-7" fmla="*/ 4740319 w 4740318"/>
              <a:gd name="connsiteY3-8" fmla="*/ 0 h 4443762"/>
              <a:gd name="connsiteX4-9" fmla="*/ 2596388 w 4740318"/>
              <a:gd name="connsiteY4-10" fmla="*/ 4443763 h 4443762"/>
              <a:gd name="connsiteX0-11" fmla="*/ 1115037 w 4740318"/>
              <a:gd name="connsiteY0-12" fmla="*/ 4329232 h 4329232"/>
              <a:gd name="connsiteX1-13" fmla="*/ 0 w 4740318"/>
              <a:gd name="connsiteY1-14" fmla="*/ 4306326 h 4329232"/>
              <a:gd name="connsiteX2-15" fmla="*/ 3587823 w 4740318"/>
              <a:gd name="connsiteY2-16" fmla="*/ 0 h 4329232"/>
              <a:gd name="connsiteX3-17" fmla="*/ 4740319 w 4740318"/>
              <a:gd name="connsiteY3-18" fmla="*/ 0 h 4329232"/>
              <a:gd name="connsiteX4-19" fmla="*/ 1115037 w 4740318"/>
              <a:gd name="connsiteY4-20" fmla="*/ 4329232 h 4329232"/>
              <a:gd name="connsiteX0-21" fmla="*/ 1189105 w 4814386"/>
              <a:gd name="connsiteY0-22" fmla="*/ 4329232 h 4329232"/>
              <a:gd name="connsiteX1-23" fmla="*/ 0 w 4814386"/>
              <a:gd name="connsiteY1-24" fmla="*/ 4306326 h 4329232"/>
              <a:gd name="connsiteX2-25" fmla="*/ 3661891 w 4814386"/>
              <a:gd name="connsiteY2-26" fmla="*/ 0 h 4329232"/>
              <a:gd name="connsiteX3-27" fmla="*/ 4814387 w 4814386"/>
              <a:gd name="connsiteY3-28" fmla="*/ 0 h 4329232"/>
              <a:gd name="connsiteX4-29" fmla="*/ 1189105 w 4814386"/>
              <a:gd name="connsiteY4-30" fmla="*/ 4329232 h 4329232"/>
              <a:gd name="connsiteX0-31" fmla="*/ 242953 w 4814386"/>
              <a:gd name="connsiteY0-32" fmla="*/ 5464188 h 5464188"/>
              <a:gd name="connsiteX1-33" fmla="*/ 0 w 4814386"/>
              <a:gd name="connsiteY1-34" fmla="*/ 4306326 h 5464188"/>
              <a:gd name="connsiteX2-35" fmla="*/ 3661891 w 4814386"/>
              <a:gd name="connsiteY2-36" fmla="*/ 0 h 5464188"/>
              <a:gd name="connsiteX3-37" fmla="*/ 4814387 w 4814386"/>
              <a:gd name="connsiteY3-38" fmla="*/ 0 h 5464188"/>
              <a:gd name="connsiteX4-39" fmla="*/ 242953 w 4814386"/>
              <a:gd name="connsiteY4-40" fmla="*/ 5464188 h 5464188"/>
              <a:gd name="connsiteX0-41" fmla="*/ 1160434 w 5731867"/>
              <a:gd name="connsiteY0-42" fmla="*/ 5464188 h 5464188"/>
              <a:gd name="connsiteX1-43" fmla="*/ 0 w 5731867"/>
              <a:gd name="connsiteY1-44" fmla="*/ 5423546 h 5464188"/>
              <a:gd name="connsiteX2-45" fmla="*/ 4579372 w 5731867"/>
              <a:gd name="connsiteY2-46" fmla="*/ 0 h 5464188"/>
              <a:gd name="connsiteX3-47" fmla="*/ 5731868 w 5731867"/>
              <a:gd name="connsiteY3-48" fmla="*/ 0 h 5464188"/>
              <a:gd name="connsiteX4-49" fmla="*/ 1160434 w 5731867"/>
              <a:gd name="connsiteY4-50" fmla="*/ 5464188 h 54641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1867" h="5464188">
                <a:moveTo>
                  <a:pt x="1160434" y="5464188"/>
                </a:moveTo>
                <a:lnTo>
                  <a:pt x="0" y="5423546"/>
                </a:lnTo>
                <a:lnTo>
                  <a:pt x="4579372" y="0"/>
                </a:lnTo>
                <a:lnTo>
                  <a:pt x="5731868" y="0"/>
                </a:lnTo>
                <a:lnTo>
                  <a:pt x="1160434" y="5464188"/>
                </a:lnTo>
                <a:close/>
              </a:path>
            </a:pathLst>
          </a:custGeom>
          <a:gradFill flip="none" rotWithShape="1">
            <a:gsLst>
              <a:gs pos="1500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9" name="直角三角形 8"/>
          <p:cNvSpPr/>
          <p:nvPr/>
        </p:nvSpPr>
        <p:spPr>
          <a:xfrm flipV="1">
            <a:off x="-1" y="-1"/>
            <a:ext cx="947271" cy="179619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685800" y="0"/>
            <a:ext cx="1081706" cy="1542130"/>
          </a:xfrm>
          <a:custGeom>
            <a:avLst/>
            <a:gdLst>
              <a:gd name="connsiteX0" fmla="*/ 796543 w 1096454"/>
              <a:gd name="connsiteY0" fmla="*/ 0 h 1542130"/>
              <a:gd name="connsiteX1" fmla="*/ 1096454 w 1096454"/>
              <a:gd name="connsiteY1" fmla="*/ 0 h 1542130"/>
              <a:gd name="connsiteX2" fmla="*/ 298461 w 1096454"/>
              <a:gd name="connsiteY2" fmla="*/ 1542130 h 1542130"/>
              <a:gd name="connsiteX3" fmla="*/ 0 w 1096454"/>
              <a:gd name="connsiteY3" fmla="*/ 1525230 h 1542130"/>
              <a:gd name="connsiteX0-1" fmla="*/ 781795 w 1081706"/>
              <a:gd name="connsiteY0-2" fmla="*/ 0 h 1542130"/>
              <a:gd name="connsiteX1-3" fmla="*/ 1081706 w 1081706"/>
              <a:gd name="connsiteY1-4" fmla="*/ 0 h 1542130"/>
              <a:gd name="connsiteX2-5" fmla="*/ 283713 w 1081706"/>
              <a:gd name="connsiteY2-6" fmla="*/ 1542130 h 1542130"/>
              <a:gd name="connsiteX3-7" fmla="*/ 0 w 1081706"/>
              <a:gd name="connsiteY3-8" fmla="*/ 1525230 h 1542130"/>
              <a:gd name="connsiteX4" fmla="*/ 781795 w 1081706"/>
              <a:gd name="connsiteY4" fmla="*/ 0 h 1542130"/>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1081706" h="1542130">
                <a:moveTo>
                  <a:pt x="781795" y="0"/>
                </a:moveTo>
                <a:lnTo>
                  <a:pt x="1081706" y="0"/>
                </a:lnTo>
                <a:lnTo>
                  <a:pt x="283713" y="1542130"/>
                </a:lnTo>
                <a:lnTo>
                  <a:pt x="0" y="1525230"/>
                </a:lnTo>
                <a:cubicBezTo>
                  <a:pt x="265514" y="1016820"/>
                  <a:pt x="516281" y="508410"/>
                  <a:pt x="781795" y="0"/>
                </a:cubicBezTo>
                <a:close/>
              </a:path>
            </a:pathLst>
          </a:custGeom>
          <a:gradFill flip="none" rotWithShape="1">
            <a:gsLst>
              <a:gs pos="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2" name="文本框 1"/>
          <p:cNvSpPr txBox="1"/>
          <p:nvPr/>
        </p:nvSpPr>
        <p:spPr>
          <a:xfrm>
            <a:off x="5300040" y="513912"/>
            <a:ext cx="1591918" cy="923330"/>
          </a:xfrm>
          <a:prstGeom prst="rect">
            <a:avLst/>
          </a:prstGeom>
          <a:noFill/>
        </p:spPr>
        <p:txBody>
          <a:bodyPr wrap="square" rtlCol="0">
            <a:normAutofit/>
          </a:bodyPr>
          <a:lstStyle/>
          <a:p>
            <a:pPr algn="ctr"/>
            <a:r>
              <a:rPr lang="zh-CN" altLang="en-US" sz="4800" b="1" dirty="0">
                <a:solidFill>
                  <a:schemeClr val="tx1"/>
                </a:solidFill>
                <a:latin typeface="微软雅黑" panose="020B0503020204020204" charset="-122"/>
                <a:ea typeface="微软雅黑" panose="020B0503020204020204" charset="-122"/>
              </a:rPr>
              <a:t>目录</a:t>
            </a:r>
            <a:endParaRPr lang="zh-CN" altLang="en-US" sz="4800" b="1" dirty="0">
              <a:solidFill>
                <a:schemeClr val="tx1"/>
              </a:solidFill>
              <a:latin typeface="微软雅黑" panose="020B0503020204020204" charset="-122"/>
              <a:ea typeface="微软雅黑" panose="020B0503020204020204" charset="-122"/>
            </a:endParaRPr>
          </a:p>
        </p:txBody>
      </p:sp>
      <p:grpSp>
        <p:nvGrpSpPr>
          <p:cNvPr id="3" name="Text3"/>
          <p:cNvGrpSpPr/>
          <p:nvPr/>
        </p:nvGrpSpPr>
        <p:grpSpPr>
          <a:xfrm>
            <a:off x="2399710" y="2936726"/>
            <a:ext cx="7392580" cy="640467"/>
            <a:chOff x="1054734" y="1823155"/>
            <a:chExt cx="7392580" cy="640467"/>
          </a:xfrm>
        </p:grpSpPr>
        <p:sp>
          <p:nvSpPr>
            <p:cNvPr id="4" name="平行四边形 3"/>
            <p:cNvSpPr/>
            <p:nvPr/>
          </p:nvSpPr>
          <p:spPr>
            <a:xfrm flipH="1">
              <a:off x="1054734" y="1859347"/>
              <a:ext cx="7392579" cy="539115"/>
            </a:xfrm>
            <a:prstGeom prst="parallelogram">
              <a:avLst>
                <a:gd name="adj" fmla="val 21678"/>
              </a:avLst>
            </a:prstGeom>
            <a:gradFill flip="none" rotWithShape="1">
              <a:gsLst>
                <a:gs pos="62000">
                  <a:schemeClr val="bg1"/>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rgbClr val="FAFAFA"/>
                </a:solidFill>
              </a:endParaRPr>
            </a:p>
          </p:txBody>
        </p:sp>
        <p:sp>
          <p:nvSpPr>
            <p:cNvPr id="5" name="Text1"/>
            <p:cNvSpPr txBox="1"/>
            <p:nvPr>
              <p:custDataLst>
                <p:tags r:id="rId1"/>
              </p:custDataLst>
            </p:nvPr>
          </p:nvSpPr>
          <p:spPr>
            <a:xfrm>
              <a:off x="2000516" y="1823155"/>
              <a:ext cx="6446798" cy="640467"/>
            </a:xfrm>
            <a:prstGeom prst="rect">
              <a:avLst/>
            </a:prstGeom>
            <a:noFill/>
          </p:spPr>
          <p:txBody>
            <a:bodyPr wrap="square" rtlCol="0" anchor="ctr" anchorCtr="0">
              <a:normAutofit/>
            </a:bodyPr>
            <a:lstStyle/>
            <a:p>
              <a:pPr algn="l"/>
              <a:r>
                <a:rPr lang="en-US" altLang="zh-CN" dirty="0" err="1">
                  <a:latin typeface="微软雅黑" panose="020B0503020204020204" charset="-122"/>
                  <a:ea typeface="微软雅黑" panose="020B0503020204020204" charset="-122"/>
                  <a:sym typeface="+mn-ea"/>
                </a:rPr>
                <a:t>班级概览</a:t>
              </a:r>
              <a:endParaRPr lang="en-US" altLang="zh-CN" dirty="0" err="1">
                <a:latin typeface="微软雅黑" panose="020B0503020204020204" charset="-122"/>
                <a:ea typeface="微软雅黑" panose="020B0503020204020204" charset="-122"/>
                <a:sym typeface="+mn-ea"/>
              </a:endParaRPr>
            </a:p>
          </p:txBody>
        </p:sp>
        <p:sp>
          <p:nvSpPr>
            <p:cNvPr id="6" name="Text2"/>
            <p:cNvSpPr txBox="1"/>
            <p:nvPr>
              <p:custDataLst>
                <p:tags r:id="rId2"/>
              </p:custDataLst>
            </p:nvPr>
          </p:nvSpPr>
          <p:spPr>
            <a:xfrm>
              <a:off x="1330943" y="1868209"/>
              <a:ext cx="635122" cy="549477"/>
            </a:xfrm>
            <a:prstGeom prst="rect">
              <a:avLst/>
            </a:prstGeom>
            <a:noFill/>
          </p:spPr>
          <p:txBody>
            <a:bodyPr wrap="square" rtlCol="0" anchor="ctr">
              <a:normAutofit/>
            </a:bodyPr>
            <a:lstStyle/>
            <a:p>
              <a:r>
                <a:rPr lang="en-US" altLang="zh-CN" sz="2800" b="1" dirty="0">
                  <a:solidFill>
                    <a:schemeClr val="accent1"/>
                  </a:solidFill>
                  <a:latin typeface="微软雅黑" panose="020B0503020204020204" charset="-122"/>
                  <a:ea typeface="微软雅黑" panose="020B0503020204020204" charset="-122"/>
                </a:rPr>
                <a:t>01</a:t>
              </a:r>
              <a:endParaRPr lang="en-US" altLang="zh-CN" sz="2800" b="1" dirty="0">
                <a:solidFill>
                  <a:schemeClr val="accent1"/>
                </a:solidFill>
                <a:latin typeface="微软雅黑" panose="020B0503020204020204" charset="-122"/>
                <a:ea typeface="微软雅黑" panose="020B0503020204020204" charset="-122"/>
              </a:endParaRPr>
            </a:p>
          </p:txBody>
        </p:sp>
      </p:grpSp>
      <p:grpSp>
        <p:nvGrpSpPr>
          <p:cNvPr id="7" name="Text6"/>
          <p:cNvGrpSpPr/>
          <p:nvPr/>
        </p:nvGrpSpPr>
        <p:grpSpPr>
          <a:xfrm>
            <a:off x="2399710" y="3766619"/>
            <a:ext cx="7392580" cy="640467"/>
            <a:chOff x="1054734" y="1823155"/>
            <a:chExt cx="7392580" cy="640467"/>
          </a:xfrm>
        </p:grpSpPr>
        <p:sp>
          <p:nvSpPr>
            <p:cNvPr id="10" name="平行四边形 9"/>
            <p:cNvSpPr/>
            <p:nvPr/>
          </p:nvSpPr>
          <p:spPr>
            <a:xfrm flipH="1">
              <a:off x="1054734" y="1859347"/>
              <a:ext cx="7392579" cy="539115"/>
            </a:xfrm>
            <a:prstGeom prst="parallelogram">
              <a:avLst>
                <a:gd name="adj" fmla="val 21678"/>
              </a:avLst>
            </a:prstGeom>
            <a:gradFill flip="none" rotWithShape="1">
              <a:gsLst>
                <a:gs pos="62000">
                  <a:schemeClr val="bg1"/>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rgbClr val="FAFAFA"/>
                </a:solidFill>
              </a:endParaRPr>
            </a:p>
          </p:txBody>
        </p:sp>
        <p:sp>
          <p:nvSpPr>
            <p:cNvPr id="11" name="Text4"/>
            <p:cNvSpPr txBox="1"/>
            <p:nvPr>
              <p:custDataLst>
                <p:tags r:id="rId3"/>
              </p:custDataLst>
            </p:nvPr>
          </p:nvSpPr>
          <p:spPr>
            <a:xfrm>
              <a:off x="2000516" y="1823155"/>
              <a:ext cx="6446798" cy="640467"/>
            </a:xfrm>
            <a:prstGeom prst="rect">
              <a:avLst/>
            </a:prstGeom>
            <a:noFill/>
          </p:spPr>
          <p:txBody>
            <a:bodyPr wrap="square" rtlCol="0" anchor="ctr" anchorCtr="0">
              <a:normAutofit/>
            </a:bodyPr>
            <a:lstStyle/>
            <a:p>
              <a:pPr algn="l"/>
              <a:r>
                <a:rPr lang="en-US" altLang="zh-CN" dirty="0" err="1">
                  <a:latin typeface="微软雅黑" panose="020B0503020204020204" charset="-122"/>
                  <a:ea typeface="微软雅黑" panose="020B0503020204020204" charset="-122"/>
                  <a:sym typeface="+mn-ea"/>
                </a:rPr>
                <a:t>课外活动与交流</a:t>
              </a:r>
              <a:endParaRPr lang="en-US" altLang="zh-CN" dirty="0" err="1">
                <a:latin typeface="微软雅黑" panose="020B0503020204020204" charset="-122"/>
                <a:ea typeface="微软雅黑" panose="020B0503020204020204" charset="-122"/>
                <a:sym typeface="+mn-ea"/>
              </a:endParaRPr>
            </a:p>
          </p:txBody>
        </p:sp>
        <p:sp>
          <p:nvSpPr>
            <p:cNvPr id="12" name="Text5"/>
            <p:cNvSpPr txBox="1"/>
            <p:nvPr>
              <p:custDataLst>
                <p:tags r:id="rId4"/>
              </p:custDataLst>
            </p:nvPr>
          </p:nvSpPr>
          <p:spPr>
            <a:xfrm>
              <a:off x="1330943" y="1868209"/>
              <a:ext cx="635122" cy="549477"/>
            </a:xfrm>
            <a:prstGeom prst="rect">
              <a:avLst/>
            </a:prstGeom>
            <a:noFill/>
          </p:spPr>
          <p:txBody>
            <a:bodyPr wrap="square" rtlCol="0" anchor="ctr">
              <a:normAutofit/>
            </a:bodyPr>
            <a:lstStyle/>
            <a:p>
              <a:r>
                <a:rPr lang="en-US" altLang="zh-CN" sz="2800" b="1" dirty="0">
                  <a:solidFill>
                    <a:schemeClr val="accent1"/>
                  </a:solidFill>
                  <a:latin typeface="微软雅黑" panose="020B0503020204020204" charset="-122"/>
                  <a:ea typeface="微软雅黑" panose="020B0503020204020204" charset="-122"/>
                </a:rPr>
                <a:t>02</a:t>
              </a:r>
              <a:endParaRPr lang="en-US" altLang="zh-CN" sz="2800" b="1" dirty="0">
                <a:solidFill>
                  <a:schemeClr val="accent1"/>
                </a:solidFill>
                <a:latin typeface="微软雅黑" panose="020B0503020204020204" charset="-122"/>
                <a:ea typeface="微软雅黑" panose="020B0503020204020204" charset="-122"/>
              </a:endParaRPr>
            </a:p>
          </p:txBody>
        </p:sp>
      </p:grpSp>
      <p:grpSp>
        <p:nvGrpSpPr>
          <p:cNvPr id="13" name="Text9"/>
          <p:cNvGrpSpPr/>
          <p:nvPr/>
        </p:nvGrpSpPr>
        <p:grpSpPr>
          <a:xfrm>
            <a:off x="2399710" y="4596511"/>
            <a:ext cx="7392580" cy="640467"/>
            <a:chOff x="1054734" y="1823155"/>
            <a:chExt cx="7392580" cy="640467"/>
          </a:xfrm>
        </p:grpSpPr>
        <p:sp>
          <p:nvSpPr>
            <p:cNvPr id="14" name="平行四边形 13"/>
            <p:cNvSpPr/>
            <p:nvPr/>
          </p:nvSpPr>
          <p:spPr>
            <a:xfrm flipH="1">
              <a:off x="1054734" y="1859347"/>
              <a:ext cx="7392579" cy="539115"/>
            </a:xfrm>
            <a:prstGeom prst="parallelogram">
              <a:avLst>
                <a:gd name="adj" fmla="val 21678"/>
              </a:avLst>
            </a:prstGeom>
            <a:gradFill flip="none" rotWithShape="1">
              <a:gsLst>
                <a:gs pos="62000">
                  <a:schemeClr val="bg1"/>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rgbClr val="FAFAFA"/>
                </a:solidFill>
              </a:endParaRPr>
            </a:p>
          </p:txBody>
        </p:sp>
        <p:sp>
          <p:nvSpPr>
            <p:cNvPr id="15" name="Text7"/>
            <p:cNvSpPr txBox="1"/>
            <p:nvPr>
              <p:custDataLst>
                <p:tags r:id="rId5"/>
              </p:custDataLst>
            </p:nvPr>
          </p:nvSpPr>
          <p:spPr>
            <a:xfrm>
              <a:off x="2000516" y="1823155"/>
              <a:ext cx="6446798" cy="640467"/>
            </a:xfrm>
            <a:prstGeom prst="rect">
              <a:avLst/>
            </a:prstGeom>
            <a:noFill/>
          </p:spPr>
          <p:txBody>
            <a:bodyPr wrap="square" rtlCol="0" anchor="ctr" anchorCtr="0">
              <a:normAutofit/>
            </a:bodyPr>
            <a:lstStyle/>
            <a:p>
              <a:pPr algn="l"/>
              <a:r>
                <a:rPr lang="en-US" altLang="zh-CN" dirty="0" err="1">
                  <a:latin typeface="微软雅黑" panose="020B0503020204020204" charset="-122"/>
                  <a:ea typeface="微软雅黑" panose="020B0503020204020204" charset="-122"/>
                  <a:sym typeface="+mn-ea"/>
                </a:rPr>
                <a:t>结束语</a:t>
              </a:r>
              <a:endParaRPr lang="en-US" altLang="zh-CN" dirty="0" err="1">
                <a:latin typeface="微软雅黑" panose="020B0503020204020204" charset="-122"/>
                <a:ea typeface="微软雅黑" panose="020B0503020204020204" charset="-122"/>
                <a:sym typeface="+mn-ea"/>
              </a:endParaRPr>
            </a:p>
          </p:txBody>
        </p:sp>
        <p:sp>
          <p:nvSpPr>
            <p:cNvPr id="16" name="Text8"/>
            <p:cNvSpPr txBox="1"/>
            <p:nvPr>
              <p:custDataLst>
                <p:tags r:id="rId6"/>
              </p:custDataLst>
            </p:nvPr>
          </p:nvSpPr>
          <p:spPr>
            <a:xfrm>
              <a:off x="1330943" y="1868209"/>
              <a:ext cx="635122" cy="549477"/>
            </a:xfrm>
            <a:prstGeom prst="rect">
              <a:avLst/>
            </a:prstGeom>
            <a:noFill/>
          </p:spPr>
          <p:txBody>
            <a:bodyPr wrap="square" rtlCol="0" anchor="ctr">
              <a:normAutofit/>
            </a:bodyPr>
            <a:lstStyle/>
            <a:p>
              <a:r>
                <a:rPr lang="en-US" altLang="zh-CN" sz="2800" b="1" dirty="0">
                  <a:solidFill>
                    <a:schemeClr val="accent1"/>
                  </a:solidFill>
                  <a:latin typeface="微软雅黑" panose="020B0503020204020204" charset="-122"/>
                  <a:ea typeface="微软雅黑" panose="020B0503020204020204" charset="-122"/>
                </a:rPr>
                <a:t>03</a:t>
              </a:r>
              <a:endParaRPr lang="en-US" altLang="zh-CN" sz="2800" b="1" dirty="0">
                <a:solidFill>
                  <a:schemeClr val="accent1"/>
                </a:solidFill>
                <a:latin typeface="微软雅黑" panose="020B0503020204020204" charset="-122"/>
                <a:ea typeface="微软雅黑" panose="020B0503020204020204" charset="-122"/>
              </a:endParaRPr>
            </a:p>
          </p:txBody>
        </p:sp>
      </p:grpSp>
      <p:sp>
        <p:nvSpPr>
          <p:cNvPr id="54" name="Text7" hidden="1"/>
          <p:cNvSpPr txBox="1"/>
          <p:nvPr>
            <p:custDataLst>
              <p:tags r:id="rId7"/>
            </p:custDataLst>
          </p:nvPr>
        </p:nvSpPr>
        <p:spPr>
          <a:xfrm>
            <a:off x="21902369" y="476359"/>
            <a:ext cx="9456368" cy="584775"/>
          </a:xfrm>
          <a:prstGeom prst="rect">
            <a:avLst/>
          </a:prstGeom>
          <a:noFill/>
        </p:spPr>
        <p:txBody>
          <a:bodyPr wrap="square" rtlCol="0" anchor="ctr" anchorCtr="0">
            <a:noAutofit/>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charset="-122"/>
                <a:ea typeface="微软雅黑" panose="020B0503020204020204" charset="-122"/>
                <a:cs typeface="微软雅黑" panose="020B0503020204020204" charset="-122"/>
              </a:defRPr>
            </a:lvl1pPr>
          </a:lstStyle>
          <a:p>
            <a:pPr fontAlgn="ctr">
              <a:lnSpc>
                <a:spcPct val="100000"/>
              </a:lnSpc>
            </a:pPr>
            <a:r>
              <a:rPr lang="en-US" altLang="zh-CN" sz="4000" dirty="0">
                <a:sym typeface="+mn-ea"/>
              </a:rPr>
              <a:t>班级概览</a:t>
            </a:r>
            <a:endParaRPr lang="en-US" altLang="zh-CN" sz="4000" dirty="0">
              <a:sym typeface="+mn-ea"/>
            </a:endParaRPr>
          </a:p>
        </p:txBody>
      </p:sp>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strVal val="4/3*#ppt_w"/>
                                          </p:val>
                                        </p:tav>
                                        <p:tav tm="100000">
                                          <p:val>
                                            <p:strVal val="#ppt_w"/>
                                          </p:val>
                                        </p:tav>
                                      </p:tavLst>
                                    </p:anim>
                                    <p:anim calcmode="lin" valueType="num">
                                      <p:cBhvr>
                                        <p:cTn id="16" dur="500" fill="hold"/>
                                        <p:tgtEl>
                                          <p:spTgt spid="17"/>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4/3*#ppt_w"/>
                                          </p:val>
                                        </p:tav>
                                        <p:tav tm="100000">
                                          <p:val>
                                            <p:strVal val="#ppt_w"/>
                                          </p:val>
                                        </p:tav>
                                      </p:tavLst>
                                    </p:anim>
                                    <p:anim calcmode="lin" valueType="num">
                                      <p:cBhvr>
                                        <p:cTn id="20" dur="500" fill="hold"/>
                                        <p:tgtEl>
                                          <p:spTgt spid="3"/>
                                        </p:tgtEl>
                                        <p:attrNameLst>
                                          <p:attrName>ppt_h</p:attrName>
                                        </p:attrNameLst>
                                      </p:cBhvr>
                                      <p:tavLst>
                                        <p:tav tm="0">
                                          <p:val>
                                            <p:strVal val="4/3*#ppt_h"/>
                                          </p:val>
                                        </p:tav>
                                        <p:tav tm="100000">
                                          <p:val>
                                            <p:strVal val="#ppt_h"/>
                                          </p:val>
                                        </p:tav>
                                      </p:tavLst>
                                    </p:anim>
                                  </p:childTnLst>
                                </p:cTn>
                              </p:par>
                              <p:par>
                                <p:cTn id="21" presetID="23" presetClass="entr" presetSubtype="28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strVal val="4/3*#ppt_w"/>
                                          </p:val>
                                        </p:tav>
                                        <p:tav tm="100000">
                                          <p:val>
                                            <p:strVal val="#ppt_w"/>
                                          </p:val>
                                        </p:tav>
                                      </p:tavLst>
                                    </p:anim>
                                    <p:anim calcmode="lin" valueType="num">
                                      <p:cBhvr>
                                        <p:cTn id="24" dur="500" fill="hold"/>
                                        <p:tgtEl>
                                          <p:spTgt spid="7"/>
                                        </p:tgtEl>
                                        <p:attrNameLst>
                                          <p:attrName>ppt_h</p:attrName>
                                        </p:attrNameLst>
                                      </p:cBhvr>
                                      <p:tavLst>
                                        <p:tav tm="0">
                                          <p:val>
                                            <p:strVal val="4/3*#ppt_h"/>
                                          </p:val>
                                        </p:tav>
                                        <p:tav tm="100000">
                                          <p:val>
                                            <p:strVal val="#ppt_h"/>
                                          </p:val>
                                        </p:tav>
                                      </p:tavLst>
                                    </p:anim>
                                  </p:childTnLst>
                                </p:cTn>
                              </p:par>
                              <p:par>
                                <p:cTn id="25" presetID="23" presetClass="entr" presetSubtype="28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4/3*#ppt_w"/>
                                          </p:val>
                                        </p:tav>
                                        <p:tav tm="100000">
                                          <p:val>
                                            <p:strVal val="#ppt_w"/>
                                          </p:val>
                                        </p:tav>
                                      </p:tavLst>
                                    </p:anim>
                                    <p:anim calcmode="lin" valueType="num">
                                      <p:cBhvr>
                                        <p:cTn id="28" dur="500" fill="hold"/>
                                        <p:tgtEl>
                                          <p:spTgt spid="1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
          <p:cNvSpPr/>
          <p:nvPr>
            <p:custDataLst>
              <p:tags r:id="rId1"/>
            </p:custDataLst>
          </p:nvPr>
        </p:nvSpPr>
        <p:spPr>
          <a:xfrm>
            <a:off x="768285" y="2134801"/>
            <a:ext cx="3083817" cy="3915770"/>
          </a:xfrm>
          <a:prstGeom prst="roundRect">
            <a:avLst>
              <a:gd name="adj" fmla="val 7600"/>
            </a:avLst>
          </a:prstGeom>
          <a:solidFill>
            <a:schemeClr val="bg1"/>
          </a:solidFill>
          <a:ln w="6350">
            <a:solidFill>
              <a:schemeClr val="accent3"/>
            </a:solidFill>
          </a:ln>
          <a:effectLst>
            <a:outerShdw blurRad="342900" dist="254000" dir="2700000" algn="tl"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white"/>
              </a:solidFill>
              <a:effectLst/>
              <a:uLnTx/>
              <a:uFillTx/>
              <a:latin typeface="思源黑体 CN Bold" panose="020B0800000000000000" charset="-122"/>
              <a:ea typeface="思源黑体 CN Light" panose="020B0300000000000000" pitchFamily="34" charset="-122"/>
              <a:cs typeface="思源黑体 CN Bold" panose="020B0800000000000000" charset="-122"/>
            </a:endParaRPr>
          </a:p>
        </p:txBody>
      </p:sp>
      <p:sp>
        <p:nvSpPr>
          <p:cNvPr id="9" name="Text1"/>
          <p:cNvSpPr/>
          <p:nvPr>
            <p:custDataLst>
              <p:tags r:id="rId2"/>
            </p:custDataLst>
          </p:nvPr>
        </p:nvSpPr>
        <p:spPr>
          <a:xfrm>
            <a:off x="1183342" y="2293624"/>
            <a:ext cx="2239416" cy="467520"/>
          </a:xfrm>
          <a:prstGeom prst="roundRect">
            <a:avLst>
              <a:gd name="adj" fmla="val 50000"/>
            </a:avLst>
          </a:prstGeom>
          <a:gradFill>
            <a:gsLst>
              <a:gs pos="0">
                <a:schemeClr val="accent1">
                  <a:lumMod val="60000"/>
                  <a:lumOff val="40000"/>
                </a:schemeClr>
              </a:gs>
              <a:gs pos="100000">
                <a:schemeClr val="accent1"/>
              </a:gs>
            </a:gsLst>
            <a:lin ang="2700000" scaled="0"/>
          </a:gradFill>
          <a:ln>
            <a:noFill/>
          </a:ln>
          <a:effectLst>
            <a:outerShdw blurRad="215900" sx="102000" sy="102000" algn="ctr" rotWithShape="0">
              <a:prstClr val="black">
                <a:alpha val="6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10000"/>
          </a:bodyPr>
          <a:lstStyle/>
          <a:p>
            <a:pPr marL="0" marR="0" lvl="0" indent="0" algn="ctr" defTabSz="914400" rtl="0" eaLnBrk="1" fontAlgn="ctr"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思源黑体 CN Bold" panose="020B0800000000000000" charset="-122"/>
                <a:ea typeface="思源黑体 CN Bold" panose="020B0800000000000000" charset="-122"/>
                <a:cs typeface="思源黑体 CN Bold" panose="020B0800000000000000" charset="-122"/>
              </a:rPr>
              <a:t>篮球比赛参与度高</a:t>
            </a:r>
            <a:endParaRPr kumimoji="0" lang="zh-CN" altLang="en-US" sz="16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思源黑体 CN Bold" panose="020B0800000000000000" charset="-122"/>
              <a:ea typeface="思源黑体 CN Bold" panose="020B0800000000000000" charset="-122"/>
              <a:cs typeface="思源黑体 CN Bold" panose="020B0800000000000000" charset="-122"/>
            </a:endParaRPr>
          </a:p>
        </p:txBody>
      </p:sp>
      <p:sp>
        <p:nvSpPr>
          <p:cNvPr id="55" name="Text2"/>
          <p:cNvSpPr txBox="1"/>
          <p:nvPr>
            <p:custDataLst>
              <p:tags r:id="rId3"/>
            </p:custDataLst>
          </p:nvPr>
        </p:nvSpPr>
        <p:spPr>
          <a:xfrm>
            <a:off x="891921" y="4046493"/>
            <a:ext cx="2859052" cy="1800009"/>
          </a:xfrm>
          <a:prstGeom prst="rect">
            <a:avLst/>
          </a:prstGeom>
          <a:noFill/>
        </p:spPr>
        <p:txBody>
          <a:bodyPr wrap="square" rtlCol="0">
            <a:normAutofit fontScale="80000"/>
          </a:bodyPr>
          <a:lstStyle/>
          <a:p>
            <a:pPr indent="0">
              <a:lnSpc>
                <a:spcPct val="150000"/>
              </a:lnSpc>
              <a:spcBef>
                <a:spcPts val="150"/>
              </a:spcBef>
              <a:spcAft>
                <a:spcPts val="150"/>
              </a:spcAft>
            </a:pPr>
            <a:r>
              <a:rPr lang="en-US" altLang="zh-CN" sz="1540" dirty="0">
                <a:latin typeface="微软雅黑" panose="020B0503020204020204" charset="-122"/>
                <a:ea typeface="微软雅黑" panose="020B0503020204020204" charset="-122"/>
              </a:rPr>
              <a:t>本学期班级参与的篮球比赛共有</a:t>
            </a:r>
            <a:r>
              <a:rPr lang="en-US" altLang="zh-CN" sz="1540" b="1" dirty="0">
                <a:solidFill>
                  <a:schemeClr val="accent1"/>
                </a:solidFill>
                <a:latin typeface="微软雅黑" panose="020B0503020204020204" charset="-122"/>
                <a:ea typeface="微软雅黑" panose="020B0503020204020204" charset="-122"/>
              </a:rPr>
              <a:t>20</a:t>
            </a:r>
            <a:r>
              <a:rPr lang="en-US" altLang="zh-CN" sz="1540" dirty="0">
                <a:latin typeface="微软雅黑" panose="020B0503020204020204" charset="-122"/>
                <a:ea typeface="微软雅黑" panose="020B0503020204020204" charset="-122"/>
              </a:rPr>
              <a:t>场比赛，其中班级队员平均出勤率高达</a:t>
            </a:r>
            <a:r>
              <a:rPr lang="en-US" altLang="zh-CN" sz="1540" b="1" dirty="0">
                <a:solidFill>
                  <a:schemeClr val="accent1"/>
                </a:solidFill>
                <a:latin typeface="微软雅黑" panose="020B0503020204020204" charset="-122"/>
                <a:ea typeface="微软雅黑" panose="020B0503020204020204" charset="-122"/>
              </a:rPr>
              <a:t>90%</a:t>
            </a:r>
            <a:r>
              <a:rPr lang="en-US" altLang="zh-CN" sz="1540" dirty="0">
                <a:latin typeface="微软雅黑" panose="020B0503020204020204" charset="-122"/>
                <a:ea typeface="微软雅黑" panose="020B0503020204020204" charset="-122"/>
              </a:rPr>
              <a:t>，显示出班级学生对篮球的浓厚兴趣和高昂的比赛热情。这种积极参与不仅提升了学生的运动技能，也增强了班级间的交流与友谊。</a:t>
            </a:r>
            <a:endParaRPr lang="en-US" altLang="zh-CN" sz="1540" dirty="0">
              <a:latin typeface="微软雅黑" panose="020B0503020204020204" charset="-122"/>
              <a:ea typeface="微软雅黑" panose="020B0503020204020204" charset="-122"/>
            </a:endParaRPr>
          </a:p>
        </p:txBody>
      </p:sp>
      <p:sp>
        <p:nvSpPr>
          <p:cNvPr id="10" name="Shape2"/>
          <p:cNvSpPr/>
          <p:nvPr>
            <p:custDataLst>
              <p:tags r:id="rId4"/>
            </p:custDataLst>
          </p:nvPr>
        </p:nvSpPr>
        <p:spPr>
          <a:xfrm rot="2824305">
            <a:off x="1786201" y="2896670"/>
            <a:ext cx="991192" cy="991192"/>
          </a:xfrm>
          <a:prstGeom prst="ellipse">
            <a:avLst/>
          </a:prstGeom>
          <a:gradFill>
            <a:gsLst>
              <a:gs pos="0">
                <a:schemeClr val="accent1"/>
              </a:gs>
              <a:gs pos="100000">
                <a:schemeClr val="accent1">
                  <a:lumMod val="40000"/>
                  <a:lumOff val="60000"/>
                </a:schemeClr>
              </a:gs>
            </a:gsLst>
            <a:lin ang="2700000" scaled="0"/>
          </a:gradFill>
          <a:ln>
            <a:noFill/>
          </a:ln>
          <a:effectLst>
            <a:outerShdw blurRad="215900" sx="102000" sy="102000" algn="ctr" rotWithShape="0">
              <a:prstClr val="black">
                <a:alpha val="6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思源黑体 CN Light" panose="020B0300000000000000" pitchFamily="34" charset="-122"/>
              <a:ea typeface="思源黑体 CN Light" panose="020B0300000000000000" pitchFamily="34" charset="-122"/>
              <a:cs typeface="思源黑体 CN Bold" panose="020B0800000000000000" charset="-122"/>
              <a:sym typeface="+mn-lt"/>
            </a:endParaRPr>
          </a:p>
        </p:txBody>
      </p:sp>
      <p:sp>
        <p:nvSpPr>
          <p:cNvPr id="22" name="Shape3"/>
          <p:cNvSpPr/>
          <p:nvPr>
            <p:custDataLst>
              <p:tags r:id="rId5"/>
            </p:custDataLst>
          </p:nvPr>
        </p:nvSpPr>
        <p:spPr>
          <a:xfrm>
            <a:off x="4435272" y="1807859"/>
            <a:ext cx="3321457" cy="4569655"/>
          </a:xfrm>
          <a:prstGeom prst="roundRect">
            <a:avLst>
              <a:gd name="adj" fmla="val 7209"/>
            </a:avLst>
          </a:prstGeom>
          <a:solidFill>
            <a:schemeClr val="bg1"/>
          </a:solidFill>
          <a:ln w="6350">
            <a:solidFill>
              <a:schemeClr val="accent1"/>
            </a:solidFill>
          </a:ln>
          <a:effectLst>
            <a:outerShdw blurRad="342900" dist="2540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white"/>
              </a:solidFill>
              <a:effectLst/>
              <a:uLnTx/>
              <a:uFillTx/>
              <a:latin typeface="思源黑体 CN Bold" panose="020B0800000000000000" charset="-122"/>
              <a:ea typeface="思源黑体 CN Light" panose="020B0300000000000000" pitchFamily="34" charset="-122"/>
              <a:cs typeface="思源黑体 CN Bold" panose="020B0800000000000000" charset="-122"/>
            </a:endParaRPr>
          </a:p>
        </p:txBody>
      </p:sp>
      <p:sp>
        <p:nvSpPr>
          <p:cNvPr id="25" name="Text3"/>
          <p:cNvSpPr/>
          <p:nvPr>
            <p:custDataLst>
              <p:tags r:id="rId6"/>
            </p:custDataLst>
          </p:nvPr>
        </p:nvSpPr>
        <p:spPr>
          <a:xfrm>
            <a:off x="4948519" y="2089614"/>
            <a:ext cx="2294964" cy="467520"/>
          </a:xfrm>
          <a:prstGeom prst="roundRect">
            <a:avLst>
              <a:gd name="adj" fmla="val 50000"/>
            </a:avLst>
          </a:prstGeom>
          <a:solidFill>
            <a:schemeClr val="accent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wrap="square" lIns="91424" tIns="45713" rIns="91424" bIns="45713" anchor="ctr">
            <a:normAutofit fontScale="92500" lnSpcReduction="10000"/>
          </a:bodyPr>
          <a:lstStyle/>
          <a:p>
            <a:pPr marL="0" marR="0" lvl="0" indent="0" algn="ctr" defTabSz="914400" rtl="0" eaLnBrk="1" fontAlgn="ctr"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思源黑体 CN Bold" panose="020B0800000000000000" charset="-122"/>
                <a:ea typeface="思源黑体 CN Bold" panose="020B0800000000000000" charset="-122"/>
                <a:cs typeface="思源黑体 CN Bold" panose="020B0800000000000000" charset="-122"/>
              </a:rPr>
              <a:t>音乐比赛成果显著</a:t>
            </a:r>
            <a:endParaRPr kumimoji="0" lang="zh-CN" altLang="en-US" sz="16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思源黑体 CN Bold" panose="020B0800000000000000" charset="-122"/>
              <a:ea typeface="思源黑体 CN Bold" panose="020B0800000000000000" charset="-122"/>
              <a:cs typeface="思源黑体 CN Bold" panose="020B0800000000000000" charset="-122"/>
            </a:endParaRPr>
          </a:p>
        </p:txBody>
      </p:sp>
      <p:sp>
        <p:nvSpPr>
          <p:cNvPr id="56" name="Text4"/>
          <p:cNvSpPr txBox="1"/>
          <p:nvPr>
            <p:custDataLst>
              <p:tags r:id="rId7"/>
            </p:custDataLst>
          </p:nvPr>
        </p:nvSpPr>
        <p:spPr>
          <a:xfrm>
            <a:off x="4625788" y="4046493"/>
            <a:ext cx="2818956" cy="2107369"/>
          </a:xfrm>
          <a:prstGeom prst="rect">
            <a:avLst/>
          </a:prstGeom>
          <a:noFill/>
        </p:spPr>
        <p:txBody>
          <a:bodyPr wrap="square" rtlCol="0">
            <a:normAutofit/>
          </a:bodyPr>
          <a:lstStyle/>
          <a:p>
            <a:pPr indent="0">
              <a:lnSpc>
                <a:spcPct val="150000"/>
              </a:lnSpc>
              <a:spcBef>
                <a:spcPts val="150"/>
              </a:spcBef>
              <a:spcAft>
                <a:spcPts val="150"/>
              </a:spcAft>
            </a:pPr>
            <a:r>
              <a:rPr lang="en-US" altLang="zh-CN" sz="1235" dirty="0">
                <a:latin typeface="微软雅黑" panose="020B0503020204020204" charset="-122"/>
                <a:ea typeface="微软雅黑" panose="020B0503020204020204" charset="-122"/>
              </a:rPr>
              <a:t>在音乐比赛中，班级学生表现出色，共有</a:t>
            </a:r>
            <a:r>
              <a:rPr lang="en-US" altLang="zh-CN" sz="1235" b="1" dirty="0">
                <a:solidFill>
                  <a:schemeClr val="accent1"/>
                </a:solidFill>
                <a:latin typeface="微软雅黑" panose="020B0503020204020204" charset="-122"/>
                <a:ea typeface="微软雅黑" panose="020B0503020204020204" charset="-122"/>
              </a:rPr>
              <a:t>3</a:t>
            </a:r>
            <a:r>
              <a:rPr lang="en-US" altLang="zh-CN" sz="1235" dirty="0">
                <a:latin typeface="微软雅黑" panose="020B0503020204020204" charset="-122"/>
                <a:ea typeface="微软雅黑" panose="020B0503020204020204" charset="-122"/>
              </a:rPr>
              <a:t>名学生获得了校级比赛的奖项，其中包括</a:t>
            </a:r>
            <a:r>
              <a:rPr lang="en-US" altLang="zh-CN" sz="1235" b="1" dirty="0">
                <a:solidFill>
                  <a:schemeClr val="accent1"/>
                </a:solidFill>
                <a:latin typeface="微软雅黑" panose="020B0503020204020204" charset="-122"/>
                <a:ea typeface="微软雅黑" panose="020B0503020204020204" charset="-122"/>
              </a:rPr>
              <a:t>1</a:t>
            </a:r>
            <a:r>
              <a:rPr lang="en-US" altLang="zh-CN" sz="1235" dirty="0">
                <a:latin typeface="微软雅黑" panose="020B0503020204020204" charset="-122"/>
                <a:ea typeface="微软雅黑" panose="020B0503020204020204" charset="-122"/>
              </a:rPr>
              <a:t>名一等奖和</a:t>
            </a:r>
            <a:r>
              <a:rPr lang="en-US" altLang="zh-CN" sz="1235" b="1" dirty="0">
                <a:solidFill>
                  <a:schemeClr val="accent1"/>
                </a:solidFill>
                <a:latin typeface="微软雅黑" panose="020B0503020204020204" charset="-122"/>
                <a:ea typeface="微软雅黑" panose="020B0503020204020204" charset="-122"/>
              </a:rPr>
              <a:t>2</a:t>
            </a:r>
            <a:r>
              <a:rPr lang="en-US" altLang="zh-CN" sz="1235" dirty="0">
                <a:latin typeface="微软雅黑" panose="020B0503020204020204" charset="-122"/>
                <a:ea typeface="微软雅黑" panose="020B0503020204020204" charset="-122"/>
              </a:rPr>
              <a:t>名二等奖。这些成果不仅展示了学生的艺术天赋和才华，也进一步丰富了班级的文化氛围。</a:t>
            </a:r>
            <a:endParaRPr lang="en-US" altLang="zh-CN" sz="1235" dirty="0">
              <a:latin typeface="微软雅黑" panose="020B0503020204020204" charset="-122"/>
              <a:ea typeface="微软雅黑" panose="020B0503020204020204" charset="-122"/>
            </a:endParaRPr>
          </a:p>
        </p:txBody>
      </p:sp>
      <p:sp>
        <p:nvSpPr>
          <p:cNvPr id="15" name="Shape4"/>
          <p:cNvSpPr/>
          <p:nvPr>
            <p:custDataLst>
              <p:tags r:id="rId8"/>
            </p:custDataLst>
          </p:nvPr>
        </p:nvSpPr>
        <p:spPr>
          <a:xfrm>
            <a:off x="8339899" y="2134801"/>
            <a:ext cx="3083817" cy="3915770"/>
          </a:xfrm>
          <a:prstGeom prst="roundRect">
            <a:avLst>
              <a:gd name="adj" fmla="val 4286"/>
            </a:avLst>
          </a:prstGeom>
          <a:solidFill>
            <a:schemeClr val="bg1"/>
          </a:solidFill>
          <a:ln w="6350">
            <a:solidFill>
              <a:schemeClr val="accent3"/>
            </a:solidFill>
          </a:ln>
          <a:effectLst>
            <a:outerShdw blurRad="342900" dist="254000" dir="2700000" algn="tl"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white"/>
              </a:solidFill>
              <a:effectLst/>
              <a:uLnTx/>
              <a:uFillTx/>
              <a:latin typeface="思源黑体 CN Bold" panose="020B0800000000000000" charset="-122"/>
              <a:ea typeface="思源黑体 CN Light" panose="020B0300000000000000" pitchFamily="34" charset="-122"/>
              <a:cs typeface="思源黑体 CN Bold" panose="020B0800000000000000" charset="-122"/>
            </a:endParaRPr>
          </a:p>
        </p:txBody>
      </p:sp>
      <p:sp>
        <p:nvSpPr>
          <p:cNvPr id="18" name="Text5"/>
          <p:cNvSpPr/>
          <p:nvPr>
            <p:custDataLst>
              <p:tags r:id="rId9"/>
            </p:custDataLst>
          </p:nvPr>
        </p:nvSpPr>
        <p:spPr>
          <a:xfrm>
            <a:off x="8606398" y="2348769"/>
            <a:ext cx="2550820" cy="467520"/>
          </a:xfrm>
          <a:prstGeom prst="roundRect">
            <a:avLst>
              <a:gd name="adj" fmla="val 50000"/>
            </a:avLst>
          </a:prstGeom>
          <a:gradFill>
            <a:gsLst>
              <a:gs pos="0">
                <a:schemeClr val="accent1"/>
              </a:gs>
              <a:gs pos="100000">
                <a:schemeClr val="accent1">
                  <a:lumMod val="60000"/>
                  <a:lumOff val="40000"/>
                </a:schemeClr>
              </a:gs>
            </a:gsLst>
            <a:lin ang="2700000" scaled="0"/>
          </a:gradFill>
          <a:ln>
            <a:noFill/>
          </a:ln>
          <a:effectLst>
            <a:outerShdw blurRad="215900" sx="102000" sy="102000" algn="ctr" rotWithShape="0">
              <a:prstClr val="black">
                <a:alpha val="6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10000"/>
          </a:bodyPr>
          <a:lstStyle/>
          <a:p>
            <a:pPr marL="0" marR="0" lvl="0" indent="0" algn="ctr" defTabSz="914400" rtl="0" eaLnBrk="1" fontAlgn="ctr"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思源黑体 CN Bold" panose="020B0800000000000000" charset="-122"/>
                <a:ea typeface="思源黑体 CN Bold" panose="020B0800000000000000" charset="-122"/>
                <a:cs typeface="思源黑体 CN Bold" panose="020B0800000000000000" charset="-122"/>
              </a:rPr>
              <a:t>值周制度提升责任感</a:t>
            </a:r>
            <a:endParaRPr kumimoji="0" lang="zh-CN" altLang="en-US" sz="16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思源黑体 CN Bold" panose="020B0800000000000000" charset="-122"/>
              <a:ea typeface="思源黑体 CN Bold" panose="020B0800000000000000" charset="-122"/>
              <a:cs typeface="思源黑体 CN Bold" panose="020B0800000000000000" charset="-122"/>
            </a:endParaRPr>
          </a:p>
        </p:txBody>
      </p:sp>
      <p:sp>
        <p:nvSpPr>
          <p:cNvPr id="57" name="Text6"/>
          <p:cNvSpPr txBox="1"/>
          <p:nvPr>
            <p:custDataLst>
              <p:tags r:id="rId10"/>
            </p:custDataLst>
          </p:nvPr>
        </p:nvSpPr>
        <p:spPr>
          <a:xfrm>
            <a:off x="8441028" y="4046493"/>
            <a:ext cx="2925407" cy="1782310"/>
          </a:xfrm>
          <a:prstGeom prst="rect">
            <a:avLst/>
          </a:prstGeom>
          <a:noFill/>
        </p:spPr>
        <p:txBody>
          <a:bodyPr wrap="square" rtlCol="0">
            <a:normAutofit fontScale="80000"/>
          </a:bodyPr>
          <a:lstStyle/>
          <a:p>
            <a:pPr indent="0">
              <a:lnSpc>
                <a:spcPct val="150000"/>
              </a:lnSpc>
              <a:spcBef>
                <a:spcPts val="150"/>
              </a:spcBef>
              <a:spcAft>
                <a:spcPts val="150"/>
              </a:spcAft>
            </a:pPr>
            <a:r>
              <a:rPr lang="en-US" altLang="zh-CN" sz="1540" dirty="0">
                <a:latin typeface="微软雅黑" panose="020B0503020204020204" charset="-122"/>
                <a:ea typeface="微软雅黑" panose="020B0503020204020204" charset="-122"/>
              </a:rPr>
              <a:t>本学期班级实行值周制度，每个学生都参与了班级的日常管理。通过值周，学生们不仅学会了如何维护班级的环境卫生和纪律秩序，还培养了责任感和团队协作精神。这种制度的实施对提升班级整体风貌和凝聚力起到了积极作用。</a:t>
            </a:r>
            <a:endParaRPr lang="en-US" altLang="zh-CN" sz="1540" dirty="0">
              <a:latin typeface="微软雅黑" panose="020B0503020204020204" charset="-122"/>
              <a:ea typeface="微软雅黑" panose="020B0503020204020204" charset="-122"/>
            </a:endParaRPr>
          </a:p>
        </p:txBody>
      </p:sp>
      <p:sp>
        <p:nvSpPr>
          <p:cNvPr id="23" name="Shape5"/>
          <p:cNvSpPr/>
          <p:nvPr>
            <p:custDataLst>
              <p:tags r:id="rId11"/>
            </p:custDataLst>
          </p:nvPr>
        </p:nvSpPr>
        <p:spPr>
          <a:xfrm rot="2824305">
            <a:off x="5600403" y="2806218"/>
            <a:ext cx="991192" cy="991192"/>
          </a:xfrm>
          <a:prstGeom prst="ellipse">
            <a:avLst/>
          </a:prstGeom>
          <a:solidFill>
            <a:schemeClr val="accent1"/>
          </a:solidFill>
          <a:ln>
            <a:noFill/>
          </a:ln>
          <a:effectLst>
            <a:outerShdw blurRad="342900" dist="254000" dir="2700000" algn="tl" rotWithShape="0">
              <a:schemeClr val="tx1">
                <a:lumMod val="75000"/>
                <a:lumOff val="25000"/>
                <a:alpha val="20000"/>
              </a:scheme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思源黑体 CN Bold" panose="020B0800000000000000" charset="-122"/>
              <a:ea typeface="思源黑体 CN Light" panose="020B0300000000000000" pitchFamily="34" charset="-122"/>
              <a:cs typeface="思源黑体 CN Bold" panose="020B0800000000000000" charset="-122"/>
              <a:sym typeface="+mn-lt"/>
            </a:endParaRPr>
          </a:p>
        </p:txBody>
      </p:sp>
      <p:sp>
        <p:nvSpPr>
          <p:cNvPr id="54" name="Text7"/>
          <p:cNvSpPr txBox="1"/>
          <p:nvPr>
            <p:custDataLst>
              <p:tags r:id="rId12"/>
            </p:custDataLst>
          </p:nvPr>
        </p:nvSpPr>
        <p:spPr>
          <a:xfrm>
            <a:off x="711707" y="476359"/>
            <a:ext cx="9456368" cy="584775"/>
          </a:xfrm>
          <a:prstGeom prst="rect">
            <a:avLst/>
          </a:prstGeom>
          <a:noFill/>
        </p:spPr>
        <p:txBody>
          <a:bodyPr wrap="square" rtlCol="0" anchor="ctr" anchorCtr="0">
            <a:normAutofit fontScale="925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charset="-122"/>
                <a:ea typeface="微软雅黑" panose="020B0503020204020204" charset="-122"/>
                <a:cs typeface="微软雅黑" panose="020B0503020204020204" charset="-122"/>
              </a:defRPr>
            </a:lvl1pPr>
          </a:lstStyle>
          <a:p>
            <a:pPr fontAlgn="ctr">
              <a:lnSpc>
                <a:spcPct val="100000"/>
              </a:lnSpc>
            </a:pPr>
            <a:r>
              <a:rPr lang="en-US" altLang="zh-CN" dirty="0">
                <a:sym typeface="+mn-ea"/>
              </a:rPr>
              <a:t>班级概览</a:t>
            </a:r>
            <a:endParaRPr lang="en-US" altLang="zh-CN" dirty="0">
              <a:sym typeface="+mn-ea"/>
            </a:endParaRPr>
          </a:p>
        </p:txBody>
      </p:sp>
      <p:sp>
        <p:nvSpPr>
          <p:cNvPr id="16" name="Shape6"/>
          <p:cNvSpPr/>
          <p:nvPr>
            <p:custDataLst>
              <p:tags r:id="rId13"/>
            </p:custDataLst>
          </p:nvPr>
        </p:nvSpPr>
        <p:spPr>
          <a:xfrm rot="2824305">
            <a:off x="9405666" y="2906397"/>
            <a:ext cx="991192" cy="991192"/>
          </a:xfrm>
          <a:prstGeom prst="ellipse">
            <a:avLst/>
          </a:prstGeom>
          <a:gradFill>
            <a:gsLst>
              <a:gs pos="0">
                <a:schemeClr val="accent1"/>
              </a:gs>
              <a:gs pos="100000">
                <a:schemeClr val="accent1">
                  <a:lumMod val="40000"/>
                  <a:lumOff val="60000"/>
                </a:schemeClr>
              </a:gs>
            </a:gsLst>
            <a:lin ang="2700000" scaled="0"/>
          </a:gradFill>
          <a:ln>
            <a:noFill/>
          </a:ln>
          <a:effectLst>
            <a:outerShdw blurRad="215900" sx="102000" sy="102000" algn="ctr" rotWithShape="0">
              <a:prstClr val="black">
                <a:alpha val="6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black"/>
              </a:solidFill>
              <a:effectLst/>
              <a:uLnTx/>
              <a:uFillTx/>
              <a:latin typeface="思源黑体 CN Light" panose="020B0300000000000000" pitchFamily="34" charset="-122"/>
              <a:ea typeface="思源黑体 CN Light" panose="020B0300000000000000" pitchFamily="34" charset="-122"/>
              <a:cs typeface="思源黑体 CN Bold" panose="020B0800000000000000" charset="-122"/>
              <a:sym typeface="+mn-lt"/>
            </a:endParaRPr>
          </a:p>
        </p:txBody>
      </p:sp>
      <p:sp>
        <p:nvSpPr>
          <p:cNvPr id="43" name="Text7" hidden="1"/>
          <p:cNvSpPr txBox="1"/>
          <p:nvPr>
            <p:custDataLst>
              <p:tags r:id="rId14"/>
            </p:custDataLst>
          </p:nvPr>
        </p:nvSpPr>
        <p:spPr>
          <a:xfrm>
            <a:off x="-6505963" y="152121"/>
            <a:ext cx="6251962" cy="720348"/>
          </a:xfrm>
          <a:prstGeom prst="rect">
            <a:avLst/>
          </a:prstGeom>
          <a:noFill/>
        </p:spPr>
        <p:txBody>
          <a:bodyPr wrap="square" rtlCol="0" anchor="ctr" anchorCtr="0">
            <a:noAutofit/>
          </a:bodyPr>
          <a:p>
            <a:pPr marL="0" marR="0" lvl="0" indent="0" algn="ctr" defTabSz="914400" rtl="0" eaLnBrk="1" fontAlgn="ctr" latinLnBrk="0" hangingPunct="1">
              <a:lnSpc>
                <a:spcPct val="120000"/>
              </a:lnSpc>
              <a:spcBef>
                <a:spcPts val="0"/>
              </a:spcBef>
              <a:spcAft>
                <a:spcPts val="0"/>
              </a:spcAft>
              <a:buClrTx/>
              <a:buSzTx/>
              <a:buFontTx/>
              <a:buNone/>
              <a:defRPr/>
            </a:pPr>
            <a:r>
              <a:rPr lang="en-US" altLang="zh-CN" sz="59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值周</a:t>
            </a:r>
            <a:endParaRPr lang="en-US" altLang="zh-CN" sz="59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spTree>
    <p:custDataLst>
      <p:tags r:id="rId1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500"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indefinite"/>
                                        <p:tgtEl>
                                          <p:spTgt spid="10"/>
                                        </p:tgtEl>
                                        <p:attrNameLst>
                                          <p:attrName>ppt_x</p:attrName>
                                        </p:attrNameLst>
                                      </p:cBhvr>
                                      <p:tavLst>
                                        <p:tav tm="0">
                                          <p:val>
                                            <p:strVal val="#ppt_x+0.31051567"/>
                                          </p:val>
                                        </p:tav>
                                        <p:tav tm="100000">
                                          <p:val>
                                            <p:strVal val="#ppt_x+0.31051567"/>
                                          </p:val>
                                        </p:tav>
                                      </p:tavLst>
                                    </p:anim>
                                    <p:anim calcmode="lin" valueType="num">
                                      <p:cBhvr>
                                        <p:cTn id="10" dur="indefinite"/>
                                        <p:tgtEl>
                                          <p:spTgt spid="10"/>
                                        </p:tgtEl>
                                        <p:attrNameLst>
                                          <p:attrName>ppt_y</p:attrName>
                                        </p:attrNameLst>
                                      </p:cBhvr>
                                      <p:tavLst>
                                        <p:tav tm="0">
                                          <p:val>
                                            <p:strVal val="#ppt_y+1.13028065E-07"/>
                                          </p:val>
                                        </p:tav>
                                        <p:tav tm="100000">
                                          <p:val>
                                            <p:strVal val="#ppt_y+1.13028065E-07"/>
                                          </p:val>
                                        </p:tav>
                                      </p:tavLst>
                                    </p:anim>
                                  </p:childTnLst>
                                </p:cTn>
                              </p:par>
                              <p:par>
                                <p:cTn id="11" presetID="23" presetClass="entr" presetSubtype="16" fill="hold" grpId="0" nodeType="withEffect">
                                  <p:stCondLst>
                                    <p:cond delay="0"/>
                                  </p:stCondLst>
                                  <p:childTnLst>
                                    <p:set>
                                      <p:cBhvr>
                                        <p:cTn id="12" dur="500"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indefinite"/>
                                        <p:tgtEl>
                                          <p:spTgt spid="9"/>
                                        </p:tgtEl>
                                        <p:attrNameLst>
                                          <p:attrName>ppt_x</p:attrName>
                                        </p:attrNameLst>
                                      </p:cBhvr>
                                      <p:tavLst>
                                        <p:tav tm="0">
                                          <p:val>
                                            <p:strVal val="#ppt_x+0.31051567"/>
                                          </p:val>
                                        </p:tav>
                                        <p:tav tm="100000">
                                          <p:val>
                                            <p:strVal val="#ppt_x+0.31051567"/>
                                          </p:val>
                                        </p:tav>
                                      </p:tavLst>
                                    </p:anim>
                                    <p:anim calcmode="lin" valueType="num">
                                      <p:cBhvr>
                                        <p:cTn id="16" dur="indefinite"/>
                                        <p:tgtEl>
                                          <p:spTgt spid="9"/>
                                        </p:tgtEl>
                                        <p:attrNameLst>
                                          <p:attrName>ppt_y</p:attrName>
                                        </p:attrNameLst>
                                      </p:cBhvr>
                                      <p:tavLst>
                                        <p:tav tm="0">
                                          <p:val>
                                            <p:strVal val="#ppt_y+1.13028065E-07"/>
                                          </p:val>
                                        </p:tav>
                                        <p:tav tm="100000">
                                          <p:val>
                                            <p:strVal val="#ppt_y+1.13028065E-07"/>
                                          </p:val>
                                        </p:tav>
                                      </p:tavLst>
                                    </p:anim>
                                  </p:childTnLst>
                                </p:cTn>
                              </p:par>
                              <p:par>
                                <p:cTn id="17" presetID="23" presetClass="entr" presetSubtype="16" fill="hold" grpId="0" nodeType="withEffect">
                                  <p:stCondLst>
                                    <p:cond delay="0"/>
                                  </p:stCondLst>
                                  <p:childTnLst>
                                    <p:set>
                                      <p:cBhvr>
                                        <p:cTn id="18" dur="500"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 calcmode="lin" valueType="num">
                                      <p:cBhvr>
                                        <p:cTn id="21" dur="indefinite"/>
                                        <p:tgtEl>
                                          <p:spTgt spid="55"/>
                                        </p:tgtEl>
                                        <p:attrNameLst>
                                          <p:attrName>ppt_x</p:attrName>
                                        </p:attrNameLst>
                                      </p:cBhvr>
                                      <p:tavLst>
                                        <p:tav tm="0">
                                          <p:val>
                                            <p:strVal val="#ppt_x+0.31051567"/>
                                          </p:val>
                                        </p:tav>
                                        <p:tav tm="100000">
                                          <p:val>
                                            <p:strVal val="#ppt_x+0.31051567"/>
                                          </p:val>
                                        </p:tav>
                                      </p:tavLst>
                                    </p:anim>
                                    <p:anim calcmode="lin" valueType="num">
                                      <p:cBhvr>
                                        <p:cTn id="22" dur="indefinite"/>
                                        <p:tgtEl>
                                          <p:spTgt spid="55"/>
                                        </p:tgtEl>
                                        <p:attrNameLst>
                                          <p:attrName>ppt_y</p:attrName>
                                        </p:attrNameLst>
                                      </p:cBhvr>
                                      <p:tavLst>
                                        <p:tav tm="0">
                                          <p:val>
                                            <p:strVal val="#ppt_y+1.13028065E-07"/>
                                          </p:val>
                                        </p:tav>
                                        <p:tav tm="100000">
                                          <p:val>
                                            <p:strVal val="#ppt_y+1.13028065E-07"/>
                                          </p:val>
                                        </p:tav>
                                      </p:tavLst>
                                    </p:anim>
                                  </p:childTnLst>
                                </p:cTn>
                              </p:par>
                              <p:par>
                                <p:cTn id="23" presetID="23" presetClass="entr" presetSubtype="16" fill="hold" grpId="0" nodeType="withEffect">
                                  <p:stCondLst>
                                    <p:cond delay="0"/>
                                  </p:stCondLst>
                                  <p:childTnLst>
                                    <p:set>
                                      <p:cBhvr>
                                        <p:cTn id="24" dur="500"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indefinite"/>
                                        <p:tgtEl>
                                          <p:spTgt spid="8"/>
                                        </p:tgtEl>
                                        <p:attrNameLst>
                                          <p:attrName>ppt_x</p:attrName>
                                        </p:attrNameLst>
                                      </p:cBhvr>
                                      <p:tavLst>
                                        <p:tav tm="0">
                                          <p:val>
                                            <p:strVal val="#ppt_x+0.31051567"/>
                                          </p:val>
                                        </p:tav>
                                        <p:tav tm="100000">
                                          <p:val>
                                            <p:strVal val="#ppt_x+0.31051567"/>
                                          </p:val>
                                        </p:tav>
                                      </p:tavLst>
                                    </p:anim>
                                    <p:anim calcmode="lin" valueType="num">
                                      <p:cBhvr>
                                        <p:cTn id="28" dur="indefinite"/>
                                        <p:tgtEl>
                                          <p:spTgt spid="8"/>
                                        </p:tgtEl>
                                        <p:attrNameLst>
                                          <p:attrName>ppt_y</p:attrName>
                                        </p:attrNameLst>
                                      </p:cBhvr>
                                      <p:tavLst>
                                        <p:tav tm="0">
                                          <p:val>
                                            <p:strVal val="#ppt_y+1.13028065E-07"/>
                                          </p:val>
                                        </p:tav>
                                        <p:tav tm="100000">
                                          <p:val>
                                            <p:strVal val="#ppt_y+1.13028065E-07"/>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500"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 calcmode="lin" valueType="num">
                                      <p:cBhvr>
                                        <p:cTn id="35" dur="indefinite"/>
                                        <p:tgtEl>
                                          <p:spTgt spid="23"/>
                                        </p:tgtEl>
                                        <p:attrNameLst>
                                          <p:attrName>ppt_x</p:attrName>
                                        </p:attrNameLst>
                                      </p:cBhvr>
                                      <p:tavLst>
                                        <p:tav tm="0">
                                          <p:val>
                                            <p:strVal val="#ppt_x+0.15038496"/>
                                          </p:val>
                                        </p:tav>
                                        <p:tav tm="100000">
                                          <p:val>
                                            <p:strVal val="#ppt_x+0.15038496"/>
                                          </p:val>
                                        </p:tav>
                                      </p:tavLst>
                                    </p:anim>
                                    <p:anim calcmode="lin" valueType="num">
                                      <p:cBhvr>
                                        <p:cTn id="36" dur="indefinite"/>
                                        <p:tgtEl>
                                          <p:spTgt spid="23"/>
                                        </p:tgtEl>
                                        <p:attrNameLst>
                                          <p:attrName>ppt_y</p:attrName>
                                        </p:attrNameLst>
                                      </p:cBhvr>
                                      <p:tavLst>
                                        <p:tav tm="0">
                                          <p:val>
                                            <p:strVal val="#ppt_y+0"/>
                                          </p:val>
                                        </p:tav>
                                        <p:tav tm="100000">
                                          <p:val>
                                            <p:strVal val="#ppt_y+0"/>
                                          </p:val>
                                        </p:tav>
                                      </p:tavLst>
                                    </p:anim>
                                  </p:childTnLst>
                                </p:cTn>
                              </p:par>
                              <p:par>
                                <p:cTn id="37" presetID="23" presetClass="entr" presetSubtype="16" fill="hold" grpId="0" nodeType="withEffect">
                                  <p:stCondLst>
                                    <p:cond delay="0"/>
                                  </p:stCondLst>
                                  <p:childTnLst>
                                    <p:set>
                                      <p:cBhvr>
                                        <p:cTn id="38" dur="500"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 calcmode="lin" valueType="num">
                                      <p:cBhvr>
                                        <p:cTn id="41" dur="indefinite"/>
                                        <p:tgtEl>
                                          <p:spTgt spid="25"/>
                                        </p:tgtEl>
                                        <p:attrNameLst>
                                          <p:attrName>ppt_x</p:attrName>
                                        </p:attrNameLst>
                                      </p:cBhvr>
                                      <p:tavLst>
                                        <p:tav tm="0">
                                          <p:val>
                                            <p:strVal val="#ppt_x+0.15038496"/>
                                          </p:val>
                                        </p:tav>
                                        <p:tav tm="100000">
                                          <p:val>
                                            <p:strVal val="#ppt_x+0.15038496"/>
                                          </p:val>
                                        </p:tav>
                                      </p:tavLst>
                                    </p:anim>
                                    <p:anim calcmode="lin" valueType="num">
                                      <p:cBhvr>
                                        <p:cTn id="42" dur="indefinite"/>
                                        <p:tgtEl>
                                          <p:spTgt spid="25"/>
                                        </p:tgtEl>
                                        <p:attrNameLst>
                                          <p:attrName>ppt_y</p:attrName>
                                        </p:attrNameLst>
                                      </p:cBhvr>
                                      <p:tavLst>
                                        <p:tav tm="0">
                                          <p:val>
                                            <p:strVal val="#ppt_y+0"/>
                                          </p:val>
                                        </p:tav>
                                        <p:tav tm="100000">
                                          <p:val>
                                            <p:strVal val="#ppt_y+0"/>
                                          </p:val>
                                        </p:tav>
                                      </p:tavLst>
                                    </p:anim>
                                  </p:childTnLst>
                                </p:cTn>
                              </p:par>
                              <p:par>
                                <p:cTn id="43" presetID="23" presetClass="entr" presetSubtype="16" fill="hold" grpId="0" nodeType="withEffect">
                                  <p:stCondLst>
                                    <p:cond delay="0"/>
                                  </p:stCondLst>
                                  <p:childTnLst>
                                    <p:set>
                                      <p:cBhvr>
                                        <p:cTn id="44" dur="500" fill="hold">
                                          <p:stCondLst>
                                            <p:cond delay="0"/>
                                          </p:stCondLst>
                                        </p:cTn>
                                        <p:tgtEl>
                                          <p:spTgt spid="56"/>
                                        </p:tgtEl>
                                        <p:attrNameLst>
                                          <p:attrName>style.visibility</p:attrName>
                                        </p:attrNameLst>
                                      </p:cBhvr>
                                      <p:to>
                                        <p:strVal val="visible"/>
                                      </p:to>
                                    </p:set>
                                    <p:anim calcmode="lin" valueType="num">
                                      <p:cBhvr>
                                        <p:cTn id="45" dur="500" fill="hold"/>
                                        <p:tgtEl>
                                          <p:spTgt spid="56"/>
                                        </p:tgtEl>
                                        <p:attrNameLst>
                                          <p:attrName>ppt_w</p:attrName>
                                        </p:attrNameLst>
                                      </p:cBhvr>
                                      <p:tavLst>
                                        <p:tav tm="0">
                                          <p:val>
                                            <p:fltVal val="0"/>
                                          </p:val>
                                        </p:tav>
                                        <p:tav tm="100000">
                                          <p:val>
                                            <p:strVal val="#ppt_w"/>
                                          </p:val>
                                        </p:tav>
                                      </p:tavLst>
                                    </p:anim>
                                    <p:anim calcmode="lin" valueType="num">
                                      <p:cBhvr>
                                        <p:cTn id="46" dur="500" fill="hold"/>
                                        <p:tgtEl>
                                          <p:spTgt spid="56"/>
                                        </p:tgtEl>
                                        <p:attrNameLst>
                                          <p:attrName>ppt_h</p:attrName>
                                        </p:attrNameLst>
                                      </p:cBhvr>
                                      <p:tavLst>
                                        <p:tav tm="0">
                                          <p:val>
                                            <p:fltVal val="0"/>
                                          </p:val>
                                        </p:tav>
                                        <p:tav tm="100000">
                                          <p:val>
                                            <p:strVal val="#ppt_h"/>
                                          </p:val>
                                        </p:tav>
                                      </p:tavLst>
                                    </p:anim>
                                    <p:anim calcmode="lin" valueType="num">
                                      <p:cBhvr>
                                        <p:cTn id="47" dur="indefinite"/>
                                        <p:tgtEl>
                                          <p:spTgt spid="56"/>
                                        </p:tgtEl>
                                        <p:attrNameLst>
                                          <p:attrName>ppt_x</p:attrName>
                                        </p:attrNameLst>
                                      </p:cBhvr>
                                      <p:tavLst>
                                        <p:tav tm="0">
                                          <p:val>
                                            <p:strVal val="#ppt_x+0.15038499"/>
                                          </p:val>
                                        </p:tav>
                                        <p:tav tm="100000">
                                          <p:val>
                                            <p:strVal val="#ppt_x+0.15038499"/>
                                          </p:val>
                                        </p:tav>
                                      </p:tavLst>
                                    </p:anim>
                                    <p:anim calcmode="lin" valueType="num">
                                      <p:cBhvr>
                                        <p:cTn id="48" dur="indefinite"/>
                                        <p:tgtEl>
                                          <p:spTgt spid="56"/>
                                        </p:tgtEl>
                                        <p:attrNameLst>
                                          <p:attrName>ppt_y</p:attrName>
                                        </p:attrNameLst>
                                      </p:cBhvr>
                                      <p:tavLst>
                                        <p:tav tm="0">
                                          <p:val>
                                            <p:strVal val="#ppt_y+0"/>
                                          </p:val>
                                        </p:tav>
                                        <p:tav tm="100000">
                                          <p:val>
                                            <p:strVal val="#ppt_y+0"/>
                                          </p:val>
                                        </p:tav>
                                      </p:tavLst>
                                    </p:anim>
                                  </p:childTnLst>
                                </p:cTn>
                              </p:par>
                              <p:par>
                                <p:cTn id="49" presetID="23" presetClass="entr" presetSubtype="16" fill="hold" grpId="0" nodeType="withEffect">
                                  <p:stCondLst>
                                    <p:cond delay="0"/>
                                  </p:stCondLst>
                                  <p:childTnLst>
                                    <p:set>
                                      <p:cBhvr>
                                        <p:cTn id="50" dur="500"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 calcmode="lin" valueType="num">
                                      <p:cBhvr>
                                        <p:cTn id="53" dur="indefinite"/>
                                        <p:tgtEl>
                                          <p:spTgt spid="22"/>
                                        </p:tgtEl>
                                        <p:attrNameLst>
                                          <p:attrName>ppt_x</p:attrName>
                                        </p:attrNameLst>
                                      </p:cBhvr>
                                      <p:tavLst>
                                        <p:tav tm="0">
                                          <p:val>
                                            <p:strVal val="#ppt_x+0.15038499"/>
                                          </p:val>
                                        </p:tav>
                                        <p:tav tm="100000">
                                          <p:val>
                                            <p:strVal val="#ppt_x+0.15038499"/>
                                          </p:val>
                                        </p:tav>
                                      </p:tavLst>
                                    </p:anim>
                                    <p:anim calcmode="lin" valueType="num">
                                      <p:cBhvr>
                                        <p:cTn id="54" dur="indefinite"/>
                                        <p:tgtEl>
                                          <p:spTgt spid="22"/>
                                        </p:tgtEl>
                                        <p:attrNameLst>
                                          <p:attrName>ppt_y</p:attrName>
                                        </p:attrNameLst>
                                      </p:cBhvr>
                                      <p:tavLst>
                                        <p:tav tm="0">
                                          <p:val>
                                            <p:strVal val="#ppt_y+0"/>
                                          </p:val>
                                        </p:tav>
                                        <p:tav tm="100000">
                                          <p:val>
                                            <p:strVal val="#ppt_y+0"/>
                                          </p:val>
                                        </p:tav>
                                      </p:tavLst>
                                    </p:anim>
                                  </p:childTnLst>
                                </p:cTn>
                              </p:par>
                              <p:par>
                                <p:cTn id="55" presetID="35" presetClass="path" presetSubtype="0" accel="50000" decel="50000" fill="hold" grpId="1" nodeType="withEffect">
                                  <p:stCondLst>
                                    <p:cond delay="0"/>
                                  </p:stCondLst>
                                  <p:childTnLst>
                                    <p:anim calcmode="lin" valueType="num">
                                      <p:cBhvr>
                                        <p:cTn id="56" dur="indefinite"/>
                                        <p:tgtEl>
                                          <p:spTgt spid="10"/>
                                        </p:tgtEl>
                                        <p:attrNameLst>
                                          <p:attrName>ppt_x</p:attrName>
                                        </p:attrNameLst>
                                      </p:cBhvr>
                                      <p:tavLst>
                                        <p:tav tm="0">
                                          <p:val>
                                            <p:strVal val="ppt_x"/>
                                          </p:val>
                                        </p:tav>
                                        <p:tav tm="100000">
                                          <p:val>
                                            <p:strVal val="#ppt_x+0.15038496"/>
                                          </p:val>
                                        </p:tav>
                                      </p:tavLst>
                                    </p:anim>
                                    <p:anim calcmode="lin" valueType="num">
                                      <p:cBhvr>
                                        <p:cTn id="57" dur="indefinite"/>
                                        <p:tgtEl>
                                          <p:spTgt spid="10"/>
                                        </p:tgtEl>
                                        <p:attrNameLst>
                                          <p:attrName>ppt_y</p:attrName>
                                        </p:attrNameLst>
                                      </p:cBhvr>
                                      <p:tavLst>
                                        <p:tav tm="0">
                                          <p:val>
                                            <p:strVal val="ppt_y"/>
                                          </p:val>
                                        </p:tav>
                                        <p:tav tm="100000">
                                          <p:val>
                                            <p:strVal val="#ppt_y+0"/>
                                          </p:val>
                                        </p:tav>
                                      </p:tavLst>
                                    </p:anim>
                                    <p:anim calcmode="lin" valueType="num">
                                      <p:cBhvr>
                                        <p:cTn id="58" dur="indefinite"/>
                                        <p:tgtEl>
                                          <p:spTgt spid="10"/>
                                        </p:tgtEl>
                                        <p:attrNameLst>
                                          <p:attrName>ppt_w</p:attrName>
                                        </p:attrNameLst>
                                      </p:cBhvr>
                                      <p:tavLst>
                                        <p:tav tm="0">
                                          <p:val>
                                            <p:strVal val="ppt_w"/>
                                          </p:val>
                                        </p:tav>
                                        <p:tav tm="100000">
                                          <p:val>
                                            <p:strVal val="#ppt_w"/>
                                          </p:val>
                                        </p:tav>
                                      </p:tavLst>
                                    </p:anim>
                                    <p:anim calcmode="lin" valueType="num">
                                      <p:cBhvr>
                                        <p:cTn id="59" dur="indefinite"/>
                                        <p:tgtEl>
                                          <p:spTgt spid="10"/>
                                        </p:tgtEl>
                                        <p:attrNameLst>
                                          <p:attrName>ppt_h</p:attrName>
                                        </p:attrNameLst>
                                      </p:cBhvr>
                                      <p:tavLst>
                                        <p:tav tm="0">
                                          <p:val>
                                            <p:strVal val="ppt_h"/>
                                          </p:val>
                                        </p:tav>
                                        <p:tav tm="100000">
                                          <p:val>
                                            <p:strVal val="#ppt_h"/>
                                          </p:val>
                                        </p:tav>
                                      </p:tavLst>
                                    </p:anim>
                                  </p:childTnLst>
                                </p:cTn>
                              </p:par>
                              <p:par>
                                <p:cTn id="60" presetID="35" presetClass="path" presetSubtype="0" accel="50000" decel="50000" fill="hold" grpId="1" nodeType="withEffect">
                                  <p:stCondLst>
                                    <p:cond delay="0"/>
                                  </p:stCondLst>
                                  <p:childTnLst>
                                    <p:anim calcmode="lin" valueType="num">
                                      <p:cBhvr>
                                        <p:cTn id="61" dur="indefinite"/>
                                        <p:tgtEl>
                                          <p:spTgt spid="9"/>
                                        </p:tgtEl>
                                        <p:attrNameLst>
                                          <p:attrName>ppt_x</p:attrName>
                                        </p:attrNameLst>
                                      </p:cBhvr>
                                      <p:tavLst>
                                        <p:tav tm="0">
                                          <p:val>
                                            <p:strVal val="ppt_x"/>
                                          </p:val>
                                        </p:tav>
                                        <p:tav tm="100000">
                                          <p:val>
                                            <p:strVal val="#ppt_x+0.15038496"/>
                                          </p:val>
                                        </p:tav>
                                      </p:tavLst>
                                    </p:anim>
                                    <p:anim calcmode="lin" valueType="num">
                                      <p:cBhvr>
                                        <p:cTn id="62" dur="indefinite"/>
                                        <p:tgtEl>
                                          <p:spTgt spid="9"/>
                                        </p:tgtEl>
                                        <p:attrNameLst>
                                          <p:attrName>ppt_y</p:attrName>
                                        </p:attrNameLst>
                                      </p:cBhvr>
                                      <p:tavLst>
                                        <p:tav tm="0">
                                          <p:val>
                                            <p:strVal val="ppt_y"/>
                                          </p:val>
                                        </p:tav>
                                        <p:tav tm="100000">
                                          <p:val>
                                            <p:strVal val="#ppt_y+0"/>
                                          </p:val>
                                        </p:tav>
                                      </p:tavLst>
                                    </p:anim>
                                    <p:anim calcmode="lin" valueType="num">
                                      <p:cBhvr>
                                        <p:cTn id="63" dur="indefinite"/>
                                        <p:tgtEl>
                                          <p:spTgt spid="9"/>
                                        </p:tgtEl>
                                        <p:attrNameLst>
                                          <p:attrName>ppt_w</p:attrName>
                                        </p:attrNameLst>
                                      </p:cBhvr>
                                      <p:tavLst>
                                        <p:tav tm="0">
                                          <p:val>
                                            <p:strVal val="ppt_w"/>
                                          </p:val>
                                        </p:tav>
                                        <p:tav tm="100000">
                                          <p:val>
                                            <p:strVal val="#ppt_w"/>
                                          </p:val>
                                        </p:tav>
                                      </p:tavLst>
                                    </p:anim>
                                    <p:anim calcmode="lin" valueType="num">
                                      <p:cBhvr>
                                        <p:cTn id="64" dur="indefinite"/>
                                        <p:tgtEl>
                                          <p:spTgt spid="9"/>
                                        </p:tgtEl>
                                        <p:attrNameLst>
                                          <p:attrName>ppt_h</p:attrName>
                                        </p:attrNameLst>
                                      </p:cBhvr>
                                      <p:tavLst>
                                        <p:tav tm="0">
                                          <p:val>
                                            <p:strVal val="ppt_h"/>
                                          </p:val>
                                        </p:tav>
                                        <p:tav tm="100000">
                                          <p:val>
                                            <p:strVal val="#ppt_h"/>
                                          </p:val>
                                        </p:tav>
                                      </p:tavLst>
                                    </p:anim>
                                  </p:childTnLst>
                                </p:cTn>
                              </p:par>
                              <p:par>
                                <p:cTn id="65" presetID="35" presetClass="path" presetSubtype="0" accel="50000" decel="50000" fill="hold" grpId="1" nodeType="withEffect">
                                  <p:stCondLst>
                                    <p:cond delay="0"/>
                                  </p:stCondLst>
                                  <p:childTnLst>
                                    <p:anim calcmode="lin" valueType="num">
                                      <p:cBhvr>
                                        <p:cTn id="66" dur="indefinite"/>
                                        <p:tgtEl>
                                          <p:spTgt spid="55"/>
                                        </p:tgtEl>
                                        <p:attrNameLst>
                                          <p:attrName>ppt_x</p:attrName>
                                        </p:attrNameLst>
                                      </p:cBhvr>
                                      <p:tavLst>
                                        <p:tav tm="0">
                                          <p:val>
                                            <p:strVal val="ppt_x"/>
                                          </p:val>
                                        </p:tav>
                                        <p:tav tm="100000">
                                          <p:val>
                                            <p:strVal val="#ppt_x+0.15038496"/>
                                          </p:val>
                                        </p:tav>
                                      </p:tavLst>
                                    </p:anim>
                                    <p:anim calcmode="lin" valueType="num">
                                      <p:cBhvr>
                                        <p:cTn id="67" dur="indefinite"/>
                                        <p:tgtEl>
                                          <p:spTgt spid="55"/>
                                        </p:tgtEl>
                                        <p:attrNameLst>
                                          <p:attrName>ppt_y</p:attrName>
                                        </p:attrNameLst>
                                      </p:cBhvr>
                                      <p:tavLst>
                                        <p:tav tm="0">
                                          <p:val>
                                            <p:strVal val="ppt_y"/>
                                          </p:val>
                                        </p:tav>
                                        <p:tav tm="100000">
                                          <p:val>
                                            <p:strVal val="#ppt_y+0"/>
                                          </p:val>
                                        </p:tav>
                                      </p:tavLst>
                                    </p:anim>
                                    <p:anim calcmode="lin" valueType="num">
                                      <p:cBhvr>
                                        <p:cTn id="68" dur="indefinite"/>
                                        <p:tgtEl>
                                          <p:spTgt spid="55"/>
                                        </p:tgtEl>
                                        <p:attrNameLst>
                                          <p:attrName>ppt_w</p:attrName>
                                        </p:attrNameLst>
                                      </p:cBhvr>
                                      <p:tavLst>
                                        <p:tav tm="0">
                                          <p:val>
                                            <p:strVal val="ppt_w"/>
                                          </p:val>
                                        </p:tav>
                                        <p:tav tm="100000">
                                          <p:val>
                                            <p:strVal val="#ppt_w"/>
                                          </p:val>
                                        </p:tav>
                                      </p:tavLst>
                                    </p:anim>
                                    <p:anim calcmode="lin" valueType="num">
                                      <p:cBhvr>
                                        <p:cTn id="69" dur="indefinite"/>
                                        <p:tgtEl>
                                          <p:spTgt spid="55"/>
                                        </p:tgtEl>
                                        <p:attrNameLst>
                                          <p:attrName>ppt_h</p:attrName>
                                        </p:attrNameLst>
                                      </p:cBhvr>
                                      <p:tavLst>
                                        <p:tav tm="0">
                                          <p:val>
                                            <p:strVal val="ppt_h"/>
                                          </p:val>
                                        </p:tav>
                                        <p:tav tm="100000">
                                          <p:val>
                                            <p:strVal val="#ppt_h"/>
                                          </p:val>
                                        </p:tav>
                                      </p:tavLst>
                                    </p:anim>
                                  </p:childTnLst>
                                </p:cTn>
                              </p:par>
                              <p:par>
                                <p:cTn id="70" presetID="35" presetClass="path" presetSubtype="0" accel="50000" decel="50000" fill="hold" grpId="1" nodeType="withEffect">
                                  <p:stCondLst>
                                    <p:cond delay="0"/>
                                  </p:stCondLst>
                                  <p:childTnLst>
                                    <p:anim calcmode="lin" valueType="num">
                                      <p:cBhvr>
                                        <p:cTn id="71" dur="indefinite"/>
                                        <p:tgtEl>
                                          <p:spTgt spid="8"/>
                                        </p:tgtEl>
                                        <p:attrNameLst>
                                          <p:attrName>ppt_x</p:attrName>
                                        </p:attrNameLst>
                                      </p:cBhvr>
                                      <p:tavLst>
                                        <p:tav tm="0">
                                          <p:val>
                                            <p:strVal val="ppt_x"/>
                                          </p:val>
                                        </p:tav>
                                        <p:tav tm="100000">
                                          <p:val>
                                            <p:strVal val="#ppt_x+0.15038496"/>
                                          </p:val>
                                        </p:tav>
                                      </p:tavLst>
                                    </p:anim>
                                    <p:anim calcmode="lin" valueType="num">
                                      <p:cBhvr>
                                        <p:cTn id="72" dur="indefinite"/>
                                        <p:tgtEl>
                                          <p:spTgt spid="8"/>
                                        </p:tgtEl>
                                        <p:attrNameLst>
                                          <p:attrName>ppt_y</p:attrName>
                                        </p:attrNameLst>
                                      </p:cBhvr>
                                      <p:tavLst>
                                        <p:tav tm="0">
                                          <p:val>
                                            <p:strVal val="ppt_y"/>
                                          </p:val>
                                        </p:tav>
                                        <p:tav tm="100000">
                                          <p:val>
                                            <p:strVal val="#ppt_y+0"/>
                                          </p:val>
                                        </p:tav>
                                      </p:tavLst>
                                    </p:anim>
                                    <p:anim calcmode="lin" valueType="num">
                                      <p:cBhvr>
                                        <p:cTn id="73" dur="indefinite"/>
                                        <p:tgtEl>
                                          <p:spTgt spid="8"/>
                                        </p:tgtEl>
                                        <p:attrNameLst>
                                          <p:attrName>ppt_w</p:attrName>
                                        </p:attrNameLst>
                                      </p:cBhvr>
                                      <p:tavLst>
                                        <p:tav tm="0">
                                          <p:val>
                                            <p:strVal val="ppt_w"/>
                                          </p:val>
                                        </p:tav>
                                        <p:tav tm="100000">
                                          <p:val>
                                            <p:strVal val="#ppt_w"/>
                                          </p:val>
                                        </p:tav>
                                      </p:tavLst>
                                    </p:anim>
                                    <p:anim calcmode="lin" valueType="num">
                                      <p:cBhvr>
                                        <p:cTn id="74" dur="indefinite"/>
                                        <p:tgtEl>
                                          <p:spTgt spid="8"/>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500" fill="hold">
                                          <p:stCondLst>
                                            <p:cond delay="0"/>
                                          </p:stCondLst>
                                        </p:cTn>
                                        <p:tgtEl>
                                          <p:spTgt spid="16"/>
                                        </p:tgtEl>
                                        <p:attrNameLst>
                                          <p:attrName>style.visibility</p:attrName>
                                        </p:attrNameLst>
                                      </p:cBhvr>
                                      <p:to>
                                        <p:strVal val="visible"/>
                                      </p:to>
                                    </p:set>
                                    <p:anim calcmode="lin" valueType="num">
                                      <p:cBhvr>
                                        <p:cTn id="79" dur="500" fill="hold"/>
                                        <p:tgtEl>
                                          <p:spTgt spid="16"/>
                                        </p:tgtEl>
                                        <p:attrNameLst>
                                          <p:attrName>ppt_w</p:attrName>
                                        </p:attrNameLst>
                                      </p:cBhvr>
                                      <p:tavLst>
                                        <p:tav tm="0">
                                          <p:val>
                                            <p:fltVal val="0"/>
                                          </p:val>
                                        </p:tav>
                                        <p:tav tm="100000">
                                          <p:val>
                                            <p:strVal val="#ppt_w"/>
                                          </p:val>
                                        </p:tav>
                                      </p:tavLst>
                                    </p:anim>
                                    <p:anim calcmode="lin" valueType="num">
                                      <p:cBhvr>
                                        <p:cTn id="80" dur="500" fill="hold"/>
                                        <p:tgtEl>
                                          <p:spTgt spid="16"/>
                                        </p:tgtEl>
                                        <p:attrNameLst>
                                          <p:attrName>ppt_h</p:attrName>
                                        </p:attrNameLst>
                                      </p:cBhvr>
                                      <p:tavLst>
                                        <p:tav tm="0">
                                          <p:val>
                                            <p:fltVal val="0"/>
                                          </p:val>
                                        </p:tav>
                                        <p:tav tm="100000">
                                          <p:val>
                                            <p:strVal val="#ppt_h"/>
                                          </p:val>
                                        </p:tav>
                                      </p:tavLst>
                                    </p:anim>
                                    <p:anim calcmode="lin" valueType="num">
                                      <p:cBhvr>
                                        <p:cTn id="81" dur="indefinite"/>
                                        <p:tgtEl>
                                          <p:spTgt spid="16"/>
                                        </p:tgtEl>
                                        <p:attrNameLst>
                                          <p:attrName>ppt_x</p:attrName>
                                        </p:attrNameLst>
                                      </p:cBhvr>
                                      <p:tavLst>
                                        <p:tav tm="0">
                                          <p:val>
                                            <p:strVal val="#ppt_x+0"/>
                                          </p:val>
                                        </p:tav>
                                        <p:tav tm="100000">
                                          <p:val>
                                            <p:strVal val="#ppt_x+0"/>
                                          </p:val>
                                        </p:tav>
                                      </p:tavLst>
                                    </p:anim>
                                    <p:anim calcmode="lin" valueType="num">
                                      <p:cBhvr>
                                        <p:cTn id="82" dur="indefinite"/>
                                        <p:tgtEl>
                                          <p:spTgt spid="16"/>
                                        </p:tgtEl>
                                        <p:attrNameLst>
                                          <p:attrName>ppt_y</p:attrName>
                                        </p:attrNameLst>
                                      </p:cBhvr>
                                      <p:tavLst>
                                        <p:tav tm="0">
                                          <p:val>
                                            <p:strVal val="#ppt_y+0"/>
                                          </p:val>
                                        </p:tav>
                                        <p:tav tm="100000">
                                          <p:val>
                                            <p:strVal val="#ppt_y+0"/>
                                          </p:val>
                                        </p:tav>
                                      </p:tavLst>
                                    </p:anim>
                                  </p:childTnLst>
                                </p:cTn>
                              </p:par>
                              <p:par>
                                <p:cTn id="83" presetID="23" presetClass="entr" presetSubtype="16" fill="hold" grpId="0" nodeType="withEffect">
                                  <p:stCondLst>
                                    <p:cond delay="0"/>
                                  </p:stCondLst>
                                  <p:childTnLst>
                                    <p:set>
                                      <p:cBhvr>
                                        <p:cTn id="84" dur="500" fill="hold">
                                          <p:stCondLst>
                                            <p:cond delay="0"/>
                                          </p:stCondLst>
                                        </p:cTn>
                                        <p:tgtEl>
                                          <p:spTgt spid="18"/>
                                        </p:tgtEl>
                                        <p:attrNameLst>
                                          <p:attrName>style.visibility</p:attrName>
                                        </p:attrNameLst>
                                      </p:cBhvr>
                                      <p:to>
                                        <p:strVal val="visible"/>
                                      </p:to>
                                    </p:set>
                                    <p:anim calcmode="lin" valueType="num">
                                      <p:cBhvr>
                                        <p:cTn id="85" dur="500" fill="hold"/>
                                        <p:tgtEl>
                                          <p:spTgt spid="18"/>
                                        </p:tgtEl>
                                        <p:attrNameLst>
                                          <p:attrName>ppt_w</p:attrName>
                                        </p:attrNameLst>
                                      </p:cBhvr>
                                      <p:tavLst>
                                        <p:tav tm="0">
                                          <p:val>
                                            <p:fltVal val="0"/>
                                          </p:val>
                                        </p:tav>
                                        <p:tav tm="100000">
                                          <p:val>
                                            <p:strVal val="#ppt_w"/>
                                          </p:val>
                                        </p:tav>
                                      </p:tavLst>
                                    </p:anim>
                                    <p:anim calcmode="lin" valueType="num">
                                      <p:cBhvr>
                                        <p:cTn id="86" dur="500" fill="hold"/>
                                        <p:tgtEl>
                                          <p:spTgt spid="18"/>
                                        </p:tgtEl>
                                        <p:attrNameLst>
                                          <p:attrName>ppt_h</p:attrName>
                                        </p:attrNameLst>
                                      </p:cBhvr>
                                      <p:tavLst>
                                        <p:tav tm="0">
                                          <p:val>
                                            <p:fltVal val="0"/>
                                          </p:val>
                                        </p:tav>
                                        <p:tav tm="100000">
                                          <p:val>
                                            <p:strVal val="#ppt_h"/>
                                          </p:val>
                                        </p:tav>
                                      </p:tavLst>
                                    </p:anim>
                                    <p:anim calcmode="lin" valueType="num">
                                      <p:cBhvr>
                                        <p:cTn id="87" dur="indefinite"/>
                                        <p:tgtEl>
                                          <p:spTgt spid="18"/>
                                        </p:tgtEl>
                                        <p:attrNameLst>
                                          <p:attrName>ppt_x</p:attrName>
                                        </p:attrNameLst>
                                      </p:cBhvr>
                                      <p:tavLst>
                                        <p:tav tm="0">
                                          <p:val>
                                            <p:strVal val="#ppt_x+0"/>
                                          </p:val>
                                        </p:tav>
                                        <p:tav tm="100000">
                                          <p:val>
                                            <p:strVal val="#ppt_x+0"/>
                                          </p:val>
                                        </p:tav>
                                      </p:tavLst>
                                    </p:anim>
                                    <p:anim calcmode="lin" valueType="num">
                                      <p:cBhvr>
                                        <p:cTn id="88" dur="indefinite"/>
                                        <p:tgtEl>
                                          <p:spTgt spid="18"/>
                                        </p:tgtEl>
                                        <p:attrNameLst>
                                          <p:attrName>ppt_y</p:attrName>
                                        </p:attrNameLst>
                                      </p:cBhvr>
                                      <p:tavLst>
                                        <p:tav tm="0">
                                          <p:val>
                                            <p:strVal val="#ppt_y+0"/>
                                          </p:val>
                                        </p:tav>
                                        <p:tav tm="100000">
                                          <p:val>
                                            <p:strVal val="#ppt_y+0"/>
                                          </p:val>
                                        </p:tav>
                                      </p:tavLst>
                                    </p:anim>
                                  </p:childTnLst>
                                </p:cTn>
                              </p:par>
                              <p:par>
                                <p:cTn id="89" presetID="23" presetClass="entr" presetSubtype="16" fill="hold" grpId="0" nodeType="withEffect">
                                  <p:stCondLst>
                                    <p:cond delay="0"/>
                                  </p:stCondLst>
                                  <p:childTnLst>
                                    <p:set>
                                      <p:cBhvr>
                                        <p:cTn id="90" dur="500" fill="hold">
                                          <p:stCondLst>
                                            <p:cond delay="0"/>
                                          </p:stCondLst>
                                        </p:cTn>
                                        <p:tgtEl>
                                          <p:spTgt spid="57"/>
                                        </p:tgtEl>
                                        <p:attrNameLst>
                                          <p:attrName>style.visibility</p:attrName>
                                        </p:attrNameLst>
                                      </p:cBhvr>
                                      <p:to>
                                        <p:strVal val="visible"/>
                                      </p:to>
                                    </p:set>
                                    <p:anim calcmode="lin" valueType="num">
                                      <p:cBhvr>
                                        <p:cTn id="91" dur="500" fill="hold"/>
                                        <p:tgtEl>
                                          <p:spTgt spid="57"/>
                                        </p:tgtEl>
                                        <p:attrNameLst>
                                          <p:attrName>ppt_w</p:attrName>
                                        </p:attrNameLst>
                                      </p:cBhvr>
                                      <p:tavLst>
                                        <p:tav tm="0">
                                          <p:val>
                                            <p:fltVal val="0"/>
                                          </p:val>
                                        </p:tav>
                                        <p:tav tm="100000">
                                          <p:val>
                                            <p:strVal val="#ppt_w"/>
                                          </p:val>
                                        </p:tav>
                                      </p:tavLst>
                                    </p:anim>
                                    <p:anim calcmode="lin" valueType="num">
                                      <p:cBhvr>
                                        <p:cTn id="92" dur="500" fill="hold"/>
                                        <p:tgtEl>
                                          <p:spTgt spid="57"/>
                                        </p:tgtEl>
                                        <p:attrNameLst>
                                          <p:attrName>ppt_h</p:attrName>
                                        </p:attrNameLst>
                                      </p:cBhvr>
                                      <p:tavLst>
                                        <p:tav tm="0">
                                          <p:val>
                                            <p:fltVal val="0"/>
                                          </p:val>
                                        </p:tav>
                                        <p:tav tm="100000">
                                          <p:val>
                                            <p:strVal val="#ppt_h"/>
                                          </p:val>
                                        </p:tav>
                                      </p:tavLst>
                                    </p:anim>
                                    <p:anim calcmode="lin" valueType="num">
                                      <p:cBhvr>
                                        <p:cTn id="93" dur="indefinite"/>
                                        <p:tgtEl>
                                          <p:spTgt spid="57"/>
                                        </p:tgtEl>
                                        <p:attrNameLst>
                                          <p:attrName>ppt_x</p:attrName>
                                        </p:attrNameLst>
                                      </p:cBhvr>
                                      <p:tavLst>
                                        <p:tav tm="0">
                                          <p:val>
                                            <p:strVal val="#ppt_x+0"/>
                                          </p:val>
                                        </p:tav>
                                        <p:tav tm="100000">
                                          <p:val>
                                            <p:strVal val="#ppt_x+0"/>
                                          </p:val>
                                        </p:tav>
                                      </p:tavLst>
                                    </p:anim>
                                    <p:anim calcmode="lin" valueType="num">
                                      <p:cBhvr>
                                        <p:cTn id="94" dur="indefinite"/>
                                        <p:tgtEl>
                                          <p:spTgt spid="57"/>
                                        </p:tgtEl>
                                        <p:attrNameLst>
                                          <p:attrName>ppt_y</p:attrName>
                                        </p:attrNameLst>
                                      </p:cBhvr>
                                      <p:tavLst>
                                        <p:tav tm="0">
                                          <p:val>
                                            <p:strVal val="#ppt_y+0"/>
                                          </p:val>
                                        </p:tav>
                                        <p:tav tm="100000">
                                          <p:val>
                                            <p:strVal val="#ppt_y+0"/>
                                          </p:val>
                                        </p:tav>
                                      </p:tavLst>
                                    </p:anim>
                                  </p:childTnLst>
                                </p:cTn>
                              </p:par>
                              <p:par>
                                <p:cTn id="95" presetID="23" presetClass="entr" presetSubtype="16" fill="hold" grpId="0" nodeType="withEffect">
                                  <p:stCondLst>
                                    <p:cond delay="0"/>
                                  </p:stCondLst>
                                  <p:childTnLst>
                                    <p:set>
                                      <p:cBhvr>
                                        <p:cTn id="96" dur="500" fill="hold">
                                          <p:stCondLst>
                                            <p:cond delay="0"/>
                                          </p:stCondLst>
                                        </p:cTn>
                                        <p:tgtEl>
                                          <p:spTgt spid="15"/>
                                        </p:tgtEl>
                                        <p:attrNameLst>
                                          <p:attrName>style.visibility</p:attrName>
                                        </p:attrNameLst>
                                      </p:cBhvr>
                                      <p:to>
                                        <p:strVal val="visible"/>
                                      </p:to>
                                    </p:set>
                                    <p:anim calcmode="lin" valueType="num">
                                      <p:cBhvr>
                                        <p:cTn id="97" dur="500" fill="hold"/>
                                        <p:tgtEl>
                                          <p:spTgt spid="15"/>
                                        </p:tgtEl>
                                        <p:attrNameLst>
                                          <p:attrName>ppt_w</p:attrName>
                                        </p:attrNameLst>
                                      </p:cBhvr>
                                      <p:tavLst>
                                        <p:tav tm="0">
                                          <p:val>
                                            <p:fltVal val="0"/>
                                          </p:val>
                                        </p:tav>
                                        <p:tav tm="100000">
                                          <p:val>
                                            <p:strVal val="#ppt_w"/>
                                          </p:val>
                                        </p:tav>
                                      </p:tavLst>
                                    </p:anim>
                                    <p:anim calcmode="lin" valueType="num">
                                      <p:cBhvr>
                                        <p:cTn id="98" dur="500" fill="hold"/>
                                        <p:tgtEl>
                                          <p:spTgt spid="15"/>
                                        </p:tgtEl>
                                        <p:attrNameLst>
                                          <p:attrName>ppt_h</p:attrName>
                                        </p:attrNameLst>
                                      </p:cBhvr>
                                      <p:tavLst>
                                        <p:tav tm="0">
                                          <p:val>
                                            <p:fltVal val="0"/>
                                          </p:val>
                                        </p:tav>
                                        <p:tav tm="100000">
                                          <p:val>
                                            <p:strVal val="#ppt_h"/>
                                          </p:val>
                                        </p:tav>
                                      </p:tavLst>
                                    </p:anim>
                                    <p:anim calcmode="lin" valueType="num">
                                      <p:cBhvr>
                                        <p:cTn id="99" dur="indefinite"/>
                                        <p:tgtEl>
                                          <p:spTgt spid="15"/>
                                        </p:tgtEl>
                                        <p:attrNameLst>
                                          <p:attrName>ppt_x</p:attrName>
                                        </p:attrNameLst>
                                      </p:cBhvr>
                                      <p:tavLst>
                                        <p:tav tm="0">
                                          <p:val>
                                            <p:strVal val="#ppt_x+0"/>
                                          </p:val>
                                        </p:tav>
                                        <p:tav tm="100000">
                                          <p:val>
                                            <p:strVal val="#ppt_x+0"/>
                                          </p:val>
                                        </p:tav>
                                      </p:tavLst>
                                    </p:anim>
                                    <p:anim calcmode="lin" valueType="num">
                                      <p:cBhvr>
                                        <p:cTn id="100" dur="indefinite"/>
                                        <p:tgtEl>
                                          <p:spTgt spid="15"/>
                                        </p:tgtEl>
                                        <p:attrNameLst>
                                          <p:attrName>ppt_y</p:attrName>
                                        </p:attrNameLst>
                                      </p:cBhvr>
                                      <p:tavLst>
                                        <p:tav tm="0">
                                          <p:val>
                                            <p:strVal val="#ppt_y+0"/>
                                          </p:val>
                                        </p:tav>
                                        <p:tav tm="100000">
                                          <p:val>
                                            <p:strVal val="#ppt_y+0"/>
                                          </p:val>
                                        </p:tav>
                                      </p:tavLst>
                                    </p:anim>
                                  </p:childTnLst>
                                </p:cTn>
                              </p:par>
                              <p:par>
                                <p:cTn id="101" presetID="35" presetClass="path" presetSubtype="0" accel="50000" decel="50000" fill="hold" grpId="2" nodeType="withEffect">
                                  <p:stCondLst>
                                    <p:cond delay="0"/>
                                  </p:stCondLst>
                                  <p:childTnLst>
                                    <p:anim calcmode="lin" valueType="num">
                                      <p:cBhvr>
                                        <p:cTn id="102" dur="indefinite"/>
                                        <p:tgtEl>
                                          <p:spTgt spid="10"/>
                                        </p:tgtEl>
                                        <p:attrNameLst>
                                          <p:attrName>ppt_x</p:attrName>
                                        </p:attrNameLst>
                                      </p:cBhvr>
                                      <p:tavLst>
                                        <p:tav tm="0">
                                          <p:val>
                                            <p:strVal val="ppt_x"/>
                                          </p:val>
                                        </p:tav>
                                        <p:tav tm="100000">
                                          <p:val>
                                            <p:strVal val="#ppt_x+0"/>
                                          </p:val>
                                        </p:tav>
                                      </p:tavLst>
                                    </p:anim>
                                    <p:anim calcmode="lin" valueType="num">
                                      <p:cBhvr>
                                        <p:cTn id="103" dur="indefinite"/>
                                        <p:tgtEl>
                                          <p:spTgt spid="10"/>
                                        </p:tgtEl>
                                        <p:attrNameLst>
                                          <p:attrName>ppt_y</p:attrName>
                                        </p:attrNameLst>
                                      </p:cBhvr>
                                      <p:tavLst>
                                        <p:tav tm="0">
                                          <p:val>
                                            <p:strVal val="ppt_y"/>
                                          </p:val>
                                        </p:tav>
                                        <p:tav tm="100000">
                                          <p:val>
                                            <p:strVal val="#ppt_y+0"/>
                                          </p:val>
                                        </p:tav>
                                      </p:tavLst>
                                    </p:anim>
                                    <p:anim calcmode="lin" valueType="num">
                                      <p:cBhvr>
                                        <p:cTn id="104" dur="indefinite"/>
                                        <p:tgtEl>
                                          <p:spTgt spid="10"/>
                                        </p:tgtEl>
                                        <p:attrNameLst>
                                          <p:attrName>ppt_w</p:attrName>
                                        </p:attrNameLst>
                                      </p:cBhvr>
                                      <p:tavLst>
                                        <p:tav tm="0">
                                          <p:val>
                                            <p:strVal val="ppt_w"/>
                                          </p:val>
                                        </p:tav>
                                        <p:tav tm="100000">
                                          <p:val>
                                            <p:strVal val="#ppt_w"/>
                                          </p:val>
                                        </p:tav>
                                      </p:tavLst>
                                    </p:anim>
                                    <p:anim calcmode="lin" valueType="num">
                                      <p:cBhvr>
                                        <p:cTn id="105" dur="indefinite"/>
                                        <p:tgtEl>
                                          <p:spTgt spid="10"/>
                                        </p:tgtEl>
                                        <p:attrNameLst>
                                          <p:attrName>ppt_h</p:attrName>
                                        </p:attrNameLst>
                                      </p:cBhvr>
                                      <p:tavLst>
                                        <p:tav tm="0">
                                          <p:val>
                                            <p:strVal val="ppt_h"/>
                                          </p:val>
                                        </p:tav>
                                        <p:tav tm="100000">
                                          <p:val>
                                            <p:strVal val="#ppt_h"/>
                                          </p:val>
                                        </p:tav>
                                      </p:tavLst>
                                    </p:anim>
                                  </p:childTnLst>
                                </p:cTn>
                              </p:par>
                              <p:par>
                                <p:cTn id="106" presetID="35" presetClass="path" presetSubtype="0" accel="50000" decel="50000" fill="hold" grpId="2" nodeType="withEffect">
                                  <p:stCondLst>
                                    <p:cond delay="0"/>
                                  </p:stCondLst>
                                  <p:childTnLst>
                                    <p:anim calcmode="lin" valueType="num">
                                      <p:cBhvr>
                                        <p:cTn id="107" dur="indefinite"/>
                                        <p:tgtEl>
                                          <p:spTgt spid="9"/>
                                        </p:tgtEl>
                                        <p:attrNameLst>
                                          <p:attrName>ppt_x</p:attrName>
                                        </p:attrNameLst>
                                      </p:cBhvr>
                                      <p:tavLst>
                                        <p:tav tm="0">
                                          <p:val>
                                            <p:strVal val="ppt_x"/>
                                          </p:val>
                                        </p:tav>
                                        <p:tav tm="100000">
                                          <p:val>
                                            <p:strVal val="#ppt_x+0"/>
                                          </p:val>
                                        </p:tav>
                                      </p:tavLst>
                                    </p:anim>
                                    <p:anim calcmode="lin" valueType="num">
                                      <p:cBhvr>
                                        <p:cTn id="108" dur="indefinite"/>
                                        <p:tgtEl>
                                          <p:spTgt spid="9"/>
                                        </p:tgtEl>
                                        <p:attrNameLst>
                                          <p:attrName>ppt_y</p:attrName>
                                        </p:attrNameLst>
                                      </p:cBhvr>
                                      <p:tavLst>
                                        <p:tav tm="0">
                                          <p:val>
                                            <p:strVal val="ppt_y"/>
                                          </p:val>
                                        </p:tav>
                                        <p:tav tm="100000">
                                          <p:val>
                                            <p:strVal val="#ppt_y+0"/>
                                          </p:val>
                                        </p:tav>
                                      </p:tavLst>
                                    </p:anim>
                                    <p:anim calcmode="lin" valueType="num">
                                      <p:cBhvr>
                                        <p:cTn id="109" dur="indefinite"/>
                                        <p:tgtEl>
                                          <p:spTgt spid="9"/>
                                        </p:tgtEl>
                                        <p:attrNameLst>
                                          <p:attrName>ppt_w</p:attrName>
                                        </p:attrNameLst>
                                      </p:cBhvr>
                                      <p:tavLst>
                                        <p:tav tm="0">
                                          <p:val>
                                            <p:strVal val="ppt_w"/>
                                          </p:val>
                                        </p:tav>
                                        <p:tav tm="100000">
                                          <p:val>
                                            <p:strVal val="#ppt_w"/>
                                          </p:val>
                                        </p:tav>
                                      </p:tavLst>
                                    </p:anim>
                                    <p:anim calcmode="lin" valueType="num">
                                      <p:cBhvr>
                                        <p:cTn id="110" dur="indefinite"/>
                                        <p:tgtEl>
                                          <p:spTgt spid="9"/>
                                        </p:tgtEl>
                                        <p:attrNameLst>
                                          <p:attrName>ppt_h</p:attrName>
                                        </p:attrNameLst>
                                      </p:cBhvr>
                                      <p:tavLst>
                                        <p:tav tm="0">
                                          <p:val>
                                            <p:strVal val="ppt_h"/>
                                          </p:val>
                                        </p:tav>
                                        <p:tav tm="100000">
                                          <p:val>
                                            <p:strVal val="#ppt_h"/>
                                          </p:val>
                                        </p:tav>
                                      </p:tavLst>
                                    </p:anim>
                                  </p:childTnLst>
                                </p:cTn>
                              </p:par>
                              <p:par>
                                <p:cTn id="111" presetID="35" presetClass="path" presetSubtype="0" accel="50000" decel="50000" fill="hold" grpId="2" nodeType="withEffect">
                                  <p:stCondLst>
                                    <p:cond delay="0"/>
                                  </p:stCondLst>
                                  <p:childTnLst>
                                    <p:anim calcmode="lin" valueType="num">
                                      <p:cBhvr>
                                        <p:cTn id="112" dur="indefinite"/>
                                        <p:tgtEl>
                                          <p:spTgt spid="55"/>
                                        </p:tgtEl>
                                        <p:attrNameLst>
                                          <p:attrName>ppt_x</p:attrName>
                                        </p:attrNameLst>
                                      </p:cBhvr>
                                      <p:tavLst>
                                        <p:tav tm="0">
                                          <p:val>
                                            <p:strVal val="ppt_x"/>
                                          </p:val>
                                        </p:tav>
                                        <p:tav tm="100000">
                                          <p:val>
                                            <p:strVal val="#ppt_x+0"/>
                                          </p:val>
                                        </p:tav>
                                      </p:tavLst>
                                    </p:anim>
                                    <p:anim calcmode="lin" valueType="num">
                                      <p:cBhvr>
                                        <p:cTn id="113" dur="indefinite"/>
                                        <p:tgtEl>
                                          <p:spTgt spid="55"/>
                                        </p:tgtEl>
                                        <p:attrNameLst>
                                          <p:attrName>ppt_y</p:attrName>
                                        </p:attrNameLst>
                                      </p:cBhvr>
                                      <p:tavLst>
                                        <p:tav tm="0">
                                          <p:val>
                                            <p:strVal val="ppt_y"/>
                                          </p:val>
                                        </p:tav>
                                        <p:tav tm="100000">
                                          <p:val>
                                            <p:strVal val="#ppt_y+0"/>
                                          </p:val>
                                        </p:tav>
                                      </p:tavLst>
                                    </p:anim>
                                    <p:anim calcmode="lin" valueType="num">
                                      <p:cBhvr>
                                        <p:cTn id="114" dur="indefinite"/>
                                        <p:tgtEl>
                                          <p:spTgt spid="55"/>
                                        </p:tgtEl>
                                        <p:attrNameLst>
                                          <p:attrName>ppt_w</p:attrName>
                                        </p:attrNameLst>
                                      </p:cBhvr>
                                      <p:tavLst>
                                        <p:tav tm="0">
                                          <p:val>
                                            <p:strVal val="ppt_w"/>
                                          </p:val>
                                        </p:tav>
                                        <p:tav tm="100000">
                                          <p:val>
                                            <p:strVal val="#ppt_w"/>
                                          </p:val>
                                        </p:tav>
                                      </p:tavLst>
                                    </p:anim>
                                    <p:anim calcmode="lin" valueType="num">
                                      <p:cBhvr>
                                        <p:cTn id="115" dur="indefinite"/>
                                        <p:tgtEl>
                                          <p:spTgt spid="55"/>
                                        </p:tgtEl>
                                        <p:attrNameLst>
                                          <p:attrName>ppt_h</p:attrName>
                                        </p:attrNameLst>
                                      </p:cBhvr>
                                      <p:tavLst>
                                        <p:tav tm="0">
                                          <p:val>
                                            <p:strVal val="ppt_h"/>
                                          </p:val>
                                        </p:tav>
                                        <p:tav tm="100000">
                                          <p:val>
                                            <p:strVal val="#ppt_h"/>
                                          </p:val>
                                        </p:tav>
                                      </p:tavLst>
                                    </p:anim>
                                  </p:childTnLst>
                                </p:cTn>
                              </p:par>
                              <p:par>
                                <p:cTn id="116" presetID="35" presetClass="path" presetSubtype="0" accel="50000" decel="50000" fill="hold" grpId="2" nodeType="withEffect">
                                  <p:stCondLst>
                                    <p:cond delay="0"/>
                                  </p:stCondLst>
                                  <p:childTnLst>
                                    <p:anim calcmode="lin" valueType="num">
                                      <p:cBhvr>
                                        <p:cTn id="117" dur="indefinite"/>
                                        <p:tgtEl>
                                          <p:spTgt spid="8"/>
                                        </p:tgtEl>
                                        <p:attrNameLst>
                                          <p:attrName>ppt_x</p:attrName>
                                        </p:attrNameLst>
                                      </p:cBhvr>
                                      <p:tavLst>
                                        <p:tav tm="0">
                                          <p:val>
                                            <p:strVal val="ppt_x"/>
                                          </p:val>
                                        </p:tav>
                                        <p:tav tm="100000">
                                          <p:val>
                                            <p:strVal val="#ppt_x+0"/>
                                          </p:val>
                                        </p:tav>
                                      </p:tavLst>
                                    </p:anim>
                                    <p:anim calcmode="lin" valueType="num">
                                      <p:cBhvr>
                                        <p:cTn id="118" dur="indefinite"/>
                                        <p:tgtEl>
                                          <p:spTgt spid="8"/>
                                        </p:tgtEl>
                                        <p:attrNameLst>
                                          <p:attrName>ppt_y</p:attrName>
                                        </p:attrNameLst>
                                      </p:cBhvr>
                                      <p:tavLst>
                                        <p:tav tm="0">
                                          <p:val>
                                            <p:strVal val="ppt_y"/>
                                          </p:val>
                                        </p:tav>
                                        <p:tav tm="100000">
                                          <p:val>
                                            <p:strVal val="#ppt_y+0"/>
                                          </p:val>
                                        </p:tav>
                                      </p:tavLst>
                                    </p:anim>
                                    <p:anim calcmode="lin" valueType="num">
                                      <p:cBhvr>
                                        <p:cTn id="119" dur="indefinite"/>
                                        <p:tgtEl>
                                          <p:spTgt spid="8"/>
                                        </p:tgtEl>
                                        <p:attrNameLst>
                                          <p:attrName>ppt_w</p:attrName>
                                        </p:attrNameLst>
                                      </p:cBhvr>
                                      <p:tavLst>
                                        <p:tav tm="0">
                                          <p:val>
                                            <p:strVal val="ppt_w"/>
                                          </p:val>
                                        </p:tav>
                                        <p:tav tm="100000">
                                          <p:val>
                                            <p:strVal val="#ppt_w"/>
                                          </p:val>
                                        </p:tav>
                                      </p:tavLst>
                                    </p:anim>
                                    <p:anim calcmode="lin" valueType="num">
                                      <p:cBhvr>
                                        <p:cTn id="120" dur="indefinite"/>
                                        <p:tgtEl>
                                          <p:spTgt spid="8"/>
                                        </p:tgtEl>
                                        <p:attrNameLst>
                                          <p:attrName>ppt_h</p:attrName>
                                        </p:attrNameLst>
                                      </p:cBhvr>
                                      <p:tavLst>
                                        <p:tav tm="0">
                                          <p:val>
                                            <p:strVal val="ppt_h"/>
                                          </p:val>
                                        </p:tav>
                                        <p:tav tm="100000">
                                          <p:val>
                                            <p:strVal val="#ppt_h"/>
                                          </p:val>
                                        </p:tav>
                                      </p:tavLst>
                                    </p:anim>
                                  </p:childTnLst>
                                </p:cTn>
                              </p:par>
                              <p:par>
                                <p:cTn id="121" presetID="35" presetClass="path" presetSubtype="0" accel="50000" decel="50000" fill="hold" grpId="1" nodeType="withEffect">
                                  <p:stCondLst>
                                    <p:cond delay="0"/>
                                  </p:stCondLst>
                                  <p:childTnLst>
                                    <p:anim calcmode="lin" valueType="num">
                                      <p:cBhvr>
                                        <p:cTn id="122" dur="indefinite"/>
                                        <p:tgtEl>
                                          <p:spTgt spid="23"/>
                                        </p:tgtEl>
                                        <p:attrNameLst>
                                          <p:attrName>ppt_x</p:attrName>
                                        </p:attrNameLst>
                                      </p:cBhvr>
                                      <p:tavLst>
                                        <p:tav tm="0">
                                          <p:val>
                                            <p:strVal val="ppt_x"/>
                                          </p:val>
                                        </p:tav>
                                        <p:tav tm="100000">
                                          <p:val>
                                            <p:strVal val="#ppt_x+0"/>
                                          </p:val>
                                        </p:tav>
                                      </p:tavLst>
                                    </p:anim>
                                    <p:anim calcmode="lin" valueType="num">
                                      <p:cBhvr>
                                        <p:cTn id="123" dur="indefinite"/>
                                        <p:tgtEl>
                                          <p:spTgt spid="23"/>
                                        </p:tgtEl>
                                        <p:attrNameLst>
                                          <p:attrName>ppt_y</p:attrName>
                                        </p:attrNameLst>
                                      </p:cBhvr>
                                      <p:tavLst>
                                        <p:tav tm="0">
                                          <p:val>
                                            <p:strVal val="ppt_y"/>
                                          </p:val>
                                        </p:tav>
                                        <p:tav tm="100000">
                                          <p:val>
                                            <p:strVal val="#ppt_y+0"/>
                                          </p:val>
                                        </p:tav>
                                      </p:tavLst>
                                    </p:anim>
                                    <p:anim calcmode="lin" valueType="num">
                                      <p:cBhvr>
                                        <p:cTn id="124" dur="indefinite"/>
                                        <p:tgtEl>
                                          <p:spTgt spid="23"/>
                                        </p:tgtEl>
                                        <p:attrNameLst>
                                          <p:attrName>ppt_w</p:attrName>
                                        </p:attrNameLst>
                                      </p:cBhvr>
                                      <p:tavLst>
                                        <p:tav tm="0">
                                          <p:val>
                                            <p:strVal val="ppt_w"/>
                                          </p:val>
                                        </p:tav>
                                        <p:tav tm="100000">
                                          <p:val>
                                            <p:strVal val="#ppt_w"/>
                                          </p:val>
                                        </p:tav>
                                      </p:tavLst>
                                    </p:anim>
                                    <p:anim calcmode="lin" valueType="num">
                                      <p:cBhvr>
                                        <p:cTn id="125" dur="indefinite"/>
                                        <p:tgtEl>
                                          <p:spTgt spid="23"/>
                                        </p:tgtEl>
                                        <p:attrNameLst>
                                          <p:attrName>ppt_h</p:attrName>
                                        </p:attrNameLst>
                                      </p:cBhvr>
                                      <p:tavLst>
                                        <p:tav tm="0">
                                          <p:val>
                                            <p:strVal val="ppt_h"/>
                                          </p:val>
                                        </p:tav>
                                        <p:tav tm="100000">
                                          <p:val>
                                            <p:strVal val="#ppt_h"/>
                                          </p:val>
                                        </p:tav>
                                      </p:tavLst>
                                    </p:anim>
                                  </p:childTnLst>
                                </p:cTn>
                              </p:par>
                              <p:par>
                                <p:cTn id="126" presetID="35" presetClass="path" presetSubtype="0" accel="50000" decel="50000" fill="hold" grpId="1" nodeType="withEffect">
                                  <p:stCondLst>
                                    <p:cond delay="0"/>
                                  </p:stCondLst>
                                  <p:childTnLst>
                                    <p:anim calcmode="lin" valueType="num">
                                      <p:cBhvr>
                                        <p:cTn id="127" dur="indefinite"/>
                                        <p:tgtEl>
                                          <p:spTgt spid="25"/>
                                        </p:tgtEl>
                                        <p:attrNameLst>
                                          <p:attrName>ppt_x</p:attrName>
                                        </p:attrNameLst>
                                      </p:cBhvr>
                                      <p:tavLst>
                                        <p:tav tm="0">
                                          <p:val>
                                            <p:strVal val="ppt_x"/>
                                          </p:val>
                                        </p:tav>
                                        <p:tav tm="100000">
                                          <p:val>
                                            <p:strVal val="#ppt_x+0"/>
                                          </p:val>
                                        </p:tav>
                                      </p:tavLst>
                                    </p:anim>
                                    <p:anim calcmode="lin" valueType="num">
                                      <p:cBhvr>
                                        <p:cTn id="128" dur="indefinite"/>
                                        <p:tgtEl>
                                          <p:spTgt spid="25"/>
                                        </p:tgtEl>
                                        <p:attrNameLst>
                                          <p:attrName>ppt_y</p:attrName>
                                        </p:attrNameLst>
                                      </p:cBhvr>
                                      <p:tavLst>
                                        <p:tav tm="0">
                                          <p:val>
                                            <p:strVal val="ppt_y"/>
                                          </p:val>
                                        </p:tav>
                                        <p:tav tm="100000">
                                          <p:val>
                                            <p:strVal val="#ppt_y+0"/>
                                          </p:val>
                                        </p:tav>
                                      </p:tavLst>
                                    </p:anim>
                                    <p:anim calcmode="lin" valueType="num">
                                      <p:cBhvr>
                                        <p:cTn id="129" dur="indefinite"/>
                                        <p:tgtEl>
                                          <p:spTgt spid="25"/>
                                        </p:tgtEl>
                                        <p:attrNameLst>
                                          <p:attrName>ppt_w</p:attrName>
                                        </p:attrNameLst>
                                      </p:cBhvr>
                                      <p:tavLst>
                                        <p:tav tm="0">
                                          <p:val>
                                            <p:strVal val="ppt_w"/>
                                          </p:val>
                                        </p:tav>
                                        <p:tav tm="100000">
                                          <p:val>
                                            <p:strVal val="#ppt_w"/>
                                          </p:val>
                                        </p:tav>
                                      </p:tavLst>
                                    </p:anim>
                                    <p:anim calcmode="lin" valueType="num">
                                      <p:cBhvr>
                                        <p:cTn id="130" dur="indefinite"/>
                                        <p:tgtEl>
                                          <p:spTgt spid="25"/>
                                        </p:tgtEl>
                                        <p:attrNameLst>
                                          <p:attrName>ppt_h</p:attrName>
                                        </p:attrNameLst>
                                      </p:cBhvr>
                                      <p:tavLst>
                                        <p:tav tm="0">
                                          <p:val>
                                            <p:strVal val="ppt_h"/>
                                          </p:val>
                                        </p:tav>
                                        <p:tav tm="100000">
                                          <p:val>
                                            <p:strVal val="#ppt_h"/>
                                          </p:val>
                                        </p:tav>
                                      </p:tavLst>
                                    </p:anim>
                                  </p:childTnLst>
                                </p:cTn>
                              </p:par>
                              <p:par>
                                <p:cTn id="131" presetID="35" presetClass="path" presetSubtype="0" accel="50000" decel="50000" fill="hold" grpId="1" nodeType="withEffect">
                                  <p:stCondLst>
                                    <p:cond delay="0"/>
                                  </p:stCondLst>
                                  <p:childTnLst>
                                    <p:anim calcmode="lin" valueType="num">
                                      <p:cBhvr>
                                        <p:cTn id="132" dur="indefinite"/>
                                        <p:tgtEl>
                                          <p:spTgt spid="56"/>
                                        </p:tgtEl>
                                        <p:attrNameLst>
                                          <p:attrName>ppt_x</p:attrName>
                                        </p:attrNameLst>
                                      </p:cBhvr>
                                      <p:tavLst>
                                        <p:tav tm="0">
                                          <p:val>
                                            <p:strVal val="ppt_x"/>
                                          </p:val>
                                        </p:tav>
                                        <p:tav tm="100000">
                                          <p:val>
                                            <p:strVal val="#ppt_x+0"/>
                                          </p:val>
                                        </p:tav>
                                      </p:tavLst>
                                    </p:anim>
                                    <p:anim calcmode="lin" valueType="num">
                                      <p:cBhvr>
                                        <p:cTn id="133" dur="indefinite"/>
                                        <p:tgtEl>
                                          <p:spTgt spid="56"/>
                                        </p:tgtEl>
                                        <p:attrNameLst>
                                          <p:attrName>ppt_y</p:attrName>
                                        </p:attrNameLst>
                                      </p:cBhvr>
                                      <p:tavLst>
                                        <p:tav tm="0">
                                          <p:val>
                                            <p:strVal val="ppt_y"/>
                                          </p:val>
                                        </p:tav>
                                        <p:tav tm="100000">
                                          <p:val>
                                            <p:strVal val="#ppt_y+0"/>
                                          </p:val>
                                        </p:tav>
                                      </p:tavLst>
                                    </p:anim>
                                    <p:anim calcmode="lin" valueType="num">
                                      <p:cBhvr>
                                        <p:cTn id="134" dur="indefinite"/>
                                        <p:tgtEl>
                                          <p:spTgt spid="56"/>
                                        </p:tgtEl>
                                        <p:attrNameLst>
                                          <p:attrName>ppt_w</p:attrName>
                                        </p:attrNameLst>
                                      </p:cBhvr>
                                      <p:tavLst>
                                        <p:tav tm="0">
                                          <p:val>
                                            <p:strVal val="ppt_w"/>
                                          </p:val>
                                        </p:tav>
                                        <p:tav tm="100000">
                                          <p:val>
                                            <p:strVal val="#ppt_w"/>
                                          </p:val>
                                        </p:tav>
                                      </p:tavLst>
                                    </p:anim>
                                    <p:anim calcmode="lin" valueType="num">
                                      <p:cBhvr>
                                        <p:cTn id="135" dur="indefinite"/>
                                        <p:tgtEl>
                                          <p:spTgt spid="56"/>
                                        </p:tgtEl>
                                        <p:attrNameLst>
                                          <p:attrName>ppt_h</p:attrName>
                                        </p:attrNameLst>
                                      </p:cBhvr>
                                      <p:tavLst>
                                        <p:tav tm="0">
                                          <p:val>
                                            <p:strVal val="ppt_h"/>
                                          </p:val>
                                        </p:tav>
                                        <p:tav tm="100000">
                                          <p:val>
                                            <p:strVal val="#ppt_h"/>
                                          </p:val>
                                        </p:tav>
                                      </p:tavLst>
                                    </p:anim>
                                  </p:childTnLst>
                                </p:cTn>
                              </p:par>
                              <p:par>
                                <p:cTn id="136" presetID="35" presetClass="path" presetSubtype="0" accel="50000" decel="50000" fill="hold" grpId="1" nodeType="withEffect">
                                  <p:stCondLst>
                                    <p:cond delay="0"/>
                                  </p:stCondLst>
                                  <p:childTnLst>
                                    <p:anim calcmode="lin" valueType="num">
                                      <p:cBhvr>
                                        <p:cTn id="137" dur="indefinite"/>
                                        <p:tgtEl>
                                          <p:spTgt spid="22"/>
                                        </p:tgtEl>
                                        <p:attrNameLst>
                                          <p:attrName>ppt_x</p:attrName>
                                        </p:attrNameLst>
                                      </p:cBhvr>
                                      <p:tavLst>
                                        <p:tav tm="0">
                                          <p:val>
                                            <p:strVal val="ppt_x"/>
                                          </p:val>
                                        </p:tav>
                                        <p:tav tm="100000">
                                          <p:val>
                                            <p:strVal val="#ppt_x+0"/>
                                          </p:val>
                                        </p:tav>
                                      </p:tavLst>
                                    </p:anim>
                                    <p:anim calcmode="lin" valueType="num">
                                      <p:cBhvr>
                                        <p:cTn id="138" dur="indefinite"/>
                                        <p:tgtEl>
                                          <p:spTgt spid="22"/>
                                        </p:tgtEl>
                                        <p:attrNameLst>
                                          <p:attrName>ppt_y</p:attrName>
                                        </p:attrNameLst>
                                      </p:cBhvr>
                                      <p:tavLst>
                                        <p:tav tm="0">
                                          <p:val>
                                            <p:strVal val="ppt_y"/>
                                          </p:val>
                                        </p:tav>
                                        <p:tav tm="100000">
                                          <p:val>
                                            <p:strVal val="#ppt_y+0"/>
                                          </p:val>
                                        </p:tav>
                                      </p:tavLst>
                                    </p:anim>
                                    <p:anim calcmode="lin" valueType="num">
                                      <p:cBhvr>
                                        <p:cTn id="139" dur="indefinite"/>
                                        <p:tgtEl>
                                          <p:spTgt spid="22"/>
                                        </p:tgtEl>
                                        <p:attrNameLst>
                                          <p:attrName>ppt_w</p:attrName>
                                        </p:attrNameLst>
                                      </p:cBhvr>
                                      <p:tavLst>
                                        <p:tav tm="0">
                                          <p:val>
                                            <p:strVal val="ppt_w"/>
                                          </p:val>
                                        </p:tav>
                                        <p:tav tm="100000">
                                          <p:val>
                                            <p:strVal val="#ppt_w"/>
                                          </p:val>
                                        </p:tav>
                                      </p:tavLst>
                                    </p:anim>
                                    <p:anim calcmode="lin" valueType="num">
                                      <p:cBhvr>
                                        <p:cTn id="140" dur="indefinite"/>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55" grpId="0"/>
      <p:bldP spid="8" grpId="0" animBg="1"/>
      <p:bldP spid="23" grpId="0" animBg="1"/>
      <p:bldP spid="25" grpId="0" animBg="1"/>
      <p:bldP spid="56" grpId="0"/>
      <p:bldP spid="22" grpId="0" animBg="1"/>
      <p:bldP spid="10" grpId="1" animBg="1"/>
      <p:bldP spid="9" grpId="1" animBg="1"/>
      <p:bldP spid="55" grpId="1"/>
      <p:bldP spid="8" grpId="1" animBg="1"/>
      <p:bldP spid="16" grpId="0" animBg="1"/>
      <p:bldP spid="18" grpId="0" animBg="1"/>
      <p:bldP spid="57" grpId="0"/>
      <p:bldP spid="15" grpId="0" animBg="1"/>
      <p:bldP spid="10" grpId="2" animBg="1"/>
      <p:bldP spid="9" grpId="2" animBg="1"/>
      <p:bldP spid="55" grpId="2"/>
      <p:bldP spid="8" grpId="2" animBg="1"/>
      <p:bldP spid="23" grpId="1" animBg="1"/>
      <p:bldP spid="25" grpId="1" animBg="1"/>
      <p:bldP spid="56" grpId="1"/>
      <p:bldP spid="2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1"/>
          <p:cNvSpPr/>
          <p:nvPr>
            <p:custDataLst>
              <p:tags r:id="rId1"/>
            </p:custDataLst>
          </p:nvPr>
        </p:nvSpPr>
        <p:spPr>
          <a:xfrm>
            <a:off x="0" y="-4011"/>
            <a:ext cx="3958812" cy="6858000"/>
          </a:xfrm>
          <a:custGeom>
            <a:avLst/>
            <a:gdLst>
              <a:gd name="connsiteX0" fmla="*/ 0 w 3958812"/>
              <a:gd name="connsiteY0" fmla="*/ 0 h 6858000"/>
              <a:gd name="connsiteX1" fmla="*/ 2633070 w 3958812"/>
              <a:gd name="connsiteY1" fmla="*/ 0 h 6858000"/>
              <a:gd name="connsiteX2" fmla="*/ 3958812 w 3958812"/>
              <a:gd name="connsiteY2" fmla="*/ 6858000 h 6858000"/>
              <a:gd name="connsiteX3" fmla="*/ 0 w 39588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58812" h="6858000">
                <a:moveTo>
                  <a:pt x="0" y="0"/>
                </a:moveTo>
                <a:lnTo>
                  <a:pt x="2633070" y="0"/>
                </a:lnTo>
                <a:lnTo>
                  <a:pt x="3958812" y="6858000"/>
                </a:lnTo>
                <a:lnTo>
                  <a:pt x="0" y="6858000"/>
                </a:lnTo>
                <a:close/>
              </a:path>
            </a:pathLst>
          </a:custGeom>
          <a:blipFill rotWithShape="1">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custDataLst>
              <p:tags r:id="rId3"/>
            </p:custDataLst>
          </p:nvPr>
        </p:nvSpPr>
        <p:spPr>
          <a:xfrm flipH="1">
            <a:off x="1604211" y="1288284"/>
            <a:ext cx="2871538" cy="3975617"/>
          </a:xfrm>
          <a:custGeom>
            <a:avLst/>
            <a:gdLst>
              <a:gd name="connsiteX0" fmla="*/ 0 w 3449053"/>
              <a:gd name="connsiteY0" fmla="*/ 0 h 6858000"/>
              <a:gd name="connsiteX1" fmla="*/ 3449053 w 3449053"/>
              <a:gd name="connsiteY1" fmla="*/ 0 h 6858000"/>
              <a:gd name="connsiteX2" fmla="*/ 2294021 w 3449053"/>
              <a:gd name="connsiteY2" fmla="*/ 6858000 h 6858000"/>
              <a:gd name="connsiteX3" fmla="*/ 0 w 344905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49053" h="6858000">
                <a:moveTo>
                  <a:pt x="0" y="0"/>
                </a:moveTo>
                <a:lnTo>
                  <a:pt x="3449053" y="0"/>
                </a:lnTo>
                <a:lnTo>
                  <a:pt x="2294021" y="6858000"/>
                </a:lnTo>
                <a:lnTo>
                  <a:pt x="0" y="6858000"/>
                </a:lnTo>
                <a:close/>
              </a:path>
            </a:pathLst>
          </a:custGeom>
          <a:solidFill>
            <a:schemeClr val="tx2">
              <a:alpha val="80000"/>
            </a:schemeClr>
          </a:solidFill>
          <a:ln>
            <a:noFill/>
          </a:ln>
          <a:effectLst>
            <a:outerShdw blurRad="76200" dist="88900" sx="99000" sy="99000" algn="l"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z</a:t>
            </a:r>
            <a:endParaRPr lang="zh-CN" altLang="en-US" dirty="0"/>
          </a:p>
        </p:txBody>
      </p:sp>
      <p:sp>
        <p:nvSpPr>
          <p:cNvPr id="25" name="Shape2"/>
          <p:cNvSpPr txBox="1"/>
          <p:nvPr>
            <p:custDataLst>
              <p:tags r:id="rId4"/>
            </p:custDataLst>
          </p:nvPr>
        </p:nvSpPr>
        <p:spPr>
          <a:xfrm>
            <a:off x="4251161" y="6290213"/>
            <a:ext cx="1163894" cy="251228"/>
          </a:xfrm>
          <a:prstGeom prst="roundRect">
            <a:avLst>
              <a:gd name="adj" fmla="val 50000"/>
            </a:avLst>
          </a:prstGeom>
          <a:noFill/>
          <a:ln w="12700">
            <a:solidFill>
              <a:schemeClr val="accent1"/>
            </a:solidFill>
          </a:ln>
        </p:spPr>
        <p:txBody>
          <a:bodyPr wrap="square" lIns="91440" tIns="0" rIns="0" bIns="0" rtlCol="0" anchor="ctr">
            <a:noAutofit/>
          </a:bodyPr>
          <a:lstStyle/>
          <a:p>
            <a:pPr algn="ctr"/>
            <a:r>
              <a:rPr lang="en-US" sz="900" dirty="0">
                <a:latin typeface="微软雅黑" panose="020B0503020204020204" charset="-122"/>
                <a:ea typeface="微软雅黑" panose="020B0503020204020204" charset="-122"/>
                <a:sym typeface="思源黑体 CN" panose="020B0500000000000000" pitchFamily="34" charset="-122"/>
              </a:rPr>
              <a:t>Read more &gt;&gt;</a:t>
            </a:r>
            <a:endParaRPr lang="en-US" sz="900" dirty="0">
              <a:latin typeface="微软雅黑" panose="020B0503020204020204" charset="-122"/>
              <a:ea typeface="微软雅黑" panose="020B0503020204020204" charset="-122"/>
              <a:sym typeface="思源黑体 CN" panose="020B0500000000000000" pitchFamily="34" charset="-122"/>
            </a:endParaRPr>
          </a:p>
        </p:txBody>
      </p:sp>
      <p:grpSp>
        <p:nvGrpSpPr>
          <p:cNvPr id="26" name="平滑1"/>
          <p:cNvGrpSpPr/>
          <p:nvPr>
            <p:custDataLst>
              <p:tags r:id="rId5"/>
            </p:custDataLst>
          </p:nvPr>
        </p:nvGrpSpPr>
        <p:grpSpPr>
          <a:xfrm flipV="1">
            <a:off x="10969780" y="633491"/>
            <a:ext cx="669060" cy="66675"/>
            <a:chOff x="6413567" y="3799683"/>
            <a:chExt cx="954185" cy="95089"/>
          </a:xfrm>
          <a:solidFill>
            <a:schemeClr val="accent1"/>
          </a:solidFill>
        </p:grpSpPr>
        <p:sp>
          <p:nvSpPr>
            <p:cNvPr id="27" name="Oval 6"/>
            <p:cNvSpPr/>
            <p:nvPr>
              <p:custDataLst>
                <p:tags r:id="rId6"/>
              </p:custDataLst>
            </p:nvPr>
          </p:nvSpPr>
          <p:spPr>
            <a:xfrm>
              <a:off x="6413567"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8" name="Oval 7"/>
            <p:cNvSpPr/>
            <p:nvPr>
              <p:custDataLst>
                <p:tags r:id="rId7"/>
              </p:custDataLst>
            </p:nvPr>
          </p:nvSpPr>
          <p:spPr>
            <a:xfrm>
              <a:off x="6558841"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9" name="Rounded Rectangle 8"/>
            <p:cNvSpPr/>
            <p:nvPr>
              <p:custDataLst>
                <p:tags r:id="rId8"/>
              </p:custDataLst>
            </p:nvPr>
          </p:nvSpPr>
          <p:spPr>
            <a:xfrm>
              <a:off x="6704115" y="3799683"/>
              <a:ext cx="663637" cy="950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sp>
        <p:nvSpPr>
          <p:cNvPr id="30" name="Shape3"/>
          <p:cNvSpPr/>
          <p:nvPr>
            <p:custDataLst>
              <p:tags r:id="rId9"/>
            </p:custDataLst>
          </p:nvPr>
        </p:nvSpPr>
        <p:spPr>
          <a:xfrm>
            <a:off x="1722694" y="1396950"/>
            <a:ext cx="2665052" cy="3774077"/>
          </a:xfrm>
          <a:custGeom>
            <a:avLst/>
            <a:gdLst>
              <a:gd name="connsiteX0" fmla="*/ 0 w 2665052"/>
              <a:gd name="connsiteY0" fmla="*/ 0 h 3774077"/>
              <a:gd name="connsiteX1" fmla="*/ 2665052 w 2665052"/>
              <a:gd name="connsiteY1" fmla="*/ 0 h 3774077"/>
              <a:gd name="connsiteX2" fmla="*/ 2665052 w 2665052"/>
              <a:gd name="connsiteY2" fmla="*/ 3774077 h 3774077"/>
              <a:gd name="connsiteX3" fmla="*/ 892483 w 2665052"/>
              <a:gd name="connsiteY3" fmla="*/ 3774077 h 3774077"/>
            </a:gdLst>
            <a:ahLst/>
            <a:cxnLst>
              <a:cxn ang="0">
                <a:pos x="connsiteX0" y="connsiteY0"/>
              </a:cxn>
              <a:cxn ang="0">
                <a:pos x="connsiteX1" y="connsiteY1"/>
              </a:cxn>
              <a:cxn ang="0">
                <a:pos x="connsiteX2" y="connsiteY2"/>
              </a:cxn>
              <a:cxn ang="0">
                <a:pos x="connsiteX3" y="connsiteY3"/>
              </a:cxn>
            </a:cxnLst>
            <a:rect l="l" t="t" r="r" b="b"/>
            <a:pathLst>
              <a:path w="2665052" h="3774077">
                <a:moveTo>
                  <a:pt x="0" y="0"/>
                </a:moveTo>
                <a:lnTo>
                  <a:pt x="2665052" y="0"/>
                </a:lnTo>
                <a:lnTo>
                  <a:pt x="2665052" y="3774077"/>
                </a:lnTo>
                <a:lnTo>
                  <a:pt x="892483" y="3774077"/>
                </a:lnTo>
                <a:close/>
              </a:path>
            </a:pathLst>
          </a:custGeom>
          <a:blipFill rotWithShape="1">
            <a:blip r:embed="rId10"/>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Text1"/>
          <p:cNvSpPr txBox="1"/>
          <p:nvPr>
            <p:custDataLst>
              <p:tags r:id="rId11"/>
            </p:custDataLst>
          </p:nvPr>
        </p:nvSpPr>
        <p:spPr>
          <a:xfrm>
            <a:off x="5780245" y="1091784"/>
            <a:ext cx="5705902" cy="460375"/>
          </a:xfrm>
          <a:prstGeom prst="rect">
            <a:avLst/>
          </a:prstGeom>
          <a:noFill/>
        </p:spPr>
        <p:txBody>
          <a:bodyPr wrap="square" rtlCol="0" anchor="ctr" anchorCtr="0">
            <a:normAutofit/>
          </a:bodyPr>
          <a:lstStyle/>
          <a:p>
            <a:pPr indent="0" algn="l" fontAlgn="ctr">
              <a:lnSpc>
                <a:spcPct val="100000"/>
              </a:lnSpc>
            </a:pPr>
            <a:r>
              <a:rPr lang="zh-CN" altLang="en-US" sz="2000" b="1" dirty="0">
                <a:solidFill>
                  <a:schemeClr val="accent1"/>
                </a:solidFill>
                <a:latin typeface="微软雅黑" panose="020B0503020204020204" charset="-122"/>
                <a:ea typeface="微软雅黑" panose="020B0503020204020204" charset="-122"/>
              </a:rPr>
              <a:t>提升责任感</a:t>
            </a:r>
            <a:endParaRPr lang="zh-CN" altLang="en-US" sz="2000" b="1" dirty="0">
              <a:solidFill>
                <a:schemeClr val="accent1"/>
              </a:solidFill>
              <a:latin typeface="微软雅黑" panose="020B0503020204020204" charset="-122"/>
              <a:ea typeface="微软雅黑" panose="020B0503020204020204" charset="-122"/>
            </a:endParaRPr>
          </a:p>
        </p:txBody>
      </p:sp>
      <p:sp>
        <p:nvSpPr>
          <p:cNvPr id="32" name="Text2"/>
          <p:cNvSpPr txBox="1"/>
          <p:nvPr>
            <p:custDataLst>
              <p:tags r:id="rId12"/>
            </p:custDataLst>
          </p:nvPr>
        </p:nvSpPr>
        <p:spPr>
          <a:xfrm>
            <a:off x="5780244" y="1586254"/>
            <a:ext cx="5705903" cy="1252644"/>
          </a:xfrm>
          <a:prstGeom prst="rect">
            <a:avLst/>
          </a:prstGeom>
          <a:noFill/>
        </p:spPr>
        <p:txBody>
          <a:bodyPr wrap="square" rtlCol="0">
            <a:normAutofit/>
          </a:bodyPr>
          <a:lstStyle/>
          <a:p>
            <a:pPr indent="0" algn="just">
              <a:lnSpc>
                <a:spcPct val="150000"/>
              </a:lnSpc>
              <a:spcBef>
                <a:spcPts val="150"/>
              </a:spcBef>
              <a:spcAft>
                <a:spcPts val="150"/>
              </a:spcAft>
            </a:pPr>
            <a:r>
              <a:rPr lang="en-US" altLang="zh-CN" sz="1400" dirty="0">
                <a:solidFill>
                  <a:schemeClr val="bg2"/>
                </a:solidFill>
                <a:latin typeface="微软雅黑" panose="020B0503020204020204" charset="-122"/>
                <a:ea typeface="微软雅黑" panose="020B0503020204020204" charset="-122"/>
              </a:rPr>
              <a:t>值周活动让学生轮流参与班级日常管理，数据显示，参与值周的学生在班级责任感方面评分提升了</a:t>
            </a:r>
            <a:r>
              <a:rPr lang="en-US" altLang="zh-CN" sz="1400" b="1" dirty="0">
                <a:solidFill>
                  <a:schemeClr val="accent1"/>
                </a:solidFill>
                <a:latin typeface="微软雅黑" panose="020B0503020204020204" charset="-122"/>
                <a:ea typeface="微软雅黑" panose="020B0503020204020204" charset="-122"/>
              </a:rPr>
              <a:t>15%</a:t>
            </a:r>
            <a:r>
              <a:rPr lang="en-US" altLang="zh-CN" sz="1400" dirty="0">
                <a:solidFill>
                  <a:schemeClr val="bg2"/>
                </a:solidFill>
                <a:latin typeface="微软雅黑" panose="020B0503020204020204" charset="-122"/>
                <a:ea typeface="微软雅黑" panose="020B0503020204020204" charset="-122"/>
              </a:rPr>
              <a:t>。通过亲身实践，学生更加珍惜班级环境，促进了集体荣誉感的提升。</a:t>
            </a:r>
            <a:endParaRPr lang="en-US" altLang="zh-CN" sz="1400" dirty="0">
              <a:solidFill>
                <a:schemeClr val="bg2"/>
              </a:solidFill>
              <a:latin typeface="微软雅黑" panose="020B0503020204020204" charset="-122"/>
              <a:ea typeface="微软雅黑" panose="020B0503020204020204" charset="-122"/>
            </a:endParaRPr>
          </a:p>
        </p:txBody>
      </p:sp>
      <p:sp>
        <p:nvSpPr>
          <p:cNvPr id="37" name="Text3"/>
          <p:cNvSpPr txBox="1"/>
          <p:nvPr>
            <p:custDataLst>
              <p:tags r:id="rId13"/>
            </p:custDataLst>
          </p:nvPr>
        </p:nvSpPr>
        <p:spPr>
          <a:xfrm>
            <a:off x="5780245" y="2956433"/>
            <a:ext cx="5705902" cy="460375"/>
          </a:xfrm>
          <a:prstGeom prst="rect">
            <a:avLst/>
          </a:prstGeom>
          <a:noFill/>
        </p:spPr>
        <p:txBody>
          <a:bodyPr wrap="square" rtlCol="0" anchor="ctr" anchorCtr="0">
            <a:normAutofit/>
          </a:bodyPr>
          <a:lstStyle/>
          <a:p>
            <a:pPr indent="0" algn="l" fontAlgn="ctr">
              <a:lnSpc>
                <a:spcPct val="100000"/>
              </a:lnSpc>
            </a:pPr>
            <a:r>
              <a:rPr lang="zh-CN" altLang="en-US" sz="2000" b="1" dirty="0">
                <a:solidFill>
                  <a:schemeClr val="accent1"/>
                </a:solidFill>
                <a:latin typeface="微软雅黑" panose="020B0503020204020204" charset="-122"/>
                <a:ea typeface="微软雅黑" panose="020B0503020204020204" charset="-122"/>
              </a:rPr>
              <a:t>锻炼协调能力</a:t>
            </a:r>
            <a:endParaRPr lang="zh-CN" altLang="en-US" sz="2000" b="1" dirty="0">
              <a:solidFill>
                <a:schemeClr val="accent1"/>
              </a:solidFill>
              <a:latin typeface="微软雅黑" panose="020B0503020204020204" charset="-122"/>
              <a:ea typeface="微软雅黑" panose="020B0503020204020204" charset="-122"/>
            </a:endParaRPr>
          </a:p>
        </p:txBody>
      </p:sp>
      <p:sp>
        <p:nvSpPr>
          <p:cNvPr id="38" name="Text4"/>
          <p:cNvSpPr txBox="1"/>
          <p:nvPr>
            <p:custDataLst>
              <p:tags r:id="rId14"/>
            </p:custDataLst>
          </p:nvPr>
        </p:nvSpPr>
        <p:spPr>
          <a:xfrm>
            <a:off x="5780244" y="3434861"/>
            <a:ext cx="5705903" cy="1134489"/>
          </a:xfrm>
          <a:prstGeom prst="rect">
            <a:avLst/>
          </a:prstGeom>
          <a:noFill/>
        </p:spPr>
        <p:txBody>
          <a:bodyPr wrap="square" rtlCol="0">
            <a:normAutofit/>
          </a:bodyPr>
          <a:lstStyle/>
          <a:p>
            <a:pPr indent="0" algn="just">
              <a:lnSpc>
                <a:spcPct val="150000"/>
              </a:lnSpc>
              <a:spcBef>
                <a:spcPts val="150"/>
              </a:spcBef>
              <a:spcAft>
                <a:spcPts val="150"/>
              </a:spcAft>
            </a:pPr>
            <a:r>
              <a:rPr lang="en-US" altLang="zh-CN" sz="1400" dirty="0">
                <a:solidFill>
                  <a:schemeClr val="bg2"/>
                </a:solidFill>
                <a:latin typeface="微软雅黑" panose="020B0503020204020204" charset="-122"/>
                <a:ea typeface="微软雅黑" panose="020B0503020204020204" charset="-122"/>
              </a:rPr>
              <a:t>值周期间，学生需协调班级日常事务，如卫生检查、活动组织等。据统计，参与值周的学生在组织协调能力上平均提升了</a:t>
            </a:r>
            <a:r>
              <a:rPr lang="en-US" altLang="zh-CN" sz="1400" b="1" dirty="0">
                <a:solidFill>
                  <a:schemeClr val="accent1"/>
                </a:solidFill>
                <a:latin typeface="微软雅黑" panose="020B0503020204020204" charset="-122"/>
                <a:ea typeface="微软雅黑" panose="020B0503020204020204" charset="-122"/>
              </a:rPr>
              <a:t>20%</a:t>
            </a:r>
            <a:r>
              <a:rPr lang="en-US" altLang="zh-CN" sz="1400" dirty="0">
                <a:solidFill>
                  <a:schemeClr val="bg2"/>
                </a:solidFill>
                <a:latin typeface="微软雅黑" panose="020B0503020204020204" charset="-122"/>
                <a:ea typeface="微软雅黑" panose="020B0503020204020204" charset="-122"/>
              </a:rPr>
              <a:t>，有效锻炼了学生的管理能力和团队协作能力。</a:t>
            </a:r>
            <a:endParaRPr lang="en-US" altLang="zh-CN" sz="1400" dirty="0">
              <a:solidFill>
                <a:schemeClr val="bg2"/>
              </a:solidFill>
              <a:latin typeface="微软雅黑" panose="020B0503020204020204" charset="-122"/>
              <a:ea typeface="微软雅黑" panose="020B0503020204020204" charset="-122"/>
            </a:endParaRPr>
          </a:p>
        </p:txBody>
      </p:sp>
      <p:sp>
        <p:nvSpPr>
          <p:cNvPr id="39" name="Text5"/>
          <p:cNvSpPr txBox="1"/>
          <p:nvPr>
            <p:custDataLst>
              <p:tags r:id="rId15"/>
            </p:custDataLst>
          </p:nvPr>
        </p:nvSpPr>
        <p:spPr>
          <a:xfrm>
            <a:off x="5780244" y="4780891"/>
            <a:ext cx="5705902" cy="460375"/>
          </a:xfrm>
          <a:prstGeom prst="rect">
            <a:avLst/>
          </a:prstGeom>
          <a:noFill/>
        </p:spPr>
        <p:txBody>
          <a:bodyPr wrap="square" rtlCol="0" anchor="ctr" anchorCtr="0">
            <a:normAutofit/>
          </a:bodyPr>
          <a:lstStyle/>
          <a:p>
            <a:pPr indent="0" algn="l" fontAlgn="ctr">
              <a:lnSpc>
                <a:spcPct val="100000"/>
              </a:lnSpc>
            </a:pPr>
            <a:r>
              <a:rPr lang="zh-CN" altLang="en-US" sz="2000" b="1" dirty="0">
                <a:solidFill>
                  <a:schemeClr val="accent1"/>
                </a:solidFill>
                <a:latin typeface="微软雅黑" panose="020B0503020204020204" charset="-122"/>
                <a:ea typeface="微软雅黑" panose="020B0503020204020204" charset="-122"/>
              </a:rPr>
              <a:t>丰富课外生活</a:t>
            </a:r>
            <a:endParaRPr lang="zh-CN" altLang="en-US" sz="2000" b="1" dirty="0">
              <a:solidFill>
                <a:schemeClr val="accent1"/>
              </a:solidFill>
              <a:latin typeface="微软雅黑" panose="020B0503020204020204" charset="-122"/>
              <a:ea typeface="微软雅黑" panose="020B0503020204020204" charset="-122"/>
            </a:endParaRPr>
          </a:p>
        </p:txBody>
      </p:sp>
      <p:sp>
        <p:nvSpPr>
          <p:cNvPr id="40" name="Text6"/>
          <p:cNvSpPr txBox="1"/>
          <p:nvPr>
            <p:custDataLst>
              <p:tags r:id="rId16"/>
            </p:custDataLst>
          </p:nvPr>
        </p:nvSpPr>
        <p:spPr>
          <a:xfrm>
            <a:off x="5780243" y="5259319"/>
            <a:ext cx="5705903" cy="1134488"/>
          </a:xfrm>
          <a:prstGeom prst="rect">
            <a:avLst/>
          </a:prstGeom>
          <a:noFill/>
        </p:spPr>
        <p:txBody>
          <a:bodyPr wrap="square" rtlCol="0">
            <a:normAutofit/>
          </a:bodyPr>
          <a:lstStyle/>
          <a:p>
            <a:pPr indent="0" algn="just">
              <a:lnSpc>
                <a:spcPct val="150000"/>
              </a:lnSpc>
              <a:spcBef>
                <a:spcPts val="150"/>
              </a:spcBef>
              <a:spcAft>
                <a:spcPts val="150"/>
              </a:spcAft>
            </a:pPr>
            <a:r>
              <a:rPr lang="en-US" altLang="zh-CN" sz="1400" dirty="0">
                <a:solidFill>
                  <a:schemeClr val="bg2"/>
                </a:solidFill>
                <a:latin typeface="微软雅黑" panose="020B0503020204020204" charset="-122"/>
                <a:ea typeface="微软雅黑" panose="020B0503020204020204" charset="-122"/>
              </a:rPr>
              <a:t>值周作为课外活动之一，为学生提供了多样化的实践机会。除了常规的管理任务，学生还参与组织特色活动，如主题班会、户外拓展等。这些活动丰富了学生的课外生活，拓展了视野，增强了学生的综合素质。</a:t>
            </a:r>
            <a:endParaRPr lang="en-US" altLang="zh-CN" sz="1400" dirty="0">
              <a:solidFill>
                <a:schemeClr val="bg2"/>
              </a:solidFill>
              <a:latin typeface="微软雅黑" panose="020B0503020204020204" charset="-122"/>
              <a:ea typeface="微软雅黑" panose="020B0503020204020204" charset="-122"/>
            </a:endParaRPr>
          </a:p>
        </p:txBody>
      </p:sp>
      <p:sp>
        <p:nvSpPr>
          <p:cNvPr id="43" name="Text7"/>
          <p:cNvSpPr txBox="1"/>
          <p:nvPr>
            <p:custDataLst>
              <p:tags r:id="rId17"/>
            </p:custDataLst>
          </p:nvPr>
        </p:nvSpPr>
        <p:spPr>
          <a:xfrm>
            <a:off x="2970019" y="215621"/>
            <a:ext cx="6251962" cy="720348"/>
          </a:xfrm>
          <a:prstGeom prst="rect">
            <a:avLst/>
          </a:prstGeom>
          <a:noFill/>
        </p:spPr>
        <p:txBody>
          <a:bodyPr wrap="square" rtlCol="0" anchor="ctr" anchorCtr="0">
            <a:normAutofit/>
          </a:bodyPr>
          <a:lstStyle/>
          <a:p>
            <a:pPr marL="0" marR="0" lvl="0" indent="0" algn="ctr" defTabSz="914400" rtl="0" eaLnBrk="1" fontAlgn="ctr" latinLnBrk="0" hangingPunct="1">
              <a:lnSpc>
                <a:spcPct val="120000"/>
              </a:lnSpc>
              <a:spcBef>
                <a:spcPts val="0"/>
              </a:spcBef>
              <a:spcAft>
                <a:spcPts val="0"/>
              </a:spcAft>
              <a:buClrTx/>
              <a:buSzTx/>
              <a:buFontTx/>
              <a:buNone/>
              <a:defRPr/>
            </a:pPr>
            <a:r>
              <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值周</a:t>
            </a:r>
            <a:endPar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cxnSp>
        <p:nvCxnSpPr>
          <p:cNvPr id="45" name="Text8"/>
          <p:cNvCxnSpPr/>
          <p:nvPr>
            <p:custDataLst>
              <p:tags r:id="rId18"/>
            </p:custDataLst>
          </p:nvPr>
        </p:nvCxnSpPr>
        <p:spPr>
          <a:xfrm>
            <a:off x="5415060" y="1417153"/>
            <a:ext cx="0" cy="87471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Text9"/>
          <p:cNvCxnSpPr/>
          <p:nvPr>
            <p:custDataLst>
              <p:tags r:id="rId19"/>
            </p:custDataLst>
          </p:nvPr>
        </p:nvCxnSpPr>
        <p:spPr>
          <a:xfrm>
            <a:off x="5415060" y="3177128"/>
            <a:ext cx="0" cy="87471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Text10"/>
          <p:cNvCxnSpPr/>
          <p:nvPr>
            <p:custDataLst>
              <p:tags r:id="rId20"/>
            </p:custDataLst>
          </p:nvPr>
        </p:nvCxnSpPr>
        <p:spPr>
          <a:xfrm>
            <a:off x="5415055" y="5019050"/>
            <a:ext cx="0" cy="87471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2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strVal val="4/3*#ppt_w"/>
                                          </p:val>
                                        </p:tav>
                                        <p:tav tm="100000">
                                          <p:val>
                                            <p:strVal val="#ppt_w"/>
                                          </p:val>
                                        </p:tav>
                                      </p:tavLst>
                                    </p:anim>
                                    <p:anim calcmode="lin" valueType="num">
                                      <p:cBhvr>
                                        <p:cTn id="12" dur="500" fill="hold"/>
                                        <p:tgtEl>
                                          <p:spTgt spid="21"/>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ppt_w</p:attrName>
                                        </p:attrNameLst>
                                      </p:cBhvr>
                                      <p:tavLst>
                                        <p:tav tm="0">
                                          <p:val>
                                            <p:strVal val="4/3*#ppt_w"/>
                                          </p:val>
                                        </p:tav>
                                        <p:tav tm="100000">
                                          <p:val>
                                            <p:strVal val="#ppt_w"/>
                                          </p:val>
                                        </p:tav>
                                      </p:tavLst>
                                    </p:anim>
                                    <p:anim calcmode="lin" valueType="num">
                                      <p:cBhvr>
                                        <p:cTn id="16" dur="500" fill="hold"/>
                                        <p:tgtEl>
                                          <p:spTgt spid="25"/>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strVal val="4/3*#ppt_w"/>
                                          </p:val>
                                        </p:tav>
                                        <p:tav tm="100000">
                                          <p:val>
                                            <p:strVal val="#ppt_w"/>
                                          </p:val>
                                        </p:tav>
                                      </p:tavLst>
                                    </p:anim>
                                    <p:anim calcmode="lin" valueType="num">
                                      <p:cBhvr>
                                        <p:cTn id="20" dur="500" fill="hold"/>
                                        <p:tgtEl>
                                          <p:spTgt spid="26"/>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strVal val="4/3*#ppt_w"/>
                                          </p:val>
                                        </p:tav>
                                        <p:tav tm="100000">
                                          <p:val>
                                            <p:strVal val="#ppt_w"/>
                                          </p:val>
                                        </p:tav>
                                      </p:tavLst>
                                    </p:anim>
                                    <p:anim calcmode="lin" valueType="num">
                                      <p:cBhvr>
                                        <p:cTn id="24" dur="500" fill="hold"/>
                                        <p:tgtEl>
                                          <p:spTgt spid="30"/>
                                        </p:tgtEl>
                                        <p:attrNameLst>
                                          <p:attrName>ppt_h</p:attrName>
                                        </p:attrNameLst>
                                      </p:cBhvr>
                                      <p:tavLst>
                                        <p:tav tm="0">
                                          <p:val>
                                            <p:strVal val="4/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500"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anim calcmode="lin" valueType="num">
                                      <p:cBhvr>
                                        <p:cTn id="30" dur="indefinite"/>
                                        <p:tgtEl>
                                          <p:spTgt spid="45"/>
                                        </p:tgtEl>
                                        <p:attrNameLst>
                                          <p:attrName>ppt_x</p:attrName>
                                        </p:attrNameLst>
                                      </p:cBhvr>
                                      <p:tavLst>
                                        <p:tav tm="0">
                                          <p:val>
                                            <p:strVal val="#ppt_x+-1.9073487E-07"/>
                                          </p:val>
                                        </p:tav>
                                        <p:tav tm="100000">
                                          <p:val>
                                            <p:strVal val="#ppt_x+-1.9073487E-07"/>
                                          </p:val>
                                        </p:tav>
                                      </p:tavLst>
                                    </p:anim>
                                    <p:anim calcmode="lin" valueType="num">
                                      <p:cBhvr>
                                        <p:cTn id="31" dur="indefinite"/>
                                        <p:tgtEl>
                                          <p:spTgt spid="45"/>
                                        </p:tgtEl>
                                        <p:attrNameLst>
                                          <p:attrName>ppt_y</p:attrName>
                                        </p:attrNameLst>
                                      </p:cBhvr>
                                      <p:tavLst>
                                        <p:tav tm="0">
                                          <p:val>
                                            <p:strVal val="#ppt_y+0.25917977"/>
                                          </p:val>
                                        </p:tav>
                                        <p:tav tm="100000">
                                          <p:val>
                                            <p:strVal val="#ppt_y+0.25917977"/>
                                          </p:val>
                                        </p:tav>
                                      </p:tavLst>
                                    </p:anim>
                                  </p:childTnLst>
                                </p:cTn>
                              </p:par>
                              <p:par>
                                <p:cTn id="32" presetID="10" presetClass="entr" presetSubtype="0" fill="hold" grpId="0" nodeType="withEffect">
                                  <p:stCondLst>
                                    <p:cond delay="0"/>
                                  </p:stCondLst>
                                  <p:childTnLst>
                                    <p:set>
                                      <p:cBhvr>
                                        <p:cTn id="33" dur="500"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anim calcmode="lin" valueType="num">
                                      <p:cBhvr>
                                        <p:cTn id="35" dur="indefinite"/>
                                        <p:tgtEl>
                                          <p:spTgt spid="32"/>
                                        </p:tgtEl>
                                        <p:attrNameLst>
                                          <p:attrName>ppt_x</p:attrName>
                                        </p:attrNameLst>
                                      </p:cBhvr>
                                      <p:tavLst>
                                        <p:tav tm="0">
                                          <p:val>
                                            <p:strVal val="#ppt_x+-1.9073487E-07"/>
                                          </p:val>
                                        </p:tav>
                                        <p:tav tm="100000">
                                          <p:val>
                                            <p:strVal val="#ppt_x+-1.9073487E-07"/>
                                          </p:val>
                                        </p:tav>
                                      </p:tavLst>
                                    </p:anim>
                                    <p:anim calcmode="lin" valueType="num">
                                      <p:cBhvr>
                                        <p:cTn id="36" dur="indefinite"/>
                                        <p:tgtEl>
                                          <p:spTgt spid="32"/>
                                        </p:tgtEl>
                                        <p:attrNameLst>
                                          <p:attrName>ppt_y</p:attrName>
                                        </p:attrNameLst>
                                      </p:cBhvr>
                                      <p:tavLst>
                                        <p:tav tm="0">
                                          <p:val>
                                            <p:strVal val="#ppt_y+0.25917977"/>
                                          </p:val>
                                        </p:tav>
                                        <p:tav tm="100000">
                                          <p:val>
                                            <p:strVal val="#ppt_y+0.25917977"/>
                                          </p:val>
                                        </p:tav>
                                      </p:tavLst>
                                    </p:anim>
                                  </p:childTnLst>
                                </p:cTn>
                              </p:par>
                              <p:par>
                                <p:cTn id="37" presetID="10" presetClass="entr" presetSubtype="0" fill="hold" grpId="0" nodeType="withEffect">
                                  <p:stCondLst>
                                    <p:cond delay="0"/>
                                  </p:stCondLst>
                                  <p:childTnLst>
                                    <p:set>
                                      <p:cBhvr>
                                        <p:cTn id="38" dur="500"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anim calcmode="lin" valueType="num">
                                      <p:cBhvr>
                                        <p:cTn id="40" dur="indefinite"/>
                                        <p:tgtEl>
                                          <p:spTgt spid="31"/>
                                        </p:tgtEl>
                                        <p:attrNameLst>
                                          <p:attrName>ppt_x</p:attrName>
                                        </p:attrNameLst>
                                      </p:cBhvr>
                                      <p:tavLst>
                                        <p:tav tm="0">
                                          <p:val>
                                            <p:strVal val="#ppt_x+-1.9073487E-07"/>
                                          </p:val>
                                        </p:tav>
                                        <p:tav tm="100000">
                                          <p:val>
                                            <p:strVal val="#ppt_x+-1.9073487E-07"/>
                                          </p:val>
                                        </p:tav>
                                      </p:tavLst>
                                    </p:anim>
                                    <p:anim calcmode="lin" valueType="num">
                                      <p:cBhvr>
                                        <p:cTn id="41" dur="indefinite"/>
                                        <p:tgtEl>
                                          <p:spTgt spid="31"/>
                                        </p:tgtEl>
                                        <p:attrNameLst>
                                          <p:attrName>ppt_y</p:attrName>
                                        </p:attrNameLst>
                                      </p:cBhvr>
                                      <p:tavLst>
                                        <p:tav tm="0">
                                          <p:val>
                                            <p:strVal val="#ppt_y+0.25917974"/>
                                          </p:val>
                                        </p:tav>
                                        <p:tav tm="100000">
                                          <p:val>
                                            <p:strVal val="#ppt_y+0.25917974"/>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500"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anim calcmode="lin" valueType="num">
                                      <p:cBhvr>
                                        <p:cTn id="47" dur="indefinite"/>
                                        <p:tgtEl>
                                          <p:spTgt spid="46"/>
                                        </p:tgtEl>
                                        <p:attrNameLst>
                                          <p:attrName>ppt_x</p:attrName>
                                        </p:attrNameLst>
                                      </p:cBhvr>
                                      <p:tavLst>
                                        <p:tav tm="0">
                                          <p:val>
                                            <p:strVal val="#ppt_x+-1.9073487E-07"/>
                                          </p:val>
                                        </p:tav>
                                        <p:tav tm="100000">
                                          <p:val>
                                            <p:strVal val="#ppt_x+-1.9073487E-07"/>
                                          </p:val>
                                        </p:tav>
                                      </p:tavLst>
                                    </p:anim>
                                    <p:anim calcmode="lin" valueType="num">
                                      <p:cBhvr>
                                        <p:cTn id="48" dur="indefinite"/>
                                        <p:tgtEl>
                                          <p:spTgt spid="46"/>
                                        </p:tgtEl>
                                        <p:attrNameLst>
                                          <p:attrName>ppt_y</p:attrName>
                                        </p:attrNameLst>
                                      </p:cBhvr>
                                      <p:tavLst>
                                        <p:tav tm="0">
                                          <p:val>
                                            <p:strVal val="#ppt_y+0.13301674"/>
                                          </p:val>
                                        </p:tav>
                                        <p:tav tm="100000">
                                          <p:val>
                                            <p:strVal val="#ppt_y+0.13301674"/>
                                          </p:val>
                                        </p:tav>
                                      </p:tavLst>
                                    </p:anim>
                                  </p:childTnLst>
                                </p:cTn>
                              </p:par>
                              <p:par>
                                <p:cTn id="49" presetID="10" presetClass="entr" presetSubtype="0" fill="hold" grpId="0" nodeType="withEffect">
                                  <p:stCondLst>
                                    <p:cond delay="0"/>
                                  </p:stCondLst>
                                  <p:childTnLst>
                                    <p:set>
                                      <p:cBhvr>
                                        <p:cTn id="50" dur="500"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anim calcmode="lin" valueType="num">
                                      <p:cBhvr>
                                        <p:cTn id="52" dur="indefinite"/>
                                        <p:tgtEl>
                                          <p:spTgt spid="38"/>
                                        </p:tgtEl>
                                        <p:attrNameLst>
                                          <p:attrName>ppt_x</p:attrName>
                                        </p:attrNameLst>
                                      </p:cBhvr>
                                      <p:tavLst>
                                        <p:tav tm="0">
                                          <p:val>
                                            <p:strVal val="#ppt_x+-1.9073487E-07"/>
                                          </p:val>
                                        </p:tav>
                                        <p:tav tm="100000">
                                          <p:val>
                                            <p:strVal val="#ppt_x+-1.9073487E-07"/>
                                          </p:val>
                                        </p:tav>
                                      </p:tavLst>
                                    </p:anim>
                                    <p:anim calcmode="lin" valueType="num">
                                      <p:cBhvr>
                                        <p:cTn id="53" dur="indefinite"/>
                                        <p:tgtEl>
                                          <p:spTgt spid="38"/>
                                        </p:tgtEl>
                                        <p:attrNameLst>
                                          <p:attrName>ppt_y</p:attrName>
                                        </p:attrNameLst>
                                      </p:cBhvr>
                                      <p:tavLst>
                                        <p:tav tm="0">
                                          <p:val>
                                            <p:strVal val="#ppt_y+0.13301674"/>
                                          </p:val>
                                        </p:tav>
                                        <p:tav tm="100000">
                                          <p:val>
                                            <p:strVal val="#ppt_y+0.13301674"/>
                                          </p:val>
                                        </p:tav>
                                      </p:tavLst>
                                    </p:anim>
                                  </p:childTnLst>
                                </p:cTn>
                              </p:par>
                              <p:par>
                                <p:cTn id="54" presetID="10" presetClass="entr" presetSubtype="0" fill="hold" grpId="0" nodeType="withEffect">
                                  <p:stCondLst>
                                    <p:cond delay="0"/>
                                  </p:stCondLst>
                                  <p:childTnLst>
                                    <p:set>
                                      <p:cBhvr>
                                        <p:cTn id="55" dur="500"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anim calcmode="lin" valueType="num">
                                      <p:cBhvr>
                                        <p:cTn id="57" dur="indefinite"/>
                                        <p:tgtEl>
                                          <p:spTgt spid="37"/>
                                        </p:tgtEl>
                                        <p:attrNameLst>
                                          <p:attrName>ppt_x</p:attrName>
                                        </p:attrNameLst>
                                      </p:cBhvr>
                                      <p:tavLst>
                                        <p:tav tm="0">
                                          <p:val>
                                            <p:strVal val="#ppt_x+-1.9073487E-07"/>
                                          </p:val>
                                        </p:tav>
                                        <p:tav tm="100000">
                                          <p:val>
                                            <p:strVal val="#ppt_x+-1.9073487E-07"/>
                                          </p:val>
                                        </p:tav>
                                      </p:tavLst>
                                    </p:anim>
                                    <p:anim calcmode="lin" valueType="num">
                                      <p:cBhvr>
                                        <p:cTn id="58" dur="indefinite"/>
                                        <p:tgtEl>
                                          <p:spTgt spid="37"/>
                                        </p:tgtEl>
                                        <p:attrNameLst>
                                          <p:attrName>ppt_y</p:attrName>
                                        </p:attrNameLst>
                                      </p:cBhvr>
                                      <p:tavLst>
                                        <p:tav tm="0">
                                          <p:val>
                                            <p:strVal val="#ppt_y+0.13301672"/>
                                          </p:val>
                                        </p:tav>
                                        <p:tav tm="100000">
                                          <p:val>
                                            <p:strVal val="#ppt_y+0.13301672"/>
                                          </p:val>
                                        </p:tav>
                                      </p:tavLst>
                                    </p:anim>
                                  </p:childTnLst>
                                </p:cTn>
                              </p:par>
                              <p:par>
                                <p:cTn id="59" presetID="35" presetClass="path" presetSubtype="0" accel="50000" decel="50000" fill="hold" nodeType="withEffect">
                                  <p:stCondLst>
                                    <p:cond delay="0"/>
                                  </p:stCondLst>
                                  <p:childTnLst>
                                    <p:anim calcmode="lin" valueType="num">
                                      <p:cBhvr>
                                        <p:cTn id="60" dur="indefinite"/>
                                        <p:tgtEl>
                                          <p:spTgt spid="45"/>
                                        </p:tgtEl>
                                        <p:attrNameLst>
                                          <p:attrName>ppt_x</p:attrName>
                                        </p:attrNameLst>
                                      </p:cBhvr>
                                      <p:tavLst>
                                        <p:tav tm="0">
                                          <p:val>
                                            <p:strVal val="ppt_x"/>
                                          </p:val>
                                        </p:tav>
                                        <p:tav tm="100000">
                                          <p:val>
                                            <p:strVal val="#ppt_x+-1.9073487E-07"/>
                                          </p:val>
                                        </p:tav>
                                      </p:tavLst>
                                    </p:anim>
                                    <p:anim calcmode="lin" valueType="num">
                                      <p:cBhvr>
                                        <p:cTn id="61" dur="indefinite"/>
                                        <p:tgtEl>
                                          <p:spTgt spid="45"/>
                                        </p:tgtEl>
                                        <p:attrNameLst>
                                          <p:attrName>ppt_y</p:attrName>
                                        </p:attrNameLst>
                                      </p:cBhvr>
                                      <p:tavLst>
                                        <p:tav tm="0">
                                          <p:val>
                                            <p:strVal val="ppt_y"/>
                                          </p:val>
                                        </p:tav>
                                        <p:tav tm="100000">
                                          <p:val>
                                            <p:strVal val="#ppt_y+0.13301674"/>
                                          </p:val>
                                        </p:tav>
                                      </p:tavLst>
                                    </p:anim>
                                    <p:anim calcmode="lin" valueType="num">
                                      <p:cBhvr>
                                        <p:cTn id="62" dur="indefinite"/>
                                        <p:tgtEl>
                                          <p:spTgt spid="45"/>
                                        </p:tgtEl>
                                        <p:attrNameLst>
                                          <p:attrName>ppt_w</p:attrName>
                                        </p:attrNameLst>
                                      </p:cBhvr>
                                      <p:tavLst>
                                        <p:tav tm="0">
                                          <p:val>
                                            <p:strVal val="ppt_w"/>
                                          </p:val>
                                        </p:tav>
                                        <p:tav tm="100000">
                                          <p:val>
                                            <p:strVal val="#ppt_w"/>
                                          </p:val>
                                        </p:tav>
                                      </p:tavLst>
                                    </p:anim>
                                    <p:anim calcmode="lin" valueType="num">
                                      <p:cBhvr>
                                        <p:cTn id="63" dur="indefinite"/>
                                        <p:tgtEl>
                                          <p:spTgt spid="45"/>
                                        </p:tgtEl>
                                        <p:attrNameLst>
                                          <p:attrName>ppt_h</p:attrName>
                                        </p:attrNameLst>
                                      </p:cBhvr>
                                      <p:tavLst>
                                        <p:tav tm="0">
                                          <p:val>
                                            <p:strVal val="ppt_h"/>
                                          </p:val>
                                        </p:tav>
                                        <p:tav tm="100000">
                                          <p:val>
                                            <p:strVal val="#ppt_h"/>
                                          </p:val>
                                        </p:tav>
                                      </p:tavLst>
                                    </p:anim>
                                  </p:childTnLst>
                                </p:cTn>
                              </p:par>
                              <p:par>
                                <p:cTn id="64" presetID="35" presetClass="path" presetSubtype="0" accel="50000" decel="50000" fill="hold" grpId="1" nodeType="withEffect">
                                  <p:stCondLst>
                                    <p:cond delay="0"/>
                                  </p:stCondLst>
                                  <p:childTnLst>
                                    <p:anim calcmode="lin" valueType="num">
                                      <p:cBhvr>
                                        <p:cTn id="65" dur="indefinite"/>
                                        <p:tgtEl>
                                          <p:spTgt spid="32"/>
                                        </p:tgtEl>
                                        <p:attrNameLst>
                                          <p:attrName>ppt_x</p:attrName>
                                        </p:attrNameLst>
                                      </p:cBhvr>
                                      <p:tavLst>
                                        <p:tav tm="0">
                                          <p:val>
                                            <p:strVal val="ppt_x"/>
                                          </p:val>
                                        </p:tav>
                                        <p:tav tm="100000">
                                          <p:val>
                                            <p:strVal val="#ppt_x+-1.9073487E-07"/>
                                          </p:val>
                                        </p:tav>
                                      </p:tavLst>
                                    </p:anim>
                                    <p:anim calcmode="lin" valueType="num">
                                      <p:cBhvr>
                                        <p:cTn id="66" dur="indefinite"/>
                                        <p:tgtEl>
                                          <p:spTgt spid="32"/>
                                        </p:tgtEl>
                                        <p:attrNameLst>
                                          <p:attrName>ppt_y</p:attrName>
                                        </p:attrNameLst>
                                      </p:cBhvr>
                                      <p:tavLst>
                                        <p:tav tm="0">
                                          <p:val>
                                            <p:strVal val="ppt_y"/>
                                          </p:val>
                                        </p:tav>
                                        <p:tav tm="100000">
                                          <p:val>
                                            <p:strVal val="#ppt_y+0.13301674"/>
                                          </p:val>
                                        </p:tav>
                                      </p:tavLst>
                                    </p:anim>
                                    <p:anim calcmode="lin" valueType="num">
                                      <p:cBhvr>
                                        <p:cTn id="67" dur="indefinite"/>
                                        <p:tgtEl>
                                          <p:spTgt spid="32"/>
                                        </p:tgtEl>
                                        <p:attrNameLst>
                                          <p:attrName>ppt_w</p:attrName>
                                        </p:attrNameLst>
                                      </p:cBhvr>
                                      <p:tavLst>
                                        <p:tav tm="0">
                                          <p:val>
                                            <p:strVal val="ppt_w"/>
                                          </p:val>
                                        </p:tav>
                                        <p:tav tm="100000">
                                          <p:val>
                                            <p:strVal val="#ppt_w"/>
                                          </p:val>
                                        </p:tav>
                                      </p:tavLst>
                                    </p:anim>
                                    <p:anim calcmode="lin" valueType="num">
                                      <p:cBhvr>
                                        <p:cTn id="68" dur="indefinite"/>
                                        <p:tgtEl>
                                          <p:spTgt spid="32"/>
                                        </p:tgtEl>
                                        <p:attrNameLst>
                                          <p:attrName>ppt_h</p:attrName>
                                        </p:attrNameLst>
                                      </p:cBhvr>
                                      <p:tavLst>
                                        <p:tav tm="0">
                                          <p:val>
                                            <p:strVal val="ppt_h"/>
                                          </p:val>
                                        </p:tav>
                                        <p:tav tm="100000">
                                          <p:val>
                                            <p:strVal val="#ppt_h"/>
                                          </p:val>
                                        </p:tav>
                                      </p:tavLst>
                                    </p:anim>
                                  </p:childTnLst>
                                </p:cTn>
                              </p:par>
                              <p:par>
                                <p:cTn id="69" presetID="35" presetClass="path" presetSubtype="0" accel="50000" decel="50000" fill="hold" grpId="1" nodeType="withEffect">
                                  <p:stCondLst>
                                    <p:cond delay="0"/>
                                  </p:stCondLst>
                                  <p:childTnLst>
                                    <p:anim calcmode="lin" valueType="num">
                                      <p:cBhvr>
                                        <p:cTn id="70" dur="indefinite"/>
                                        <p:tgtEl>
                                          <p:spTgt spid="31"/>
                                        </p:tgtEl>
                                        <p:attrNameLst>
                                          <p:attrName>ppt_x</p:attrName>
                                        </p:attrNameLst>
                                      </p:cBhvr>
                                      <p:tavLst>
                                        <p:tav tm="0">
                                          <p:val>
                                            <p:strVal val="ppt_x"/>
                                          </p:val>
                                        </p:tav>
                                        <p:tav tm="100000">
                                          <p:val>
                                            <p:strVal val="#ppt_x+-1.9073487E-07"/>
                                          </p:val>
                                        </p:tav>
                                      </p:tavLst>
                                    </p:anim>
                                    <p:anim calcmode="lin" valueType="num">
                                      <p:cBhvr>
                                        <p:cTn id="71" dur="indefinite"/>
                                        <p:tgtEl>
                                          <p:spTgt spid="31"/>
                                        </p:tgtEl>
                                        <p:attrNameLst>
                                          <p:attrName>ppt_y</p:attrName>
                                        </p:attrNameLst>
                                      </p:cBhvr>
                                      <p:tavLst>
                                        <p:tav tm="0">
                                          <p:val>
                                            <p:strVal val="ppt_y"/>
                                          </p:val>
                                        </p:tav>
                                        <p:tav tm="100000">
                                          <p:val>
                                            <p:strVal val="#ppt_y+0.13301675"/>
                                          </p:val>
                                        </p:tav>
                                      </p:tavLst>
                                    </p:anim>
                                    <p:anim calcmode="lin" valueType="num">
                                      <p:cBhvr>
                                        <p:cTn id="72" dur="indefinite"/>
                                        <p:tgtEl>
                                          <p:spTgt spid="31"/>
                                        </p:tgtEl>
                                        <p:attrNameLst>
                                          <p:attrName>ppt_w</p:attrName>
                                        </p:attrNameLst>
                                      </p:cBhvr>
                                      <p:tavLst>
                                        <p:tav tm="0">
                                          <p:val>
                                            <p:strVal val="ppt_w"/>
                                          </p:val>
                                        </p:tav>
                                        <p:tav tm="100000">
                                          <p:val>
                                            <p:strVal val="#ppt_w"/>
                                          </p:val>
                                        </p:tav>
                                      </p:tavLst>
                                    </p:anim>
                                    <p:anim calcmode="lin" valueType="num">
                                      <p:cBhvr>
                                        <p:cTn id="73" dur="indefinite"/>
                                        <p:tgtEl>
                                          <p:spTgt spid="31"/>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500"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anim calcmode="lin" valueType="num">
                                      <p:cBhvr>
                                        <p:cTn id="79" dur="indefinite"/>
                                        <p:tgtEl>
                                          <p:spTgt spid="47"/>
                                        </p:tgtEl>
                                        <p:attrNameLst>
                                          <p:attrName>ppt_x</p:attrName>
                                        </p:attrNameLst>
                                      </p:cBhvr>
                                      <p:tavLst>
                                        <p:tav tm="0">
                                          <p:val>
                                            <p:strVal val="#ppt_x+0"/>
                                          </p:val>
                                        </p:tav>
                                        <p:tav tm="100000">
                                          <p:val>
                                            <p:strVal val="#ppt_x+0"/>
                                          </p:val>
                                        </p:tav>
                                      </p:tavLst>
                                    </p:anim>
                                    <p:anim calcmode="lin" valueType="num">
                                      <p:cBhvr>
                                        <p:cTn id="80" dur="indefinite"/>
                                        <p:tgtEl>
                                          <p:spTgt spid="47"/>
                                        </p:tgtEl>
                                        <p:attrNameLst>
                                          <p:attrName>ppt_y</p:attrName>
                                        </p:attrNameLst>
                                      </p:cBhvr>
                                      <p:tavLst>
                                        <p:tav tm="0">
                                          <p:val>
                                            <p:strVal val="#ppt_y+0"/>
                                          </p:val>
                                        </p:tav>
                                        <p:tav tm="100000">
                                          <p:val>
                                            <p:strVal val="#ppt_y+0"/>
                                          </p:val>
                                        </p:tav>
                                      </p:tavLst>
                                    </p:anim>
                                  </p:childTnLst>
                                </p:cTn>
                              </p:par>
                              <p:par>
                                <p:cTn id="81" presetID="10" presetClass="entr" presetSubtype="0" fill="hold" grpId="0" nodeType="withEffect">
                                  <p:stCondLst>
                                    <p:cond delay="0"/>
                                  </p:stCondLst>
                                  <p:childTnLst>
                                    <p:set>
                                      <p:cBhvr>
                                        <p:cTn id="82" dur="500"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anim calcmode="lin" valueType="num">
                                      <p:cBhvr>
                                        <p:cTn id="84" dur="indefinite"/>
                                        <p:tgtEl>
                                          <p:spTgt spid="40"/>
                                        </p:tgtEl>
                                        <p:attrNameLst>
                                          <p:attrName>ppt_x</p:attrName>
                                        </p:attrNameLst>
                                      </p:cBhvr>
                                      <p:tavLst>
                                        <p:tav tm="0">
                                          <p:val>
                                            <p:strVal val="#ppt_x+0"/>
                                          </p:val>
                                        </p:tav>
                                        <p:tav tm="100000">
                                          <p:val>
                                            <p:strVal val="#ppt_x+0"/>
                                          </p:val>
                                        </p:tav>
                                      </p:tavLst>
                                    </p:anim>
                                    <p:anim calcmode="lin" valueType="num">
                                      <p:cBhvr>
                                        <p:cTn id="85" dur="indefinite"/>
                                        <p:tgtEl>
                                          <p:spTgt spid="40"/>
                                        </p:tgtEl>
                                        <p:attrNameLst>
                                          <p:attrName>ppt_y</p:attrName>
                                        </p:attrNameLst>
                                      </p:cBhvr>
                                      <p:tavLst>
                                        <p:tav tm="0">
                                          <p:val>
                                            <p:strVal val="#ppt_y+0"/>
                                          </p:val>
                                        </p:tav>
                                        <p:tav tm="100000">
                                          <p:val>
                                            <p:strVal val="#ppt_y+0"/>
                                          </p:val>
                                        </p:tav>
                                      </p:tavLst>
                                    </p:anim>
                                  </p:childTnLst>
                                </p:cTn>
                              </p:par>
                              <p:par>
                                <p:cTn id="86" presetID="10" presetClass="entr" presetSubtype="0" fill="hold" grpId="0" nodeType="withEffect">
                                  <p:stCondLst>
                                    <p:cond delay="0"/>
                                  </p:stCondLst>
                                  <p:childTnLst>
                                    <p:set>
                                      <p:cBhvr>
                                        <p:cTn id="87" dur="500"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anim calcmode="lin" valueType="num">
                                      <p:cBhvr>
                                        <p:cTn id="89" dur="indefinite"/>
                                        <p:tgtEl>
                                          <p:spTgt spid="39"/>
                                        </p:tgtEl>
                                        <p:attrNameLst>
                                          <p:attrName>ppt_x</p:attrName>
                                        </p:attrNameLst>
                                      </p:cBhvr>
                                      <p:tavLst>
                                        <p:tav tm="0">
                                          <p:val>
                                            <p:strVal val="#ppt_x+0"/>
                                          </p:val>
                                        </p:tav>
                                        <p:tav tm="100000">
                                          <p:val>
                                            <p:strVal val="#ppt_x+0"/>
                                          </p:val>
                                        </p:tav>
                                      </p:tavLst>
                                    </p:anim>
                                    <p:anim calcmode="lin" valueType="num">
                                      <p:cBhvr>
                                        <p:cTn id="90" dur="indefinite"/>
                                        <p:tgtEl>
                                          <p:spTgt spid="39"/>
                                        </p:tgtEl>
                                        <p:attrNameLst>
                                          <p:attrName>ppt_y</p:attrName>
                                        </p:attrNameLst>
                                      </p:cBhvr>
                                      <p:tavLst>
                                        <p:tav tm="0">
                                          <p:val>
                                            <p:strVal val="#ppt_y+0"/>
                                          </p:val>
                                        </p:tav>
                                        <p:tav tm="100000">
                                          <p:val>
                                            <p:strVal val="#ppt_y+0"/>
                                          </p:val>
                                        </p:tav>
                                      </p:tavLst>
                                    </p:anim>
                                  </p:childTnLst>
                                </p:cTn>
                              </p:par>
                              <p:par>
                                <p:cTn id="91" presetID="35" presetClass="path" presetSubtype="0" accel="50000" decel="50000" fill="hold" nodeType="withEffect">
                                  <p:stCondLst>
                                    <p:cond delay="0"/>
                                  </p:stCondLst>
                                  <p:childTnLst>
                                    <p:anim calcmode="lin" valueType="num">
                                      <p:cBhvr>
                                        <p:cTn id="92" dur="indefinite"/>
                                        <p:tgtEl>
                                          <p:spTgt spid="45"/>
                                        </p:tgtEl>
                                        <p:attrNameLst>
                                          <p:attrName>ppt_x</p:attrName>
                                        </p:attrNameLst>
                                      </p:cBhvr>
                                      <p:tavLst>
                                        <p:tav tm="0">
                                          <p:val>
                                            <p:strVal val="ppt_x"/>
                                          </p:val>
                                        </p:tav>
                                        <p:tav tm="100000">
                                          <p:val>
                                            <p:strVal val="#ppt_x+0"/>
                                          </p:val>
                                        </p:tav>
                                      </p:tavLst>
                                    </p:anim>
                                    <p:anim calcmode="lin" valueType="num">
                                      <p:cBhvr>
                                        <p:cTn id="93" dur="indefinite"/>
                                        <p:tgtEl>
                                          <p:spTgt spid="45"/>
                                        </p:tgtEl>
                                        <p:attrNameLst>
                                          <p:attrName>ppt_y</p:attrName>
                                        </p:attrNameLst>
                                      </p:cBhvr>
                                      <p:tavLst>
                                        <p:tav tm="0">
                                          <p:val>
                                            <p:strVal val="ppt_y"/>
                                          </p:val>
                                        </p:tav>
                                        <p:tav tm="100000">
                                          <p:val>
                                            <p:strVal val="#ppt_y+0"/>
                                          </p:val>
                                        </p:tav>
                                      </p:tavLst>
                                    </p:anim>
                                    <p:anim calcmode="lin" valueType="num">
                                      <p:cBhvr>
                                        <p:cTn id="94" dur="indefinite"/>
                                        <p:tgtEl>
                                          <p:spTgt spid="45"/>
                                        </p:tgtEl>
                                        <p:attrNameLst>
                                          <p:attrName>ppt_w</p:attrName>
                                        </p:attrNameLst>
                                      </p:cBhvr>
                                      <p:tavLst>
                                        <p:tav tm="0">
                                          <p:val>
                                            <p:strVal val="ppt_w"/>
                                          </p:val>
                                        </p:tav>
                                        <p:tav tm="100000">
                                          <p:val>
                                            <p:strVal val="#ppt_w"/>
                                          </p:val>
                                        </p:tav>
                                      </p:tavLst>
                                    </p:anim>
                                    <p:anim calcmode="lin" valueType="num">
                                      <p:cBhvr>
                                        <p:cTn id="95" dur="indefinite"/>
                                        <p:tgtEl>
                                          <p:spTgt spid="45"/>
                                        </p:tgtEl>
                                        <p:attrNameLst>
                                          <p:attrName>ppt_h</p:attrName>
                                        </p:attrNameLst>
                                      </p:cBhvr>
                                      <p:tavLst>
                                        <p:tav tm="0">
                                          <p:val>
                                            <p:strVal val="ppt_h"/>
                                          </p:val>
                                        </p:tav>
                                        <p:tav tm="100000">
                                          <p:val>
                                            <p:strVal val="#ppt_h"/>
                                          </p:val>
                                        </p:tav>
                                      </p:tavLst>
                                    </p:anim>
                                  </p:childTnLst>
                                </p:cTn>
                              </p:par>
                              <p:par>
                                <p:cTn id="96" presetID="35" presetClass="path" presetSubtype="0" accel="50000" decel="50000" fill="hold" grpId="2" nodeType="withEffect">
                                  <p:stCondLst>
                                    <p:cond delay="0"/>
                                  </p:stCondLst>
                                  <p:childTnLst>
                                    <p:anim calcmode="lin" valueType="num">
                                      <p:cBhvr>
                                        <p:cTn id="97" dur="indefinite"/>
                                        <p:tgtEl>
                                          <p:spTgt spid="32"/>
                                        </p:tgtEl>
                                        <p:attrNameLst>
                                          <p:attrName>ppt_x</p:attrName>
                                        </p:attrNameLst>
                                      </p:cBhvr>
                                      <p:tavLst>
                                        <p:tav tm="0">
                                          <p:val>
                                            <p:strVal val="ppt_x"/>
                                          </p:val>
                                        </p:tav>
                                        <p:tav tm="100000">
                                          <p:val>
                                            <p:strVal val="#ppt_x+0"/>
                                          </p:val>
                                        </p:tav>
                                      </p:tavLst>
                                    </p:anim>
                                    <p:anim calcmode="lin" valueType="num">
                                      <p:cBhvr>
                                        <p:cTn id="98" dur="indefinite"/>
                                        <p:tgtEl>
                                          <p:spTgt spid="32"/>
                                        </p:tgtEl>
                                        <p:attrNameLst>
                                          <p:attrName>ppt_y</p:attrName>
                                        </p:attrNameLst>
                                      </p:cBhvr>
                                      <p:tavLst>
                                        <p:tav tm="0">
                                          <p:val>
                                            <p:strVal val="ppt_y"/>
                                          </p:val>
                                        </p:tav>
                                        <p:tav tm="100000">
                                          <p:val>
                                            <p:strVal val="#ppt_y+0"/>
                                          </p:val>
                                        </p:tav>
                                      </p:tavLst>
                                    </p:anim>
                                    <p:anim calcmode="lin" valueType="num">
                                      <p:cBhvr>
                                        <p:cTn id="99" dur="indefinite"/>
                                        <p:tgtEl>
                                          <p:spTgt spid="32"/>
                                        </p:tgtEl>
                                        <p:attrNameLst>
                                          <p:attrName>ppt_w</p:attrName>
                                        </p:attrNameLst>
                                      </p:cBhvr>
                                      <p:tavLst>
                                        <p:tav tm="0">
                                          <p:val>
                                            <p:strVal val="ppt_w"/>
                                          </p:val>
                                        </p:tav>
                                        <p:tav tm="100000">
                                          <p:val>
                                            <p:strVal val="#ppt_w"/>
                                          </p:val>
                                        </p:tav>
                                      </p:tavLst>
                                    </p:anim>
                                    <p:anim calcmode="lin" valueType="num">
                                      <p:cBhvr>
                                        <p:cTn id="100" dur="indefinite"/>
                                        <p:tgtEl>
                                          <p:spTgt spid="32"/>
                                        </p:tgtEl>
                                        <p:attrNameLst>
                                          <p:attrName>ppt_h</p:attrName>
                                        </p:attrNameLst>
                                      </p:cBhvr>
                                      <p:tavLst>
                                        <p:tav tm="0">
                                          <p:val>
                                            <p:strVal val="ppt_h"/>
                                          </p:val>
                                        </p:tav>
                                        <p:tav tm="100000">
                                          <p:val>
                                            <p:strVal val="#ppt_h"/>
                                          </p:val>
                                        </p:tav>
                                      </p:tavLst>
                                    </p:anim>
                                  </p:childTnLst>
                                </p:cTn>
                              </p:par>
                              <p:par>
                                <p:cTn id="101" presetID="35" presetClass="path" presetSubtype="0" accel="50000" decel="50000" fill="hold" grpId="2" nodeType="withEffect">
                                  <p:stCondLst>
                                    <p:cond delay="0"/>
                                  </p:stCondLst>
                                  <p:childTnLst>
                                    <p:anim calcmode="lin" valueType="num">
                                      <p:cBhvr>
                                        <p:cTn id="102" dur="indefinite"/>
                                        <p:tgtEl>
                                          <p:spTgt spid="31"/>
                                        </p:tgtEl>
                                        <p:attrNameLst>
                                          <p:attrName>ppt_x</p:attrName>
                                        </p:attrNameLst>
                                      </p:cBhvr>
                                      <p:tavLst>
                                        <p:tav tm="0">
                                          <p:val>
                                            <p:strVal val="ppt_x"/>
                                          </p:val>
                                        </p:tav>
                                        <p:tav tm="100000">
                                          <p:val>
                                            <p:strVal val="#ppt_x+0"/>
                                          </p:val>
                                        </p:tav>
                                      </p:tavLst>
                                    </p:anim>
                                    <p:anim calcmode="lin" valueType="num">
                                      <p:cBhvr>
                                        <p:cTn id="103" dur="indefinite"/>
                                        <p:tgtEl>
                                          <p:spTgt spid="31"/>
                                        </p:tgtEl>
                                        <p:attrNameLst>
                                          <p:attrName>ppt_y</p:attrName>
                                        </p:attrNameLst>
                                      </p:cBhvr>
                                      <p:tavLst>
                                        <p:tav tm="0">
                                          <p:val>
                                            <p:strVal val="ppt_y"/>
                                          </p:val>
                                        </p:tav>
                                        <p:tav tm="100000">
                                          <p:val>
                                            <p:strVal val="#ppt_y+1.4128508E-08"/>
                                          </p:val>
                                        </p:tav>
                                      </p:tavLst>
                                    </p:anim>
                                    <p:anim calcmode="lin" valueType="num">
                                      <p:cBhvr>
                                        <p:cTn id="104" dur="indefinite"/>
                                        <p:tgtEl>
                                          <p:spTgt spid="31"/>
                                        </p:tgtEl>
                                        <p:attrNameLst>
                                          <p:attrName>ppt_w</p:attrName>
                                        </p:attrNameLst>
                                      </p:cBhvr>
                                      <p:tavLst>
                                        <p:tav tm="0">
                                          <p:val>
                                            <p:strVal val="ppt_w"/>
                                          </p:val>
                                        </p:tav>
                                        <p:tav tm="100000">
                                          <p:val>
                                            <p:strVal val="#ppt_w"/>
                                          </p:val>
                                        </p:tav>
                                      </p:tavLst>
                                    </p:anim>
                                    <p:anim calcmode="lin" valueType="num">
                                      <p:cBhvr>
                                        <p:cTn id="105" dur="indefinite"/>
                                        <p:tgtEl>
                                          <p:spTgt spid="31"/>
                                        </p:tgtEl>
                                        <p:attrNameLst>
                                          <p:attrName>ppt_h</p:attrName>
                                        </p:attrNameLst>
                                      </p:cBhvr>
                                      <p:tavLst>
                                        <p:tav tm="0">
                                          <p:val>
                                            <p:strVal val="ppt_h"/>
                                          </p:val>
                                        </p:tav>
                                        <p:tav tm="100000">
                                          <p:val>
                                            <p:strVal val="#ppt_h"/>
                                          </p:val>
                                        </p:tav>
                                      </p:tavLst>
                                    </p:anim>
                                  </p:childTnLst>
                                </p:cTn>
                              </p:par>
                              <p:par>
                                <p:cTn id="106" presetID="35" presetClass="path" presetSubtype="0" accel="50000" decel="50000" fill="hold" nodeType="withEffect">
                                  <p:stCondLst>
                                    <p:cond delay="0"/>
                                  </p:stCondLst>
                                  <p:childTnLst>
                                    <p:anim calcmode="lin" valueType="num">
                                      <p:cBhvr>
                                        <p:cTn id="107" dur="indefinite"/>
                                        <p:tgtEl>
                                          <p:spTgt spid="46"/>
                                        </p:tgtEl>
                                        <p:attrNameLst>
                                          <p:attrName>ppt_x</p:attrName>
                                        </p:attrNameLst>
                                      </p:cBhvr>
                                      <p:tavLst>
                                        <p:tav tm="0">
                                          <p:val>
                                            <p:strVal val="ppt_x"/>
                                          </p:val>
                                        </p:tav>
                                        <p:tav tm="100000">
                                          <p:val>
                                            <p:strVal val="#ppt_x+0"/>
                                          </p:val>
                                        </p:tav>
                                      </p:tavLst>
                                    </p:anim>
                                    <p:anim calcmode="lin" valueType="num">
                                      <p:cBhvr>
                                        <p:cTn id="108" dur="indefinite"/>
                                        <p:tgtEl>
                                          <p:spTgt spid="46"/>
                                        </p:tgtEl>
                                        <p:attrNameLst>
                                          <p:attrName>ppt_y</p:attrName>
                                        </p:attrNameLst>
                                      </p:cBhvr>
                                      <p:tavLst>
                                        <p:tav tm="0">
                                          <p:val>
                                            <p:strVal val="ppt_y"/>
                                          </p:val>
                                        </p:tav>
                                        <p:tav tm="100000">
                                          <p:val>
                                            <p:strVal val="#ppt_y+0"/>
                                          </p:val>
                                        </p:tav>
                                      </p:tavLst>
                                    </p:anim>
                                    <p:anim calcmode="lin" valueType="num">
                                      <p:cBhvr>
                                        <p:cTn id="109" dur="indefinite"/>
                                        <p:tgtEl>
                                          <p:spTgt spid="46"/>
                                        </p:tgtEl>
                                        <p:attrNameLst>
                                          <p:attrName>ppt_w</p:attrName>
                                        </p:attrNameLst>
                                      </p:cBhvr>
                                      <p:tavLst>
                                        <p:tav tm="0">
                                          <p:val>
                                            <p:strVal val="ppt_w"/>
                                          </p:val>
                                        </p:tav>
                                        <p:tav tm="100000">
                                          <p:val>
                                            <p:strVal val="#ppt_w"/>
                                          </p:val>
                                        </p:tav>
                                      </p:tavLst>
                                    </p:anim>
                                    <p:anim calcmode="lin" valueType="num">
                                      <p:cBhvr>
                                        <p:cTn id="110" dur="indefinite"/>
                                        <p:tgtEl>
                                          <p:spTgt spid="46"/>
                                        </p:tgtEl>
                                        <p:attrNameLst>
                                          <p:attrName>ppt_h</p:attrName>
                                        </p:attrNameLst>
                                      </p:cBhvr>
                                      <p:tavLst>
                                        <p:tav tm="0">
                                          <p:val>
                                            <p:strVal val="ppt_h"/>
                                          </p:val>
                                        </p:tav>
                                        <p:tav tm="100000">
                                          <p:val>
                                            <p:strVal val="#ppt_h"/>
                                          </p:val>
                                        </p:tav>
                                      </p:tavLst>
                                    </p:anim>
                                  </p:childTnLst>
                                </p:cTn>
                              </p:par>
                              <p:par>
                                <p:cTn id="111" presetID="35" presetClass="path" presetSubtype="0" accel="50000" decel="50000" fill="hold" grpId="1" nodeType="withEffect">
                                  <p:stCondLst>
                                    <p:cond delay="0"/>
                                  </p:stCondLst>
                                  <p:childTnLst>
                                    <p:anim calcmode="lin" valueType="num">
                                      <p:cBhvr>
                                        <p:cTn id="112" dur="indefinite"/>
                                        <p:tgtEl>
                                          <p:spTgt spid="38"/>
                                        </p:tgtEl>
                                        <p:attrNameLst>
                                          <p:attrName>ppt_x</p:attrName>
                                        </p:attrNameLst>
                                      </p:cBhvr>
                                      <p:tavLst>
                                        <p:tav tm="0">
                                          <p:val>
                                            <p:strVal val="ppt_x"/>
                                          </p:val>
                                        </p:tav>
                                        <p:tav tm="100000">
                                          <p:val>
                                            <p:strVal val="#ppt_x+0"/>
                                          </p:val>
                                        </p:tav>
                                      </p:tavLst>
                                    </p:anim>
                                    <p:anim calcmode="lin" valueType="num">
                                      <p:cBhvr>
                                        <p:cTn id="113" dur="indefinite"/>
                                        <p:tgtEl>
                                          <p:spTgt spid="38"/>
                                        </p:tgtEl>
                                        <p:attrNameLst>
                                          <p:attrName>ppt_y</p:attrName>
                                        </p:attrNameLst>
                                      </p:cBhvr>
                                      <p:tavLst>
                                        <p:tav tm="0">
                                          <p:val>
                                            <p:strVal val="ppt_y"/>
                                          </p:val>
                                        </p:tav>
                                        <p:tav tm="100000">
                                          <p:val>
                                            <p:strVal val="#ppt_y+0"/>
                                          </p:val>
                                        </p:tav>
                                      </p:tavLst>
                                    </p:anim>
                                    <p:anim calcmode="lin" valueType="num">
                                      <p:cBhvr>
                                        <p:cTn id="114" dur="indefinite"/>
                                        <p:tgtEl>
                                          <p:spTgt spid="38"/>
                                        </p:tgtEl>
                                        <p:attrNameLst>
                                          <p:attrName>ppt_w</p:attrName>
                                        </p:attrNameLst>
                                      </p:cBhvr>
                                      <p:tavLst>
                                        <p:tav tm="0">
                                          <p:val>
                                            <p:strVal val="ppt_w"/>
                                          </p:val>
                                        </p:tav>
                                        <p:tav tm="100000">
                                          <p:val>
                                            <p:strVal val="#ppt_w"/>
                                          </p:val>
                                        </p:tav>
                                      </p:tavLst>
                                    </p:anim>
                                    <p:anim calcmode="lin" valueType="num">
                                      <p:cBhvr>
                                        <p:cTn id="115" dur="indefinite"/>
                                        <p:tgtEl>
                                          <p:spTgt spid="38"/>
                                        </p:tgtEl>
                                        <p:attrNameLst>
                                          <p:attrName>ppt_h</p:attrName>
                                        </p:attrNameLst>
                                      </p:cBhvr>
                                      <p:tavLst>
                                        <p:tav tm="0">
                                          <p:val>
                                            <p:strVal val="ppt_h"/>
                                          </p:val>
                                        </p:tav>
                                        <p:tav tm="100000">
                                          <p:val>
                                            <p:strVal val="#ppt_h"/>
                                          </p:val>
                                        </p:tav>
                                      </p:tavLst>
                                    </p:anim>
                                  </p:childTnLst>
                                </p:cTn>
                              </p:par>
                              <p:par>
                                <p:cTn id="116" presetID="35" presetClass="path" presetSubtype="0" accel="50000" decel="50000" fill="hold" grpId="1" nodeType="withEffect">
                                  <p:stCondLst>
                                    <p:cond delay="0"/>
                                  </p:stCondLst>
                                  <p:childTnLst>
                                    <p:anim calcmode="lin" valueType="num">
                                      <p:cBhvr>
                                        <p:cTn id="117" dur="indefinite"/>
                                        <p:tgtEl>
                                          <p:spTgt spid="37"/>
                                        </p:tgtEl>
                                        <p:attrNameLst>
                                          <p:attrName>ppt_x</p:attrName>
                                        </p:attrNameLst>
                                      </p:cBhvr>
                                      <p:tavLst>
                                        <p:tav tm="0">
                                          <p:val>
                                            <p:strVal val="ppt_x"/>
                                          </p:val>
                                        </p:tav>
                                        <p:tav tm="100000">
                                          <p:val>
                                            <p:strVal val="#ppt_x+0"/>
                                          </p:val>
                                        </p:tav>
                                      </p:tavLst>
                                    </p:anim>
                                    <p:anim calcmode="lin" valueType="num">
                                      <p:cBhvr>
                                        <p:cTn id="118" dur="indefinite"/>
                                        <p:tgtEl>
                                          <p:spTgt spid="37"/>
                                        </p:tgtEl>
                                        <p:attrNameLst>
                                          <p:attrName>ppt_y</p:attrName>
                                        </p:attrNameLst>
                                      </p:cBhvr>
                                      <p:tavLst>
                                        <p:tav tm="0">
                                          <p:val>
                                            <p:strVal val="ppt_y"/>
                                          </p:val>
                                        </p:tav>
                                        <p:tav tm="100000">
                                          <p:val>
                                            <p:strVal val="#ppt_y+0"/>
                                          </p:val>
                                        </p:tav>
                                      </p:tavLst>
                                    </p:anim>
                                    <p:anim calcmode="lin" valueType="num">
                                      <p:cBhvr>
                                        <p:cTn id="119" dur="indefinite"/>
                                        <p:tgtEl>
                                          <p:spTgt spid="37"/>
                                        </p:tgtEl>
                                        <p:attrNameLst>
                                          <p:attrName>ppt_w</p:attrName>
                                        </p:attrNameLst>
                                      </p:cBhvr>
                                      <p:tavLst>
                                        <p:tav tm="0">
                                          <p:val>
                                            <p:strVal val="ppt_w"/>
                                          </p:val>
                                        </p:tav>
                                        <p:tav tm="100000">
                                          <p:val>
                                            <p:strVal val="#ppt_w"/>
                                          </p:val>
                                        </p:tav>
                                      </p:tavLst>
                                    </p:anim>
                                    <p:anim calcmode="lin" valueType="num">
                                      <p:cBhvr>
                                        <p:cTn id="120" dur="indefinite"/>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5" grpId="0" animBg="1"/>
      <p:bldP spid="30" grpId="0" animBg="1"/>
      <p:bldP spid="32" grpId="0"/>
      <p:bldP spid="31" grpId="0"/>
      <p:bldP spid="38" grpId="0"/>
      <p:bldP spid="37" grpId="0"/>
      <p:bldP spid="32" grpId="1"/>
      <p:bldP spid="31" grpId="1"/>
      <p:bldP spid="40" grpId="0"/>
      <p:bldP spid="39" grpId="0"/>
      <p:bldP spid="32" grpId="2"/>
      <p:bldP spid="31" grpId="2"/>
      <p:bldP spid="38" grpId="1"/>
      <p:bldP spid="3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14" name="梯形"/>
          <p:cNvSpPr/>
          <p:nvPr/>
        </p:nvSpPr>
        <p:spPr>
          <a:xfrm rot="10800000" flipV="1">
            <a:off x="3603837" y="2777403"/>
            <a:ext cx="4984326" cy="178808"/>
          </a:xfrm>
          <a:prstGeom prst="trapezoid">
            <a:avLst>
              <a:gd name="adj" fmla="val 50409"/>
            </a:avLst>
          </a:prstGeom>
          <a:gradFill flip="none" rotWithShape="1">
            <a:gsLst>
              <a:gs pos="51300">
                <a:schemeClr val="tx2"/>
              </a:gs>
              <a:gs pos="0">
                <a:schemeClr val="accent1">
                  <a:alpha val="40000"/>
                </a:schemeClr>
              </a:gs>
              <a:gs pos="100000">
                <a:schemeClr val="tx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charset="-122"/>
              <a:ea typeface="微软雅黑" panose="020B0503020204020204" charset="-122"/>
            </a:endParaRPr>
          </a:p>
        </p:txBody>
      </p:sp>
      <p:sp>
        <p:nvSpPr>
          <p:cNvPr id="15" name="Text1"/>
          <p:cNvSpPr txBox="1"/>
          <p:nvPr>
            <p:custDataLst>
              <p:tags r:id="rId1"/>
            </p:custDataLst>
          </p:nvPr>
        </p:nvSpPr>
        <p:spPr>
          <a:xfrm>
            <a:off x="577850" y="3073656"/>
            <a:ext cx="11036300" cy="1236980"/>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ctr" fontAlgn="ctr"/>
            <a:r>
              <a:rPr lang="zh-CN" altLang="en-US" sz="6000" spc="0" dirty="0">
                <a:solidFill>
                  <a:schemeClr val="tx1"/>
                </a:solidFill>
                <a:uFillTx/>
                <a:latin typeface="微软雅黑" panose="020B0503020204020204" charset="-122"/>
                <a:ea typeface="微软雅黑" panose="020B0503020204020204" charset="-122"/>
                <a:cs typeface="字体圈欣意冠黑体" panose="00000500000000000000" charset="-122"/>
                <a:sym typeface="+mn-lt"/>
              </a:rPr>
              <a:t>课外活动与交流</a:t>
            </a:r>
            <a:endParaRPr lang="zh-CN" altLang="en-US" sz="6000" spc="0" dirty="0">
              <a:solidFill>
                <a:schemeClr val="tx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6" name="Text2"/>
          <p:cNvSpPr txBox="1"/>
          <p:nvPr>
            <p:custDataLst>
              <p:tags r:id="rId2"/>
            </p:custDataLst>
          </p:nvPr>
        </p:nvSpPr>
        <p:spPr>
          <a:xfrm>
            <a:off x="577850" y="4428111"/>
            <a:ext cx="11036300" cy="1176655"/>
          </a:xfrm>
          <a:prstGeom prst="rect">
            <a:avLst/>
          </a:prstGeom>
          <a:noFill/>
        </p:spPr>
        <p:txBody>
          <a:bodyPr wrap="square" rtlCol="0" anchor="t" anchorCtr="0">
            <a:normAutofit/>
          </a:bodyPr>
          <a:lstStyle/>
          <a:p>
            <a:pPr algn="ctr"/>
            <a:r>
              <a:rPr lang="en-US" sz="1400" dirty="0">
                <a:solidFill>
                  <a:schemeClr val="tx1">
                    <a:alpha val="70000"/>
                  </a:schemeClr>
                </a:solidFill>
                <a:uFillTx/>
                <a:latin typeface="微软雅黑" panose="020B0503020204020204" charset="-122"/>
                <a:ea typeface="微软雅黑" panose="020B0503020204020204" charset="-122"/>
                <a:cs typeface="Open Sans" panose="020B0606030504020204" pitchFamily="34" charset="0"/>
              </a:rPr>
              <a:t>Extracurricular activities and communication</a:t>
            </a:r>
            <a:endParaRPr lang="en-US" sz="1400" dirty="0">
              <a:solidFill>
                <a:schemeClr val="tx1">
                  <a:alpha val="70000"/>
                </a:schemeClr>
              </a:solidFill>
              <a:uFillTx/>
              <a:latin typeface="微软雅黑" panose="020B0503020204020204" charset="-122"/>
              <a:ea typeface="微软雅黑" panose="020B0503020204020204" charset="-122"/>
              <a:cs typeface="Open Sans" panose="020B0606030504020204" pitchFamily="34" charset="0"/>
            </a:endParaRPr>
          </a:p>
        </p:txBody>
      </p:sp>
      <p:sp>
        <p:nvSpPr>
          <p:cNvPr id="17" name="Text3"/>
          <p:cNvSpPr txBox="1"/>
          <p:nvPr>
            <p:custDataLst>
              <p:tags r:id="rId3"/>
            </p:custDataLst>
          </p:nvPr>
        </p:nvSpPr>
        <p:spPr>
          <a:xfrm>
            <a:off x="5007610" y="827661"/>
            <a:ext cx="2177415" cy="2066925"/>
          </a:xfrm>
          <a:prstGeom prst="rect">
            <a:avLst/>
          </a:prstGeom>
          <a:noFill/>
        </p:spPr>
        <p:txBody>
          <a:bodyPr wrap="square" rtlCol="0" anchor="ctr">
            <a:normAutofit/>
          </a:bodyPr>
          <a:lstStyle/>
          <a:p>
            <a:pPr algn="ctr">
              <a:lnSpc>
                <a:spcPct val="120000"/>
              </a:lnSpc>
              <a:spcBef>
                <a:spcPct val="0"/>
              </a:spcBef>
            </a:pPr>
            <a:r>
              <a:rPr lang="en-US" altLang="zh-CN" sz="8800" b="1" dirty="0">
                <a:solidFill>
                  <a:schemeClr val="tx1"/>
                </a:solidFill>
                <a:latin typeface="微软雅黑" panose="020B0503020204020204" charset="-122"/>
                <a:ea typeface="微软雅黑" panose="020B0503020204020204" charset="-122"/>
              </a:rPr>
              <a:t>01</a:t>
            </a:r>
            <a:endParaRPr lang="en-US" altLang="zh-CN" sz="8800" b="1" dirty="0">
              <a:solidFill>
                <a:schemeClr val="tx1"/>
              </a:solidFill>
              <a:latin typeface="微软雅黑" panose="020B0503020204020204" charset="-122"/>
              <a:ea typeface="微软雅黑" panose="020B0503020204020204" charset="-122"/>
            </a:endParaRPr>
          </a:p>
        </p:txBody>
      </p:sp>
      <p:sp>
        <p:nvSpPr>
          <p:cNvPr id="3" name="Text1" hidden="1"/>
          <p:cNvSpPr txBox="1"/>
          <p:nvPr>
            <p:custDataLst>
              <p:tags r:id="rId4"/>
            </p:custDataLst>
          </p:nvPr>
        </p:nvSpPr>
        <p:spPr>
          <a:xfrm>
            <a:off x="15755739" y="3849952"/>
            <a:ext cx="3309739" cy="1600200"/>
          </a:xfrm>
          <a:prstGeom prst="rect">
            <a:avLst/>
          </a:prstGeom>
          <a:noFill/>
        </p:spPr>
        <p:txBody>
          <a:bodyPr wrap="square" rtlCol="0" anchor="t" anchorCtr="0">
            <a:normAutofit/>
          </a:bodyPr>
          <a:p>
            <a:pPr marL="0" marR="0" lvl="0" indent="0" algn="r" defTabSz="914400" rtl="0" eaLnBrk="1" fontAlgn="ctr" latinLnBrk="0" hangingPunct="1">
              <a:lnSpc>
                <a:spcPct val="120000"/>
              </a:lnSpc>
              <a:spcBef>
                <a:spcPts val="0"/>
              </a:spcBef>
              <a:spcAft>
                <a:spcPts val="0"/>
              </a:spcAft>
              <a:buClrTx/>
              <a:buSzTx/>
              <a:buFontTx/>
              <a:buNone/>
              <a:defRPr/>
            </a:pPr>
            <a:r>
              <a:rPr lang="en-US" altLang="zh-CN" sz="7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篮球比赛</a:t>
            </a:r>
            <a:endParaRPr lang="en-US" altLang="zh-CN" sz="7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300" fill="hold">
                                          <p:stCondLst>
                                            <p:cond delay="0"/>
                                          </p:stCondLst>
                                        </p:cTn>
                                        <p:tgtEl>
                                          <p:spTgt spid="15"/>
                                        </p:tgtEl>
                                        <p:attrNameLst>
                                          <p:attrName>style.visibility</p:attrName>
                                        </p:attrNameLst>
                                      </p:cBhvr>
                                      <p:to>
                                        <p:strVal val="visible"/>
                                      </p:to>
                                    </p:set>
                                    <p:animEffect transition="in" filter="fade">
                                      <p:cBhvr>
                                        <p:cTn id="7" dur="300"/>
                                        <p:tgtEl>
                                          <p:spTgt spid="15"/>
                                        </p:tgtEl>
                                      </p:cBhvr>
                                    </p:animEffect>
                                    <p:anim calcmode="lin" valueType="num">
                                      <p:cBhvr>
                                        <p:cTn id="8" dur="60">
                                          <p:stCondLst>
                                            <p:cond delay="0"/>
                                          </p:stCondLst>
                                        </p:cTn>
                                        <p:tgtEl>
                                          <p:spTgt spid="15"/>
                                        </p:tgtEl>
                                        <p:attrNameLst>
                                          <p:attrName>ppt_x</p:attrName>
                                        </p:attrNameLst>
                                      </p:cBhvr>
                                      <p:tavLst>
                                        <p:tav tm="0" fmla="$">
                                          <p:val>
                                            <p:strVal val="#ppt_x"/>
                                          </p:val>
                                        </p:tav>
                                        <p:tav tm="100000" fmla="$">
                                          <p:val>
                                            <p:strVal val="#ppt_x+rand(ppt_w)-ppt_w/2"/>
                                          </p:val>
                                        </p:tav>
                                      </p:tavLst>
                                    </p:anim>
                                    <p:anim calcmode="lin" valueType="num">
                                      <p:cBhvr>
                                        <p:cTn id="9" dur="60">
                                          <p:stCondLst>
                                            <p:cond delay="0"/>
                                          </p:stCondLst>
                                        </p:cTn>
                                        <p:tgtEl>
                                          <p:spTgt spid="15"/>
                                        </p:tgtEl>
                                        <p:attrNameLst>
                                          <p:attrName>ppt_y</p:attrName>
                                        </p:attrNameLst>
                                      </p:cBhvr>
                                      <p:tavLst>
                                        <p:tav tm="0" fmla="$">
                                          <p:val>
                                            <p:strVal val="#ppt_y"/>
                                          </p:val>
                                        </p:tav>
                                        <p:tav tm="100000" fmla="$">
                                          <p:val>
                                            <p:strVal val="#ppt_y+rand(ppt_h)-ppt_h/2"/>
                                          </p:val>
                                        </p:tav>
                                      </p:tavLst>
                                    </p:anim>
                                    <p:animScale>
                                      <p:cBhvr>
                                        <p:cTn id="10" dur="100" accel="50000">
                                          <p:stCondLst>
                                            <p:cond delay="50"/>
                                          </p:stCondLst>
                                        </p:cTn>
                                        <p:tgtEl>
                                          <p:spTgt spid="15"/>
                                        </p:tgtEl>
                                      </p:cBhvr>
                                      <p:from x="100000" y="100000"/>
                                      <p:to x="250000" y="250000"/>
                                    </p:animScale>
                                    <p:animScale>
                                      <p:cBhvr>
                                        <p:cTn id="11" dur="150" accel="50000">
                                          <p:stCondLst>
                                            <p:cond delay="150"/>
                                          </p:stCondLst>
                                        </p:cTn>
                                        <p:tgtEl>
                                          <p:spTgt spid="15"/>
                                        </p:tgtEl>
                                      </p:cBhvr>
                                      <p:from x="100000" y="100000"/>
                                      <p:to x="150000" y="150000"/>
                                    </p:animScale>
                                    <p:anim calcmode="lin" valueType="num">
                                      <p:cBhvr>
                                        <p:cTn id="12" dur="60">
                                          <p:stCondLst>
                                            <p:cond delay="150"/>
                                          </p:stCondLst>
                                        </p:cTn>
                                        <p:tgtEl>
                                          <p:spTgt spid="15"/>
                                        </p:tgtEl>
                                        <p:attrNameLst>
                                          <p:attrName>ppt_x</p:attrName>
                                        </p:attrNameLst>
                                      </p:cBhvr>
                                      <p:tavLst>
                                        <p:tav tm="0" fmla="$">
                                          <p:val>
                                            <p:strVal val="#ppt_x"/>
                                          </p:val>
                                        </p:tav>
                                        <p:tav tm="100000" fmla="$">
                                          <p:val>
                                            <p:strVal val="#ppt_x+#ppt_w/2"/>
                                          </p:val>
                                        </p:tav>
                                      </p:tavLst>
                                    </p:anim>
                                    <p:anim calcmode="lin" valueType="num">
                                      <p:cBhvr>
                                        <p:cTn id="13" dur="60">
                                          <p:stCondLst>
                                            <p:cond delay="150"/>
                                          </p:stCondLst>
                                        </p:cTn>
                                        <p:tgtEl>
                                          <p:spTgt spid="15"/>
                                        </p:tgtEl>
                                        <p:attrNameLst>
                                          <p:attrName>ppt_y</p:attrName>
                                        </p:attrNameLst>
                                      </p:cBhvr>
                                      <p:tavLst>
                                        <p:tav tm="0" fmla="$">
                                          <p:val>
                                            <p:strVal val="#ppt_y"/>
                                          </p:val>
                                        </p:tav>
                                        <p:tav tm="100000" fmla="$">
                                          <p:val>
                                            <p:strVal val="#ppt_y+#ppt_h/3"/>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par>
                                <p:cTn id="19" presetID="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p:stCondLst>
                                            <p:cond delay="0"/>
                                          </p:stCondLst>
                                        </p:cTn>
                                        <p:tgtEl>
                                          <p:spTgt spid="5"/>
                                        </p:tgtEl>
                                        <p:attrNameLst>
                                          <p:attrName>ppt_x</p:attrName>
                                        </p:attrNameLst>
                                      </p:cBhvr>
                                      <p:tavLst>
                                        <p:tav tm="0" fmla="((floor(#ppt_x-0.5)+ceil(#ppt_x-0.5))*0.5+0.5)+(#ppt_x- ((floor(#ppt_x-0.5)+ceil(#ppt_x-0.5))*0.5+0.5))*$">
                                          <p:val>
                                            <p:fltVal val="0"/>
                                          </p:val>
                                        </p:tav>
                                        <p:tav tm="100000">
                                          <p:val>
                                            <p:fltVal val="1"/>
                                          </p:val>
                                        </p:tav>
                                      </p:tavLst>
                                    </p:anim>
                                    <p:anim calcmode="lin" valueType="num">
                                      <p:cBhvr>
                                        <p:cTn id="22" dur="500">
                                          <p:stCondLst>
                                            <p:cond delay="0"/>
                                          </p:stCondLst>
                                        </p:cTn>
                                        <p:tgtEl>
                                          <p:spTgt spid="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3" dur="500">
                                          <p:stCondLst>
                                            <p:cond delay="0"/>
                                          </p:stCondLst>
                                        </p:cTn>
                                        <p:tgtEl>
                                          <p:spTgt spid="5"/>
                                        </p:tgtEl>
                                        <p:attrNameLst>
                                          <p:attrName>style.opacity</p:attrName>
                                        </p:attrNameLst>
                                      </p:cBhvr>
                                      <p:tavLst>
                                        <p:tav tm="0">
                                          <p:val>
                                            <p:fltVal val="0"/>
                                          </p:val>
                                        </p:tav>
                                        <p:tav tm="100000">
                                          <p:val>
                                            <p:fltVal val="1"/>
                                          </p:val>
                                        </p:tav>
                                      </p:tavLst>
                                    </p:anim>
                                    <p:anim calcmode="lin" valueType="num">
                                      <p:cBhvr>
                                        <p:cTn id="24" dur="500">
                                          <p:stCondLst>
                                            <p:cond delay="0"/>
                                          </p:stCondLst>
                                        </p:cTn>
                                        <p:tgtEl>
                                          <p:spTgt spid="5"/>
                                        </p:tgtEl>
                                        <p:attrNameLst>
                                          <p:attrName>ppt_w</p:attrName>
                                        </p:attrNameLst>
                                      </p:cBhvr>
                                      <p:tavLst>
                                        <p:tav tm="0">
                                          <p:val>
                                            <p:strVal val="#ppt_w*2"/>
                                          </p:val>
                                        </p:tav>
                                        <p:tav tm="100000">
                                          <p:val>
                                            <p:strVal val="#ppt_w"/>
                                          </p:val>
                                        </p:tav>
                                      </p:tavLst>
                                    </p:anim>
                                    <p:anim calcmode="lin" valueType="num">
                                      <p:cBhvr>
                                        <p:cTn id="25" dur="500">
                                          <p:stCondLst>
                                            <p:cond delay="0"/>
                                          </p:stCondLst>
                                        </p:cTn>
                                        <p:tgtEl>
                                          <p:spTgt spid="5"/>
                                        </p:tgtEl>
                                        <p:attrNameLst>
                                          <p:attrName>ppt_h</p:attrName>
                                        </p:attrNameLst>
                                      </p:cBhvr>
                                      <p:tavLst>
                                        <p:tav tm="0">
                                          <p:val>
                                            <p:strVal val="#ppt_h*2"/>
                                          </p:val>
                                        </p:tav>
                                        <p:tav tm="100000">
                                          <p:val>
                                            <p:strVal val="#ppt_h"/>
                                          </p:val>
                                        </p:tav>
                                      </p:tavLst>
                                    </p:anim>
                                  </p:childTnLst>
                                </p:cTn>
                              </p:par>
                              <p:par>
                                <p:cTn id="26" presetID="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29"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0"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31"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32" dur="500">
                                          <p:stCondLst>
                                            <p:cond delay="0"/>
                                          </p:stCondLst>
                                        </p:cTn>
                                        <p:tgtEl>
                                          <p:spTgt spid="7"/>
                                        </p:tgtEl>
                                        <p:attrNameLst>
                                          <p:attrName>ppt_h</p:attrName>
                                        </p:attrNameLst>
                                      </p:cBhvr>
                                      <p:tavLst>
                                        <p:tav tm="0">
                                          <p:val>
                                            <p:strVal val="#ppt_h*2"/>
                                          </p:val>
                                        </p:tav>
                                        <p:tav tm="100000">
                                          <p:val>
                                            <p:strVal val="#ppt_h"/>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calcmode="lin" valueType="num">
                                      <p:cBhvr>
                                        <p:cTn id="36" dur="500">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7" dur="500">
                                          <p:stCondLst>
                                            <p:cond delay="0"/>
                                          </p:stCondLst>
                                        </p:cTn>
                                        <p:tgtEl>
                                          <p:spTgt spid="14"/>
                                        </p:tgtEl>
                                        <p:attrNameLst>
                                          <p:attrName>style.opacity</p:attrName>
                                        </p:attrNameLst>
                                      </p:cBhvr>
                                      <p:tavLst>
                                        <p:tav tm="0">
                                          <p:val>
                                            <p:fltVal val="0"/>
                                          </p:val>
                                        </p:tav>
                                        <p:tav tm="100000">
                                          <p:val>
                                            <p:fltVal val="1"/>
                                          </p:val>
                                        </p:tav>
                                      </p:tavLst>
                                    </p:anim>
                                    <p:anim calcmode="lin" valueType="num">
                                      <p:cBhvr>
                                        <p:cTn id="38" dur="500">
                                          <p:stCondLst>
                                            <p:cond delay="0"/>
                                          </p:stCondLst>
                                        </p:cTn>
                                        <p:tgtEl>
                                          <p:spTgt spid="14"/>
                                        </p:tgtEl>
                                        <p:attrNameLst>
                                          <p:attrName>ppt_w</p:attrName>
                                        </p:attrNameLst>
                                      </p:cBhvr>
                                      <p:tavLst>
                                        <p:tav tm="0">
                                          <p:val>
                                            <p:strVal val="#ppt_w*2"/>
                                          </p:val>
                                        </p:tav>
                                        <p:tav tm="100000">
                                          <p:val>
                                            <p:strVal val="#ppt_w"/>
                                          </p:val>
                                        </p:tav>
                                      </p:tavLst>
                                    </p:anim>
                                    <p:anim calcmode="lin" valueType="num">
                                      <p:cBhvr>
                                        <p:cTn id="39" dur="500">
                                          <p:stCondLst>
                                            <p:cond delay="0"/>
                                          </p:stCondLst>
                                        </p:cTn>
                                        <p:tgtEl>
                                          <p:spTgt spid="14"/>
                                        </p:tgtEl>
                                        <p:attrNameLst>
                                          <p:attrName>ppt_h</p:attrName>
                                        </p:attrNameLst>
                                      </p:cBhvr>
                                      <p:tavLst>
                                        <p:tav tm="0">
                                          <p:val>
                                            <p:strVal val="#ppt_h*2"/>
                                          </p:val>
                                        </p:tav>
                                        <p:tav tm="100000">
                                          <p:val>
                                            <p:strVal val="#ppt_h"/>
                                          </p:val>
                                        </p:tav>
                                      </p:tavLst>
                                    </p:anim>
                                  </p:childTnLst>
                                </p:cTn>
                              </p:par>
                              <p:par>
                                <p:cTn id="40" presetID="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p:stCondLst>
                                            <p:cond delay="0"/>
                                          </p:stCondLst>
                                        </p:cTn>
                                        <p:tgtEl>
                                          <p:spTgt spid="17"/>
                                        </p:tgtEl>
                                        <p:attrNameLst>
                                          <p:attrName>ppt_x</p:attrName>
                                        </p:attrNameLst>
                                      </p:cBhvr>
                                      <p:tavLst>
                                        <p:tav tm="0" fmla="((floor(#ppt_x-0.5)+ceil(#ppt_x-0.5))*0.5+0.5)+(#ppt_x- ((floor(#ppt_x-0.5)+ceil(#ppt_x-0.5))*0.5+0.5))*$">
                                          <p:val>
                                            <p:fltVal val="0"/>
                                          </p:val>
                                        </p:tav>
                                        <p:tav tm="100000">
                                          <p:val>
                                            <p:fltVal val="1"/>
                                          </p:val>
                                        </p:tav>
                                      </p:tavLst>
                                    </p:anim>
                                    <p:anim calcmode="lin" valueType="num">
                                      <p:cBhvr>
                                        <p:cTn id="43" dur="500">
                                          <p:stCondLst>
                                            <p:cond delay="0"/>
                                          </p:stCondLst>
                                        </p:cTn>
                                        <p:tgtEl>
                                          <p:spTgt spid="1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4" dur="500">
                                          <p:stCondLst>
                                            <p:cond delay="0"/>
                                          </p:stCondLst>
                                        </p:cTn>
                                        <p:tgtEl>
                                          <p:spTgt spid="17"/>
                                        </p:tgtEl>
                                        <p:attrNameLst>
                                          <p:attrName>style.opacity</p:attrName>
                                        </p:attrNameLst>
                                      </p:cBhvr>
                                      <p:tavLst>
                                        <p:tav tm="0">
                                          <p:val>
                                            <p:fltVal val="0"/>
                                          </p:val>
                                        </p:tav>
                                        <p:tav tm="100000">
                                          <p:val>
                                            <p:fltVal val="1"/>
                                          </p:val>
                                        </p:tav>
                                      </p:tavLst>
                                    </p:anim>
                                    <p:anim calcmode="lin" valueType="num">
                                      <p:cBhvr>
                                        <p:cTn id="45" dur="500">
                                          <p:stCondLst>
                                            <p:cond delay="0"/>
                                          </p:stCondLst>
                                        </p:cTn>
                                        <p:tgtEl>
                                          <p:spTgt spid="17"/>
                                        </p:tgtEl>
                                        <p:attrNameLst>
                                          <p:attrName>ppt_w</p:attrName>
                                        </p:attrNameLst>
                                      </p:cBhvr>
                                      <p:tavLst>
                                        <p:tav tm="0">
                                          <p:val>
                                            <p:strVal val="#ppt_w*2"/>
                                          </p:val>
                                        </p:tav>
                                        <p:tav tm="100000">
                                          <p:val>
                                            <p:strVal val="#ppt_w"/>
                                          </p:val>
                                        </p:tav>
                                      </p:tavLst>
                                    </p:anim>
                                    <p:anim calcmode="lin" valueType="num">
                                      <p:cBhvr>
                                        <p:cTn id="46" dur="500">
                                          <p:stCondLst>
                                            <p:cond delay="0"/>
                                          </p:stCondLst>
                                        </p:cTn>
                                        <p:tgtEl>
                                          <p:spTgt spid="1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5" grpId="0" animBg="1"/>
      <p:bldP spid="7" grpId="0" animBg="1"/>
      <p:bldP spid="14"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custDataLst>
              <p:tags r:id="rId1"/>
            </p:custDataLst>
          </p:nvPr>
        </p:nvSpPr>
        <p:spPr>
          <a:xfrm flipH="1">
            <a:off x="0" y="3240506"/>
            <a:ext cx="8375820" cy="3152440"/>
          </a:xfrm>
          <a:custGeom>
            <a:avLst/>
            <a:gdLst>
              <a:gd name="connsiteX0" fmla="*/ 72443 w 8375820"/>
              <a:gd name="connsiteY0" fmla="*/ 0 h 3152440"/>
              <a:gd name="connsiteX1" fmla="*/ 8375820 w 8375820"/>
              <a:gd name="connsiteY1" fmla="*/ 0 h 3152440"/>
              <a:gd name="connsiteX2" fmla="*/ 8375820 w 8375820"/>
              <a:gd name="connsiteY2" fmla="*/ 3152440 h 3152440"/>
              <a:gd name="connsiteX3" fmla="*/ 72443 w 8375820"/>
              <a:gd name="connsiteY3" fmla="*/ 3152440 h 3152440"/>
              <a:gd name="connsiteX4" fmla="*/ 0 w 8375820"/>
              <a:gd name="connsiteY4" fmla="*/ 3079997 h 3152440"/>
              <a:gd name="connsiteX5" fmla="*/ 0 w 8375820"/>
              <a:gd name="connsiteY5" fmla="*/ 72443 h 3152440"/>
              <a:gd name="connsiteX6" fmla="*/ 72443 w 8375820"/>
              <a:gd name="connsiteY6" fmla="*/ 0 h 315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75820" h="3152440">
                <a:moveTo>
                  <a:pt x="72443" y="0"/>
                </a:moveTo>
                <a:lnTo>
                  <a:pt x="8375820" y="0"/>
                </a:lnTo>
                <a:lnTo>
                  <a:pt x="8375820" y="3152440"/>
                </a:lnTo>
                <a:lnTo>
                  <a:pt x="72443" y="3152440"/>
                </a:lnTo>
                <a:cubicBezTo>
                  <a:pt x="32434" y="3152440"/>
                  <a:pt x="0" y="3120006"/>
                  <a:pt x="0" y="3079997"/>
                </a:cubicBezTo>
                <a:lnTo>
                  <a:pt x="0" y="72443"/>
                </a:lnTo>
                <a:cubicBezTo>
                  <a:pt x="0" y="32434"/>
                  <a:pt x="32434" y="0"/>
                  <a:pt x="724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olidFill>
                <a:schemeClr val="tx1"/>
              </a:solidFill>
              <a:latin typeface="微软雅黑" panose="020B0503020204020204" charset="-122"/>
              <a:ea typeface="微软雅黑" panose="020B0503020204020204" charset="-122"/>
              <a:sym typeface="+mn-ea"/>
            </a:endParaRPr>
          </a:p>
        </p:txBody>
      </p:sp>
      <p:sp>
        <p:nvSpPr>
          <p:cNvPr id="3" name="Text1"/>
          <p:cNvSpPr txBox="1"/>
          <p:nvPr>
            <p:custDataLst>
              <p:tags r:id="rId2"/>
            </p:custDataLst>
          </p:nvPr>
        </p:nvSpPr>
        <p:spPr>
          <a:xfrm>
            <a:off x="8583254" y="4002352"/>
            <a:ext cx="3309739" cy="1600200"/>
          </a:xfrm>
          <a:prstGeom prst="rect">
            <a:avLst/>
          </a:prstGeom>
          <a:noFill/>
        </p:spPr>
        <p:txBody>
          <a:bodyPr wrap="square" rtlCol="0" anchor="t" anchorCtr="0">
            <a:normAutofit/>
          </a:bodyPr>
          <a:lstStyle/>
          <a:p>
            <a:pPr marL="0" marR="0" lvl="0" indent="0" algn="r" defTabSz="914400" rtl="0" eaLnBrk="1" fontAlgn="ctr" latinLnBrk="0" hangingPunct="1">
              <a:lnSpc>
                <a:spcPct val="120000"/>
              </a:lnSpc>
              <a:spcBef>
                <a:spcPts val="0"/>
              </a:spcBef>
              <a:spcAft>
                <a:spcPts val="0"/>
              </a:spcAft>
              <a:buClrTx/>
              <a:buSzTx/>
              <a:buFontTx/>
              <a:buNone/>
              <a:defRPr/>
            </a:pPr>
            <a:r>
              <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篮球比赛</a:t>
            </a:r>
            <a:endPar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sp>
        <p:nvSpPr>
          <p:cNvPr id="4" name="Text2"/>
          <p:cNvSpPr txBox="1"/>
          <p:nvPr>
            <p:custDataLst>
              <p:tags r:id="rId3"/>
            </p:custDataLst>
          </p:nvPr>
        </p:nvSpPr>
        <p:spPr>
          <a:xfrm>
            <a:off x="516352" y="4002352"/>
            <a:ext cx="7343116" cy="2922323"/>
          </a:xfrm>
          <a:prstGeom prst="rect">
            <a:avLst/>
          </a:prstGeom>
          <a:noFill/>
          <a:ln>
            <a:noFill/>
          </a:ln>
        </p:spPr>
        <p:txBody>
          <a:bodyPr spcFirstLastPara="1" wrap="square" lIns="60950" tIns="30466" rIns="60950" bIns="30466" anchor="t" anchorCtr="0">
            <a:normAutofit fontScale="40000"/>
          </a:bodyPr>
          <a:lstStyle/>
          <a:p>
            <a:pPr marL="0" marR="0" lvl="0" indent="0" algn="just" defTabSz="914400" rtl="0" eaLnBrk="1" fontAlgn="ctr" latinLnBrk="0" hangingPunct="1">
              <a:lnSpc>
                <a:spcPct val="130000"/>
              </a:lnSpc>
              <a:spcBef>
                <a:spcPts val="250"/>
              </a:spcBef>
              <a:spcAft>
                <a:spcPts val="250"/>
              </a:spcAft>
              <a:buClrTx/>
              <a:buSzTx/>
              <a:buFontTx/>
              <a:buNone/>
              <a:defRPr/>
            </a:pPr>
            <a:r>
              <a:rPr kumimoji="0" lang="zh-CN" altLang="en-US" sz="2335"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ea"/>
                <a:sym typeface="思源黑体 CN" panose="020B0500000000000000" pitchFamily="34" charset="-122"/>
              </a:rPr>
              <a:t>1.篮球比赛参与度高</a:t>
            </a:r>
            <a:endParaRPr kumimoji="0" lang="zh-CN" altLang="en-US" sz="2335"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ea"/>
              <a:sym typeface="思源黑体 CN" panose="020B0500000000000000" pitchFamily="34" charset="-122"/>
            </a:endParaRPr>
          </a:p>
          <a:p>
            <a:pPr marL="0" marR="0" lvl="0" indent="0" algn="just" defTabSz="914400" rtl="0" eaLnBrk="1" fontAlgn="ctr" latinLnBrk="0" hangingPunct="1">
              <a:lnSpc>
                <a:spcPct val="130000"/>
              </a:lnSpc>
              <a:spcBef>
                <a:spcPts val="750"/>
              </a:spcBef>
              <a:spcAft>
                <a:spcPts val="250"/>
              </a:spcAft>
              <a:buClrTx/>
              <a:buSzTx/>
              <a:buFontTx/>
              <a:buNone/>
              <a:defRPr/>
            </a:pPr>
            <a:r>
              <a:rPr kumimoji="0" lang="zh-CN" altLang="en-US" sz="2335"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rPr>
              <a:t>篮球比赛作为课外活动的重要组成部分，深受学生喜爱。每学期举办的班级间篮球赛，平均参与人数超过班级总人数的</a:t>
            </a:r>
            <a:r>
              <a:rPr kumimoji="0" lang="zh-CN" altLang="en-US" sz="2335"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ea"/>
                <a:sym typeface="思源黑体 CN" panose="020B0500000000000000" pitchFamily="34" charset="-122"/>
              </a:rPr>
              <a:t>70%</a:t>
            </a:r>
            <a:r>
              <a:rPr kumimoji="0" lang="zh-CN" altLang="en-US" sz="2335"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rPr>
              <a:t>，充分展现了学生们对篮球的热爱和积极参与的精神风貌，有效促进了班级间的交流与融合。</a:t>
            </a:r>
            <a:r>
              <a:rPr kumimoji="0" lang="zh-CN" altLang="en-US" sz="1400" b="0"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rPr>
              <a:t>
</a:t>
            </a:r>
            <a:r>
              <a:rPr kumimoji="0" lang="zh-CN" altLang="en-US" sz="28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ea"/>
                <a:sym typeface="思源黑体 CN" panose="020B0500000000000000" pitchFamily="34" charset="-122"/>
              </a:rPr>
              <a:t>2.比赛技能水平高</a:t>
            </a:r>
            <a:endParaRPr kumimoji="0" lang="zh-CN" altLang="en-US" sz="28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ea"/>
              <a:sym typeface="思源黑体 CN" panose="020B0500000000000000" pitchFamily="34" charset="-122"/>
            </a:endParaRPr>
          </a:p>
          <a:p>
            <a:pPr marL="0" marR="0" lvl="0" indent="0" algn="just" defTabSz="914400" rtl="0" eaLnBrk="1" fontAlgn="ctr" latinLnBrk="0" hangingPunct="1">
              <a:lnSpc>
                <a:spcPct val="130000"/>
              </a:lnSpc>
              <a:spcBef>
                <a:spcPts val="750"/>
              </a:spcBef>
              <a:spcAft>
                <a:spcPts val="250"/>
              </a:spcAft>
              <a:buClrTx/>
              <a:buSzTx/>
              <a:buFontTx/>
              <a:buNone/>
              <a:defRPr/>
            </a:pPr>
            <a:r>
              <a:rPr kumimoji="0" lang="zh-CN" altLang="en-US" sz="2800"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rPr>
              <a:t>篮球比赛不仅参与度高，技能水平也相当出色。去年校际篮球联赛中，我校学生队伍荣获冠军，其中三分球命中率高达</a:t>
            </a:r>
            <a:r>
              <a:rPr kumimoji="0" lang="zh-CN" altLang="en-US" sz="280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ea"/>
                <a:sym typeface="思源黑体 CN" panose="020B0500000000000000" pitchFamily="34" charset="-122"/>
              </a:rPr>
              <a:t>40%</a:t>
            </a:r>
            <a:r>
              <a:rPr kumimoji="0" lang="zh-CN" altLang="en-US" sz="2800"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rPr>
              <a:t>，助攻次数场均超过</a:t>
            </a:r>
            <a:r>
              <a:rPr kumimoji="0" lang="zh-CN" altLang="en-US" sz="280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ea"/>
                <a:sym typeface="思源黑体 CN" panose="020B0500000000000000" pitchFamily="34" charset="-122"/>
              </a:rPr>
              <a:t>15</a:t>
            </a:r>
            <a:r>
              <a:rPr kumimoji="0" lang="zh-CN" altLang="en-US" sz="2800"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rPr>
              <a:t>次，这些数据都表明我校学生在篮球技能上的卓越表现，为学校争得了荣誉。</a:t>
            </a:r>
            <a:r>
              <a:rPr kumimoji="0" lang="zh-CN" altLang="en-US" sz="1400" b="0"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rPr>
              <a:t>
</a:t>
            </a:r>
            <a:r>
              <a:rPr kumimoji="0" lang="zh-CN" altLang="en-US" sz="35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ea"/>
                <a:sym typeface="思源黑体 CN" panose="020B0500000000000000" pitchFamily="34" charset="-122"/>
              </a:rPr>
              <a:t>3.促进团队合作</a:t>
            </a:r>
            <a:endParaRPr kumimoji="0" lang="zh-CN" altLang="en-US" sz="35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ea"/>
              <a:sym typeface="思源黑体 CN" panose="020B0500000000000000" pitchFamily="34" charset="-122"/>
            </a:endParaRPr>
          </a:p>
          <a:p>
            <a:pPr marL="0" marR="0" lvl="0" indent="0" algn="just" defTabSz="914400" rtl="0" eaLnBrk="1" fontAlgn="ctr" latinLnBrk="0" hangingPunct="1">
              <a:lnSpc>
                <a:spcPct val="130000"/>
              </a:lnSpc>
              <a:spcBef>
                <a:spcPts val="250"/>
              </a:spcBef>
              <a:spcAft>
                <a:spcPts val="250"/>
              </a:spcAft>
              <a:buClrTx/>
              <a:buSzTx/>
              <a:buFontTx/>
              <a:buNone/>
              <a:defRPr/>
            </a:pPr>
            <a:r>
              <a:rPr kumimoji="0" lang="zh-CN" altLang="en-US" sz="3500"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rPr>
              <a:t>篮球比赛是团队合作的典范。
</a:t>
            </a:r>
            <a:r>
              <a:rPr kumimoji="0" lang="zh-CN" altLang="en-US" sz="3000"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rPr>
              <a:t>通过篮球比赛，学生们学会了相互配合、沟通协作，提高了团队凝聚力和战斗力。比赛中的每一次成功进攻、防守都离不开团队成员的共同努力，这种团队精神不仅在比赛中得到体现，也对学生们的日常学习和生活产生了积极影响。</a:t>
            </a:r>
            <a:endParaRPr kumimoji="0" lang="zh-CN" altLang="en-US" sz="3000"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思源黑体 CN" panose="020B0500000000000000" pitchFamily="34" charset="-122"/>
            </a:endParaRPr>
          </a:p>
        </p:txBody>
      </p:sp>
      <p:sp>
        <p:nvSpPr>
          <p:cNvPr id="6" name="Shape1"/>
          <p:cNvSpPr/>
          <p:nvPr>
            <p:custDataLst>
              <p:tags r:id="rId4"/>
            </p:custDataLst>
          </p:nvPr>
        </p:nvSpPr>
        <p:spPr>
          <a:xfrm>
            <a:off x="1160550" y="975493"/>
            <a:ext cx="4761239" cy="2703086"/>
          </a:xfrm>
          <a:prstGeom prst="roundRect">
            <a:avLst>
              <a:gd name="adj" fmla="val 2298"/>
            </a:avLst>
          </a:prstGeom>
          <a:blipFill rotWithShape="1">
            <a:blip r:embed="rId5"/>
            <a:stretch>
              <a:fillRect/>
            </a:stretch>
          </a:blipFill>
          <a:ln>
            <a:noFill/>
          </a:ln>
          <a:effectLst>
            <a:outerShdw blurRad="1016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tx1"/>
              </a:solidFill>
              <a:latin typeface="微软雅黑" panose="020B0503020204020204" charset="-122"/>
              <a:ea typeface="微软雅黑" panose="020B0503020204020204" charset="-122"/>
              <a:sym typeface="+mn-ea"/>
            </a:endParaRPr>
          </a:p>
        </p:txBody>
      </p:sp>
      <p:sp>
        <p:nvSpPr>
          <p:cNvPr id="7" name="Shape2"/>
          <p:cNvSpPr/>
          <p:nvPr>
            <p:custDataLst>
              <p:tags r:id="rId6"/>
            </p:custDataLst>
          </p:nvPr>
        </p:nvSpPr>
        <p:spPr>
          <a:xfrm>
            <a:off x="6622657" y="975493"/>
            <a:ext cx="4761239" cy="2703086"/>
          </a:xfrm>
          <a:prstGeom prst="roundRect">
            <a:avLst>
              <a:gd name="adj" fmla="val 2298"/>
            </a:avLst>
          </a:prstGeom>
          <a:blipFill rotWithShape="1">
            <a:blip r:embed="rId7"/>
            <a:stretch>
              <a:fillRect/>
            </a:stretch>
          </a:blipFill>
          <a:ln>
            <a:noFill/>
          </a:ln>
          <a:effectLst>
            <a:outerShdw blurRad="1016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olidFill>
                <a:schemeClr val="tx1"/>
              </a:solidFill>
              <a:latin typeface="微软雅黑" panose="020B0503020204020204" charset="-122"/>
              <a:ea typeface="微软雅黑" panose="020B0503020204020204" charset="-122"/>
              <a:sym typeface="+mn-ea"/>
            </a:endParaRPr>
          </a:p>
        </p:txBody>
      </p:sp>
      <p:grpSp>
        <p:nvGrpSpPr>
          <p:cNvPr id="14" name="组合 13"/>
          <p:cNvGrpSpPr/>
          <p:nvPr>
            <p:custDataLst>
              <p:tags r:id="rId8"/>
            </p:custDataLst>
          </p:nvPr>
        </p:nvGrpSpPr>
        <p:grpSpPr>
          <a:xfrm>
            <a:off x="570530" y="438763"/>
            <a:ext cx="1031253" cy="251830"/>
            <a:chOff x="937489" y="5618701"/>
            <a:chExt cx="1401571" cy="342261"/>
          </a:xfrm>
        </p:grpSpPr>
        <p:sp>
          <p:nvSpPr>
            <p:cNvPr id="15" name="Rectangle 9"/>
            <p:cNvSpPr/>
            <p:nvPr/>
          </p:nvSpPr>
          <p:spPr>
            <a:xfrm>
              <a:off x="937489" y="5618701"/>
              <a:ext cx="1401571" cy="34226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id-ID">
                <a:latin typeface="微软雅黑" panose="020B0503020204020204" charset="-122"/>
                <a:ea typeface="微软雅黑" panose="020B0503020204020204" charset="-122"/>
                <a:sym typeface="+mn-ea"/>
              </a:endParaRPr>
            </a:p>
          </p:txBody>
        </p:sp>
        <p:sp>
          <p:nvSpPr>
            <p:cNvPr id="16" name="装饰文本"/>
            <p:cNvSpPr txBox="1"/>
            <p:nvPr/>
          </p:nvSpPr>
          <p:spPr>
            <a:xfrm>
              <a:off x="944160" y="5682110"/>
              <a:ext cx="1388225" cy="230064"/>
            </a:xfrm>
            <a:prstGeom prst="rect">
              <a:avLst/>
            </a:prstGeom>
            <a:noFill/>
          </p:spPr>
          <p:txBody>
            <a:bodyPr wrap="none" rtlCol="0">
              <a:spAutoFit/>
            </a:bodyPr>
            <a:lstStyle/>
            <a:p>
              <a:pPr algn="ctr"/>
              <a:r>
                <a:rPr lang="id-ID" sz="500" spc="400" dirty="0">
                  <a:solidFill>
                    <a:schemeClr val="tx2"/>
                  </a:solidFill>
                  <a:uFillTx/>
                  <a:latin typeface="微软雅黑" panose="020B0503020204020204" charset="-122"/>
                  <a:ea typeface="微软雅黑" panose="020B0503020204020204" charset="-122"/>
                  <a:sym typeface="思源黑体 CN" panose="020B0500000000000000" pitchFamily="34" charset="-122"/>
                </a:rPr>
                <a:t>VIEW MORE</a:t>
              </a:r>
              <a:endParaRPr lang="id-ID" sz="500" spc="400" dirty="0">
                <a:solidFill>
                  <a:schemeClr val="tx2"/>
                </a:solidFill>
                <a:uFillTx/>
                <a:latin typeface="微软雅黑" panose="020B0503020204020204" charset="-122"/>
                <a:ea typeface="微软雅黑" panose="020B0503020204020204" charset="-122"/>
                <a:sym typeface="思源黑体 CN" panose="020B0500000000000000" pitchFamily="34" charset="-122"/>
              </a:endParaRPr>
            </a:p>
          </p:txBody>
        </p:sp>
      </p:grpSp>
      <p:grpSp>
        <p:nvGrpSpPr>
          <p:cNvPr id="17" name="平滑1"/>
          <p:cNvGrpSpPr/>
          <p:nvPr>
            <p:custDataLst>
              <p:tags r:id="rId9"/>
            </p:custDataLst>
          </p:nvPr>
        </p:nvGrpSpPr>
        <p:grpSpPr>
          <a:xfrm flipV="1">
            <a:off x="10947502" y="564678"/>
            <a:ext cx="669060" cy="66675"/>
            <a:chOff x="6413567" y="3799683"/>
            <a:chExt cx="954185" cy="95089"/>
          </a:xfrm>
          <a:solidFill>
            <a:schemeClr val="accent1"/>
          </a:solidFill>
        </p:grpSpPr>
        <p:sp>
          <p:nvSpPr>
            <p:cNvPr id="18" name="Oval 6"/>
            <p:cNvSpPr/>
            <p:nvPr>
              <p:custDataLst>
                <p:tags r:id="rId10"/>
              </p:custDataLst>
            </p:nvPr>
          </p:nvSpPr>
          <p:spPr>
            <a:xfrm>
              <a:off x="6413567"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19" name="Oval 7"/>
            <p:cNvSpPr/>
            <p:nvPr>
              <p:custDataLst>
                <p:tags r:id="rId11"/>
              </p:custDataLst>
            </p:nvPr>
          </p:nvSpPr>
          <p:spPr>
            <a:xfrm>
              <a:off x="6558841"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0" name="Rounded Rectangle 8"/>
            <p:cNvSpPr/>
            <p:nvPr>
              <p:custDataLst>
                <p:tags r:id="rId12"/>
              </p:custDataLst>
            </p:nvPr>
          </p:nvSpPr>
          <p:spPr>
            <a:xfrm>
              <a:off x="6704115" y="3799683"/>
              <a:ext cx="663637" cy="950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sp>
        <p:nvSpPr>
          <p:cNvPr id="2" name="Text10" hidden="1"/>
          <p:cNvSpPr txBox="1"/>
          <p:nvPr>
            <p:custDataLst>
              <p:tags r:id="rId13"/>
            </p:custDataLst>
          </p:nvPr>
        </p:nvSpPr>
        <p:spPr>
          <a:xfrm>
            <a:off x="131908" y="7832348"/>
            <a:ext cx="11496384" cy="720348"/>
          </a:xfrm>
          <a:prstGeom prst="rect">
            <a:avLst/>
          </a:prstGeom>
          <a:noFill/>
        </p:spPr>
        <p:txBody>
          <a:bodyPr wrap="square" rtlCol="0" anchor="ctr" anchorCtr="0">
            <a:normAutofit/>
          </a:bodyPr>
          <a:p>
            <a:pPr marL="0" marR="0" lvl="0" indent="0" defTabSz="914400" rtl="0" eaLnBrk="1" fontAlgn="ctr" latinLnBrk="0" hangingPunct="1">
              <a:lnSpc>
                <a:spcPct val="120000"/>
              </a:lnSpc>
              <a:spcBef>
                <a:spcPts val="0"/>
              </a:spcBef>
              <a:spcAft>
                <a:spcPts val="0"/>
              </a:spcAft>
              <a:buClrTx/>
              <a:buSzTx/>
              <a:buFontTx/>
              <a:buNone/>
              <a:defRPr/>
            </a:pPr>
            <a:r>
              <a:rPr lang="en-US" altLang="zh-CN" sz="24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音乐比赛</a:t>
            </a:r>
            <a:endParaRPr lang="en-US" altLang="zh-CN" sz="24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spTree>
    <p:custDataLst>
      <p:tags r:id="rId1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p:stCondLst>
                                            <p:cond delay="0"/>
                                          </p:stCondLst>
                                        </p:cTn>
                                        <p:tgtEl>
                                          <p:spTgt spid="21"/>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2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21"/>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21"/>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21"/>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p:stCondLst>
                                            <p:cond delay="0"/>
                                          </p:stCondLst>
                                        </p:cTn>
                                        <p:tgtEl>
                                          <p:spTgt spid="6"/>
                                        </p:tgtEl>
                                        <p:attrNameLst>
                                          <p:attrName>ppt_x</p:attrName>
                                        </p:attrNameLst>
                                      </p:cBhvr>
                                      <p:tavLst>
                                        <p:tav tm="0" fmla="((floor(#ppt_x-0.5)+ceil(#ppt_x-0.5))*0.5+0.5)+(#ppt_x- ((floor(#ppt_x-0.5)+ceil(#ppt_x-0.5))*0.5+0.5))*$">
                                          <p:val>
                                            <p:fltVal val="0"/>
                                          </p:val>
                                        </p:tav>
                                        <p:tav tm="100000">
                                          <p:val>
                                            <p:fltVal val="1"/>
                                          </p:val>
                                        </p:tav>
                                      </p:tavLst>
                                    </p:anim>
                                    <p:anim calcmode="lin" valueType="num">
                                      <p:cBhvr>
                                        <p:cTn id="22" dur="500">
                                          <p:stCondLst>
                                            <p:cond delay="0"/>
                                          </p:stCondLst>
                                        </p:cTn>
                                        <p:tgtEl>
                                          <p:spTgt spid="6"/>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3" dur="500">
                                          <p:stCondLst>
                                            <p:cond delay="0"/>
                                          </p:stCondLst>
                                        </p:cTn>
                                        <p:tgtEl>
                                          <p:spTgt spid="6"/>
                                        </p:tgtEl>
                                        <p:attrNameLst>
                                          <p:attrName>style.opacity</p:attrName>
                                        </p:attrNameLst>
                                      </p:cBhvr>
                                      <p:tavLst>
                                        <p:tav tm="0">
                                          <p:val>
                                            <p:fltVal val="0"/>
                                          </p:val>
                                        </p:tav>
                                        <p:tav tm="100000">
                                          <p:val>
                                            <p:fltVal val="1"/>
                                          </p:val>
                                        </p:tav>
                                      </p:tavLst>
                                    </p:anim>
                                    <p:anim calcmode="lin" valueType="num">
                                      <p:cBhvr>
                                        <p:cTn id="24" dur="500">
                                          <p:stCondLst>
                                            <p:cond delay="0"/>
                                          </p:stCondLst>
                                        </p:cTn>
                                        <p:tgtEl>
                                          <p:spTgt spid="6"/>
                                        </p:tgtEl>
                                        <p:attrNameLst>
                                          <p:attrName>ppt_w</p:attrName>
                                        </p:attrNameLst>
                                      </p:cBhvr>
                                      <p:tavLst>
                                        <p:tav tm="0">
                                          <p:val>
                                            <p:strVal val="#ppt_w*2"/>
                                          </p:val>
                                        </p:tav>
                                        <p:tav tm="100000">
                                          <p:val>
                                            <p:strVal val="#ppt_w"/>
                                          </p:val>
                                        </p:tav>
                                      </p:tavLst>
                                    </p:anim>
                                    <p:anim calcmode="lin" valueType="num">
                                      <p:cBhvr>
                                        <p:cTn id="25" dur="500">
                                          <p:stCondLst>
                                            <p:cond delay="0"/>
                                          </p:stCondLst>
                                        </p:cTn>
                                        <p:tgtEl>
                                          <p:spTgt spid="6"/>
                                        </p:tgtEl>
                                        <p:attrNameLst>
                                          <p:attrName>ppt_h</p:attrName>
                                        </p:attrNameLst>
                                      </p:cBhvr>
                                      <p:tavLst>
                                        <p:tav tm="0">
                                          <p:val>
                                            <p:strVal val="#ppt_h*2"/>
                                          </p:val>
                                        </p:tav>
                                        <p:tav tm="100000">
                                          <p:val>
                                            <p:strVal val="#ppt_h"/>
                                          </p:val>
                                        </p:tav>
                                      </p:tavLst>
                                    </p:anim>
                                  </p:childTnLst>
                                </p:cTn>
                              </p:par>
                              <p:par>
                                <p:cTn id="26" presetID="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29"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0"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31"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32" dur="500">
                                          <p:stCondLst>
                                            <p:cond delay="0"/>
                                          </p:stCondLst>
                                        </p:cTn>
                                        <p:tgtEl>
                                          <p:spTgt spid="7"/>
                                        </p:tgtEl>
                                        <p:attrNameLst>
                                          <p:attrName>ppt_h</p:attrName>
                                        </p:attrNameLst>
                                      </p:cBhvr>
                                      <p:tavLst>
                                        <p:tav tm="0">
                                          <p:val>
                                            <p:strVal val="#ppt_h*2"/>
                                          </p:val>
                                        </p:tav>
                                        <p:tav tm="100000">
                                          <p:val>
                                            <p:strVal val="#ppt_h"/>
                                          </p:val>
                                        </p:tav>
                                      </p:tavLst>
                                    </p:anim>
                                  </p:childTnLst>
                                </p:cTn>
                              </p:par>
                              <p:par>
                                <p:cTn id="33" presetID="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calcmode="lin" valueType="num">
                                      <p:cBhvr>
                                        <p:cTn id="36" dur="500">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7" dur="500">
                                          <p:stCondLst>
                                            <p:cond delay="0"/>
                                          </p:stCondLst>
                                        </p:cTn>
                                        <p:tgtEl>
                                          <p:spTgt spid="14"/>
                                        </p:tgtEl>
                                        <p:attrNameLst>
                                          <p:attrName>style.opacity</p:attrName>
                                        </p:attrNameLst>
                                      </p:cBhvr>
                                      <p:tavLst>
                                        <p:tav tm="0">
                                          <p:val>
                                            <p:fltVal val="0"/>
                                          </p:val>
                                        </p:tav>
                                        <p:tav tm="100000">
                                          <p:val>
                                            <p:fltVal val="1"/>
                                          </p:val>
                                        </p:tav>
                                      </p:tavLst>
                                    </p:anim>
                                    <p:anim calcmode="lin" valueType="num">
                                      <p:cBhvr>
                                        <p:cTn id="38" dur="500">
                                          <p:stCondLst>
                                            <p:cond delay="0"/>
                                          </p:stCondLst>
                                        </p:cTn>
                                        <p:tgtEl>
                                          <p:spTgt spid="14"/>
                                        </p:tgtEl>
                                        <p:attrNameLst>
                                          <p:attrName>ppt_w</p:attrName>
                                        </p:attrNameLst>
                                      </p:cBhvr>
                                      <p:tavLst>
                                        <p:tav tm="0">
                                          <p:val>
                                            <p:strVal val="#ppt_w*2"/>
                                          </p:val>
                                        </p:tav>
                                        <p:tav tm="100000">
                                          <p:val>
                                            <p:strVal val="#ppt_w"/>
                                          </p:val>
                                        </p:tav>
                                      </p:tavLst>
                                    </p:anim>
                                    <p:anim calcmode="lin" valueType="num">
                                      <p:cBhvr>
                                        <p:cTn id="39" dur="500">
                                          <p:stCondLst>
                                            <p:cond delay="0"/>
                                          </p:stCondLst>
                                        </p:cTn>
                                        <p:tgtEl>
                                          <p:spTgt spid="14"/>
                                        </p:tgtEl>
                                        <p:attrNameLst>
                                          <p:attrName>ppt_h</p:attrName>
                                        </p:attrNameLst>
                                      </p:cBhvr>
                                      <p:tavLst>
                                        <p:tav tm="0">
                                          <p:val>
                                            <p:strVal val="#ppt_h*2"/>
                                          </p:val>
                                        </p:tav>
                                        <p:tav tm="100000">
                                          <p:val>
                                            <p:strVal val="#ppt_h"/>
                                          </p:val>
                                        </p:tav>
                                      </p:tavLst>
                                    </p:anim>
                                  </p:childTnLst>
                                </p:cTn>
                              </p:par>
                              <p:par>
                                <p:cTn id="40" presetID="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p:stCondLst>
                                            <p:cond delay="0"/>
                                          </p:stCondLst>
                                        </p:cTn>
                                        <p:tgtEl>
                                          <p:spTgt spid="17"/>
                                        </p:tgtEl>
                                        <p:attrNameLst>
                                          <p:attrName>ppt_x</p:attrName>
                                        </p:attrNameLst>
                                      </p:cBhvr>
                                      <p:tavLst>
                                        <p:tav tm="0" fmla="((floor(#ppt_x-0.5)+ceil(#ppt_x-0.5))*0.5+0.5)+(#ppt_x- ((floor(#ppt_x-0.5)+ceil(#ppt_x-0.5))*0.5+0.5))*$">
                                          <p:val>
                                            <p:fltVal val="0"/>
                                          </p:val>
                                        </p:tav>
                                        <p:tav tm="100000">
                                          <p:val>
                                            <p:fltVal val="1"/>
                                          </p:val>
                                        </p:tav>
                                      </p:tavLst>
                                    </p:anim>
                                    <p:anim calcmode="lin" valueType="num">
                                      <p:cBhvr>
                                        <p:cTn id="43" dur="500">
                                          <p:stCondLst>
                                            <p:cond delay="0"/>
                                          </p:stCondLst>
                                        </p:cTn>
                                        <p:tgtEl>
                                          <p:spTgt spid="1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4" dur="500">
                                          <p:stCondLst>
                                            <p:cond delay="0"/>
                                          </p:stCondLst>
                                        </p:cTn>
                                        <p:tgtEl>
                                          <p:spTgt spid="17"/>
                                        </p:tgtEl>
                                        <p:attrNameLst>
                                          <p:attrName>style.opacity</p:attrName>
                                        </p:attrNameLst>
                                      </p:cBhvr>
                                      <p:tavLst>
                                        <p:tav tm="0">
                                          <p:val>
                                            <p:fltVal val="0"/>
                                          </p:val>
                                        </p:tav>
                                        <p:tav tm="100000">
                                          <p:val>
                                            <p:fltVal val="1"/>
                                          </p:val>
                                        </p:tav>
                                      </p:tavLst>
                                    </p:anim>
                                    <p:anim calcmode="lin" valueType="num">
                                      <p:cBhvr>
                                        <p:cTn id="45" dur="500">
                                          <p:stCondLst>
                                            <p:cond delay="0"/>
                                          </p:stCondLst>
                                        </p:cTn>
                                        <p:tgtEl>
                                          <p:spTgt spid="17"/>
                                        </p:tgtEl>
                                        <p:attrNameLst>
                                          <p:attrName>ppt_w</p:attrName>
                                        </p:attrNameLst>
                                      </p:cBhvr>
                                      <p:tavLst>
                                        <p:tav tm="0">
                                          <p:val>
                                            <p:strVal val="#ppt_w*2"/>
                                          </p:val>
                                        </p:tav>
                                        <p:tav tm="100000">
                                          <p:val>
                                            <p:strVal val="#ppt_w"/>
                                          </p:val>
                                        </p:tav>
                                      </p:tavLst>
                                    </p:anim>
                                    <p:anim calcmode="lin" valueType="num">
                                      <p:cBhvr>
                                        <p:cTn id="46" dur="500">
                                          <p:stCondLst>
                                            <p:cond delay="0"/>
                                          </p:stCondLst>
                                        </p:cTn>
                                        <p:tgtEl>
                                          <p:spTgt spid="1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1"/>
          <p:cNvSpPr/>
          <p:nvPr>
            <p:custDataLst>
              <p:tags r:id="rId1"/>
            </p:custDataLst>
          </p:nvPr>
        </p:nvSpPr>
        <p:spPr>
          <a:xfrm rot="1613050">
            <a:off x="5088529" y="2379328"/>
            <a:ext cx="4189676" cy="2081319"/>
          </a:xfrm>
          <a:custGeom>
            <a:avLst/>
            <a:gdLst>
              <a:gd name="connsiteX0" fmla="*/ 2424547 w 2953027"/>
              <a:gd name="connsiteY0" fmla="*/ 182099 h 1466985"/>
              <a:gd name="connsiteX1" fmla="*/ 1983443 w 2953027"/>
              <a:gd name="connsiteY1" fmla="*/ 368695 h 1466985"/>
              <a:gd name="connsiteX2" fmla="*/ 1812756 w 2953027"/>
              <a:gd name="connsiteY2" fmla="*/ 471564 h 1466985"/>
              <a:gd name="connsiteX3" fmla="*/ 1481667 w 2953027"/>
              <a:gd name="connsiteY3" fmla="*/ 469373 h 1466985"/>
              <a:gd name="connsiteX4" fmla="*/ 1378987 w 2953027"/>
              <a:gd name="connsiteY4" fmla="*/ 388125 h 1466985"/>
              <a:gd name="connsiteX5" fmla="*/ 727383 w 2953027"/>
              <a:gd name="connsiteY5" fmla="*/ -1447 h 1466985"/>
              <a:gd name="connsiteX6" fmla="*/ -2233 w 2953027"/>
              <a:gd name="connsiteY6" fmla="*/ 714261 h 1466985"/>
              <a:gd name="connsiteX7" fmla="*/ 713095 w 2953027"/>
              <a:gd name="connsiteY7" fmla="*/ 1465308 h 1466985"/>
              <a:gd name="connsiteX8" fmla="*/ 1382036 w 2953027"/>
              <a:gd name="connsiteY8" fmla="*/ 1069830 h 1466985"/>
              <a:gd name="connsiteX9" fmla="*/ 1488429 w 2953027"/>
              <a:gd name="connsiteY9" fmla="*/ 986486 h 1466985"/>
              <a:gd name="connsiteX10" fmla="*/ 1800373 w 2953027"/>
              <a:gd name="connsiteY10" fmla="*/ 984391 h 1466985"/>
              <a:gd name="connsiteX11" fmla="*/ 1977823 w 2953027"/>
              <a:gd name="connsiteY11" fmla="*/ 1092499 h 1466985"/>
              <a:gd name="connsiteX12" fmla="*/ 2756682 w 2953027"/>
              <a:gd name="connsiteY12" fmla="*/ 1154221 h 1466985"/>
              <a:gd name="connsiteX13" fmla="*/ 2818309 w 2953027"/>
              <a:gd name="connsiteY13" fmla="*/ 375362 h 1466985"/>
              <a:gd name="connsiteX14" fmla="*/ 2424547 w 2953027"/>
              <a:gd name="connsiteY14" fmla="*/ 182099 h 146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53027" h="1466985">
                <a:moveTo>
                  <a:pt x="2424547" y="182099"/>
                </a:moveTo>
                <a:cubicBezTo>
                  <a:pt x="2256715" y="173812"/>
                  <a:pt x="2094313" y="242488"/>
                  <a:pt x="1983443" y="368695"/>
                </a:cubicBezTo>
                <a:cubicBezTo>
                  <a:pt x="1938199" y="419367"/>
                  <a:pt x="1878668" y="455277"/>
                  <a:pt x="1812756" y="471564"/>
                </a:cubicBezTo>
                <a:cubicBezTo>
                  <a:pt x="1704074" y="499187"/>
                  <a:pt x="1590060" y="498425"/>
                  <a:pt x="1481667" y="469373"/>
                </a:cubicBezTo>
                <a:cubicBezTo>
                  <a:pt x="1437660" y="457753"/>
                  <a:pt x="1400418" y="428321"/>
                  <a:pt x="1378987" y="388125"/>
                </a:cubicBezTo>
                <a:cubicBezTo>
                  <a:pt x="1251162" y="147238"/>
                  <a:pt x="1000082" y="-2876"/>
                  <a:pt x="727383" y="-1447"/>
                </a:cubicBezTo>
                <a:cubicBezTo>
                  <a:pt x="332856" y="458"/>
                  <a:pt x="7101" y="319831"/>
                  <a:pt x="-2233" y="714261"/>
                </a:cubicBezTo>
                <a:cubicBezTo>
                  <a:pt x="-12140" y="1119169"/>
                  <a:pt x="308187" y="1455497"/>
                  <a:pt x="713095" y="1465308"/>
                </a:cubicBezTo>
                <a:cubicBezTo>
                  <a:pt x="993320" y="1472166"/>
                  <a:pt x="1252972" y="1318718"/>
                  <a:pt x="1382036" y="1069830"/>
                </a:cubicBezTo>
                <a:cubicBezTo>
                  <a:pt x="1403941" y="1028110"/>
                  <a:pt x="1442709" y="997820"/>
                  <a:pt x="1488429" y="986486"/>
                </a:cubicBezTo>
                <a:cubicBezTo>
                  <a:pt x="1590728" y="960578"/>
                  <a:pt x="1697789" y="959911"/>
                  <a:pt x="1800373" y="984391"/>
                </a:cubicBezTo>
                <a:cubicBezTo>
                  <a:pt x="1869525" y="1000678"/>
                  <a:pt x="1931723" y="1038492"/>
                  <a:pt x="1977823" y="1092499"/>
                </a:cubicBezTo>
                <a:cubicBezTo>
                  <a:pt x="2175848" y="1324624"/>
                  <a:pt x="2524559" y="1352246"/>
                  <a:pt x="2756682" y="1154221"/>
                </a:cubicBezTo>
                <a:cubicBezTo>
                  <a:pt x="2988808" y="956101"/>
                  <a:pt x="3016429" y="607391"/>
                  <a:pt x="2818309" y="375362"/>
                </a:cubicBezTo>
                <a:cubicBezTo>
                  <a:pt x="2719345" y="259348"/>
                  <a:pt x="2576851" y="189434"/>
                  <a:pt x="2424547" y="182099"/>
                </a:cubicBezTo>
                <a:close/>
              </a:path>
            </a:pathLst>
          </a:custGeom>
          <a:solidFill>
            <a:schemeClr val="tx1"/>
          </a:solidFill>
          <a:ln w="9525" cap="flat">
            <a:noFill/>
            <a:prstDash val="solid"/>
            <a:miter/>
          </a:ln>
        </p:spPr>
        <p:txBody>
          <a:bodyPr rtlCol="0" anchor="ctr"/>
          <a:lstStyle/>
          <a:p>
            <a:endParaRPr lang="zh-CN" altLang="en-US">
              <a:latin typeface="微软雅黑" panose="020B0503020204020204" charset="-122"/>
              <a:ea typeface="微软雅黑" panose="020B0503020204020204" charset="-122"/>
            </a:endParaRPr>
          </a:p>
        </p:txBody>
      </p:sp>
      <p:sp>
        <p:nvSpPr>
          <p:cNvPr id="20" name="Shape2"/>
          <p:cNvSpPr/>
          <p:nvPr>
            <p:custDataLst>
              <p:tags r:id="rId2"/>
            </p:custDataLst>
          </p:nvPr>
        </p:nvSpPr>
        <p:spPr>
          <a:xfrm rot="20214273">
            <a:off x="2931809" y="2396694"/>
            <a:ext cx="4189676" cy="2081319"/>
          </a:xfrm>
          <a:custGeom>
            <a:avLst/>
            <a:gdLst>
              <a:gd name="connsiteX0" fmla="*/ 2424547 w 2953027"/>
              <a:gd name="connsiteY0" fmla="*/ 182099 h 1466985"/>
              <a:gd name="connsiteX1" fmla="*/ 1983443 w 2953027"/>
              <a:gd name="connsiteY1" fmla="*/ 368695 h 1466985"/>
              <a:gd name="connsiteX2" fmla="*/ 1812756 w 2953027"/>
              <a:gd name="connsiteY2" fmla="*/ 471564 h 1466985"/>
              <a:gd name="connsiteX3" fmla="*/ 1481667 w 2953027"/>
              <a:gd name="connsiteY3" fmla="*/ 469373 h 1466985"/>
              <a:gd name="connsiteX4" fmla="*/ 1378987 w 2953027"/>
              <a:gd name="connsiteY4" fmla="*/ 388125 h 1466985"/>
              <a:gd name="connsiteX5" fmla="*/ 727383 w 2953027"/>
              <a:gd name="connsiteY5" fmla="*/ -1447 h 1466985"/>
              <a:gd name="connsiteX6" fmla="*/ -2233 w 2953027"/>
              <a:gd name="connsiteY6" fmla="*/ 714261 h 1466985"/>
              <a:gd name="connsiteX7" fmla="*/ 713095 w 2953027"/>
              <a:gd name="connsiteY7" fmla="*/ 1465308 h 1466985"/>
              <a:gd name="connsiteX8" fmla="*/ 1382036 w 2953027"/>
              <a:gd name="connsiteY8" fmla="*/ 1069830 h 1466985"/>
              <a:gd name="connsiteX9" fmla="*/ 1488429 w 2953027"/>
              <a:gd name="connsiteY9" fmla="*/ 986486 h 1466985"/>
              <a:gd name="connsiteX10" fmla="*/ 1800373 w 2953027"/>
              <a:gd name="connsiteY10" fmla="*/ 984391 h 1466985"/>
              <a:gd name="connsiteX11" fmla="*/ 1977823 w 2953027"/>
              <a:gd name="connsiteY11" fmla="*/ 1092499 h 1466985"/>
              <a:gd name="connsiteX12" fmla="*/ 2756682 w 2953027"/>
              <a:gd name="connsiteY12" fmla="*/ 1154221 h 1466985"/>
              <a:gd name="connsiteX13" fmla="*/ 2818309 w 2953027"/>
              <a:gd name="connsiteY13" fmla="*/ 375362 h 1466985"/>
              <a:gd name="connsiteX14" fmla="*/ 2424547 w 2953027"/>
              <a:gd name="connsiteY14" fmla="*/ 182099 h 146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53027" h="1466985">
                <a:moveTo>
                  <a:pt x="2424547" y="182099"/>
                </a:moveTo>
                <a:cubicBezTo>
                  <a:pt x="2256715" y="173812"/>
                  <a:pt x="2094313" y="242488"/>
                  <a:pt x="1983443" y="368695"/>
                </a:cubicBezTo>
                <a:cubicBezTo>
                  <a:pt x="1938199" y="419367"/>
                  <a:pt x="1878668" y="455277"/>
                  <a:pt x="1812756" y="471564"/>
                </a:cubicBezTo>
                <a:cubicBezTo>
                  <a:pt x="1704074" y="499187"/>
                  <a:pt x="1590060" y="498425"/>
                  <a:pt x="1481667" y="469373"/>
                </a:cubicBezTo>
                <a:cubicBezTo>
                  <a:pt x="1437660" y="457753"/>
                  <a:pt x="1400418" y="428321"/>
                  <a:pt x="1378987" y="388125"/>
                </a:cubicBezTo>
                <a:cubicBezTo>
                  <a:pt x="1251162" y="147238"/>
                  <a:pt x="1000082" y="-2876"/>
                  <a:pt x="727383" y="-1447"/>
                </a:cubicBezTo>
                <a:cubicBezTo>
                  <a:pt x="332856" y="458"/>
                  <a:pt x="7101" y="319831"/>
                  <a:pt x="-2233" y="714261"/>
                </a:cubicBezTo>
                <a:cubicBezTo>
                  <a:pt x="-12140" y="1119169"/>
                  <a:pt x="308187" y="1455497"/>
                  <a:pt x="713095" y="1465308"/>
                </a:cubicBezTo>
                <a:cubicBezTo>
                  <a:pt x="993320" y="1472166"/>
                  <a:pt x="1252972" y="1318718"/>
                  <a:pt x="1382036" y="1069830"/>
                </a:cubicBezTo>
                <a:cubicBezTo>
                  <a:pt x="1403941" y="1028110"/>
                  <a:pt x="1442709" y="997820"/>
                  <a:pt x="1488429" y="986486"/>
                </a:cubicBezTo>
                <a:cubicBezTo>
                  <a:pt x="1590728" y="960578"/>
                  <a:pt x="1697789" y="959911"/>
                  <a:pt x="1800373" y="984391"/>
                </a:cubicBezTo>
                <a:cubicBezTo>
                  <a:pt x="1869525" y="1000678"/>
                  <a:pt x="1931723" y="1038492"/>
                  <a:pt x="1977823" y="1092499"/>
                </a:cubicBezTo>
                <a:cubicBezTo>
                  <a:pt x="2175848" y="1324624"/>
                  <a:pt x="2524559" y="1352246"/>
                  <a:pt x="2756682" y="1154221"/>
                </a:cubicBezTo>
                <a:cubicBezTo>
                  <a:pt x="2988808" y="956101"/>
                  <a:pt x="3016429" y="607391"/>
                  <a:pt x="2818309" y="375362"/>
                </a:cubicBezTo>
                <a:cubicBezTo>
                  <a:pt x="2719345" y="259348"/>
                  <a:pt x="2576851" y="189434"/>
                  <a:pt x="2424547" y="182099"/>
                </a:cubicBezTo>
                <a:close/>
              </a:path>
            </a:pathLst>
          </a:custGeom>
          <a:solidFill>
            <a:schemeClr val="accent1"/>
          </a:solidFill>
          <a:ln w="9525" cap="flat">
            <a:noFill/>
            <a:prstDash val="solid"/>
            <a:miter/>
          </a:ln>
        </p:spPr>
        <p:txBody>
          <a:bodyPr rtlCol="0" anchor="ctr"/>
          <a:lstStyle/>
          <a:p>
            <a:endParaRPr lang="zh-CN" altLang="en-US">
              <a:latin typeface="微软雅黑" panose="020B0503020204020204" charset="-122"/>
              <a:ea typeface="微软雅黑" panose="020B0503020204020204" charset="-122"/>
            </a:endParaRPr>
          </a:p>
        </p:txBody>
      </p:sp>
      <p:sp>
        <p:nvSpPr>
          <p:cNvPr id="5" name="Text1"/>
          <p:cNvSpPr/>
          <p:nvPr>
            <p:custDataLst>
              <p:tags r:id="rId3"/>
            </p:custDataLst>
          </p:nvPr>
        </p:nvSpPr>
        <p:spPr bwMode="auto">
          <a:xfrm>
            <a:off x="3471069" y="3284704"/>
            <a:ext cx="1141062" cy="1146396"/>
          </a:xfrm>
          <a:custGeom>
            <a:avLst/>
            <a:gdLst>
              <a:gd name="T0" fmla="*/ 181 w 181"/>
              <a:gd name="T1" fmla="*/ 90 h 181"/>
              <a:gd name="T2" fmla="*/ 91 w 181"/>
              <a:gd name="T3" fmla="*/ 181 h 181"/>
              <a:gd name="T4" fmla="*/ 0 w 181"/>
              <a:gd name="T5" fmla="*/ 92 h 181"/>
              <a:gd name="T6" fmla="*/ 89 w 181"/>
              <a:gd name="T7" fmla="*/ 0 h 181"/>
              <a:gd name="T8" fmla="*/ 181 w 181"/>
              <a:gd name="T9" fmla="*/ 90 h 181"/>
            </a:gdLst>
            <a:ahLst/>
            <a:cxnLst>
              <a:cxn ang="0">
                <a:pos x="T0" y="T1"/>
              </a:cxn>
              <a:cxn ang="0">
                <a:pos x="T2" y="T3"/>
              </a:cxn>
              <a:cxn ang="0">
                <a:pos x="T4" y="T5"/>
              </a:cxn>
              <a:cxn ang="0">
                <a:pos x="T6" y="T7"/>
              </a:cxn>
              <a:cxn ang="0">
                <a:pos x="T8" y="T9"/>
              </a:cxn>
            </a:cxnLst>
            <a:rect l="0" t="0" r="r" b="b"/>
            <a:pathLst>
              <a:path w="181" h="181">
                <a:moveTo>
                  <a:pt x="181" y="90"/>
                </a:moveTo>
                <a:cubicBezTo>
                  <a:pt x="181" y="139"/>
                  <a:pt x="141" y="180"/>
                  <a:pt x="91" y="181"/>
                </a:cubicBezTo>
                <a:cubicBezTo>
                  <a:pt x="42" y="181"/>
                  <a:pt x="1" y="141"/>
                  <a:pt x="0" y="92"/>
                </a:cubicBezTo>
                <a:cubicBezTo>
                  <a:pt x="0" y="42"/>
                  <a:pt x="40" y="1"/>
                  <a:pt x="89" y="0"/>
                </a:cubicBezTo>
                <a:cubicBezTo>
                  <a:pt x="139" y="0"/>
                  <a:pt x="180" y="40"/>
                  <a:pt x="181" y="90"/>
                </a:cubicBezTo>
                <a:close/>
              </a:path>
            </a:pathLst>
          </a:custGeom>
          <a:solidFill>
            <a:schemeClr val="bg1"/>
          </a:solidFill>
          <a:ln>
            <a:noFill/>
          </a:ln>
        </p:spPr>
        <p:txBody>
          <a:bodyPr vert="horz" wrap="square" lIns="91440" tIns="45720" rIns="91440" bIns="45720" numCol="1" anchor="ctr" anchorCtr="0" compatLnSpc="1"/>
          <a:lstStyle/>
          <a:p>
            <a:pPr algn="ctr"/>
            <a:endParaRPr lang="en-US" sz="4400" dirty="0">
              <a:solidFill>
                <a:schemeClr val="accent1"/>
              </a:solidFill>
              <a:latin typeface="微软雅黑" panose="020B0503020204020204" charset="-122"/>
              <a:ea typeface="微软雅黑" panose="020B0503020204020204" charset="-122"/>
              <a:cs typeface="阿里巴巴普惠体 2.0 55 Regular" panose="00020600040101010101" pitchFamily="18" charset="-122"/>
              <a:sym typeface="HarmonyOS Sans SC Light" panose="00000400000000000000" pitchFamily="2" charset="-122"/>
            </a:endParaRPr>
          </a:p>
        </p:txBody>
      </p:sp>
      <p:sp>
        <p:nvSpPr>
          <p:cNvPr id="22" name="Text2"/>
          <p:cNvSpPr/>
          <p:nvPr>
            <p:custDataLst>
              <p:tags r:id="rId4"/>
            </p:custDataLst>
          </p:nvPr>
        </p:nvSpPr>
        <p:spPr bwMode="auto">
          <a:xfrm>
            <a:off x="5671951" y="2333363"/>
            <a:ext cx="1146010" cy="1151366"/>
          </a:xfrm>
          <a:custGeom>
            <a:avLst/>
            <a:gdLst>
              <a:gd name="T0" fmla="*/ 181 w 181"/>
              <a:gd name="T1" fmla="*/ 90 h 181"/>
              <a:gd name="T2" fmla="*/ 91 w 181"/>
              <a:gd name="T3" fmla="*/ 181 h 181"/>
              <a:gd name="T4" fmla="*/ 0 w 181"/>
              <a:gd name="T5" fmla="*/ 92 h 181"/>
              <a:gd name="T6" fmla="*/ 89 w 181"/>
              <a:gd name="T7" fmla="*/ 0 h 181"/>
              <a:gd name="T8" fmla="*/ 181 w 181"/>
              <a:gd name="T9" fmla="*/ 90 h 181"/>
            </a:gdLst>
            <a:ahLst/>
            <a:cxnLst>
              <a:cxn ang="0">
                <a:pos x="T0" y="T1"/>
              </a:cxn>
              <a:cxn ang="0">
                <a:pos x="T2" y="T3"/>
              </a:cxn>
              <a:cxn ang="0">
                <a:pos x="T4" y="T5"/>
              </a:cxn>
              <a:cxn ang="0">
                <a:pos x="T6" y="T7"/>
              </a:cxn>
              <a:cxn ang="0">
                <a:pos x="T8" y="T9"/>
              </a:cxn>
            </a:cxnLst>
            <a:rect l="0" t="0" r="r" b="b"/>
            <a:pathLst>
              <a:path w="181" h="181">
                <a:moveTo>
                  <a:pt x="181" y="90"/>
                </a:moveTo>
                <a:cubicBezTo>
                  <a:pt x="181" y="139"/>
                  <a:pt x="141" y="180"/>
                  <a:pt x="91" y="181"/>
                </a:cubicBezTo>
                <a:cubicBezTo>
                  <a:pt x="42" y="181"/>
                  <a:pt x="1" y="141"/>
                  <a:pt x="0" y="92"/>
                </a:cubicBezTo>
                <a:cubicBezTo>
                  <a:pt x="0" y="42"/>
                  <a:pt x="40" y="1"/>
                  <a:pt x="89" y="0"/>
                </a:cubicBezTo>
                <a:cubicBezTo>
                  <a:pt x="139" y="0"/>
                  <a:pt x="180" y="40"/>
                  <a:pt x="181" y="90"/>
                </a:cubicBezTo>
                <a:close/>
              </a:path>
            </a:pathLst>
          </a:custGeom>
          <a:solidFill>
            <a:schemeClr val="bg1"/>
          </a:solidFill>
          <a:ln>
            <a:noFill/>
          </a:ln>
        </p:spPr>
        <p:txBody>
          <a:bodyPr vert="horz" wrap="square" lIns="91440" tIns="45720" rIns="91440" bIns="45720" numCol="1" anchor="ctr" anchorCtr="0" compatLnSpc="1"/>
          <a:lstStyle/>
          <a:p>
            <a:pPr algn="ctr"/>
            <a:endParaRPr lang="en-US" sz="4400" dirty="0">
              <a:solidFill>
                <a:schemeClr val="accent1"/>
              </a:solidFill>
              <a:latin typeface="微软雅黑" panose="020B0503020204020204" charset="-122"/>
              <a:ea typeface="微软雅黑" panose="020B0503020204020204" charset="-122"/>
              <a:cs typeface="阿里巴巴普惠体 2.0 55 Regular" panose="00020600040101010101" pitchFamily="18" charset="-122"/>
              <a:sym typeface="HarmonyOS Sans SC Light" panose="00000400000000000000" pitchFamily="2" charset="-122"/>
            </a:endParaRPr>
          </a:p>
        </p:txBody>
      </p:sp>
      <p:sp>
        <p:nvSpPr>
          <p:cNvPr id="23" name="Text3"/>
          <p:cNvSpPr/>
          <p:nvPr>
            <p:custDataLst>
              <p:tags r:id="rId5"/>
            </p:custDataLst>
          </p:nvPr>
        </p:nvSpPr>
        <p:spPr bwMode="auto">
          <a:xfrm>
            <a:off x="7842340" y="3502153"/>
            <a:ext cx="1061680" cy="1066642"/>
          </a:xfrm>
          <a:custGeom>
            <a:avLst/>
            <a:gdLst>
              <a:gd name="T0" fmla="*/ 181 w 181"/>
              <a:gd name="T1" fmla="*/ 90 h 181"/>
              <a:gd name="T2" fmla="*/ 91 w 181"/>
              <a:gd name="T3" fmla="*/ 181 h 181"/>
              <a:gd name="T4" fmla="*/ 0 w 181"/>
              <a:gd name="T5" fmla="*/ 92 h 181"/>
              <a:gd name="T6" fmla="*/ 89 w 181"/>
              <a:gd name="T7" fmla="*/ 0 h 181"/>
              <a:gd name="T8" fmla="*/ 181 w 181"/>
              <a:gd name="T9" fmla="*/ 90 h 181"/>
            </a:gdLst>
            <a:ahLst/>
            <a:cxnLst>
              <a:cxn ang="0">
                <a:pos x="T0" y="T1"/>
              </a:cxn>
              <a:cxn ang="0">
                <a:pos x="T2" y="T3"/>
              </a:cxn>
              <a:cxn ang="0">
                <a:pos x="T4" y="T5"/>
              </a:cxn>
              <a:cxn ang="0">
                <a:pos x="T6" y="T7"/>
              </a:cxn>
              <a:cxn ang="0">
                <a:pos x="T8" y="T9"/>
              </a:cxn>
            </a:cxnLst>
            <a:rect l="0" t="0" r="r" b="b"/>
            <a:pathLst>
              <a:path w="181" h="181">
                <a:moveTo>
                  <a:pt x="181" y="90"/>
                </a:moveTo>
                <a:cubicBezTo>
                  <a:pt x="181" y="139"/>
                  <a:pt x="141" y="180"/>
                  <a:pt x="91" y="181"/>
                </a:cubicBezTo>
                <a:cubicBezTo>
                  <a:pt x="42" y="181"/>
                  <a:pt x="1" y="141"/>
                  <a:pt x="0" y="92"/>
                </a:cubicBezTo>
                <a:cubicBezTo>
                  <a:pt x="0" y="42"/>
                  <a:pt x="40" y="1"/>
                  <a:pt x="89" y="0"/>
                </a:cubicBezTo>
                <a:cubicBezTo>
                  <a:pt x="139" y="0"/>
                  <a:pt x="180" y="40"/>
                  <a:pt x="181" y="90"/>
                </a:cubicBezTo>
                <a:close/>
              </a:path>
            </a:pathLst>
          </a:custGeom>
          <a:solidFill>
            <a:schemeClr val="bg1"/>
          </a:solidFill>
          <a:ln>
            <a:noFill/>
          </a:ln>
        </p:spPr>
        <p:txBody>
          <a:bodyPr vert="horz" wrap="square" lIns="91440" tIns="45720" rIns="91440" bIns="45720" numCol="1" anchor="ctr" anchorCtr="0" compatLnSpc="1"/>
          <a:lstStyle/>
          <a:p>
            <a:pPr algn="ctr"/>
            <a:endParaRPr lang="en-US" sz="4400" dirty="0">
              <a:solidFill>
                <a:schemeClr val="accent1"/>
              </a:solidFill>
              <a:latin typeface="微软雅黑" panose="020B0503020204020204" charset="-122"/>
              <a:ea typeface="微软雅黑" panose="020B0503020204020204" charset="-122"/>
              <a:cs typeface="阿里巴巴普惠体 2.0 55 Regular" panose="00020600040101010101" pitchFamily="18" charset="-122"/>
              <a:sym typeface="HarmonyOS Sans SC Light" panose="00000400000000000000" pitchFamily="2" charset="-122"/>
            </a:endParaRPr>
          </a:p>
        </p:txBody>
      </p:sp>
      <p:sp>
        <p:nvSpPr>
          <p:cNvPr id="24" name="Text4"/>
          <p:cNvSpPr txBox="1"/>
          <p:nvPr>
            <p:custDataLst>
              <p:tags r:id="rId6"/>
            </p:custDataLst>
          </p:nvPr>
        </p:nvSpPr>
        <p:spPr>
          <a:xfrm>
            <a:off x="527051" y="5389152"/>
            <a:ext cx="3962049" cy="1052704"/>
          </a:xfrm>
          <a:prstGeom prst="rect">
            <a:avLst/>
          </a:prstGeom>
          <a:noFill/>
        </p:spPr>
        <p:txBody>
          <a:bodyPr wrap="square" rtlCol="0">
            <a:normAutofit/>
          </a:bodyPr>
          <a:lstStyle/>
          <a:p>
            <a:pPr indent="0" algn="r">
              <a:lnSpc>
                <a:spcPct val="150000"/>
              </a:lnSpc>
              <a:spcBef>
                <a:spcPts val="150"/>
              </a:spcBef>
              <a:spcAft>
                <a:spcPts val="150"/>
              </a:spcAft>
            </a:pPr>
            <a:r>
              <a:rPr lang="en-US" altLang="zh-CN" sz="1100" dirty="0">
                <a:solidFill>
                  <a:schemeClr val="bg2"/>
                </a:solidFill>
                <a:latin typeface="微软雅黑" panose="020B0503020204020204" charset="-122"/>
                <a:ea typeface="微软雅黑" panose="020B0503020204020204" charset="-122"/>
              </a:rPr>
              <a:t>本学期学校举办的音乐比赛中，超过</a:t>
            </a:r>
            <a:r>
              <a:rPr lang="en-US" altLang="zh-CN" sz="1100" b="1" dirty="0">
                <a:solidFill>
                  <a:schemeClr val="accent1"/>
                </a:solidFill>
                <a:latin typeface="微软雅黑" panose="020B0503020204020204" charset="-122"/>
                <a:ea typeface="微软雅黑" panose="020B0503020204020204" charset="-122"/>
              </a:rPr>
              <a:t>70%</a:t>
            </a:r>
            <a:r>
              <a:rPr lang="en-US" altLang="zh-CN" sz="1100" dirty="0">
                <a:solidFill>
                  <a:schemeClr val="bg2"/>
                </a:solidFill>
                <a:latin typeface="微软雅黑" panose="020B0503020204020204" charset="-122"/>
                <a:ea typeface="微软雅黑" panose="020B0503020204020204" charset="-122"/>
              </a:rPr>
              <a:t>的学生积极参与，涵盖多个音乐类别。这种高参与度不仅展示了学生音乐才华的多样性，也体现了课外活动与交流对学生全面发展的重要性。</a:t>
            </a:r>
            <a:endParaRPr lang="en-US" altLang="zh-CN" sz="1100" dirty="0">
              <a:solidFill>
                <a:schemeClr val="bg2"/>
              </a:solidFill>
              <a:latin typeface="微软雅黑" panose="020B0503020204020204" charset="-122"/>
              <a:ea typeface="微软雅黑" panose="020B0503020204020204" charset="-122"/>
            </a:endParaRPr>
          </a:p>
        </p:txBody>
      </p:sp>
      <p:sp>
        <p:nvSpPr>
          <p:cNvPr id="25" name="Text5"/>
          <p:cNvSpPr txBox="1"/>
          <p:nvPr>
            <p:custDataLst>
              <p:tags r:id="rId7"/>
            </p:custDataLst>
          </p:nvPr>
        </p:nvSpPr>
        <p:spPr>
          <a:xfrm>
            <a:off x="590551" y="4938514"/>
            <a:ext cx="3835049" cy="464107"/>
          </a:xfrm>
          <a:prstGeom prst="rect">
            <a:avLst/>
          </a:prstGeom>
          <a:noFill/>
        </p:spPr>
        <p:txBody>
          <a:bodyPr wrap="square" rtlCol="0" anchor="ctr" anchorCtr="0">
            <a:normAutofit/>
          </a:bodyPr>
          <a:lstStyle/>
          <a:p>
            <a:pPr indent="0" algn="r" fontAlgn="ctr">
              <a:lnSpc>
                <a:spcPct val="120000"/>
              </a:lnSpc>
            </a:pPr>
            <a:r>
              <a:rPr lang="zh-CN" altLang="en-US" sz="2000" b="1" dirty="0">
                <a:solidFill>
                  <a:schemeClr val="accent1"/>
                </a:solidFill>
                <a:latin typeface="微软雅黑" panose="020B0503020204020204" charset="-122"/>
                <a:ea typeface="微软雅黑" panose="020B0503020204020204" charset="-122"/>
              </a:rPr>
              <a:t>音乐比赛参与度高</a:t>
            </a:r>
            <a:endParaRPr lang="zh-CN" altLang="en-US" sz="2000" b="1" dirty="0">
              <a:solidFill>
                <a:schemeClr val="accent1"/>
              </a:solidFill>
              <a:latin typeface="微软雅黑" panose="020B0503020204020204" charset="-122"/>
              <a:ea typeface="微软雅黑" panose="020B0503020204020204" charset="-122"/>
            </a:endParaRPr>
          </a:p>
        </p:txBody>
      </p:sp>
      <p:sp>
        <p:nvSpPr>
          <p:cNvPr id="26" name="Text6"/>
          <p:cNvSpPr txBox="1"/>
          <p:nvPr>
            <p:custDataLst>
              <p:tags r:id="rId8"/>
            </p:custDataLst>
          </p:nvPr>
        </p:nvSpPr>
        <p:spPr>
          <a:xfrm>
            <a:off x="7140497" y="5484382"/>
            <a:ext cx="4233226" cy="1178220"/>
          </a:xfrm>
          <a:prstGeom prst="rect">
            <a:avLst/>
          </a:prstGeom>
          <a:noFill/>
        </p:spPr>
        <p:txBody>
          <a:bodyPr wrap="square" rtlCol="0">
            <a:normAutofit lnSpcReduction="20000"/>
          </a:bodyPr>
          <a:lstStyle/>
          <a:p>
            <a:pPr indent="0">
              <a:lnSpc>
                <a:spcPct val="150000"/>
              </a:lnSpc>
              <a:spcBef>
                <a:spcPts val="150"/>
              </a:spcBef>
              <a:spcAft>
                <a:spcPts val="150"/>
              </a:spcAft>
            </a:pPr>
            <a:r>
              <a:rPr lang="en-US" altLang="zh-CN" sz="1260" dirty="0">
                <a:solidFill>
                  <a:schemeClr val="bg2"/>
                </a:solidFill>
                <a:latin typeface="微软雅黑" panose="020B0503020204020204" charset="-122"/>
                <a:ea typeface="微软雅黑" panose="020B0503020204020204" charset="-122"/>
              </a:rPr>
              <a:t>音乐比赛作为课外活动与交流的重要组成部分，不仅为学生提供了展示自我的平台，还促进了不同班级、年级之间的文化交流与融合。通过比赛，学生们增进了彼此的了解，丰富了校园文化生活。</a:t>
            </a:r>
            <a:endParaRPr lang="en-US" altLang="zh-CN" sz="1260" dirty="0">
              <a:solidFill>
                <a:schemeClr val="bg2"/>
              </a:solidFill>
              <a:latin typeface="微软雅黑" panose="020B0503020204020204" charset="-122"/>
              <a:ea typeface="微软雅黑" panose="020B0503020204020204" charset="-122"/>
            </a:endParaRPr>
          </a:p>
        </p:txBody>
      </p:sp>
      <p:sp>
        <p:nvSpPr>
          <p:cNvPr id="27" name="Text7"/>
          <p:cNvSpPr txBox="1"/>
          <p:nvPr>
            <p:custDataLst>
              <p:tags r:id="rId9"/>
            </p:custDataLst>
          </p:nvPr>
        </p:nvSpPr>
        <p:spPr>
          <a:xfrm>
            <a:off x="7140496" y="4990139"/>
            <a:ext cx="4233227" cy="464107"/>
          </a:xfrm>
          <a:prstGeom prst="rect">
            <a:avLst/>
          </a:prstGeom>
          <a:noFill/>
        </p:spPr>
        <p:txBody>
          <a:bodyPr wrap="square" rtlCol="0" anchor="ctr" anchorCtr="0">
            <a:normAutofit/>
          </a:bodyPr>
          <a:lstStyle/>
          <a:p>
            <a:pPr indent="0" fontAlgn="ctr">
              <a:lnSpc>
                <a:spcPct val="120000"/>
              </a:lnSpc>
            </a:pPr>
            <a:r>
              <a:rPr lang="zh-CN" altLang="en-US" sz="2000" b="1" dirty="0">
                <a:solidFill>
                  <a:schemeClr val="accent1"/>
                </a:solidFill>
                <a:latin typeface="微软雅黑" panose="020B0503020204020204" charset="-122"/>
                <a:ea typeface="微软雅黑" panose="020B0503020204020204" charset="-122"/>
              </a:rPr>
              <a:t>促进校内文化交流</a:t>
            </a:r>
            <a:endParaRPr lang="zh-CN" altLang="en-US" sz="2000" b="1" dirty="0">
              <a:solidFill>
                <a:schemeClr val="accent1"/>
              </a:solidFill>
              <a:latin typeface="微软雅黑" panose="020B0503020204020204" charset="-122"/>
              <a:ea typeface="微软雅黑" panose="020B0503020204020204" charset="-122"/>
            </a:endParaRPr>
          </a:p>
        </p:txBody>
      </p:sp>
      <p:sp>
        <p:nvSpPr>
          <p:cNvPr id="28" name="Text8"/>
          <p:cNvSpPr txBox="1"/>
          <p:nvPr>
            <p:custDataLst>
              <p:tags r:id="rId10"/>
            </p:custDataLst>
          </p:nvPr>
        </p:nvSpPr>
        <p:spPr>
          <a:xfrm>
            <a:off x="7084467" y="1660863"/>
            <a:ext cx="4360227" cy="1066643"/>
          </a:xfrm>
          <a:prstGeom prst="rect">
            <a:avLst/>
          </a:prstGeom>
          <a:noFill/>
        </p:spPr>
        <p:txBody>
          <a:bodyPr wrap="square" rtlCol="0">
            <a:normAutofit lnSpcReduction="10000"/>
          </a:bodyPr>
          <a:lstStyle/>
          <a:p>
            <a:pPr indent="0">
              <a:lnSpc>
                <a:spcPct val="150000"/>
              </a:lnSpc>
              <a:spcBef>
                <a:spcPts val="150"/>
              </a:spcBef>
              <a:spcAft>
                <a:spcPts val="150"/>
              </a:spcAft>
            </a:pPr>
            <a:r>
              <a:rPr lang="en-US" altLang="zh-CN" sz="1100" dirty="0">
                <a:solidFill>
                  <a:schemeClr val="bg2"/>
                </a:solidFill>
                <a:latin typeface="微软雅黑" panose="020B0503020204020204" charset="-122"/>
                <a:ea typeface="微软雅黑" panose="020B0503020204020204" charset="-122"/>
              </a:rPr>
              <a:t>近年来，学校音乐比赛屡次荣获市级、省级奖项，参赛作品多次被选送参加国家级比赛。这些荣誉不仅是对学校音乐教育质量的肯定，也彰显了课外活动与交流对学生专业技能和综合素质提升的积极作用。</a:t>
            </a:r>
            <a:endParaRPr lang="en-US" altLang="zh-CN" sz="1100" dirty="0">
              <a:solidFill>
                <a:schemeClr val="bg2"/>
              </a:solidFill>
              <a:latin typeface="微软雅黑" panose="020B0503020204020204" charset="-122"/>
              <a:ea typeface="微软雅黑" panose="020B0503020204020204" charset="-122"/>
            </a:endParaRPr>
          </a:p>
        </p:txBody>
      </p:sp>
      <p:sp>
        <p:nvSpPr>
          <p:cNvPr id="29" name="Text9"/>
          <p:cNvSpPr txBox="1"/>
          <p:nvPr>
            <p:custDataLst>
              <p:tags r:id="rId11"/>
            </p:custDataLst>
          </p:nvPr>
        </p:nvSpPr>
        <p:spPr>
          <a:xfrm>
            <a:off x="7147966" y="1153675"/>
            <a:ext cx="4233227" cy="464107"/>
          </a:xfrm>
          <a:prstGeom prst="rect">
            <a:avLst/>
          </a:prstGeom>
          <a:noFill/>
        </p:spPr>
        <p:txBody>
          <a:bodyPr wrap="square" rtlCol="0" anchor="ctr" anchorCtr="0">
            <a:normAutofit/>
          </a:bodyPr>
          <a:lstStyle/>
          <a:p>
            <a:pPr indent="0" fontAlgn="ctr">
              <a:lnSpc>
                <a:spcPct val="120000"/>
              </a:lnSpc>
            </a:pPr>
            <a:r>
              <a:rPr lang="zh-CN" altLang="en-US" sz="2000" b="1" dirty="0">
                <a:solidFill>
                  <a:schemeClr val="accent1"/>
                </a:solidFill>
                <a:latin typeface="微软雅黑" panose="020B0503020204020204" charset="-122"/>
                <a:ea typeface="微软雅黑" panose="020B0503020204020204" charset="-122"/>
              </a:rPr>
              <a:t>比赛质量获外界认可</a:t>
            </a:r>
            <a:endParaRPr lang="zh-CN" altLang="en-US" sz="2000" b="1" dirty="0">
              <a:solidFill>
                <a:schemeClr val="accent1"/>
              </a:solidFill>
              <a:latin typeface="微软雅黑" panose="020B0503020204020204" charset="-122"/>
              <a:ea typeface="微软雅黑" panose="020B0503020204020204" charset="-122"/>
            </a:endParaRPr>
          </a:p>
        </p:txBody>
      </p:sp>
      <p:sp>
        <p:nvSpPr>
          <p:cNvPr id="3" name="Text10"/>
          <p:cNvSpPr txBox="1"/>
          <p:nvPr>
            <p:custDataLst>
              <p:tags r:id="rId12"/>
            </p:custDataLst>
          </p:nvPr>
        </p:nvSpPr>
        <p:spPr>
          <a:xfrm>
            <a:off x="347808" y="339877"/>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音乐比赛</a:t>
            </a:r>
            <a:endPar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3*#ppt_w"/>
                                          </p:val>
                                        </p:tav>
                                        <p:tav tm="100000">
                                          <p:val>
                                            <p:strVal val="#ppt_w"/>
                                          </p:val>
                                        </p:tav>
                                      </p:tavLst>
                                    </p:anim>
                                    <p:anim calcmode="lin" valueType="num">
                                      <p:cBhvr>
                                        <p:cTn id="8" dur="500" fill="hold"/>
                                        <p:tgtEl>
                                          <p:spTgt spid="21"/>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strVal val="4/3*#ppt_w"/>
                                          </p:val>
                                        </p:tav>
                                        <p:tav tm="100000">
                                          <p:val>
                                            <p:strVal val="#ppt_w"/>
                                          </p:val>
                                        </p:tav>
                                      </p:tavLst>
                                    </p:anim>
                                    <p:anim calcmode="lin" valueType="num">
                                      <p:cBhvr>
                                        <p:cTn id="12" dur="500" fill="hold"/>
                                        <p:tgtEl>
                                          <p:spTgt spid="20"/>
                                        </p:tgtEl>
                                        <p:attrNameLst>
                                          <p:attrName>ppt_h</p:attrName>
                                        </p:attrNameLst>
                                      </p:cBhvr>
                                      <p:tavLst>
                                        <p:tav tm="0">
                                          <p:val>
                                            <p:strVal val="4/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0.28020683"/>
                                          </p:val>
                                        </p:tav>
                                      </p:tavLst>
                                    </p:anim>
                                    <p:anim calcmode="lin" valueType="num">
                                      <p:cBhvr>
                                        <p:cTn id="19" dur="450" decel="100000" fill="hold"/>
                                        <p:tgtEl>
                                          <p:spTgt spid="5"/>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5"/>
                                        </p:tgtEl>
                                        <p:attrNameLst>
                                          <p:attrName>ppt_y</p:attrName>
                                        </p:attrNameLst>
                                      </p:cBhvr>
                                      <p:tavLst>
                                        <p:tav tm="0">
                                          <p:val>
                                            <p:strVal val="#ppt_y-.03"/>
                                          </p:val>
                                        </p:tav>
                                        <p:tav tm="100000">
                                          <p:val>
                                            <p:strVal val="#ppt_y+-0.13927403"/>
                                          </p:val>
                                        </p:tav>
                                      </p:tavLst>
                                    </p:anim>
                                  </p:childTnLst>
                                </p:cTn>
                              </p:par>
                              <p:par>
                                <p:cTn id="21" presetID="37"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anim calcmode="lin" valueType="num">
                                      <p:cBhvr>
                                        <p:cTn id="24" dur="500" fill="hold"/>
                                        <p:tgtEl>
                                          <p:spTgt spid="24"/>
                                        </p:tgtEl>
                                        <p:attrNameLst>
                                          <p:attrName>ppt_x</p:attrName>
                                        </p:attrNameLst>
                                      </p:cBhvr>
                                      <p:tavLst>
                                        <p:tav tm="0">
                                          <p:val>
                                            <p:strVal val="#ppt_x"/>
                                          </p:val>
                                        </p:tav>
                                        <p:tav tm="100000">
                                          <p:val>
                                            <p:strVal val="#ppt_x+0.2802068"/>
                                          </p:val>
                                        </p:tav>
                                      </p:tavLst>
                                    </p:anim>
                                    <p:anim calcmode="lin" valueType="num">
                                      <p:cBhvr>
                                        <p:cTn id="25" dur="450" decel="100000" fill="hold"/>
                                        <p:tgtEl>
                                          <p:spTgt spid="24"/>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24"/>
                                        </p:tgtEl>
                                        <p:attrNameLst>
                                          <p:attrName>ppt_y</p:attrName>
                                        </p:attrNameLst>
                                      </p:cBhvr>
                                      <p:tavLst>
                                        <p:tav tm="0">
                                          <p:val>
                                            <p:strVal val="#ppt_y-.03"/>
                                          </p:val>
                                        </p:tav>
                                        <p:tav tm="100000">
                                          <p:val>
                                            <p:strVal val="#ppt_y+-0.13927403"/>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anim calcmode="lin" valueType="num">
                                      <p:cBhvr>
                                        <p:cTn id="30" dur="500" fill="hold"/>
                                        <p:tgtEl>
                                          <p:spTgt spid="25"/>
                                        </p:tgtEl>
                                        <p:attrNameLst>
                                          <p:attrName>ppt_x</p:attrName>
                                        </p:attrNameLst>
                                      </p:cBhvr>
                                      <p:tavLst>
                                        <p:tav tm="0">
                                          <p:val>
                                            <p:strVal val="#ppt_x"/>
                                          </p:val>
                                        </p:tav>
                                        <p:tav tm="100000">
                                          <p:val>
                                            <p:strVal val="#ppt_x+0.2802068"/>
                                          </p:val>
                                        </p:tav>
                                      </p:tavLst>
                                    </p:anim>
                                    <p:anim calcmode="lin" valueType="num">
                                      <p:cBhvr>
                                        <p:cTn id="31" dur="450" decel="100000" fill="hold"/>
                                        <p:tgtEl>
                                          <p:spTgt spid="25"/>
                                        </p:tgtEl>
                                        <p:attrNameLst>
                                          <p:attrName>ppt_y</p:attrName>
                                        </p:attrNameLst>
                                      </p:cBhvr>
                                      <p:tavLst>
                                        <p:tav tm="0">
                                          <p:val>
                                            <p:strVal val="#ppt_y+1"/>
                                          </p:val>
                                        </p:tav>
                                        <p:tav tm="100000">
                                          <p:val>
                                            <p:strVal val="#ppt_y-.03"/>
                                          </p:val>
                                        </p:tav>
                                      </p:tavLst>
                                    </p:anim>
                                    <p:anim calcmode="lin" valueType="num">
                                      <p:cBhvr>
                                        <p:cTn id="32" dur="50" accel="100000" fill="hold">
                                          <p:stCondLst>
                                            <p:cond delay="450"/>
                                          </p:stCondLst>
                                        </p:cTn>
                                        <p:tgtEl>
                                          <p:spTgt spid="25"/>
                                        </p:tgtEl>
                                        <p:attrNameLst>
                                          <p:attrName>ppt_y</p:attrName>
                                        </p:attrNameLst>
                                      </p:cBhvr>
                                      <p:tavLst>
                                        <p:tav tm="0">
                                          <p:val>
                                            <p:strVal val="#ppt_y-.03"/>
                                          </p:val>
                                        </p:tav>
                                        <p:tav tm="100000">
                                          <p:val>
                                            <p:strVal val="#ppt_y+-0.13927403"/>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anim calcmode="lin" valueType="num">
                                      <p:cBhvr>
                                        <p:cTn id="38" dur="500" fill="hold"/>
                                        <p:tgtEl>
                                          <p:spTgt spid="22"/>
                                        </p:tgtEl>
                                        <p:attrNameLst>
                                          <p:attrName>ppt_x</p:attrName>
                                        </p:attrNameLst>
                                      </p:cBhvr>
                                      <p:tavLst>
                                        <p:tav tm="0">
                                          <p:val>
                                            <p:strVal val="#ppt_x"/>
                                          </p:val>
                                        </p:tav>
                                        <p:tav tm="100000">
                                          <p:val>
                                            <p:strVal val="#ppt_x"/>
                                          </p:val>
                                        </p:tav>
                                      </p:tavLst>
                                    </p:anim>
                                    <p:anim calcmode="lin" valueType="num">
                                      <p:cBhvr>
                                        <p:cTn id="39" dur="450" decel="100000" fill="hold"/>
                                        <p:tgtEl>
                                          <p:spTgt spid="22"/>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22"/>
                                        </p:tgtEl>
                                        <p:attrNameLst>
                                          <p:attrName>ppt_y</p:attrName>
                                        </p:attrNameLst>
                                      </p:cBhvr>
                                      <p:tavLst>
                                        <p:tav tm="0">
                                          <p:val>
                                            <p:strVal val="#ppt_y-.03"/>
                                          </p:val>
                                        </p:tav>
                                        <p:tav tm="100000">
                                          <p:val>
                                            <p:strVal val="#ppt_y+0.016094066"/>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anim calcmode="lin" valueType="num">
                                      <p:cBhvr>
                                        <p:cTn id="44" dur="500" fill="hold"/>
                                        <p:tgtEl>
                                          <p:spTgt spid="28"/>
                                        </p:tgtEl>
                                        <p:attrNameLst>
                                          <p:attrName>ppt_x</p:attrName>
                                        </p:attrNameLst>
                                      </p:cBhvr>
                                      <p:tavLst>
                                        <p:tav tm="0">
                                          <p:val>
                                            <p:strVal val="#ppt_x"/>
                                          </p:val>
                                        </p:tav>
                                        <p:tav tm="100000">
                                          <p:val>
                                            <p:strVal val="#ppt_x"/>
                                          </p:val>
                                        </p:tav>
                                      </p:tavLst>
                                    </p:anim>
                                    <p:anim calcmode="lin" valueType="num">
                                      <p:cBhvr>
                                        <p:cTn id="45" dur="450" decel="100000" fill="hold"/>
                                        <p:tgtEl>
                                          <p:spTgt spid="28"/>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28"/>
                                        </p:tgtEl>
                                        <p:attrNameLst>
                                          <p:attrName>ppt_y</p:attrName>
                                        </p:attrNameLst>
                                      </p:cBhvr>
                                      <p:tavLst>
                                        <p:tav tm="0">
                                          <p:val>
                                            <p:strVal val="#ppt_y-.03"/>
                                          </p:val>
                                        </p:tav>
                                        <p:tav tm="100000">
                                          <p:val>
                                            <p:strVal val="#ppt_y+0.016094066"/>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anim calcmode="lin" valueType="num">
                                      <p:cBhvr>
                                        <p:cTn id="50" dur="500" fill="hold"/>
                                        <p:tgtEl>
                                          <p:spTgt spid="29"/>
                                        </p:tgtEl>
                                        <p:attrNameLst>
                                          <p:attrName>ppt_x</p:attrName>
                                        </p:attrNameLst>
                                      </p:cBhvr>
                                      <p:tavLst>
                                        <p:tav tm="0">
                                          <p:val>
                                            <p:strVal val="#ppt_x"/>
                                          </p:val>
                                        </p:tav>
                                        <p:tav tm="100000">
                                          <p:val>
                                            <p:strVal val="#ppt_x"/>
                                          </p:val>
                                        </p:tav>
                                      </p:tavLst>
                                    </p:anim>
                                    <p:anim calcmode="lin" valueType="num">
                                      <p:cBhvr>
                                        <p:cTn id="51" dur="450" decel="100000" fill="hold"/>
                                        <p:tgtEl>
                                          <p:spTgt spid="29"/>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29"/>
                                        </p:tgtEl>
                                        <p:attrNameLst>
                                          <p:attrName>ppt_y</p:attrName>
                                        </p:attrNameLst>
                                      </p:cBhvr>
                                      <p:tavLst>
                                        <p:tav tm="0">
                                          <p:val>
                                            <p:strVal val="#ppt_y-.03"/>
                                          </p:val>
                                        </p:tav>
                                        <p:tav tm="100000">
                                          <p:val>
                                            <p:strVal val="#ppt_y+0.016094081"/>
                                          </p:val>
                                        </p:tav>
                                      </p:tavLst>
                                    </p:anim>
                                  </p:childTnLst>
                                </p:cTn>
                              </p:par>
                              <p:par>
                                <p:cTn id="53" presetID="35" presetClass="path" presetSubtype="0" accel="50000" decel="50000" fill="hold" grpId="1" nodeType="withEffect">
                                  <p:stCondLst>
                                    <p:cond delay="0"/>
                                  </p:stCondLst>
                                  <p:childTnLst>
                                    <p:anim calcmode="lin" valueType="num">
                                      <p:cBhvr>
                                        <p:cTn id="54" dur="indefinite"/>
                                        <p:tgtEl>
                                          <p:spTgt spid="5"/>
                                        </p:tgtEl>
                                        <p:attrNameLst>
                                          <p:attrName>ppt_x</p:attrName>
                                        </p:attrNameLst>
                                      </p:cBhvr>
                                      <p:tavLst>
                                        <p:tav tm="0">
                                          <p:val>
                                            <p:strVal val="ppt_x"/>
                                          </p:val>
                                        </p:tav>
                                        <p:tav tm="100000">
                                          <p:val>
                                            <p:strVal val="#ppt_x+0"/>
                                          </p:val>
                                        </p:tav>
                                      </p:tavLst>
                                    </p:anim>
                                    <p:anim calcmode="lin" valueType="num">
                                      <p:cBhvr>
                                        <p:cTn id="55" dur="indefinite"/>
                                        <p:tgtEl>
                                          <p:spTgt spid="5"/>
                                        </p:tgtEl>
                                        <p:attrNameLst>
                                          <p:attrName>ppt_y</p:attrName>
                                        </p:attrNameLst>
                                      </p:cBhvr>
                                      <p:tavLst>
                                        <p:tav tm="0">
                                          <p:val>
                                            <p:strVal val="ppt_y"/>
                                          </p:val>
                                        </p:tav>
                                        <p:tav tm="100000">
                                          <p:val>
                                            <p:strVal val="#ppt_y+0.016094066"/>
                                          </p:val>
                                        </p:tav>
                                      </p:tavLst>
                                    </p:anim>
                                    <p:anim calcmode="lin" valueType="num">
                                      <p:cBhvr>
                                        <p:cTn id="56" dur="indefinite"/>
                                        <p:tgtEl>
                                          <p:spTgt spid="5"/>
                                        </p:tgtEl>
                                        <p:attrNameLst>
                                          <p:attrName>ppt_w</p:attrName>
                                        </p:attrNameLst>
                                      </p:cBhvr>
                                      <p:tavLst>
                                        <p:tav tm="0">
                                          <p:val>
                                            <p:strVal val="ppt_w"/>
                                          </p:val>
                                        </p:tav>
                                        <p:tav tm="100000">
                                          <p:val>
                                            <p:strVal val="#ppt_w"/>
                                          </p:val>
                                        </p:tav>
                                      </p:tavLst>
                                    </p:anim>
                                    <p:anim calcmode="lin" valueType="num">
                                      <p:cBhvr>
                                        <p:cTn id="57" dur="indefinite"/>
                                        <p:tgtEl>
                                          <p:spTgt spid="5"/>
                                        </p:tgtEl>
                                        <p:attrNameLst>
                                          <p:attrName>ppt_h</p:attrName>
                                        </p:attrNameLst>
                                      </p:cBhvr>
                                      <p:tavLst>
                                        <p:tav tm="0">
                                          <p:val>
                                            <p:strVal val="ppt_h"/>
                                          </p:val>
                                        </p:tav>
                                        <p:tav tm="100000">
                                          <p:val>
                                            <p:strVal val="#ppt_h"/>
                                          </p:val>
                                        </p:tav>
                                      </p:tavLst>
                                    </p:anim>
                                  </p:childTnLst>
                                </p:cTn>
                              </p:par>
                              <p:par>
                                <p:cTn id="58" presetID="35" presetClass="path" presetSubtype="0" accel="50000" decel="50000" fill="hold" grpId="1" nodeType="withEffect">
                                  <p:stCondLst>
                                    <p:cond delay="0"/>
                                  </p:stCondLst>
                                  <p:childTnLst>
                                    <p:anim calcmode="lin" valueType="num">
                                      <p:cBhvr>
                                        <p:cTn id="59" dur="indefinite"/>
                                        <p:tgtEl>
                                          <p:spTgt spid="24"/>
                                        </p:tgtEl>
                                        <p:attrNameLst>
                                          <p:attrName>ppt_x</p:attrName>
                                        </p:attrNameLst>
                                      </p:cBhvr>
                                      <p:tavLst>
                                        <p:tav tm="0">
                                          <p:val>
                                            <p:strVal val="ppt_x"/>
                                          </p:val>
                                        </p:tav>
                                        <p:tav tm="100000">
                                          <p:val>
                                            <p:strVal val="#ppt_x+1.5894573E-08"/>
                                          </p:val>
                                        </p:tav>
                                      </p:tavLst>
                                    </p:anim>
                                    <p:anim calcmode="lin" valueType="num">
                                      <p:cBhvr>
                                        <p:cTn id="60" dur="indefinite"/>
                                        <p:tgtEl>
                                          <p:spTgt spid="24"/>
                                        </p:tgtEl>
                                        <p:attrNameLst>
                                          <p:attrName>ppt_y</p:attrName>
                                        </p:attrNameLst>
                                      </p:cBhvr>
                                      <p:tavLst>
                                        <p:tav tm="0">
                                          <p:val>
                                            <p:strVal val="ppt_y"/>
                                          </p:val>
                                        </p:tav>
                                        <p:tav tm="100000">
                                          <p:val>
                                            <p:strVal val="#ppt_y+0.016094066"/>
                                          </p:val>
                                        </p:tav>
                                      </p:tavLst>
                                    </p:anim>
                                    <p:anim calcmode="lin" valueType="num">
                                      <p:cBhvr>
                                        <p:cTn id="61" dur="indefinite"/>
                                        <p:tgtEl>
                                          <p:spTgt spid="24"/>
                                        </p:tgtEl>
                                        <p:attrNameLst>
                                          <p:attrName>ppt_w</p:attrName>
                                        </p:attrNameLst>
                                      </p:cBhvr>
                                      <p:tavLst>
                                        <p:tav tm="0">
                                          <p:val>
                                            <p:strVal val="ppt_w"/>
                                          </p:val>
                                        </p:tav>
                                        <p:tav tm="100000">
                                          <p:val>
                                            <p:strVal val="#ppt_w"/>
                                          </p:val>
                                        </p:tav>
                                      </p:tavLst>
                                    </p:anim>
                                    <p:anim calcmode="lin" valueType="num">
                                      <p:cBhvr>
                                        <p:cTn id="62" dur="indefinite"/>
                                        <p:tgtEl>
                                          <p:spTgt spid="24"/>
                                        </p:tgtEl>
                                        <p:attrNameLst>
                                          <p:attrName>ppt_h</p:attrName>
                                        </p:attrNameLst>
                                      </p:cBhvr>
                                      <p:tavLst>
                                        <p:tav tm="0">
                                          <p:val>
                                            <p:strVal val="ppt_h"/>
                                          </p:val>
                                        </p:tav>
                                        <p:tav tm="100000">
                                          <p:val>
                                            <p:strVal val="#ppt_h"/>
                                          </p:val>
                                        </p:tav>
                                      </p:tavLst>
                                    </p:anim>
                                  </p:childTnLst>
                                </p:cTn>
                              </p:par>
                              <p:par>
                                <p:cTn id="63" presetID="35" presetClass="path" presetSubtype="0" accel="50000" decel="50000" fill="hold" grpId="1" nodeType="withEffect">
                                  <p:stCondLst>
                                    <p:cond delay="0"/>
                                  </p:stCondLst>
                                  <p:childTnLst>
                                    <p:anim calcmode="lin" valueType="num">
                                      <p:cBhvr>
                                        <p:cTn id="64" dur="indefinite"/>
                                        <p:tgtEl>
                                          <p:spTgt spid="25"/>
                                        </p:tgtEl>
                                        <p:attrNameLst>
                                          <p:attrName>ppt_x</p:attrName>
                                        </p:attrNameLst>
                                      </p:cBhvr>
                                      <p:tavLst>
                                        <p:tav tm="0">
                                          <p:val>
                                            <p:strVal val="ppt_x"/>
                                          </p:val>
                                        </p:tav>
                                        <p:tav tm="100000">
                                          <p:val>
                                            <p:strVal val="#ppt_x+1.5894573E-08"/>
                                          </p:val>
                                        </p:tav>
                                      </p:tavLst>
                                    </p:anim>
                                    <p:anim calcmode="lin" valueType="num">
                                      <p:cBhvr>
                                        <p:cTn id="65" dur="indefinite"/>
                                        <p:tgtEl>
                                          <p:spTgt spid="25"/>
                                        </p:tgtEl>
                                        <p:attrNameLst>
                                          <p:attrName>ppt_y</p:attrName>
                                        </p:attrNameLst>
                                      </p:cBhvr>
                                      <p:tavLst>
                                        <p:tav tm="0">
                                          <p:val>
                                            <p:strVal val="ppt_y"/>
                                          </p:val>
                                        </p:tav>
                                        <p:tav tm="100000">
                                          <p:val>
                                            <p:strVal val="#ppt_y+0.016094066"/>
                                          </p:val>
                                        </p:tav>
                                      </p:tavLst>
                                    </p:anim>
                                    <p:anim calcmode="lin" valueType="num">
                                      <p:cBhvr>
                                        <p:cTn id="66" dur="indefinite"/>
                                        <p:tgtEl>
                                          <p:spTgt spid="25"/>
                                        </p:tgtEl>
                                        <p:attrNameLst>
                                          <p:attrName>ppt_w</p:attrName>
                                        </p:attrNameLst>
                                      </p:cBhvr>
                                      <p:tavLst>
                                        <p:tav tm="0">
                                          <p:val>
                                            <p:strVal val="ppt_w"/>
                                          </p:val>
                                        </p:tav>
                                        <p:tav tm="100000">
                                          <p:val>
                                            <p:strVal val="#ppt_w"/>
                                          </p:val>
                                        </p:tav>
                                      </p:tavLst>
                                    </p:anim>
                                    <p:anim calcmode="lin" valueType="num">
                                      <p:cBhvr>
                                        <p:cTn id="67" dur="indefinite"/>
                                        <p:tgtEl>
                                          <p:spTgt spid="25"/>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37"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anim calcmode="lin" valueType="num">
                                      <p:cBhvr>
                                        <p:cTn id="73" dur="500" fill="hold"/>
                                        <p:tgtEl>
                                          <p:spTgt spid="23"/>
                                        </p:tgtEl>
                                        <p:attrNameLst>
                                          <p:attrName>ppt_x</p:attrName>
                                        </p:attrNameLst>
                                      </p:cBhvr>
                                      <p:tavLst>
                                        <p:tav tm="0">
                                          <p:val>
                                            <p:strVal val="#ppt_x"/>
                                          </p:val>
                                        </p:tav>
                                        <p:tav tm="100000">
                                          <p:val>
                                            <p:strVal val="#ppt_x"/>
                                          </p:val>
                                        </p:tav>
                                      </p:tavLst>
                                    </p:anim>
                                    <p:anim calcmode="lin" valueType="num">
                                      <p:cBhvr>
                                        <p:cTn id="74" dur="450" decel="100000" fill="hold"/>
                                        <p:tgtEl>
                                          <p:spTgt spid="23"/>
                                        </p:tgtEl>
                                        <p:attrNameLst>
                                          <p:attrName>ppt_y</p:attrName>
                                        </p:attrNameLst>
                                      </p:cBhvr>
                                      <p:tavLst>
                                        <p:tav tm="0">
                                          <p:val>
                                            <p:strVal val="#ppt_y+1"/>
                                          </p:val>
                                        </p:tav>
                                        <p:tav tm="100000">
                                          <p:val>
                                            <p:strVal val="#ppt_y-.03"/>
                                          </p:val>
                                        </p:tav>
                                      </p:tavLst>
                                    </p:anim>
                                    <p:anim calcmode="lin" valueType="num">
                                      <p:cBhvr>
                                        <p:cTn id="75" dur="50" accel="100000" fill="hold">
                                          <p:stCondLst>
                                            <p:cond delay="450"/>
                                          </p:stCondLst>
                                        </p:cTn>
                                        <p:tgtEl>
                                          <p:spTgt spid="23"/>
                                        </p:tgtEl>
                                        <p:attrNameLst>
                                          <p:attrName>ppt_y</p:attrName>
                                        </p:attrNameLst>
                                      </p:cBhvr>
                                      <p:tavLst>
                                        <p:tav tm="0">
                                          <p:val>
                                            <p:strVal val="#ppt_y-.03"/>
                                          </p:val>
                                        </p:tav>
                                        <p:tav tm="100000">
                                          <p:val>
                                            <p:strVal val="#ppt_y"/>
                                          </p:val>
                                        </p:tav>
                                      </p:tavLst>
                                    </p:anim>
                                  </p:childTnLst>
                                </p:cTn>
                              </p:par>
                              <p:par>
                                <p:cTn id="76" presetID="37"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anim calcmode="lin" valueType="num">
                                      <p:cBhvr>
                                        <p:cTn id="79" dur="500" fill="hold"/>
                                        <p:tgtEl>
                                          <p:spTgt spid="26"/>
                                        </p:tgtEl>
                                        <p:attrNameLst>
                                          <p:attrName>ppt_x</p:attrName>
                                        </p:attrNameLst>
                                      </p:cBhvr>
                                      <p:tavLst>
                                        <p:tav tm="0">
                                          <p:val>
                                            <p:strVal val="#ppt_x"/>
                                          </p:val>
                                        </p:tav>
                                        <p:tav tm="100000">
                                          <p:val>
                                            <p:strVal val="#ppt_x"/>
                                          </p:val>
                                        </p:tav>
                                      </p:tavLst>
                                    </p:anim>
                                    <p:anim calcmode="lin" valueType="num">
                                      <p:cBhvr>
                                        <p:cTn id="80" dur="450" decel="100000" fill="hold"/>
                                        <p:tgtEl>
                                          <p:spTgt spid="26"/>
                                        </p:tgtEl>
                                        <p:attrNameLst>
                                          <p:attrName>ppt_y</p:attrName>
                                        </p:attrNameLst>
                                      </p:cBhvr>
                                      <p:tavLst>
                                        <p:tav tm="0">
                                          <p:val>
                                            <p:strVal val="#ppt_y+1"/>
                                          </p:val>
                                        </p:tav>
                                        <p:tav tm="100000">
                                          <p:val>
                                            <p:strVal val="#ppt_y-.03"/>
                                          </p:val>
                                        </p:tav>
                                      </p:tavLst>
                                    </p:anim>
                                    <p:anim calcmode="lin" valueType="num">
                                      <p:cBhvr>
                                        <p:cTn id="81" dur="50" accel="100000" fill="hold">
                                          <p:stCondLst>
                                            <p:cond delay="450"/>
                                          </p:stCondLst>
                                        </p:cTn>
                                        <p:tgtEl>
                                          <p:spTgt spid="26"/>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anim calcmode="lin" valueType="num">
                                      <p:cBhvr>
                                        <p:cTn id="85" dur="500" fill="hold"/>
                                        <p:tgtEl>
                                          <p:spTgt spid="27"/>
                                        </p:tgtEl>
                                        <p:attrNameLst>
                                          <p:attrName>ppt_x</p:attrName>
                                        </p:attrNameLst>
                                      </p:cBhvr>
                                      <p:tavLst>
                                        <p:tav tm="0">
                                          <p:val>
                                            <p:strVal val="#ppt_x"/>
                                          </p:val>
                                        </p:tav>
                                        <p:tav tm="100000">
                                          <p:val>
                                            <p:strVal val="#ppt_x"/>
                                          </p:val>
                                        </p:tav>
                                      </p:tavLst>
                                    </p:anim>
                                    <p:anim calcmode="lin" valueType="num">
                                      <p:cBhvr>
                                        <p:cTn id="86" dur="450" decel="100000" fill="hold"/>
                                        <p:tgtEl>
                                          <p:spTgt spid="27"/>
                                        </p:tgtEl>
                                        <p:attrNameLst>
                                          <p:attrName>ppt_y</p:attrName>
                                        </p:attrNameLst>
                                      </p:cBhvr>
                                      <p:tavLst>
                                        <p:tav tm="0">
                                          <p:val>
                                            <p:strVal val="#ppt_y+1"/>
                                          </p:val>
                                        </p:tav>
                                        <p:tav tm="100000">
                                          <p:val>
                                            <p:strVal val="#ppt_y-.03"/>
                                          </p:val>
                                        </p:tav>
                                      </p:tavLst>
                                    </p:anim>
                                    <p:anim calcmode="lin" valueType="num">
                                      <p:cBhvr>
                                        <p:cTn id="87" dur="50" accel="100000" fill="hold">
                                          <p:stCondLst>
                                            <p:cond delay="450"/>
                                          </p:stCondLst>
                                        </p:cTn>
                                        <p:tgtEl>
                                          <p:spTgt spid="27"/>
                                        </p:tgtEl>
                                        <p:attrNameLst>
                                          <p:attrName>ppt_y</p:attrName>
                                        </p:attrNameLst>
                                      </p:cBhvr>
                                      <p:tavLst>
                                        <p:tav tm="0">
                                          <p:val>
                                            <p:strVal val="#ppt_y-.03"/>
                                          </p:val>
                                        </p:tav>
                                        <p:tav tm="100000">
                                          <p:val>
                                            <p:strVal val="#ppt_y"/>
                                          </p:val>
                                        </p:tav>
                                      </p:tavLst>
                                    </p:anim>
                                  </p:childTnLst>
                                </p:cTn>
                              </p:par>
                              <p:par>
                                <p:cTn id="88" presetID="35" presetClass="path" presetSubtype="0" accel="50000" decel="50000" fill="hold" grpId="2" nodeType="withEffect">
                                  <p:stCondLst>
                                    <p:cond delay="0"/>
                                  </p:stCondLst>
                                  <p:childTnLst>
                                    <p:anim calcmode="lin" valueType="num">
                                      <p:cBhvr>
                                        <p:cTn id="89" dur="indefinite"/>
                                        <p:tgtEl>
                                          <p:spTgt spid="5"/>
                                        </p:tgtEl>
                                        <p:attrNameLst>
                                          <p:attrName>ppt_x</p:attrName>
                                        </p:attrNameLst>
                                      </p:cBhvr>
                                      <p:tavLst>
                                        <p:tav tm="0">
                                          <p:val>
                                            <p:strVal val="ppt_x"/>
                                          </p:val>
                                        </p:tav>
                                        <p:tav tm="100000">
                                          <p:val>
                                            <p:strVal val="#ppt_x+0"/>
                                          </p:val>
                                        </p:tav>
                                      </p:tavLst>
                                    </p:anim>
                                    <p:anim calcmode="lin" valueType="num">
                                      <p:cBhvr>
                                        <p:cTn id="90" dur="indefinite"/>
                                        <p:tgtEl>
                                          <p:spTgt spid="5"/>
                                        </p:tgtEl>
                                        <p:attrNameLst>
                                          <p:attrName>ppt_y</p:attrName>
                                        </p:attrNameLst>
                                      </p:cBhvr>
                                      <p:tavLst>
                                        <p:tav tm="0">
                                          <p:val>
                                            <p:strVal val="ppt_y"/>
                                          </p:val>
                                        </p:tav>
                                        <p:tav tm="100000">
                                          <p:val>
                                            <p:strVal val="#ppt_y+0"/>
                                          </p:val>
                                        </p:tav>
                                      </p:tavLst>
                                    </p:anim>
                                    <p:anim calcmode="lin" valueType="num">
                                      <p:cBhvr>
                                        <p:cTn id="91" dur="indefinite"/>
                                        <p:tgtEl>
                                          <p:spTgt spid="5"/>
                                        </p:tgtEl>
                                        <p:attrNameLst>
                                          <p:attrName>ppt_w</p:attrName>
                                        </p:attrNameLst>
                                      </p:cBhvr>
                                      <p:tavLst>
                                        <p:tav tm="0">
                                          <p:val>
                                            <p:strVal val="ppt_w"/>
                                          </p:val>
                                        </p:tav>
                                        <p:tav tm="100000">
                                          <p:val>
                                            <p:strVal val="#ppt_w"/>
                                          </p:val>
                                        </p:tav>
                                      </p:tavLst>
                                    </p:anim>
                                    <p:anim calcmode="lin" valueType="num">
                                      <p:cBhvr>
                                        <p:cTn id="92" dur="indefinite"/>
                                        <p:tgtEl>
                                          <p:spTgt spid="5"/>
                                        </p:tgtEl>
                                        <p:attrNameLst>
                                          <p:attrName>ppt_h</p:attrName>
                                        </p:attrNameLst>
                                      </p:cBhvr>
                                      <p:tavLst>
                                        <p:tav tm="0">
                                          <p:val>
                                            <p:strVal val="ppt_h"/>
                                          </p:val>
                                        </p:tav>
                                        <p:tav tm="100000">
                                          <p:val>
                                            <p:strVal val="#ppt_h"/>
                                          </p:val>
                                        </p:tav>
                                      </p:tavLst>
                                    </p:anim>
                                  </p:childTnLst>
                                </p:cTn>
                              </p:par>
                              <p:par>
                                <p:cTn id="93" presetID="35" presetClass="path" presetSubtype="0" accel="50000" decel="50000" fill="hold" grpId="2" nodeType="withEffect">
                                  <p:stCondLst>
                                    <p:cond delay="0"/>
                                  </p:stCondLst>
                                  <p:childTnLst>
                                    <p:anim calcmode="lin" valueType="num">
                                      <p:cBhvr>
                                        <p:cTn id="94" dur="indefinite"/>
                                        <p:tgtEl>
                                          <p:spTgt spid="24"/>
                                        </p:tgtEl>
                                        <p:attrNameLst>
                                          <p:attrName>ppt_x</p:attrName>
                                        </p:attrNameLst>
                                      </p:cBhvr>
                                      <p:tavLst>
                                        <p:tav tm="0">
                                          <p:val>
                                            <p:strVal val="ppt_x"/>
                                          </p:val>
                                        </p:tav>
                                        <p:tav tm="100000">
                                          <p:val>
                                            <p:strVal val="#ppt_x+1.5894573E-08"/>
                                          </p:val>
                                        </p:tav>
                                      </p:tavLst>
                                    </p:anim>
                                    <p:anim calcmode="lin" valueType="num">
                                      <p:cBhvr>
                                        <p:cTn id="95" dur="indefinite"/>
                                        <p:tgtEl>
                                          <p:spTgt spid="24"/>
                                        </p:tgtEl>
                                        <p:attrNameLst>
                                          <p:attrName>ppt_y</p:attrName>
                                        </p:attrNameLst>
                                      </p:cBhvr>
                                      <p:tavLst>
                                        <p:tav tm="0">
                                          <p:val>
                                            <p:strVal val="ppt_y"/>
                                          </p:val>
                                        </p:tav>
                                        <p:tav tm="100000">
                                          <p:val>
                                            <p:strVal val="#ppt_y+0"/>
                                          </p:val>
                                        </p:tav>
                                      </p:tavLst>
                                    </p:anim>
                                    <p:anim calcmode="lin" valueType="num">
                                      <p:cBhvr>
                                        <p:cTn id="96" dur="indefinite"/>
                                        <p:tgtEl>
                                          <p:spTgt spid="24"/>
                                        </p:tgtEl>
                                        <p:attrNameLst>
                                          <p:attrName>ppt_w</p:attrName>
                                        </p:attrNameLst>
                                      </p:cBhvr>
                                      <p:tavLst>
                                        <p:tav tm="0">
                                          <p:val>
                                            <p:strVal val="ppt_w"/>
                                          </p:val>
                                        </p:tav>
                                        <p:tav tm="100000">
                                          <p:val>
                                            <p:strVal val="#ppt_w"/>
                                          </p:val>
                                        </p:tav>
                                      </p:tavLst>
                                    </p:anim>
                                    <p:anim calcmode="lin" valueType="num">
                                      <p:cBhvr>
                                        <p:cTn id="97" dur="indefinite"/>
                                        <p:tgtEl>
                                          <p:spTgt spid="24"/>
                                        </p:tgtEl>
                                        <p:attrNameLst>
                                          <p:attrName>ppt_h</p:attrName>
                                        </p:attrNameLst>
                                      </p:cBhvr>
                                      <p:tavLst>
                                        <p:tav tm="0">
                                          <p:val>
                                            <p:strVal val="ppt_h"/>
                                          </p:val>
                                        </p:tav>
                                        <p:tav tm="100000">
                                          <p:val>
                                            <p:strVal val="#ppt_h"/>
                                          </p:val>
                                        </p:tav>
                                      </p:tavLst>
                                    </p:anim>
                                  </p:childTnLst>
                                </p:cTn>
                              </p:par>
                              <p:par>
                                <p:cTn id="98" presetID="35" presetClass="path" presetSubtype="0" accel="50000" decel="50000" fill="hold" grpId="2" nodeType="withEffect">
                                  <p:stCondLst>
                                    <p:cond delay="0"/>
                                  </p:stCondLst>
                                  <p:childTnLst>
                                    <p:anim calcmode="lin" valueType="num">
                                      <p:cBhvr>
                                        <p:cTn id="99" dur="indefinite"/>
                                        <p:tgtEl>
                                          <p:spTgt spid="25"/>
                                        </p:tgtEl>
                                        <p:attrNameLst>
                                          <p:attrName>ppt_x</p:attrName>
                                        </p:attrNameLst>
                                      </p:cBhvr>
                                      <p:tavLst>
                                        <p:tav tm="0">
                                          <p:val>
                                            <p:strVal val="ppt_x"/>
                                          </p:val>
                                        </p:tav>
                                        <p:tav tm="100000">
                                          <p:val>
                                            <p:strVal val="#ppt_x+1.5894573E-08"/>
                                          </p:val>
                                        </p:tav>
                                      </p:tavLst>
                                    </p:anim>
                                    <p:anim calcmode="lin" valueType="num">
                                      <p:cBhvr>
                                        <p:cTn id="100" dur="indefinite"/>
                                        <p:tgtEl>
                                          <p:spTgt spid="25"/>
                                        </p:tgtEl>
                                        <p:attrNameLst>
                                          <p:attrName>ppt_y</p:attrName>
                                        </p:attrNameLst>
                                      </p:cBhvr>
                                      <p:tavLst>
                                        <p:tav tm="0">
                                          <p:val>
                                            <p:strVal val="ppt_y"/>
                                          </p:val>
                                        </p:tav>
                                        <p:tav tm="100000">
                                          <p:val>
                                            <p:strVal val="#ppt_y+0"/>
                                          </p:val>
                                        </p:tav>
                                      </p:tavLst>
                                    </p:anim>
                                    <p:anim calcmode="lin" valueType="num">
                                      <p:cBhvr>
                                        <p:cTn id="101" dur="indefinite"/>
                                        <p:tgtEl>
                                          <p:spTgt spid="25"/>
                                        </p:tgtEl>
                                        <p:attrNameLst>
                                          <p:attrName>ppt_w</p:attrName>
                                        </p:attrNameLst>
                                      </p:cBhvr>
                                      <p:tavLst>
                                        <p:tav tm="0">
                                          <p:val>
                                            <p:strVal val="ppt_w"/>
                                          </p:val>
                                        </p:tav>
                                        <p:tav tm="100000">
                                          <p:val>
                                            <p:strVal val="#ppt_w"/>
                                          </p:val>
                                        </p:tav>
                                      </p:tavLst>
                                    </p:anim>
                                    <p:anim calcmode="lin" valueType="num">
                                      <p:cBhvr>
                                        <p:cTn id="102" dur="indefinite"/>
                                        <p:tgtEl>
                                          <p:spTgt spid="25"/>
                                        </p:tgtEl>
                                        <p:attrNameLst>
                                          <p:attrName>ppt_h</p:attrName>
                                        </p:attrNameLst>
                                      </p:cBhvr>
                                      <p:tavLst>
                                        <p:tav tm="0">
                                          <p:val>
                                            <p:strVal val="ppt_h"/>
                                          </p:val>
                                        </p:tav>
                                        <p:tav tm="100000">
                                          <p:val>
                                            <p:strVal val="#ppt_h"/>
                                          </p:val>
                                        </p:tav>
                                      </p:tavLst>
                                    </p:anim>
                                  </p:childTnLst>
                                </p:cTn>
                              </p:par>
                              <p:par>
                                <p:cTn id="103" presetID="35" presetClass="path" presetSubtype="0" accel="50000" decel="50000" fill="hold" grpId="1" nodeType="withEffect">
                                  <p:stCondLst>
                                    <p:cond delay="0"/>
                                  </p:stCondLst>
                                  <p:childTnLst>
                                    <p:anim calcmode="lin" valueType="num">
                                      <p:cBhvr>
                                        <p:cTn id="104" dur="indefinite"/>
                                        <p:tgtEl>
                                          <p:spTgt spid="22"/>
                                        </p:tgtEl>
                                        <p:attrNameLst>
                                          <p:attrName>ppt_x</p:attrName>
                                        </p:attrNameLst>
                                      </p:cBhvr>
                                      <p:tavLst>
                                        <p:tav tm="0">
                                          <p:val>
                                            <p:strVal val="ppt_x"/>
                                          </p:val>
                                        </p:tav>
                                        <p:tav tm="100000">
                                          <p:val>
                                            <p:strVal val="#ppt_x+0"/>
                                          </p:val>
                                        </p:tav>
                                      </p:tavLst>
                                    </p:anim>
                                    <p:anim calcmode="lin" valueType="num">
                                      <p:cBhvr>
                                        <p:cTn id="105" dur="indefinite"/>
                                        <p:tgtEl>
                                          <p:spTgt spid="22"/>
                                        </p:tgtEl>
                                        <p:attrNameLst>
                                          <p:attrName>ppt_y</p:attrName>
                                        </p:attrNameLst>
                                      </p:cBhvr>
                                      <p:tavLst>
                                        <p:tav tm="0">
                                          <p:val>
                                            <p:strVal val="ppt_y"/>
                                          </p:val>
                                        </p:tav>
                                        <p:tav tm="100000">
                                          <p:val>
                                            <p:strVal val="#ppt_y+0"/>
                                          </p:val>
                                        </p:tav>
                                      </p:tavLst>
                                    </p:anim>
                                    <p:anim calcmode="lin" valueType="num">
                                      <p:cBhvr>
                                        <p:cTn id="106" dur="indefinite"/>
                                        <p:tgtEl>
                                          <p:spTgt spid="22"/>
                                        </p:tgtEl>
                                        <p:attrNameLst>
                                          <p:attrName>ppt_w</p:attrName>
                                        </p:attrNameLst>
                                      </p:cBhvr>
                                      <p:tavLst>
                                        <p:tav tm="0">
                                          <p:val>
                                            <p:strVal val="ppt_w"/>
                                          </p:val>
                                        </p:tav>
                                        <p:tav tm="100000">
                                          <p:val>
                                            <p:strVal val="#ppt_w"/>
                                          </p:val>
                                        </p:tav>
                                      </p:tavLst>
                                    </p:anim>
                                    <p:anim calcmode="lin" valueType="num">
                                      <p:cBhvr>
                                        <p:cTn id="107" dur="indefinite"/>
                                        <p:tgtEl>
                                          <p:spTgt spid="22"/>
                                        </p:tgtEl>
                                        <p:attrNameLst>
                                          <p:attrName>ppt_h</p:attrName>
                                        </p:attrNameLst>
                                      </p:cBhvr>
                                      <p:tavLst>
                                        <p:tav tm="0">
                                          <p:val>
                                            <p:strVal val="ppt_h"/>
                                          </p:val>
                                        </p:tav>
                                        <p:tav tm="100000">
                                          <p:val>
                                            <p:strVal val="#ppt_h"/>
                                          </p:val>
                                        </p:tav>
                                      </p:tavLst>
                                    </p:anim>
                                  </p:childTnLst>
                                </p:cTn>
                              </p:par>
                              <p:par>
                                <p:cTn id="108" presetID="35" presetClass="path" presetSubtype="0" accel="50000" decel="50000" fill="hold" grpId="1" nodeType="withEffect">
                                  <p:stCondLst>
                                    <p:cond delay="0"/>
                                  </p:stCondLst>
                                  <p:childTnLst>
                                    <p:anim calcmode="lin" valueType="num">
                                      <p:cBhvr>
                                        <p:cTn id="109" dur="indefinite"/>
                                        <p:tgtEl>
                                          <p:spTgt spid="28"/>
                                        </p:tgtEl>
                                        <p:attrNameLst>
                                          <p:attrName>ppt_x</p:attrName>
                                        </p:attrNameLst>
                                      </p:cBhvr>
                                      <p:tavLst>
                                        <p:tav tm="0">
                                          <p:val>
                                            <p:strVal val="ppt_x"/>
                                          </p:val>
                                        </p:tav>
                                        <p:tav tm="100000">
                                          <p:val>
                                            <p:strVal val="#ppt_x+0"/>
                                          </p:val>
                                        </p:tav>
                                      </p:tavLst>
                                    </p:anim>
                                    <p:anim calcmode="lin" valueType="num">
                                      <p:cBhvr>
                                        <p:cTn id="110" dur="indefinite"/>
                                        <p:tgtEl>
                                          <p:spTgt spid="28"/>
                                        </p:tgtEl>
                                        <p:attrNameLst>
                                          <p:attrName>ppt_y</p:attrName>
                                        </p:attrNameLst>
                                      </p:cBhvr>
                                      <p:tavLst>
                                        <p:tav tm="0">
                                          <p:val>
                                            <p:strVal val="ppt_y"/>
                                          </p:val>
                                        </p:tav>
                                        <p:tav tm="100000">
                                          <p:val>
                                            <p:strVal val="#ppt_y+0"/>
                                          </p:val>
                                        </p:tav>
                                      </p:tavLst>
                                    </p:anim>
                                    <p:anim calcmode="lin" valueType="num">
                                      <p:cBhvr>
                                        <p:cTn id="111" dur="indefinite"/>
                                        <p:tgtEl>
                                          <p:spTgt spid="28"/>
                                        </p:tgtEl>
                                        <p:attrNameLst>
                                          <p:attrName>ppt_w</p:attrName>
                                        </p:attrNameLst>
                                      </p:cBhvr>
                                      <p:tavLst>
                                        <p:tav tm="0">
                                          <p:val>
                                            <p:strVal val="ppt_w"/>
                                          </p:val>
                                        </p:tav>
                                        <p:tav tm="100000">
                                          <p:val>
                                            <p:strVal val="#ppt_w"/>
                                          </p:val>
                                        </p:tav>
                                      </p:tavLst>
                                    </p:anim>
                                    <p:anim calcmode="lin" valueType="num">
                                      <p:cBhvr>
                                        <p:cTn id="112" dur="indefinite"/>
                                        <p:tgtEl>
                                          <p:spTgt spid="28"/>
                                        </p:tgtEl>
                                        <p:attrNameLst>
                                          <p:attrName>ppt_h</p:attrName>
                                        </p:attrNameLst>
                                      </p:cBhvr>
                                      <p:tavLst>
                                        <p:tav tm="0">
                                          <p:val>
                                            <p:strVal val="ppt_h"/>
                                          </p:val>
                                        </p:tav>
                                        <p:tav tm="100000">
                                          <p:val>
                                            <p:strVal val="#ppt_h"/>
                                          </p:val>
                                        </p:tav>
                                      </p:tavLst>
                                    </p:anim>
                                  </p:childTnLst>
                                </p:cTn>
                              </p:par>
                              <p:par>
                                <p:cTn id="113" presetID="35" presetClass="path" presetSubtype="0" accel="50000" decel="50000" fill="hold" grpId="1" nodeType="withEffect">
                                  <p:stCondLst>
                                    <p:cond delay="0"/>
                                  </p:stCondLst>
                                  <p:childTnLst>
                                    <p:anim calcmode="lin" valueType="num">
                                      <p:cBhvr>
                                        <p:cTn id="114" dur="indefinite"/>
                                        <p:tgtEl>
                                          <p:spTgt spid="29"/>
                                        </p:tgtEl>
                                        <p:attrNameLst>
                                          <p:attrName>ppt_x</p:attrName>
                                        </p:attrNameLst>
                                      </p:cBhvr>
                                      <p:tavLst>
                                        <p:tav tm="0">
                                          <p:val>
                                            <p:strVal val="ppt_x"/>
                                          </p:val>
                                        </p:tav>
                                        <p:tav tm="100000">
                                          <p:val>
                                            <p:strVal val="#ppt_x+0"/>
                                          </p:val>
                                        </p:tav>
                                      </p:tavLst>
                                    </p:anim>
                                    <p:anim calcmode="lin" valueType="num">
                                      <p:cBhvr>
                                        <p:cTn id="115" dur="indefinite"/>
                                        <p:tgtEl>
                                          <p:spTgt spid="29"/>
                                        </p:tgtEl>
                                        <p:attrNameLst>
                                          <p:attrName>ppt_y</p:attrName>
                                        </p:attrNameLst>
                                      </p:cBhvr>
                                      <p:tavLst>
                                        <p:tav tm="0">
                                          <p:val>
                                            <p:strVal val="ppt_y"/>
                                          </p:val>
                                        </p:tav>
                                        <p:tav tm="100000">
                                          <p:val>
                                            <p:strVal val="#ppt_y+1.4128508E-08"/>
                                          </p:val>
                                        </p:tav>
                                      </p:tavLst>
                                    </p:anim>
                                    <p:anim calcmode="lin" valueType="num">
                                      <p:cBhvr>
                                        <p:cTn id="116" dur="indefinite"/>
                                        <p:tgtEl>
                                          <p:spTgt spid="29"/>
                                        </p:tgtEl>
                                        <p:attrNameLst>
                                          <p:attrName>ppt_w</p:attrName>
                                        </p:attrNameLst>
                                      </p:cBhvr>
                                      <p:tavLst>
                                        <p:tav tm="0">
                                          <p:val>
                                            <p:strVal val="ppt_w"/>
                                          </p:val>
                                        </p:tav>
                                        <p:tav tm="100000">
                                          <p:val>
                                            <p:strVal val="#ppt_w"/>
                                          </p:val>
                                        </p:tav>
                                      </p:tavLst>
                                    </p:anim>
                                    <p:anim calcmode="lin" valueType="num">
                                      <p:cBhvr>
                                        <p:cTn id="117" dur="indefinite"/>
                                        <p:tgtEl>
                                          <p:spTgt spid="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5" grpId="0" animBg="1"/>
      <p:bldP spid="24" grpId="0"/>
      <p:bldP spid="25" grpId="0"/>
      <p:bldP spid="22" grpId="0" animBg="1"/>
      <p:bldP spid="28" grpId="0"/>
      <p:bldP spid="29" grpId="0"/>
      <p:bldP spid="5" grpId="1" animBg="1"/>
      <p:bldP spid="24" grpId="1"/>
      <p:bldP spid="25" grpId="1"/>
      <p:bldP spid="23" grpId="0" animBg="1"/>
      <p:bldP spid="26" grpId="0"/>
      <p:bldP spid="27" grpId="0"/>
      <p:bldP spid="5" grpId="2" animBg="1"/>
      <p:bldP spid="24" grpId="2"/>
      <p:bldP spid="25" grpId="2"/>
      <p:bldP spid="22" grpId="1" animBg="1"/>
      <p:bldP spid="28" grpId="1"/>
      <p:bldP spid="2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14" name="梯形"/>
          <p:cNvSpPr/>
          <p:nvPr/>
        </p:nvSpPr>
        <p:spPr>
          <a:xfrm rot="10800000" flipV="1">
            <a:off x="3603837" y="2777403"/>
            <a:ext cx="4984326" cy="178808"/>
          </a:xfrm>
          <a:prstGeom prst="trapezoid">
            <a:avLst>
              <a:gd name="adj" fmla="val 50409"/>
            </a:avLst>
          </a:prstGeom>
          <a:gradFill flip="none" rotWithShape="1">
            <a:gsLst>
              <a:gs pos="51300">
                <a:schemeClr val="tx2"/>
              </a:gs>
              <a:gs pos="0">
                <a:schemeClr val="accent1">
                  <a:alpha val="40000"/>
                </a:schemeClr>
              </a:gs>
              <a:gs pos="100000">
                <a:schemeClr val="tx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charset="-122"/>
              <a:ea typeface="微软雅黑" panose="020B0503020204020204" charset="-122"/>
            </a:endParaRPr>
          </a:p>
        </p:txBody>
      </p:sp>
      <p:sp>
        <p:nvSpPr>
          <p:cNvPr id="15" name="Text1"/>
          <p:cNvSpPr txBox="1"/>
          <p:nvPr>
            <p:custDataLst>
              <p:tags r:id="rId1"/>
            </p:custDataLst>
          </p:nvPr>
        </p:nvSpPr>
        <p:spPr>
          <a:xfrm>
            <a:off x="577850" y="3073656"/>
            <a:ext cx="11036300" cy="1236980"/>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ctr" fontAlgn="ctr"/>
            <a:r>
              <a:rPr lang="zh-CN" altLang="en-US" sz="6000" spc="0" dirty="0">
                <a:solidFill>
                  <a:schemeClr val="tx1"/>
                </a:solidFill>
                <a:uFillTx/>
                <a:latin typeface="微软雅黑" panose="020B0503020204020204" charset="-122"/>
                <a:ea typeface="微软雅黑" panose="020B0503020204020204" charset="-122"/>
                <a:cs typeface="字体圈欣意冠黑体" panose="00000500000000000000" charset="-122"/>
                <a:sym typeface="+mn-lt"/>
              </a:rPr>
              <a:t>结束语</a:t>
            </a:r>
            <a:endParaRPr lang="zh-CN" altLang="en-US" sz="6000" spc="0" dirty="0">
              <a:solidFill>
                <a:schemeClr val="tx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6" name="Text2"/>
          <p:cNvSpPr txBox="1"/>
          <p:nvPr>
            <p:custDataLst>
              <p:tags r:id="rId2"/>
            </p:custDataLst>
          </p:nvPr>
        </p:nvSpPr>
        <p:spPr>
          <a:xfrm>
            <a:off x="577850" y="4428111"/>
            <a:ext cx="11036300" cy="1176655"/>
          </a:xfrm>
          <a:prstGeom prst="rect">
            <a:avLst/>
          </a:prstGeom>
          <a:noFill/>
        </p:spPr>
        <p:txBody>
          <a:bodyPr wrap="square" rtlCol="0" anchor="t" anchorCtr="0">
            <a:normAutofit/>
          </a:bodyPr>
          <a:lstStyle/>
          <a:p>
            <a:pPr algn="ctr"/>
            <a:r>
              <a:rPr lang="en-US" sz="1400" dirty="0">
                <a:solidFill>
                  <a:schemeClr val="tx1">
                    <a:alpha val="70000"/>
                  </a:schemeClr>
                </a:solidFill>
                <a:uFillTx/>
                <a:latin typeface="微软雅黑" panose="020B0503020204020204" charset="-122"/>
                <a:ea typeface="微软雅黑" panose="020B0503020204020204" charset="-122"/>
                <a:cs typeface="Open Sans" panose="020B0606030504020204" pitchFamily="34" charset="0"/>
              </a:rPr>
              <a:t>Conclusion</a:t>
            </a:r>
            <a:endParaRPr lang="en-US" sz="1400" dirty="0">
              <a:solidFill>
                <a:schemeClr val="tx1">
                  <a:alpha val="70000"/>
                </a:schemeClr>
              </a:solidFill>
              <a:uFillTx/>
              <a:latin typeface="微软雅黑" panose="020B0503020204020204" charset="-122"/>
              <a:ea typeface="微软雅黑" panose="020B0503020204020204" charset="-122"/>
              <a:cs typeface="Open Sans" panose="020B0606030504020204" pitchFamily="34" charset="0"/>
            </a:endParaRPr>
          </a:p>
        </p:txBody>
      </p:sp>
      <p:sp>
        <p:nvSpPr>
          <p:cNvPr id="17" name="Text3"/>
          <p:cNvSpPr txBox="1"/>
          <p:nvPr>
            <p:custDataLst>
              <p:tags r:id="rId3"/>
            </p:custDataLst>
          </p:nvPr>
        </p:nvSpPr>
        <p:spPr>
          <a:xfrm>
            <a:off x="5007610" y="827661"/>
            <a:ext cx="2177415" cy="2066925"/>
          </a:xfrm>
          <a:prstGeom prst="rect">
            <a:avLst/>
          </a:prstGeom>
          <a:noFill/>
        </p:spPr>
        <p:txBody>
          <a:bodyPr wrap="square" rtlCol="0" anchor="ctr">
            <a:normAutofit/>
          </a:bodyPr>
          <a:lstStyle/>
          <a:p>
            <a:pPr algn="ctr">
              <a:lnSpc>
                <a:spcPct val="120000"/>
              </a:lnSpc>
              <a:spcBef>
                <a:spcPct val="0"/>
              </a:spcBef>
            </a:pPr>
            <a:r>
              <a:rPr lang="en-US" altLang="zh-CN" sz="8800" b="1" dirty="0">
                <a:solidFill>
                  <a:schemeClr val="tx1"/>
                </a:solidFill>
                <a:latin typeface="微软雅黑" panose="020B0503020204020204" charset="-122"/>
                <a:ea typeface="微软雅黑" panose="020B0503020204020204" charset="-122"/>
              </a:rPr>
              <a:t>02</a:t>
            </a:r>
            <a:endParaRPr lang="en-US" altLang="zh-CN" sz="8800" b="1" dirty="0">
              <a:solidFill>
                <a:schemeClr val="tx1"/>
              </a:solidFill>
              <a:latin typeface="微软雅黑" panose="020B0503020204020204" charset="-122"/>
              <a:ea typeface="微软雅黑" panose="020B0503020204020204" charset="-122"/>
            </a:endParaRPr>
          </a:p>
        </p:txBody>
      </p:sp>
      <p:sp>
        <p:nvSpPr>
          <p:cNvPr id="30" name="Text1" hidden="1"/>
          <p:cNvSpPr txBox="1"/>
          <p:nvPr>
            <p:custDataLst>
              <p:tags r:id="rId4"/>
            </p:custDataLst>
          </p:nvPr>
        </p:nvSpPr>
        <p:spPr>
          <a:xfrm>
            <a:off x="398608" y="7832348"/>
            <a:ext cx="6187903" cy="720348"/>
          </a:xfrm>
          <a:prstGeom prst="rect">
            <a:avLst/>
          </a:prstGeom>
          <a:noFill/>
        </p:spPr>
        <p:txBody>
          <a:bodyPr wrap="square" rtlCol="0" anchor="ctr" anchorCtr="0">
            <a:noAutofit/>
          </a:bodyPr>
          <a:p>
            <a:pPr marL="0" marR="0" lvl="0" indent="0" defTabSz="914400" rtl="0" eaLnBrk="1" fontAlgn="ctr" latinLnBrk="0" hangingPunct="1">
              <a:lnSpc>
                <a:spcPct val="120000"/>
              </a:lnSpc>
              <a:spcBef>
                <a:spcPts val="0"/>
              </a:spcBef>
              <a:spcAft>
                <a:spcPts val="0"/>
              </a:spcAft>
              <a:buClrTx/>
              <a:buSzTx/>
              <a:buFontTx/>
              <a:buNone/>
              <a:defRPr/>
            </a:pPr>
            <a:r>
              <a:rPr lang="en-US" altLang="zh-CN" sz="45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结束语</a:t>
            </a:r>
            <a:endParaRPr lang="en-US" altLang="zh-CN" sz="45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ppt_w*0.00"/>
                                          </p:val>
                                        </p:tav>
                                        <p:tav tm="100000">
                                          <p:val>
                                            <p:strVal val="#ppt_w*1.10"/>
                                          </p:val>
                                        </p:tav>
                                      </p:tavLst>
                                    </p:anim>
                                    <p:anim calcmode="lin" valueType="num">
                                      <p:cBhvr>
                                        <p:cTn id="8" dur="500" fill="hold"/>
                                        <p:tgtEl>
                                          <p:spTgt spid="15"/>
                                        </p:tgtEl>
                                        <p:attrNameLst>
                                          <p:attrName>ppt_h</p:attrName>
                                        </p:attrNameLst>
                                      </p:cBhvr>
                                      <p:tavLst>
                                        <p:tav tm="0">
                                          <p:val>
                                            <p:strVal val="#ppt_h*0.00"/>
                                          </p:val>
                                        </p:tav>
                                        <p:tav tm="100000">
                                          <p:val>
                                            <p:strVal val="#ppt_h*1.10"/>
                                          </p:val>
                                        </p:tav>
                                      </p:tavLst>
                                    </p:anim>
                                    <p:animEffect transition="in" filter="fade">
                                      <p:cBhvr>
                                        <p:cTn id="9" dur="500"/>
                                        <p:tgtEl>
                                          <p:spTgt spid="15"/>
                                        </p:tgtEl>
                                      </p:cBhvr>
                                    </p:animEffect>
                                    <p:anim calcmode="lin" valueType="num">
                                      <p:cBhvr>
                                        <p:cTn id="10" dur="500">
                                          <p:stCondLst>
                                            <p:cond delay="0"/>
                                          </p:stCondLst>
                                        </p:cTn>
                                        <p:tgtEl>
                                          <p:spTgt spid="15"/>
                                        </p:tgtEl>
                                        <p:attrNameLst>
                                          <p:attrName>ppt_x</p:attrName>
                                        </p:attrNameLst>
                                      </p:cBhvr>
                                      <p:tavLst>
                                        <p:tav tm="0">
                                          <p:val>
                                            <p:strVal val="#ppt_x"/>
                                          </p:val>
                                        </p:tav>
                                        <p:tav tm="100000">
                                          <p:val>
                                            <p:fltVal val="0.5"/>
                                          </p:val>
                                        </p:tav>
                                      </p:tavLst>
                                    </p:anim>
                                    <p:anim calcmode="lin" valueType="num">
                                      <p:cBhvr>
                                        <p:cTn id="11" dur="500">
                                          <p:stCondLst>
                                            <p:cond delay="0"/>
                                          </p:stCondLst>
                                        </p:cTn>
                                        <p:tgtEl>
                                          <p:spTgt spid="15"/>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strVal val="ppt_w"/>
                                          </p:val>
                                        </p:tav>
                                        <p:tav tm="100000">
                                          <p:val>
                                            <p:strVal val="#ppt_w"/>
                                          </p:val>
                                        </p:tav>
                                      </p:tavLst>
                                    </p:anim>
                                    <p:anim calcmode="lin" valueType="num">
                                      <p:cBhvr>
                                        <p:cTn id="17" dur="500" fill="hold"/>
                                        <p:tgtEl>
                                          <p:spTgt spid="15"/>
                                        </p:tgtEl>
                                        <p:attrNameLst>
                                          <p:attrName>ppt_h</p:attrName>
                                        </p:attrNameLst>
                                      </p:cBhvr>
                                      <p:tavLst>
                                        <p:tav tm="0">
                                          <p:val>
                                            <p:strVal val="ppt_h"/>
                                          </p:val>
                                        </p:tav>
                                        <p:tav tm="100000">
                                          <p:val>
                                            <p:strVal val="#ppt_h"/>
                                          </p:val>
                                        </p:tav>
                                      </p:tavLst>
                                    </p:anim>
                                    <p:anim calcmode="lin" valueType="num">
                                      <p:cBhvr>
                                        <p:cTn id="18" dur="500">
                                          <p:stCondLst>
                                            <p:cond delay="0"/>
                                          </p:stCondLst>
                                        </p:cTn>
                                        <p:tgtEl>
                                          <p:spTgt spid="15"/>
                                        </p:tgtEl>
                                        <p:attrNameLst>
                                          <p:attrName>ppt_x</p:attrName>
                                        </p:attrNameLst>
                                      </p:cBhvr>
                                      <p:tavLst>
                                        <p:tav tm="0">
                                          <p:val>
                                            <p:strVal val="ppt_x"/>
                                          </p:val>
                                        </p:tav>
                                        <p:tav tm="100000">
                                          <p:val>
                                            <p:strVal val="#ppt_x"/>
                                          </p:val>
                                        </p:tav>
                                      </p:tavLst>
                                    </p:anim>
                                    <p:anim calcmode="lin" valueType="num">
                                      <p:cBhvr>
                                        <p:cTn id="19" dur="500">
                                          <p:stCondLst>
                                            <p:cond delay="0"/>
                                          </p:stCondLst>
                                        </p:cTn>
                                        <p:tgtEl>
                                          <p:spTgt spid="1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7"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8" dur="500">
                                          <p:stCondLst>
                                            <p:cond delay="0"/>
                                          </p:stCondLst>
                                        </p:cTn>
                                        <p:tgtEl>
                                          <p:spTgt spid="5"/>
                                        </p:tgtEl>
                                        <p:attrNameLst>
                                          <p:attrName>style.opacity</p:attrName>
                                        </p:attrNameLst>
                                      </p:cBhvr>
                                      <p:tavLst>
                                        <p:tav tm="0">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2"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3" dur="500">
                                          <p:stCondLst>
                                            <p:cond delay="0"/>
                                          </p:stCondLst>
                                        </p:cTn>
                                        <p:tgtEl>
                                          <p:spTgt spid="7"/>
                                        </p:tgtEl>
                                        <p:attrNameLst>
                                          <p:attrName>style.opacity</p:attrName>
                                        </p:attrNameLst>
                                      </p:cBhvr>
                                      <p:tavLst>
                                        <p:tav tm="0">
                                          <p:val>
                                            <p:fltVal val="0"/>
                                          </p:val>
                                        </p:tav>
                                        <p:tav tm="100000">
                                          <p:val>
                                            <p:fltVal val="1"/>
                                          </p:val>
                                        </p:tav>
                                      </p:tavLst>
                                    </p:anim>
                                  </p:childTnLst>
                                </p:cTn>
                              </p:par>
                              <p:par>
                                <p:cTn id="34" presetID="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7" dur="500">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8" dur="500">
                                          <p:stCondLst>
                                            <p:cond delay="0"/>
                                          </p:stCondLst>
                                        </p:cTn>
                                        <p:tgtEl>
                                          <p:spTgt spid="14"/>
                                        </p:tgtEl>
                                        <p:attrNameLst>
                                          <p:attrName>style.opacity</p:attrName>
                                        </p:attrNameLst>
                                      </p:cBhvr>
                                      <p:tavLst>
                                        <p:tav tm="0">
                                          <p:val>
                                            <p:fltVal val="0"/>
                                          </p:val>
                                        </p:tav>
                                        <p:tav tm="100000">
                                          <p:val>
                                            <p:fltVal val="1"/>
                                          </p:val>
                                        </p:tav>
                                      </p:tavLst>
                                    </p:anim>
                                  </p:childTnLst>
                                </p:cTn>
                              </p:par>
                              <p:par>
                                <p:cTn id="39" presetID="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p:stCondLst>
                                            <p:cond delay="0"/>
                                          </p:stCondLst>
                                        </p:cTn>
                                        <p:tgtEl>
                                          <p:spTgt spid="1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2" dur="500">
                                          <p:stCondLst>
                                            <p:cond delay="0"/>
                                          </p:stCondLst>
                                        </p:cTn>
                                        <p:tgtEl>
                                          <p:spTgt spid="1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3" dur="500">
                                          <p:stCondLst>
                                            <p:cond delay="0"/>
                                          </p:stCondLst>
                                        </p:cTn>
                                        <p:tgtEl>
                                          <p:spTgt spid="17"/>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5" grpId="0" animBg="1"/>
      <p:bldP spid="7" grpId="0" animBg="1"/>
      <p:bldP spid="14"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p:cNvSpPr/>
          <p:nvPr>
            <p:custDataLst>
              <p:tags r:id="rId1"/>
            </p:custDataLst>
          </p:nvPr>
        </p:nvSpPr>
        <p:spPr>
          <a:xfrm>
            <a:off x="8379749" y="0"/>
            <a:ext cx="3812251"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solidFill>
                <a:schemeClr val="tx1"/>
              </a:solidFill>
              <a:latin typeface="微软雅黑" panose="020B0503020204020204" charset="-122"/>
              <a:ea typeface="微软雅黑" panose="020B0503020204020204" charset="-122"/>
              <a:sym typeface="+mn-ea"/>
            </a:endParaRPr>
          </a:p>
        </p:txBody>
      </p:sp>
      <p:sp>
        <p:nvSpPr>
          <p:cNvPr id="30" name="Text1"/>
          <p:cNvSpPr txBox="1"/>
          <p:nvPr>
            <p:custDataLst>
              <p:tags r:id="rId2"/>
            </p:custDataLst>
          </p:nvPr>
        </p:nvSpPr>
        <p:spPr>
          <a:xfrm>
            <a:off x="347808" y="305152"/>
            <a:ext cx="6187903"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结束语</a:t>
            </a:r>
            <a:endPar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cxnSp>
        <p:nvCxnSpPr>
          <p:cNvPr id="32" name="Text2"/>
          <p:cNvCxnSpPr/>
          <p:nvPr>
            <p:custDataLst>
              <p:tags r:id="rId3"/>
            </p:custDataLst>
          </p:nvPr>
        </p:nvCxnSpPr>
        <p:spPr>
          <a:xfrm>
            <a:off x="119322" y="2462463"/>
            <a:ext cx="9069649" cy="0"/>
          </a:xfrm>
          <a:prstGeom prst="line">
            <a:avLst/>
          </a:prstGeom>
          <a:ln>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33" name="Text3"/>
          <p:cNvSpPr txBox="1"/>
          <p:nvPr>
            <p:custDataLst>
              <p:tags r:id="rId4"/>
            </p:custDataLst>
          </p:nvPr>
        </p:nvSpPr>
        <p:spPr>
          <a:xfrm flipH="1">
            <a:off x="3017818" y="1366504"/>
            <a:ext cx="4735636" cy="931737"/>
          </a:xfrm>
          <a:prstGeom prst="rect">
            <a:avLst/>
          </a:prstGeom>
          <a:noFill/>
        </p:spPr>
        <p:txBody>
          <a:bodyPr wrap="square" rtlCol="0">
            <a:normAutofit/>
          </a:bodyPr>
          <a:lstStyle/>
          <a:p>
            <a:pPr indent="0" algn="just">
              <a:lnSpc>
                <a:spcPct val="150000"/>
              </a:lnSpc>
              <a:spcBef>
                <a:spcPts val="150"/>
              </a:spcBef>
              <a:spcAft>
                <a:spcPts val="150"/>
              </a:spcAft>
            </a:pPr>
            <a:r>
              <a:rPr lang="en-US" altLang="zh-CN" sz="900" dirty="0">
                <a:solidFill>
                  <a:schemeClr val="bg2"/>
                </a:solidFill>
                <a:latin typeface="微软雅黑" panose="020B0503020204020204" charset="-122"/>
                <a:ea typeface="微软雅黑" panose="020B0503020204020204" charset="-122"/>
              </a:rPr>
              <a:t>班级组织的课外活动丰富多样，包括篮球比赛和音乐比赛等。在最近的篮球比赛中，我们班取得了优异的成绩，其中</a:t>
            </a:r>
            <a:r>
              <a:rPr lang="en-US" altLang="zh-CN" sz="900" b="1" dirty="0">
                <a:solidFill>
                  <a:schemeClr val="accent1"/>
                </a:solidFill>
                <a:latin typeface="微软雅黑" panose="020B0503020204020204" charset="-122"/>
                <a:ea typeface="微软雅黑" panose="020B0503020204020204" charset="-122"/>
              </a:rPr>
              <a:t>3</a:t>
            </a:r>
            <a:r>
              <a:rPr lang="en-US" altLang="zh-CN" sz="900" dirty="0">
                <a:solidFill>
                  <a:schemeClr val="bg2"/>
                </a:solidFill>
                <a:latin typeface="微软雅黑" panose="020B0503020204020204" charset="-122"/>
                <a:ea typeface="微软雅黑" panose="020B0503020204020204" charset="-122"/>
              </a:rPr>
              <a:t>名同学入选校队。同时，音乐比赛中，我班的小组合唱也赢得了评委的高度评价。这些活动不仅丰富了学生的课余生活，也提升了他们的团队协作能力。</a:t>
            </a:r>
            <a:endParaRPr lang="en-US" altLang="zh-CN" sz="900" dirty="0">
              <a:solidFill>
                <a:schemeClr val="bg2"/>
              </a:solidFill>
              <a:latin typeface="微软雅黑" panose="020B0503020204020204" charset="-122"/>
              <a:ea typeface="微软雅黑" panose="020B0503020204020204" charset="-122"/>
            </a:endParaRPr>
          </a:p>
        </p:txBody>
      </p:sp>
      <p:sp>
        <p:nvSpPr>
          <p:cNvPr id="34" name="Text4"/>
          <p:cNvSpPr txBox="1"/>
          <p:nvPr>
            <p:custDataLst>
              <p:tags r:id="rId5"/>
            </p:custDataLst>
          </p:nvPr>
        </p:nvSpPr>
        <p:spPr>
          <a:xfrm flipH="1">
            <a:off x="347807" y="1500511"/>
            <a:ext cx="2201448" cy="592089"/>
          </a:xfrm>
          <a:prstGeom prst="rect">
            <a:avLst/>
          </a:prstGeom>
          <a:noFill/>
        </p:spPr>
        <p:txBody>
          <a:bodyPr wrap="square" rtlCol="0" anchor="ctr" anchorCtr="0">
            <a:normAutofit fontScale="92500"/>
          </a:bodyPr>
          <a:lstStyle/>
          <a:p>
            <a:pPr indent="0" fontAlgn="ctr">
              <a:lnSpc>
                <a:spcPct val="120000"/>
              </a:lnSpc>
            </a:pPr>
            <a:r>
              <a:rPr lang="zh-CN" altLang="en-US" sz="2000" b="1" dirty="0">
                <a:latin typeface="微软雅黑" panose="020B0503020204020204" charset="-122"/>
                <a:ea typeface="微软雅黑" panose="020B0503020204020204" charset="-122"/>
              </a:rPr>
              <a:t>班级活动丰富多样</a:t>
            </a:r>
            <a:endParaRPr lang="zh-CN" altLang="en-US" sz="2000" b="1" dirty="0">
              <a:latin typeface="微软雅黑" panose="020B0503020204020204" charset="-122"/>
              <a:ea typeface="微软雅黑" panose="020B0503020204020204" charset="-122"/>
            </a:endParaRPr>
          </a:p>
        </p:txBody>
      </p:sp>
      <p:sp>
        <p:nvSpPr>
          <p:cNvPr id="35" name="Text5"/>
          <p:cNvSpPr/>
          <p:nvPr>
            <p:custDataLst>
              <p:tags r:id="rId6"/>
            </p:custDataLst>
          </p:nvPr>
        </p:nvSpPr>
        <p:spPr>
          <a:xfrm>
            <a:off x="2549255" y="1598070"/>
            <a:ext cx="382643" cy="39697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cxnSp>
        <p:nvCxnSpPr>
          <p:cNvPr id="36" name="Text6"/>
          <p:cNvCxnSpPr/>
          <p:nvPr>
            <p:custDataLst>
              <p:tags r:id="rId7"/>
            </p:custDataLst>
          </p:nvPr>
        </p:nvCxnSpPr>
        <p:spPr>
          <a:xfrm>
            <a:off x="119322" y="4457457"/>
            <a:ext cx="9069649" cy="0"/>
          </a:xfrm>
          <a:prstGeom prst="line">
            <a:avLst/>
          </a:prstGeom>
          <a:ln>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37" name="Text7"/>
          <p:cNvSpPr txBox="1"/>
          <p:nvPr>
            <p:custDataLst>
              <p:tags r:id="rId8"/>
            </p:custDataLst>
          </p:nvPr>
        </p:nvSpPr>
        <p:spPr>
          <a:xfrm flipH="1">
            <a:off x="3081318" y="3361498"/>
            <a:ext cx="4608636" cy="931737"/>
          </a:xfrm>
          <a:prstGeom prst="rect">
            <a:avLst/>
          </a:prstGeom>
          <a:noFill/>
        </p:spPr>
        <p:txBody>
          <a:bodyPr wrap="square" rtlCol="0">
            <a:normAutofit fontScale="70000"/>
          </a:bodyPr>
          <a:lstStyle/>
          <a:p>
            <a:pPr indent="0" algn="just">
              <a:lnSpc>
                <a:spcPct val="150000"/>
              </a:lnSpc>
              <a:spcBef>
                <a:spcPts val="150"/>
              </a:spcBef>
              <a:spcAft>
                <a:spcPts val="150"/>
              </a:spcAft>
            </a:pPr>
            <a:r>
              <a:rPr lang="en-US" altLang="zh-CN" sz="1320" dirty="0">
                <a:solidFill>
                  <a:schemeClr val="bg2"/>
                </a:solidFill>
                <a:latin typeface="微软雅黑" panose="020B0503020204020204" charset="-122"/>
                <a:ea typeface="微软雅黑" panose="020B0503020204020204" charset="-122"/>
              </a:rPr>
              <a:t>班级学生对于课外活动的参与热情高涨，篮球比赛的参与率达到</a:t>
            </a:r>
            <a:r>
              <a:rPr lang="en-US" altLang="zh-CN" sz="1320" b="1" dirty="0">
                <a:solidFill>
                  <a:schemeClr val="accent1"/>
                </a:solidFill>
                <a:latin typeface="微软雅黑" panose="020B0503020204020204" charset="-122"/>
                <a:ea typeface="微软雅黑" panose="020B0503020204020204" charset="-122"/>
              </a:rPr>
              <a:t>85%</a:t>
            </a:r>
            <a:r>
              <a:rPr lang="en-US" altLang="zh-CN" sz="1320" dirty="0">
                <a:solidFill>
                  <a:schemeClr val="bg2"/>
                </a:solidFill>
                <a:latin typeface="微软雅黑" panose="020B0503020204020204" charset="-122"/>
                <a:ea typeface="微软雅黑" panose="020B0503020204020204" charset="-122"/>
              </a:rPr>
              <a:t>，音乐比赛的报名人数也超过了班级人数的一半。此外，在值周和大扫除等日常活动中，学生们都能积极参与，共同维护班级的整洁和秩序，展现出良好的集体意识。</a:t>
            </a:r>
            <a:endParaRPr lang="en-US" altLang="zh-CN" sz="1320" dirty="0">
              <a:solidFill>
                <a:schemeClr val="bg2"/>
              </a:solidFill>
              <a:latin typeface="微软雅黑" panose="020B0503020204020204" charset="-122"/>
              <a:ea typeface="微软雅黑" panose="020B0503020204020204" charset="-122"/>
            </a:endParaRPr>
          </a:p>
        </p:txBody>
      </p:sp>
      <p:sp>
        <p:nvSpPr>
          <p:cNvPr id="38" name="Text8"/>
          <p:cNvSpPr txBox="1"/>
          <p:nvPr>
            <p:custDataLst>
              <p:tags r:id="rId9"/>
            </p:custDataLst>
          </p:nvPr>
        </p:nvSpPr>
        <p:spPr>
          <a:xfrm flipH="1">
            <a:off x="347807" y="3495505"/>
            <a:ext cx="2201448" cy="592089"/>
          </a:xfrm>
          <a:prstGeom prst="rect">
            <a:avLst/>
          </a:prstGeom>
          <a:noFill/>
        </p:spPr>
        <p:txBody>
          <a:bodyPr wrap="square" rtlCol="0" anchor="ctr" anchorCtr="0">
            <a:normAutofit/>
          </a:bodyPr>
          <a:lstStyle/>
          <a:p>
            <a:pPr indent="0" fontAlgn="ctr">
              <a:lnSpc>
                <a:spcPct val="120000"/>
              </a:lnSpc>
            </a:pPr>
            <a:r>
              <a:rPr lang="zh-CN" altLang="en-US" sz="2000" b="1" dirty="0">
                <a:latin typeface="微软雅黑" panose="020B0503020204020204" charset="-122"/>
                <a:ea typeface="微软雅黑" panose="020B0503020204020204" charset="-122"/>
              </a:rPr>
              <a:t>学生参与度高</a:t>
            </a:r>
            <a:endParaRPr lang="zh-CN" altLang="en-US" sz="2000" b="1" dirty="0">
              <a:latin typeface="微软雅黑" panose="020B0503020204020204" charset="-122"/>
              <a:ea typeface="微软雅黑" panose="020B0503020204020204" charset="-122"/>
            </a:endParaRPr>
          </a:p>
        </p:txBody>
      </p:sp>
      <p:sp>
        <p:nvSpPr>
          <p:cNvPr id="39" name="Text9"/>
          <p:cNvSpPr/>
          <p:nvPr>
            <p:custDataLst>
              <p:tags r:id="rId10"/>
            </p:custDataLst>
          </p:nvPr>
        </p:nvSpPr>
        <p:spPr>
          <a:xfrm>
            <a:off x="2549255" y="3593064"/>
            <a:ext cx="382643" cy="39697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cxnSp>
        <p:nvCxnSpPr>
          <p:cNvPr id="40" name="Text10"/>
          <p:cNvCxnSpPr/>
          <p:nvPr>
            <p:custDataLst>
              <p:tags r:id="rId11"/>
            </p:custDataLst>
          </p:nvPr>
        </p:nvCxnSpPr>
        <p:spPr>
          <a:xfrm>
            <a:off x="119322" y="6427225"/>
            <a:ext cx="9069649" cy="0"/>
          </a:xfrm>
          <a:prstGeom prst="line">
            <a:avLst/>
          </a:prstGeom>
          <a:ln>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41" name="Text11"/>
          <p:cNvSpPr txBox="1"/>
          <p:nvPr>
            <p:custDataLst>
              <p:tags r:id="rId12"/>
            </p:custDataLst>
          </p:nvPr>
        </p:nvSpPr>
        <p:spPr>
          <a:xfrm flipH="1">
            <a:off x="3081318" y="5331266"/>
            <a:ext cx="4608636" cy="931737"/>
          </a:xfrm>
          <a:prstGeom prst="rect">
            <a:avLst/>
          </a:prstGeom>
          <a:noFill/>
        </p:spPr>
        <p:txBody>
          <a:bodyPr wrap="square" rtlCol="0">
            <a:normAutofit fontScale="70000"/>
          </a:bodyPr>
          <a:lstStyle/>
          <a:p>
            <a:pPr indent="0" algn="just">
              <a:lnSpc>
                <a:spcPct val="150000"/>
              </a:lnSpc>
              <a:spcBef>
                <a:spcPts val="150"/>
              </a:spcBef>
              <a:spcAft>
                <a:spcPts val="150"/>
              </a:spcAft>
            </a:pPr>
            <a:r>
              <a:rPr lang="en-US" altLang="zh-CN" sz="1320" dirty="0">
                <a:solidFill>
                  <a:schemeClr val="bg2"/>
                </a:solidFill>
                <a:latin typeface="微软雅黑" panose="020B0503020204020204" charset="-122"/>
                <a:ea typeface="微软雅黑" panose="020B0503020204020204" charset="-122"/>
              </a:rPr>
              <a:t>通过这些丰富多彩的活动，班级同学之间的关系变得更加紧密。在比赛和日常活动中，同学们互相支持、鼓励，共同面对挑战，增进了彼此之间的了解和友谊。这种良好的班级氛围为学生的学习和成长提供了有力的支持。</a:t>
            </a:r>
            <a:endParaRPr lang="en-US" altLang="zh-CN" sz="1320" dirty="0">
              <a:solidFill>
                <a:schemeClr val="bg2"/>
              </a:solidFill>
              <a:latin typeface="微软雅黑" panose="020B0503020204020204" charset="-122"/>
              <a:ea typeface="微软雅黑" panose="020B0503020204020204" charset="-122"/>
            </a:endParaRPr>
          </a:p>
        </p:txBody>
      </p:sp>
      <p:sp>
        <p:nvSpPr>
          <p:cNvPr id="42" name="Text12"/>
          <p:cNvSpPr txBox="1"/>
          <p:nvPr>
            <p:custDataLst>
              <p:tags r:id="rId13"/>
            </p:custDataLst>
          </p:nvPr>
        </p:nvSpPr>
        <p:spPr>
          <a:xfrm flipH="1">
            <a:off x="347807" y="5465273"/>
            <a:ext cx="2201448" cy="592089"/>
          </a:xfrm>
          <a:prstGeom prst="rect">
            <a:avLst/>
          </a:prstGeom>
          <a:noFill/>
        </p:spPr>
        <p:txBody>
          <a:bodyPr wrap="square" rtlCol="0" anchor="ctr" anchorCtr="0">
            <a:normAutofit/>
          </a:bodyPr>
          <a:lstStyle/>
          <a:p>
            <a:pPr indent="0" fontAlgn="ctr">
              <a:lnSpc>
                <a:spcPct val="120000"/>
              </a:lnSpc>
            </a:pPr>
            <a:r>
              <a:rPr lang="zh-CN" altLang="en-US" sz="2000" b="1" dirty="0">
                <a:latin typeface="微软雅黑" panose="020B0503020204020204" charset="-122"/>
                <a:ea typeface="微软雅黑" panose="020B0503020204020204" charset="-122"/>
              </a:rPr>
              <a:t>增进同学友谊</a:t>
            </a:r>
            <a:endParaRPr lang="zh-CN" altLang="en-US" sz="2000" b="1" dirty="0">
              <a:latin typeface="微软雅黑" panose="020B0503020204020204" charset="-122"/>
              <a:ea typeface="微软雅黑" panose="020B0503020204020204" charset="-122"/>
            </a:endParaRPr>
          </a:p>
        </p:txBody>
      </p:sp>
      <p:sp>
        <p:nvSpPr>
          <p:cNvPr id="43" name="Text13"/>
          <p:cNvSpPr/>
          <p:nvPr>
            <p:custDataLst>
              <p:tags r:id="rId14"/>
            </p:custDataLst>
          </p:nvPr>
        </p:nvSpPr>
        <p:spPr>
          <a:xfrm>
            <a:off x="2549255" y="5562832"/>
            <a:ext cx="382643" cy="39697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7" name="Shape1"/>
          <p:cNvSpPr/>
          <p:nvPr>
            <p:custDataLst>
              <p:tags r:id="rId15"/>
            </p:custDataLst>
          </p:nvPr>
        </p:nvSpPr>
        <p:spPr>
          <a:xfrm>
            <a:off x="7854846" y="4781861"/>
            <a:ext cx="3982663" cy="1653429"/>
          </a:xfrm>
          <a:prstGeom prst="roundRect">
            <a:avLst>
              <a:gd name="adj" fmla="val 5651"/>
            </a:avLst>
          </a:prstGeom>
          <a:blipFill rotWithShape="1">
            <a:blip r:embed="rId1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solidFill>
                  <a:schemeClr val="lt1"/>
                </a:solidFill>
              </a:defRPr>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9pPr>
          </a:lstStyle>
          <a:p>
            <a:pPr lvl="0" algn="ctr">
              <a:buClrTx/>
              <a:buSzTx/>
              <a:buFontTx/>
            </a:pPr>
            <a:endParaRPr lang="zh-CN" altLang="en-US" sz="1800">
              <a:latin typeface="微软雅黑" panose="020B0503020204020204" charset="-122"/>
              <a:ea typeface="微软雅黑" panose="020B0503020204020204" charset="-122"/>
              <a:sym typeface="+mn-ea"/>
            </a:endParaRPr>
          </a:p>
        </p:txBody>
      </p:sp>
      <p:sp>
        <p:nvSpPr>
          <p:cNvPr id="28" name="Shape2"/>
          <p:cNvSpPr/>
          <p:nvPr>
            <p:custDataLst>
              <p:tags r:id="rId17"/>
            </p:custDataLst>
          </p:nvPr>
        </p:nvSpPr>
        <p:spPr>
          <a:xfrm>
            <a:off x="7854846" y="2803468"/>
            <a:ext cx="3982663" cy="1653429"/>
          </a:xfrm>
          <a:prstGeom prst="roundRect">
            <a:avLst>
              <a:gd name="adj" fmla="val 5651"/>
            </a:avLst>
          </a:prstGeom>
          <a:blipFill rotWithShape="1">
            <a:blip r:embed="rId1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solidFill>
                  <a:schemeClr val="lt1"/>
                </a:solidFill>
              </a:defRPr>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9pPr>
          </a:lstStyle>
          <a:p>
            <a:pPr lvl="0" algn="ctr">
              <a:buClrTx/>
              <a:buSzTx/>
              <a:buFontTx/>
            </a:pPr>
            <a:endParaRPr lang="zh-CN" altLang="en-US" sz="1800">
              <a:latin typeface="微软雅黑" panose="020B0503020204020204" charset="-122"/>
              <a:ea typeface="微软雅黑" panose="020B0503020204020204" charset="-122"/>
              <a:sym typeface="+mn-ea"/>
            </a:endParaRPr>
          </a:p>
        </p:txBody>
      </p:sp>
      <p:sp>
        <p:nvSpPr>
          <p:cNvPr id="29" name="Shape3"/>
          <p:cNvSpPr/>
          <p:nvPr>
            <p:custDataLst>
              <p:tags r:id="rId19"/>
            </p:custDataLst>
          </p:nvPr>
        </p:nvSpPr>
        <p:spPr>
          <a:xfrm>
            <a:off x="7847686" y="809033"/>
            <a:ext cx="3982663" cy="1653429"/>
          </a:xfrm>
          <a:prstGeom prst="roundRect">
            <a:avLst>
              <a:gd name="adj" fmla="val 5651"/>
            </a:avLst>
          </a:prstGeom>
          <a:blipFill rotWithShape="1">
            <a:blip r:embed="rId2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solidFill>
                  <a:schemeClr val="lt1"/>
                </a:solidFill>
              </a:defRPr>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Calibri" panose="020F0502020204030204" charset="0"/>
                <a:ea typeface="+mn-ea"/>
                <a:cs typeface="+mn-cs"/>
              </a:defRPr>
            </a:lvl9pPr>
          </a:lstStyle>
          <a:p>
            <a:pPr lvl="0" algn="ctr">
              <a:buClrTx/>
              <a:buSzTx/>
              <a:buFontTx/>
            </a:pPr>
            <a:endParaRPr lang="zh-CN" altLang="en-US" sz="1800">
              <a:latin typeface="微软雅黑" panose="020B0503020204020204" charset="-122"/>
              <a:ea typeface="微软雅黑" panose="020B0503020204020204" charset="-122"/>
              <a:sym typeface="+mn-ea"/>
            </a:endParaRPr>
          </a:p>
        </p:txBody>
      </p:sp>
      <p:sp>
        <p:nvSpPr>
          <p:cNvPr id="18" name="Text4" hidden="1"/>
          <p:cNvSpPr txBox="1"/>
          <p:nvPr>
            <p:custDataLst>
              <p:tags r:id="rId21"/>
            </p:custDataLst>
          </p:nvPr>
        </p:nvSpPr>
        <p:spPr>
          <a:xfrm>
            <a:off x="-11750384" y="305152"/>
            <a:ext cx="11496384" cy="720348"/>
          </a:xfrm>
          <a:prstGeom prst="rect">
            <a:avLst/>
          </a:prstGeom>
          <a:noFill/>
        </p:spPr>
        <p:txBody>
          <a:bodyPr wrap="square" rtlCol="0" anchor="ctr" anchorCtr="0">
            <a:normAutofit/>
          </a:bodyPr>
          <a:p>
            <a:pPr marL="0" marR="0" lvl="0" indent="0" defTabSz="914400" rtl="0" eaLnBrk="1" fontAlgn="ctr" latinLnBrk="0" hangingPunct="1">
              <a:lnSpc>
                <a:spcPct val="120000"/>
              </a:lnSpc>
              <a:spcBef>
                <a:spcPts val="0"/>
              </a:spcBef>
              <a:spcAft>
                <a:spcPts val="0"/>
              </a:spcAft>
              <a:buClrTx/>
              <a:buSzTx/>
              <a:buFontTx/>
              <a:buNone/>
              <a:defRPr/>
            </a:pPr>
            <a:r>
              <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rPr>
              <a:t>大扫除</a:t>
            </a:r>
            <a:endParaRPr lang="en-US" altLang="zh-CN" sz="3200" b="1" noProof="0" dirty="0" err="1">
              <a:ln>
                <a:noFill/>
              </a:ln>
              <a:effectLst/>
              <a:uLnTx/>
              <a:uFillTx/>
              <a:latin typeface="微软雅黑" panose="020B0503020204020204" charset="-122"/>
              <a:ea typeface="微软雅黑" panose="020B0503020204020204" charset="-122"/>
              <a:cs typeface="微软雅黑" panose="020B0503020204020204" charset="-122"/>
              <a:sym typeface="思源黑体 CN" panose="020B0500000000000000" pitchFamily="34" charset="-122"/>
            </a:endParaRPr>
          </a:p>
        </p:txBody>
      </p:sp>
    </p:spTree>
    <p:custDataLst>
      <p:tags r:id="rId2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p:stCondLst>
                                            <p:cond delay="0"/>
                                          </p:stCondLst>
                                        </p:cTn>
                                        <p:tgtEl>
                                          <p:spTgt spid="26"/>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26"/>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p:stCondLst>
                                            <p:cond delay="0"/>
                                          </p:stCondLst>
                                        </p:cTn>
                                        <p:tgtEl>
                                          <p:spTgt spid="29"/>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29"/>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500"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strVal val="4/3*#ppt_w"/>
                                          </p:val>
                                        </p:tav>
                                        <p:tav tm="100000">
                                          <p:val>
                                            <p:strVal val="#ppt_w"/>
                                          </p:val>
                                        </p:tav>
                                      </p:tavLst>
                                    </p:anim>
                                    <p:anim calcmode="lin" valueType="num">
                                      <p:cBhvr>
                                        <p:cTn id="18" dur="500" fill="hold"/>
                                        <p:tgtEl>
                                          <p:spTgt spid="33"/>
                                        </p:tgtEl>
                                        <p:attrNameLst>
                                          <p:attrName>ppt_h</p:attrName>
                                        </p:attrNameLst>
                                      </p:cBhvr>
                                      <p:tavLst>
                                        <p:tav tm="0">
                                          <p:val>
                                            <p:strVal val="4/3*#ppt_h"/>
                                          </p:val>
                                        </p:tav>
                                        <p:tav tm="100000">
                                          <p:val>
                                            <p:strVal val="#ppt_h"/>
                                          </p:val>
                                        </p:tav>
                                      </p:tavLst>
                                    </p:anim>
                                    <p:anim calcmode="lin" valueType="num">
                                      <p:cBhvr>
                                        <p:cTn id="19" dur="indefinite"/>
                                        <p:tgtEl>
                                          <p:spTgt spid="33"/>
                                        </p:tgtEl>
                                        <p:attrNameLst>
                                          <p:attrName>ppt_x</p:attrName>
                                        </p:attrNameLst>
                                      </p:cBhvr>
                                      <p:tavLst>
                                        <p:tav tm="0">
                                          <p:val>
                                            <p:strVal val="#ppt_x+0"/>
                                          </p:val>
                                        </p:tav>
                                        <p:tav tm="100000">
                                          <p:val>
                                            <p:strVal val="#ppt_x+0"/>
                                          </p:val>
                                        </p:tav>
                                      </p:tavLst>
                                    </p:anim>
                                    <p:anim calcmode="lin" valueType="num">
                                      <p:cBhvr>
                                        <p:cTn id="20" dur="indefinite"/>
                                        <p:tgtEl>
                                          <p:spTgt spid="33"/>
                                        </p:tgtEl>
                                        <p:attrNameLst>
                                          <p:attrName>ppt_y</p:attrName>
                                        </p:attrNameLst>
                                      </p:cBhvr>
                                      <p:tavLst>
                                        <p:tav tm="0">
                                          <p:val>
                                            <p:strVal val="#ppt_y+0.14423975"/>
                                          </p:val>
                                        </p:tav>
                                        <p:tav tm="100000">
                                          <p:val>
                                            <p:strVal val="#ppt_y+0.14423975"/>
                                          </p:val>
                                        </p:tav>
                                      </p:tavLst>
                                    </p:anim>
                                  </p:childTnLst>
                                </p:cTn>
                              </p:par>
                              <p:par>
                                <p:cTn id="21" presetID="23" presetClass="entr" presetSubtype="288" fill="hold" grpId="0" nodeType="withEffect">
                                  <p:stCondLst>
                                    <p:cond delay="0"/>
                                  </p:stCondLst>
                                  <p:childTnLst>
                                    <p:set>
                                      <p:cBhvr>
                                        <p:cTn id="22" dur="500"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strVal val="4/3*#ppt_w"/>
                                          </p:val>
                                        </p:tav>
                                        <p:tav tm="100000">
                                          <p:val>
                                            <p:strVal val="#ppt_w"/>
                                          </p:val>
                                        </p:tav>
                                      </p:tavLst>
                                    </p:anim>
                                    <p:anim calcmode="lin" valueType="num">
                                      <p:cBhvr>
                                        <p:cTn id="24" dur="500" fill="hold"/>
                                        <p:tgtEl>
                                          <p:spTgt spid="34"/>
                                        </p:tgtEl>
                                        <p:attrNameLst>
                                          <p:attrName>ppt_h</p:attrName>
                                        </p:attrNameLst>
                                      </p:cBhvr>
                                      <p:tavLst>
                                        <p:tav tm="0">
                                          <p:val>
                                            <p:strVal val="4/3*#ppt_h"/>
                                          </p:val>
                                        </p:tav>
                                        <p:tav tm="100000">
                                          <p:val>
                                            <p:strVal val="#ppt_h"/>
                                          </p:val>
                                        </p:tav>
                                      </p:tavLst>
                                    </p:anim>
                                    <p:anim calcmode="lin" valueType="num">
                                      <p:cBhvr>
                                        <p:cTn id="25" dur="indefinite"/>
                                        <p:tgtEl>
                                          <p:spTgt spid="34"/>
                                        </p:tgtEl>
                                        <p:attrNameLst>
                                          <p:attrName>ppt_x</p:attrName>
                                        </p:attrNameLst>
                                      </p:cBhvr>
                                      <p:tavLst>
                                        <p:tav tm="0">
                                          <p:val>
                                            <p:strVal val="#ppt_x+0"/>
                                          </p:val>
                                        </p:tav>
                                        <p:tav tm="100000">
                                          <p:val>
                                            <p:strVal val="#ppt_x+0"/>
                                          </p:val>
                                        </p:tav>
                                      </p:tavLst>
                                    </p:anim>
                                    <p:anim calcmode="lin" valueType="num">
                                      <p:cBhvr>
                                        <p:cTn id="26" dur="indefinite"/>
                                        <p:tgtEl>
                                          <p:spTgt spid="34"/>
                                        </p:tgtEl>
                                        <p:attrNameLst>
                                          <p:attrName>ppt_y</p:attrName>
                                        </p:attrNameLst>
                                      </p:cBhvr>
                                      <p:tavLst>
                                        <p:tav tm="0">
                                          <p:val>
                                            <p:strVal val="#ppt_y+0.14423975"/>
                                          </p:val>
                                        </p:tav>
                                        <p:tav tm="100000">
                                          <p:val>
                                            <p:strVal val="#ppt_y+0.14423975"/>
                                          </p:val>
                                        </p:tav>
                                      </p:tavLst>
                                    </p:anim>
                                  </p:childTnLst>
                                </p:cTn>
                              </p:par>
                              <p:par>
                                <p:cTn id="27" presetID="23" presetClass="entr" presetSubtype="288" fill="hold" nodeType="withEffect">
                                  <p:stCondLst>
                                    <p:cond delay="0"/>
                                  </p:stCondLst>
                                  <p:childTnLst>
                                    <p:set>
                                      <p:cBhvr>
                                        <p:cTn id="28" dur="500"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strVal val="4/3*#ppt_w"/>
                                          </p:val>
                                        </p:tav>
                                        <p:tav tm="100000">
                                          <p:val>
                                            <p:strVal val="#ppt_w"/>
                                          </p:val>
                                        </p:tav>
                                      </p:tavLst>
                                    </p:anim>
                                    <p:anim calcmode="lin" valueType="num">
                                      <p:cBhvr>
                                        <p:cTn id="30" dur="500" fill="hold"/>
                                        <p:tgtEl>
                                          <p:spTgt spid="32"/>
                                        </p:tgtEl>
                                        <p:attrNameLst>
                                          <p:attrName>ppt_h</p:attrName>
                                        </p:attrNameLst>
                                      </p:cBhvr>
                                      <p:tavLst>
                                        <p:tav tm="0">
                                          <p:val>
                                            <p:strVal val="4/3*#ppt_h"/>
                                          </p:val>
                                        </p:tav>
                                        <p:tav tm="100000">
                                          <p:val>
                                            <p:strVal val="#ppt_h"/>
                                          </p:val>
                                        </p:tav>
                                      </p:tavLst>
                                    </p:anim>
                                    <p:anim calcmode="lin" valueType="num">
                                      <p:cBhvr>
                                        <p:cTn id="31" dur="indefinite"/>
                                        <p:tgtEl>
                                          <p:spTgt spid="32"/>
                                        </p:tgtEl>
                                        <p:attrNameLst>
                                          <p:attrName>ppt_x</p:attrName>
                                        </p:attrNameLst>
                                      </p:cBhvr>
                                      <p:tavLst>
                                        <p:tav tm="0">
                                          <p:val>
                                            <p:strVal val="#ppt_x+0"/>
                                          </p:val>
                                        </p:tav>
                                        <p:tav tm="100000">
                                          <p:val>
                                            <p:strVal val="#ppt_x+0"/>
                                          </p:val>
                                        </p:tav>
                                      </p:tavLst>
                                    </p:anim>
                                    <p:anim calcmode="lin" valueType="num">
                                      <p:cBhvr>
                                        <p:cTn id="32" dur="indefinite"/>
                                        <p:tgtEl>
                                          <p:spTgt spid="32"/>
                                        </p:tgtEl>
                                        <p:attrNameLst>
                                          <p:attrName>ppt_y</p:attrName>
                                        </p:attrNameLst>
                                      </p:cBhvr>
                                      <p:tavLst>
                                        <p:tav tm="0">
                                          <p:val>
                                            <p:strVal val="#ppt_y+0.14423972"/>
                                          </p:val>
                                        </p:tav>
                                        <p:tav tm="100000">
                                          <p:val>
                                            <p:strVal val="#ppt_y+0.14423972"/>
                                          </p:val>
                                        </p:tav>
                                      </p:tavLst>
                                    </p:anim>
                                  </p:childTnLst>
                                </p:cTn>
                              </p:par>
                              <p:par>
                                <p:cTn id="33" presetID="23" presetClass="entr" presetSubtype="288" fill="hold" grpId="0" nodeType="withEffect">
                                  <p:stCondLst>
                                    <p:cond delay="0"/>
                                  </p:stCondLst>
                                  <p:childTnLst>
                                    <p:set>
                                      <p:cBhvr>
                                        <p:cTn id="34" dur="500"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strVal val="4/3*#ppt_w"/>
                                          </p:val>
                                        </p:tav>
                                        <p:tav tm="100000">
                                          <p:val>
                                            <p:strVal val="#ppt_w"/>
                                          </p:val>
                                        </p:tav>
                                      </p:tavLst>
                                    </p:anim>
                                    <p:anim calcmode="lin" valueType="num">
                                      <p:cBhvr>
                                        <p:cTn id="36" dur="500" fill="hold"/>
                                        <p:tgtEl>
                                          <p:spTgt spid="35"/>
                                        </p:tgtEl>
                                        <p:attrNameLst>
                                          <p:attrName>ppt_h</p:attrName>
                                        </p:attrNameLst>
                                      </p:cBhvr>
                                      <p:tavLst>
                                        <p:tav tm="0">
                                          <p:val>
                                            <p:strVal val="4/3*#ppt_h"/>
                                          </p:val>
                                        </p:tav>
                                        <p:tav tm="100000">
                                          <p:val>
                                            <p:strVal val="#ppt_h"/>
                                          </p:val>
                                        </p:tav>
                                      </p:tavLst>
                                    </p:anim>
                                    <p:anim calcmode="lin" valueType="num">
                                      <p:cBhvr>
                                        <p:cTn id="37" dur="indefinite"/>
                                        <p:tgtEl>
                                          <p:spTgt spid="35"/>
                                        </p:tgtEl>
                                        <p:attrNameLst>
                                          <p:attrName>ppt_x</p:attrName>
                                        </p:attrNameLst>
                                      </p:cBhvr>
                                      <p:tavLst>
                                        <p:tav tm="0">
                                          <p:val>
                                            <p:strVal val="#ppt_x+0"/>
                                          </p:val>
                                        </p:tav>
                                        <p:tav tm="100000">
                                          <p:val>
                                            <p:strVal val="#ppt_x+0"/>
                                          </p:val>
                                        </p:tav>
                                      </p:tavLst>
                                    </p:anim>
                                    <p:anim calcmode="lin" valueType="num">
                                      <p:cBhvr>
                                        <p:cTn id="38" dur="indefinite"/>
                                        <p:tgtEl>
                                          <p:spTgt spid="35"/>
                                        </p:tgtEl>
                                        <p:attrNameLst>
                                          <p:attrName>ppt_y</p:attrName>
                                        </p:attrNameLst>
                                      </p:cBhvr>
                                      <p:tavLst>
                                        <p:tav tm="0">
                                          <p:val>
                                            <p:strVal val="#ppt_y+0.14423975"/>
                                          </p:val>
                                        </p:tav>
                                        <p:tav tm="100000">
                                          <p:val>
                                            <p:strVal val="#ppt_y+0.14423975"/>
                                          </p:val>
                                        </p:tav>
                                      </p:tavLst>
                                    </p:anim>
                                  </p:childTnLst>
                                </p:cTn>
                              </p:par>
                              <p:par>
                                <p:cTn id="39" presetID="23" presetClass="entr" presetSubtype="288" fill="hold" grpId="0" nodeType="withEffect">
                                  <p:stCondLst>
                                    <p:cond delay="0"/>
                                  </p:stCondLst>
                                  <p:childTnLst>
                                    <p:set>
                                      <p:cBhvr>
                                        <p:cTn id="40" dur="500"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strVal val="4/3*#ppt_w"/>
                                          </p:val>
                                        </p:tav>
                                        <p:tav tm="100000">
                                          <p:val>
                                            <p:strVal val="#ppt_w"/>
                                          </p:val>
                                        </p:tav>
                                      </p:tavLst>
                                    </p:anim>
                                    <p:anim calcmode="lin" valueType="num">
                                      <p:cBhvr>
                                        <p:cTn id="42" dur="500" fill="hold"/>
                                        <p:tgtEl>
                                          <p:spTgt spid="28"/>
                                        </p:tgtEl>
                                        <p:attrNameLst>
                                          <p:attrName>ppt_h</p:attrName>
                                        </p:attrNameLst>
                                      </p:cBhvr>
                                      <p:tavLst>
                                        <p:tav tm="0">
                                          <p:val>
                                            <p:strVal val="4/3*#ppt_h"/>
                                          </p:val>
                                        </p:tav>
                                        <p:tav tm="100000">
                                          <p:val>
                                            <p:strVal val="#ppt_h"/>
                                          </p:val>
                                        </p:tav>
                                      </p:tavLst>
                                    </p:anim>
                                    <p:anim calcmode="lin" valueType="num">
                                      <p:cBhvr>
                                        <p:cTn id="43" dur="indefinite"/>
                                        <p:tgtEl>
                                          <p:spTgt spid="28"/>
                                        </p:tgtEl>
                                        <p:attrNameLst>
                                          <p:attrName>ppt_x</p:attrName>
                                        </p:attrNameLst>
                                      </p:cBhvr>
                                      <p:tavLst>
                                        <p:tav tm="0">
                                          <p:val>
                                            <p:strVal val="#ppt_x+0"/>
                                          </p:val>
                                        </p:tav>
                                        <p:tav tm="100000">
                                          <p:val>
                                            <p:strVal val="#ppt_x+0"/>
                                          </p:val>
                                        </p:tav>
                                      </p:tavLst>
                                    </p:anim>
                                    <p:anim calcmode="lin" valueType="num">
                                      <p:cBhvr>
                                        <p:cTn id="44" dur="indefinite"/>
                                        <p:tgtEl>
                                          <p:spTgt spid="28"/>
                                        </p:tgtEl>
                                        <p:attrNameLst>
                                          <p:attrName>ppt_y</p:attrName>
                                        </p:attrNameLst>
                                      </p:cBhvr>
                                      <p:tavLst>
                                        <p:tav tm="0">
                                          <p:val>
                                            <p:strVal val="#ppt_y+0.14423975"/>
                                          </p:val>
                                        </p:tav>
                                        <p:tav tm="100000">
                                          <p:val>
                                            <p:strVal val="#ppt_y+0.14423975"/>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288" fill="hold" grpId="0" nodeType="clickEffect">
                                  <p:stCondLst>
                                    <p:cond delay="0"/>
                                  </p:stCondLst>
                                  <p:childTnLst>
                                    <p:set>
                                      <p:cBhvr>
                                        <p:cTn id="48" dur="500"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strVal val="4/3*#ppt_w"/>
                                          </p:val>
                                        </p:tav>
                                        <p:tav tm="100000">
                                          <p:val>
                                            <p:strVal val="#ppt_w"/>
                                          </p:val>
                                        </p:tav>
                                      </p:tavLst>
                                    </p:anim>
                                    <p:anim calcmode="lin" valueType="num">
                                      <p:cBhvr>
                                        <p:cTn id="50" dur="500" fill="hold"/>
                                        <p:tgtEl>
                                          <p:spTgt spid="37"/>
                                        </p:tgtEl>
                                        <p:attrNameLst>
                                          <p:attrName>ppt_h</p:attrName>
                                        </p:attrNameLst>
                                      </p:cBhvr>
                                      <p:tavLst>
                                        <p:tav tm="0">
                                          <p:val>
                                            <p:strVal val="4/3*#ppt_h"/>
                                          </p:val>
                                        </p:tav>
                                        <p:tav tm="100000">
                                          <p:val>
                                            <p:strVal val="#ppt_h"/>
                                          </p:val>
                                        </p:tav>
                                      </p:tavLst>
                                    </p:anim>
                                    <p:anim calcmode="lin" valueType="num">
                                      <p:cBhvr>
                                        <p:cTn id="51" dur="indefinite"/>
                                        <p:tgtEl>
                                          <p:spTgt spid="37"/>
                                        </p:tgtEl>
                                        <p:attrNameLst>
                                          <p:attrName>ppt_x</p:attrName>
                                        </p:attrNameLst>
                                      </p:cBhvr>
                                      <p:tavLst>
                                        <p:tav tm="0">
                                          <p:val>
                                            <p:strVal val="#ppt_x+0"/>
                                          </p:val>
                                        </p:tav>
                                        <p:tav tm="100000">
                                          <p:val>
                                            <p:strVal val="#ppt_x+0"/>
                                          </p:val>
                                        </p:tav>
                                      </p:tavLst>
                                    </p:anim>
                                    <p:anim calcmode="lin" valueType="num">
                                      <p:cBhvr>
                                        <p:cTn id="52" dur="indefinite"/>
                                        <p:tgtEl>
                                          <p:spTgt spid="37"/>
                                        </p:tgtEl>
                                        <p:attrNameLst>
                                          <p:attrName>ppt_y</p:attrName>
                                        </p:attrNameLst>
                                      </p:cBhvr>
                                      <p:tavLst>
                                        <p:tav tm="0">
                                          <p:val>
                                            <p:strVal val="#ppt_y+0"/>
                                          </p:val>
                                        </p:tav>
                                        <p:tav tm="100000">
                                          <p:val>
                                            <p:strVal val="#ppt_y+0"/>
                                          </p:val>
                                        </p:tav>
                                      </p:tavLst>
                                    </p:anim>
                                  </p:childTnLst>
                                </p:cTn>
                              </p:par>
                              <p:par>
                                <p:cTn id="53" presetID="23" presetClass="entr" presetSubtype="288" fill="hold" grpId="0" nodeType="withEffect">
                                  <p:stCondLst>
                                    <p:cond delay="0"/>
                                  </p:stCondLst>
                                  <p:childTnLst>
                                    <p:set>
                                      <p:cBhvr>
                                        <p:cTn id="54" dur="500" fill="hold">
                                          <p:stCondLst>
                                            <p:cond delay="0"/>
                                          </p:stCondLst>
                                        </p:cTn>
                                        <p:tgtEl>
                                          <p:spTgt spid="38"/>
                                        </p:tgtEl>
                                        <p:attrNameLst>
                                          <p:attrName>style.visibility</p:attrName>
                                        </p:attrNameLst>
                                      </p:cBhvr>
                                      <p:to>
                                        <p:strVal val="visible"/>
                                      </p:to>
                                    </p:set>
                                    <p:anim calcmode="lin" valueType="num">
                                      <p:cBhvr>
                                        <p:cTn id="55" dur="500" fill="hold"/>
                                        <p:tgtEl>
                                          <p:spTgt spid="38"/>
                                        </p:tgtEl>
                                        <p:attrNameLst>
                                          <p:attrName>ppt_w</p:attrName>
                                        </p:attrNameLst>
                                      </p:cBhvr>
                                      <p:tavLst>
                                        <p:tav tm="0">
                                          <p:val>
                                            <p:strVal val="4/3*#ppt_w"/>
                                          </p:val>
                                        </p:tav>
                                        <p:tav tm="100000">
                                          <p:val>
                                            <p:strVal val="#ppt_w"/>
                                          </p:val>
                                        </p:tav>
                                      </p:tavLst>
                                    </p:anim>
                                    <p:anim calcmode="lin" valueType="num">
                                      <p:cBhvr>
                                        <p:cTn id="56" dur="500" fill="hold"/>
                                        <p:tgtEl>
                                          <p:spTgt spid="38"/>
                                        </p:tgtEl>
                                        <p:attrNameLst>
                                          <p:attrName>ppt_h</p:attrName>
                                        </p:attrNameLst>
                                      </p:cBhvr>
                                      <p:tavLst>
                                        <p:tav tm="0">
                                          <p:val>
                                            <p:strVal val="4/3*#ppt_h"/>
                                          </p:val>
                                        </p:tav>
                                        <p:tav tm="100000">
                                          <p:val>
                                            <p:strVal val="#ppt_h"/>
                                          </p:val>
                                        </p:tav>
                                      </p:tavLst>
                                    </p:anim>
                                    <p:anim calcmode="lin" valueType="num">
                                      <p:cBhvr>
                                        <p:cTn id="57" dur="indefinite"/>
                                        <p:tgtEl>
                                          <p:spTgt spid="38"/>
                                        </p:tgtEl>
                                        <p:attrNameLst>
                                          <p:attrName>ppt_x</p:attrName>
                                        </p:attrNameLst>
                                      </p:cBhvr>
                                      <p:tavLst>
                                        <p:tav tm="0">
                                          <p:val>
                                            <p:strVal val="#ppt_x+0"/>
                                          </p:val>
                                        </p:tav>
                                        <p:tav tm="100000">
                                          <p:val>
                                            <p:strVal val="#ppt_x+0"/>
                                          </p:val>
                                        </p:tav>
                                      </p:tavLst>
                                    </p:anim>
                                    <p:anim calcmode="lin" valueType="num">
                                      <p:cBhvr>
                                        <p:cTn id="58" dur="indefinite"/>
                                        <p:tgtEl>
                                          <p:spTgt spid="38"/>
                                        </p:tgtEl>
                                        <p:attrNameLst>
                                          <p:attrName>ppt_y</p:attrName>
                                        </p:attrNameLst>
                                      </p:cBhvr>
                                      <p:tavLst>
                                        <p:tav tm="0">
                                          <p:val>
                                            <p:strVal val="#ppt_y+0"/>
                                          </p:val>
                                        </p:tav>
                                        <p:tav tm="100000">
                                          <p:val>
                                            <p:strVal val="#ppt_y+0"/>
                                          </p:val>
                                        </p:tav>
                                      </p:tavLst>
                                    </p:anim>
                                  </p:childTnLst>
                                </p:cTn>
                              </p:par>
                              <p:par>
                                <p:cTn id="59" presetID="23" presetClass="entr" presetSubtype="288" fill="hold" nodeType="withEffect">
                                  <p:stCondLst>
                                    <p:cond delay="0"/>
                                  </p:stCondLst>
                                  <p:childTnLst>
                                    <p:set>
                                      <p:cBhvr>
                                        <p:cTn id="60" dur="500"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strVal val="4/3*#ppt_w"/>
                                          </p:val>
                                        </p:tav>
                                        <p:tav tm="100000">
                                          <p:val>
                                            <p:strVal val="#ppt_w"/>
                                          </p:val>
                                        </p:tav>
                                      </p:tavLst>
                                    </p:anim>
                                    <p:anim calcmode="lin" valueType="num">
                                      <p:cBhvr>
                                        <p:cTn id="62" dur="500" fill="hold"/>
                                        <p:tgtEl>
                                          <p:spTgt spid="36"/>
                                        </p:tgtEl>
                                        <p:attrNameLst>
                                          <p:attrName>ppt_h</p:attrName>
                                        </p:attrNameLst>
                                      </p:cBhvr>
                                      <p:tavLst>
                                        <p:tav tm="0">
                                          <p:val>
                                            <p:strVal val="4/3*#ppt_h"/>
                                          </p:val>
                                        </p:tav>
                                        <p:tav tm="100000">
                                          <p:val>
                                            <p:strVal val="#ppt_h"/>
                                          </p:val>
                                        </p:tav>
                                      </p:tavLst>
                                    </p:anim>
                                    <p:anim calcmode="lin" valueType="num">
                                      <p:cBhvr>
                                        <p:cTn id="63" dur="indefinite"/>
                                        <p:tgtEl>
                                          <p:spTgt spid="36"/>
                                        </p:tgtEl>
                                        <p:attrNameLst>
                                          <p:attrName>ppt_x</p:attrName>
                                        </p:attrNameLst>
                                      </p:cBhvr>
                                      <p:tavLst>
                                        <p:tav tm="0">
                                          <p:val>
                                            <p:strVal val="#ppt_x+0"/>
                                          </p:val>
                                        </p:tav>
                                        <p:tav tm="100000">
                                          <p:val>
                                            <p:strVal val="#ppt_x+0"/>
                                          </p:val>
                                        </p:tav>
                                      </p:tavLst>
                                    </p:anim>
                                    <p:anim calcmode="lin" valueType="num">
                                      <p:cBhvr>
                                        <p:cTn id="64" dur="indefinite"/>
                                        <p:tgtEl>
                                          <p:spTgt spid="36"/>
                                        </p:tgtEl>
                                        <p:attrNameLst>
                                          <p:attrName>ppt_y</p:attrName>
                                        </p:attrNameLst>
                                      </p:cBhvr>
                                      <p:tavLst>
                                        <p:tav tm="0">
                                          <p:val>
                                            <p:strVal val="#ppt_y+0"/>
                                          </p:val>
                                        </p:tav>
                                        <p:tav tm="100000">
                                          <p:val>
                                            <p:strVal val="#ppt_y+0"/>
                                          </p:val>
                                        </p:tav>
                                      </p:tavLst>
                                    </p:anim>
                                  </p:childTnLst>
                                </p:cTn>
                              </p:par>
                              <p:par>
                                <p:cTn id="65" presetID="23" presetClass="entr" presetSubtype="288" fill="hold" grpId="0" nodeType="withEffect">
                                  <p:stCondLst>
                                    <p:cond delay="0"/>
                                  </p:stCondLst>
                                  <p:childTnLst>
                                    <p:set>
                                      <p:cBhvr>
                                        <p:cTn id="66" dur="500"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strVal val="4/3*#ppt_w"/>
                                          </p:val>
                                        </p:tav>
                                        <p:tav tm="100000">
                                          <p:val>
                                            <p:strVal val="#ppt_w"/>
                                          </p:val>
                                        </p:tav>
                                      </p:tavLst>
                                    </p:anim>
                                    <p:anim calcmode="lin" valueType="num">
                                      <p:cBhvr>
                                        <p:cTn id="68" dur="500" fill="hold"/>
                                        <p:tgtEl>
                                          <p:spTgt spid="39"/>
                                        </p:tgtEl>
                                        <p:attrNameLst>
                                          <p:attrName>ppt_h</p:attrName>
                                        </p:attrNameLst>
                                      </p:cBhvr>
                                      <p:tavLst>
                                        <p:tav tm="0">
                                          <p:val>
                                            <p:strVal val="4/3*#ppt_h"/>
                                          </p:val>
                                        </p:tav>
                                        <p:tav tm="100000">
                                          <p:val>
                                            <p:strVal val="#ppt_h"/>
                                          </p:val>
                                        </p:tav>
                                      </p:tavLst>
                                    </p:anim>
                                    <p:anim calcmode="lin" valueType="num">
                                      <p:cBhvr>
                                        <p:cTn id="69" dur="indefinite"/>
                                        <p:tgtEl>
                                          <p:spTgt spid="39"/>
                                        </p:tgtEl>
                                        <p:attrNameLst>
                                          <p:attrName>ppt_x</p:attrName>
                                        </p:attrNameLst>
                                      </p:cBhvr>
                                      <p:tavLst>
                                        <p:tav tm="0">
                                          <p:val>
                                            <p:strVal val="#ppt_x+0"/>
                                          </p:val>
                                        </p:tav>
                                        <p:tav tm="100000">
                                          <p:val>
                                            <p:strVal val="#ppt_x+0"/>
                                          </p:val>
                                        </p:tav>
                                      </p:tavLst>
                                    </p:anim>
                                    <p:anim calcmode="lin" valueType="num">
                                      <p:cBhvr>
                                        <p:cTn id="70" dur="indefinite"/>
                                        <p:tgtEl>
                                          <p:spTgt spid="39"/>
                                        </p:tgtEl>
                                        <p:attrNameLst>
                                          <p:attrName>ppt_y</p:attrName>
                                        </p:attrNameLst>
                                      </p:cBhvr>
                                      <p:tavLst>
                                        <p:tav tm="0">
                                          <p:val>
                                            <p:strVal val="#ppt_y+0"/>
                                          </p:val>
                                        </p:tav>
                                        <p:tav tm="100000">
                                          <p:val>
                                            <p:strVal val="#ppt_y+0"/>
                                          </p:val>
                                        </p:tav>
                                      </p:tavLst>
                                    </p:anim>
                                  </p:childTnLst>
                                </p:cTn>
                              </p:par>
                              <p:par>
                                <p:cTn id="71" presetID="23" presetClass="entr" presetSubtype="288" fill="hold" grpId="0" nodeType="withEffect">
                                  <p:stCondLst>
                                    <p:cond delay="0"/>
                                  </p:stCondLst>
                                  <p:childTnLst>
                                    <p:set>
                                      <p:cBhvr>
                                        <p:cTn id="72" dur="500" fill="hold">
                                          <p:stCondLst>
                                            <p:cond delay="0"/>
                                          </p:stCondLst>
                                        </p:cTn>
                                        <p:tgtEl>
                                          <p:spTgt spid="27"/>
                                        </p:tgtEl>
                                        <p:attrNameLst>
                                          <p:attrName>style.visibility</p:attrName>
                                        </p:attrNameLst>
                                      </p:cBhvr>
                                      <p:to>
                                        <p:strVal val="visible"/>
                                      </p:to>
                                    </p:set>
                                    <p:anim calcmode="lin" valueType="num">
                                      <p:cBhvr>
                                        <p:cTn id="73" dur="500" fill="hold"/>
                                        <p:tgtEl>
                                          <p:spTgt spid="27"/>
                                        </p:tgtEl>
                                        <p:attrNameLst>
                                          <p:attrName>ppt_w</p:attrName>
                                        </p:attrNameLst>
                                      </p:cBhvr>
                                      <p:tavLst>
                                        <p:tav tm="0">
                                          <p:val>
                                            <p:strVal val="4/3*#ppt_w"/>
                                          </p:val>
                                        </p:tav>
                                        <p:tav tm="100000">
                                          <p:val>
                                            <p:strVal val="#ppt_w"/>
                                          </p:val>
                                        </p:tav>
                                      </p:tavLst>
                                    </p:anim>
                                    <p:anim calcmode="lin" valueType="num">
                                      <p:cBhvr>
                                        <p:cTn id="74" dur="500" fill="hold"/>
                                        <p:tgtEl>
                                          <p:spTgt spid="27"/>
                                        </p:tgtEl>
                                        <p:attrNameLst>
                                          <p:attrName>ppt_h</p:attrName>
                                        </p:attrNameLst>
                                      </p:cBhvr>
                                      <p:tavLst>
                                        <p:tav tm="0">
                                          <p:val>
                                            <p:strVal val="4/3*#ppt_h"/>
                                          </p:val>
                                        </p:tav>
                                        <p:tav tm="100000">
                                          <p:val>
                                            <p:strVal val="#ppt_h"/>
                                          </p:val>
                                        </p:tav>
                                      </p:tavLst>
                                    </p:anim>
                                    <p:anim calcmode="lin" valueType="num">
                                      <p:cBhvr>
                                        <p:cTn id="75" dur="indefinite"/>
                                        <p:tgtEl>
                                          <p:spTgt spid="27"/>
                                        </p:tgtEl>
                                        <p:attrNameLst>
                                          <p:attrName>ppt_x</p:attrName>
                                        </p:attrNameLst>
                                      </p:cBhvr>
                                      <p:tavLst>
                                        <p:tav tm="0">
                                          <p:val>
                                            <p:strVal val="#ppt_x+0"/>
                                          </p:val>
                                        </p:tav>
                                        <p:tav tm="100000">
                                          <p:val>
                                            <p:strVal val="#ppt_x+0"/>
                                          </p:val>
                                        </p:tav>
                                      </p:tavLst>
                                    </p:anim>
                                    <p:anim calcmode="lin" valueType="num">
                                      <p:cBhvr>
                                        <p:cTn id="76" dur="indefinite"/>
                                        <p:tgtEl>
                                          <p:spTgt spid="27"/>
                                        </p:tgtEl>
                                        <p:attrNameLst>
                                          <p:attrName>ppt_y</p:attrName>
                                        </p:attrNameLst>
                                      </p:cBhvr>
                                      <p:tavLst>
                                        <p:tav tm="0">
                                          <p:val>
                                            <p:strVal val="#ppt_y+0"/>
                                          </p:val>
                                        </p:tav>
                                        <p:tav tm="100000">
                                          <p:val>
                                            <p:strVal val="#ppt_y+0"/>
                                          </p:val>
                                        </p:tav>
                                      </p:tavLst>
                                    </p:anim>
                                  </p:childTnLst>
                                </p:cTn>
                              </p:par>
                              <p:par>
                                <p:cTn id="77" presetID="35" presetClass="path" presetSubtype="0" accel="50000" decel="50000" fill="hold" grpId="1" nodeType="withEffect">
                                  <p:stCondLst>
                                    <p:cond delay="0"/>
                                  </p:stCondLst>
                                  <p:childTnLst>
                                    <p:anim calcmode="lin" valueType="num">
                                      <p:cBhvr>
                                        <p:cTn id="78" dur="indefinite"/>
                                        <p:tgtEl>
                                          <p:spTgt spid="33"/>
                                        </p:tgtEl>
                                        <p:attrNameLst>
                                          <p:attrName>ppt_x</p:attrName>
                                        </p:attrNameLst>
                                      </p:cBhvr>
                                      <p:tavLst>
                                        <p:tav tm="0">
                                          <p:val>
                                            <p:strVal val="ppt_x"/>
                                          </p:val>
                                        </p:tav>
                                        <p:tav tm="100000">
                                          <p:val>
                                            <p:strVal val="#ppt_x+0"/>
                                          </p:val>
                                        </p:tav>
                                      </p:tavLst>
                                    </p:anim>
                                    <p:anim calcmode="lin" valueType="num">
                                      <p:cBhvr>
                                        <p:cTn id="79" dur="indefinite"/>
                                        <p:tgtEl>
                                          <p:spTgt spid="33"/>
                                        </p:tgtEl>
                                        <p:attrNameLst>
                                          <p:attrName>ppt_y</p:attrName>
                                        </p:attrNameLst>
                                      </p:cBhvr>
                                      <p:tavLst>
                                        <p:tav tm="0">
                                          <p:val>
                                            <p:strVal val="ppt_y"/>
                                          </p:val>
                                        </p:tav>
                                        <p:tav tm="100000">
                                          <p:val>
                                            <p:strVal val="#ppt_y+0"/>
                                          </p:val>
                                        </p:tav>
                                      </p:tavLst>
                                    </p:anim>
                                    <p:anim calcmode="lin" valueType="num">
                                      <p:cBhvr>
                                        <p:cTn id="80" dur="indefinite"/>
                                        <p:tgtEl>
                                          <p:spTgt spid="33"/>
                                        </p:tgtEl>
                                        <p:attrNameLst>
                                          <p:attrName>ppt_w</p:attrName>
                                        </p:attrNameLst>
                                      </p:cBhvr>
                                      <p:tavLst>
                                        <p:tav tm="0">
                                          <p:val>
                                            <p:strVal val="ppt_w"/>
                                          </p:val>
                                        </p:tav>
                                        <p:tav tm="100000">
                                          <p:val>
                                            <p:strVal val="#ppt_w"/>
                                          </p:val>
                                        </p:tav>
                                      </p:tavLst>
                                    </p:anim>
                                    <p:anim calcmode="lin" valueType="num">
                                      <p:cBhvr>
                                        <p:cTn id="81" dur="indefinite"/>
                                        <p:tgtEl>
                                          <p:spTgt spid="33"/>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grpId="1" nodeType="withEffect">
                                  <p:stCondLst>
                                    <p:cond delay="0"/>
                                  </p:stCondLst>
                                  <p:childTnLst>
                                    <p:anim calcmode="lin" valueType="num">
                                      <p:cBhvr>
                                        <p:cTn id="83" dur="indefinite"/>
                                        <p:tgtEl>
                                          <p:spTgt spid="34"/>
                                        </p:tgtEl>
                                        <p:attrNameLst>
                                          <p:attrName>ppt_x</p:attrName>
                                        </p:attrNameLst>
                                      </p:cBhvr>
                                      <p:tavLst>
                                        <p:tav tm="0">
                                          <p:val>
                                            <p:strVal val="ppt_x"/>
                                          </p:val>
                                        </p:tav>
                                        <p:tav tm="100000">
                                          <p:val>
                                            <p:strVal val="#ppt_x+0"/>
                                          </p:val>
                                        </p:tav>
                                      </p:tavLst>
                                    </p:anim>
                                    <p:anim calcmode="lin" valueType="num">
                                      <p:cBhvr>
                                        <p:cTn id="84" dur="indefinite"/>
                                        <p:tgtEl>
                                          <p:spTgt spid="34"/>
                                        </p:tgtEl>
                                        <p:attrNameLst>
                                          <p:attrName>ppt_y</p:attrName>
                                        </p:attrNameLst>
                                      </p:cBhvr>
                                      <p:tavLst>
                                        <p:tav tm="0">
                                          <p:val>
                                            <p:strVal val="ppt_y"/>
                                          </p:val>
                                        </p:tav>
                                        <p:tav tm="100000">
                                          <p:val>
                                            <p:strVal val="#ppt_y+0"/>
                                          </p:val>
                                        </p:tav>
                                      </p:tavLst>
                                    </p:anim>
                                    <p:anim calcmode="lin" valueType="num">
                                      <p:cBhvr>
                                        <p:cTn id="85" dur="indefinite"/>
                                        <p:tgtEl>
                                          <p:spTgt spid="34"/>
                                        </p:tgtEl>
                                        <p:attrNameLst>
                                          <p:attrName>ppt_w</p:attrName>
                                        </p:attrNameLst>
                                      </p:cBhvr>
                                      <p:tavLst>
                                        <p:tav tm="0">
                                          <p:val>
                                            <p:strVal val="ppt_w"/>
                                          </p:val>
                                        </p:tav>
                                        <p:tav tm="100000">
                                          <p:val>
                                            <p:strVal val="#ppt_w"/>
                                          </p:val>
                                        </p:tav>
                                      </p:tavLst>
                                    </p:anim>
                                    <p:anim calcmode="lin" valueType="num">
                                      <p:cBhvr>
                                        <p:cTn id="86" dur="indefinite"/>
                                        <p:tgtEl>
                                          <p:spTgt spid="34"/>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nodeType="withEffect">
                                  <p:stCondLst>
                                    <p:cond delay="0"/>
                                  </p:stCondLst>
                                  <p:childTnLst>
                                    <p:anim calcmode="lin" valueType="num">
                                      <p:cBhvr>
                                        <p:cTn id="88" dur="indefinite"/>
                                        <p:tgtEl>
                                          <p:spTgt spid="32"/>
                                        </p:tgtEl>
                                        <p:attrNameLst>
                                          <p:attrName>ppt_x</p:attrName>
                                        </p:attrNameLst>
                                      </p:cBhvr>
                                      <p:tavLst>
                                        <p:tav tm="0">
                                          <p:val>
                                            <p:strVal val="ppt_x"/>
                                          </p:val>
                                        </p:tav>
                                        <p:tav tm="100000">
                                          <p:val>
                                            <p:strVal val="#ppt_x+0"/>
                                          </p:val>
                                        </p:tav>
                                      </p:tavLst>
                                    </p:anim>
                                    <p:anim calcmode="lin" valueType="num">
                                      <p:cBhvr>
                                        <p:cTn id="89" dur="indefinite"/>
                                        <p:tgtEl>
                                          <p:spTgt spid="32"/>
                                        </p:tgtEl>
                                        <p:attrNameLst>
                                          <p:attrName>ppt_y</p:attrName>
                                        </p:attrNameLst>
                                      </p:cBhvr>
                                      <p:tavLst>
                                        <p:tav tm="0">
                                          <p:val>
                                            <p:strVal val="ppt_y"/>
                                          </p:val>
                                        </p:tav>
                                        <p:tav tm="100000">
                                          <p:val>
                                            <p:strVal val="#ppt_y+0"/>
                                          </p:val>
                                        </p:tav>
                                      </p:tavLst>
                                    </p:anim>
                                    <p:anim calcmode="lin" valueType="num">
                                      <p:cBhvr>
                                        <p:cTn id="90" dur="indefinite"/>
                                        <p:tgtEl>
                                          <p:spTgt spid="32"/>
                                        </p:tgtEl>
                                        <p:attrNameLst>
                                          <p:attrName>ppt_w</p:attrName>
                                        </p:attrNameLst>
                                      </p:cBhvr>
                                      <p:tavLst>
                                        <p:tav tm="0">
                                          <p:val>
                                            <p:strVal val="ppt_w"/>
                                          </p:val>
                                        </p:tav>
                                        <p:tav tm="100000">
                                          <p:val>
                                            <p:strVal val="#ppt_w"/>
                                          </p:val>
                                        </p:tav>
                                      </p:tavLst>
                                    </p:anim>
                                    <p:anim calcmode="lin" valueType="num">
                                      <p:cBhvr>
                                        <p:cTn id="91" dur="indefinite"/>
                                        <p:tgtEl>
                                          <p:spTgt spid="32"/>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grpId="1" nodeType="withEffect">
                                  <p:stCondLst>
                                    <p:cond delay="0"/>
                                  </p:stCondLst>
                                  <p:childTnLst>
                                    <p:anim calcmode="lin" valueType="num">
                                      <p:cBhvr>
                                        <p:cTn id="93" dur="indefinite"/>
                                        <p:tgtEl>
                                          <p:spTgt spid="35"/>
                                        </p:tgtEl>
                                        <p:attrNameLst>
                                          <p:attrName>ppt_x</p:attrName>
                                        </p:attrNameLst>
                                      </p:cBhvr>
                                      <p:tavLst>
                                        <p:tav tm="0">
                                          <p:val>
                                            <p:strVal val="ppt_x"/>
                                          </p:val>
                                        </p:tav>
                                        <p:tav tm="100000">
                                          <p:val>
                                            <p:strVal val="#ppt_x+0"/>
                                          </p:val>
                                        </p:tav>
                                      </p:tavLst>
                                    </p:anim>
                                    <p:anim calcmode="lin" valueType="num">
                                      <p:cBhvr>
                                        <p:cTn id="94" dur="indefinite"/>
                                        <p:tgtEl>
                                          <p:spTgt spid="35"/>
                                        </p:tgtEl>
                                        <p:attrNameLst>
                                          <p:attrName>ppt_y</p:attrName>
                                        </p:attrNameLst>
                                      </p:cBhvr>
                                      <p:tavLst>
                                        <p:tav tm="0">
                                          <p:val>
                                            <p:strVal val="ppt_y"/>
                                          </p:val>
                                        </p:tav>
                                        <p:tav tm="100000">
                                          <p:val>
                                            <p:strVal val="#ppt_y+0"/>
                                          </p:val>
                                        </p:tav>
                                      </p:tavLst>
                                    </p:anim>
                                    <p:anim calcmode="lin" valueType="num">
                                      <p:cBhvr>
                                        <p:cTn id="95" dur="indefinite"/>
                                        <p:tgtEl>
                                          <p:spTgt spid="35"/>
                                        </p:tgtEl>
                                        <p:attrNameLst>
                                          <p:attrName>ppt_w</p:attrName>
                                        </p:attrNameLst>
                                      </p:cBhvr>
                                      <p:tavLst>
                                        <p:tav tm="0">
                                          <p:val>
                                            <p:strVal val="ppt_w"/>
                                          </p:val>
                                        </p:tav>
                                        <p:tav tm="100000">
                                          <p:val>
                                            <p:strVal val="#ppt_w"/>
                                          </p:val>
                                        </p:tav>
                                      </p:tavLst>
                                    </p:anim>
                                    <p:anim calcmode="lin" valueType="num">
                                      <p:cBhvr>
                                        <p:cTn id="96" dur="indefinite"/>
                                        <p:tgtEl>
                                          <p:spTgt spid="35"/>
                                        </p:tgtEl>
                                        <p:attrNameLst>
                                          <p:attrName>ppt_h</p:attrName>
                                        </p:attrNameLst>
                                      </p:cBhvr>
                                      <p:tavLst>
                                        <p:tav tm="0">
                                          <p:val>
                                            <p:strVal val="ppt_h"/>
                                          </p:val>
                                        </p:tav>
                                        <p:tav tm="100000">
                                          <p:val>
                                            <p:strVal val="#ppt_h"/>
                                          </p:val>
                                        </p:tav>
                                      </p:tavLst>
                                    </p:anim>
                                  </p:childTnLst>
                                </p:cTn>
                              </p:par>
                              <p:par>
                                <p:cTn id="97" presetID="35" presetClass="path" presetSubtype="0" accel="50000" decel="50000" fill="hold" grpId="1" nodeType="withEffect">
                                  <p:stCondLst>
                                    <p:cond delay="0"/>
                                  </p:stCondLst>
                                  <p:childTnLst>
                                    <p:anim calcmode="lin" valueType="num">
                                      <p:cBhvr>
                                        <p:cTn id="98" dur="indefinite"/>
                                        <p:tgtEl>
                                          <p:spTgt spid="28"/>
                                        </p:tgtEl>
                                        <p:attrNameLst>
                                          <p:attrName>ppt_x</p:attrName>
                                        </p:attrNameLst>
                                      </p:cBhvr>
                                      <p:tavLst>
                                        <p:tav tm="0">
                                          <p:val>
                                            <p:strVal val="ppt_x"/>
                                          </p:val>
                                        </p:tav>
                                        <p:tav tm="100000">
                                          <p:val>
                                            <p:strVal val="#ppt_x+0"/>
                                          </p:val>
                                        </p:tav>
                                      </p:tavLst>
                                    </p:anim>
                                    <p:anim calcmode="lin" valueType="num">
                                      <p:cBhvr>
                                        <p:cTn id="99" dur="indefinite"/>
                                        <p:tgtEl>
                                          <p:spTgt spid="28"/>
                                        </p:tgtEl>
                                        <p:attrNameLst>
                                          <p:attrName>ppt_y</p:attrName>
                                        </p:attrNameLst>
                                      </p:cBhvr>
                                      <p:tavLst>
                                        <p:tav tm="0">
                                          <p:val>
                                            <p:strVal val="ppt_y"/>
                                          </p:val>
                                        </p:tav>
                                        <p:tav tm="100000">
                                          <p:val>
                                            <p:strVal val="#ppt_y+0"/>
                                          </p:val>
                                        </p:tav>
                                      </p:tavLst>
                                    </p:anim>
                                    <p:anim calcmode="lin" valueType="num">
                                      <p:cBhvr>
                                        <p:cTn id="100" dur="indefinite"/>
                                        <p:tgtEl>
                                          <p:spTgt spid="28"/>
                                        </p:tgtEl>
                                        <p:attrNameLst>
                                          <p:attrName>ppt_w</p:attrName>
                                        </p:attrNameLst>
                                      </p:cBhvr>
                                      <p:tavLst>
                                        <p:tav tm="0">
                                          <p:val>
                                            <p:strVal val="ppt_w"/>
                                          </p:val>
                                        </p:tav>
                                        <p:tav tm="100000">
                                          <p:val>
                                            <p:strVal val="#ppt_w"/>
                                          </p:val>
                                        </p:tav>
                                      </p:tavLst>
                                    </p:anim>
                                    <p:anim calcmode="lin" valueType="num">
                                      <p:cBhvr>
                                        <p:cTn id="101" dur="indefinite"/>
                                        <p:tgtEl>
                                          <p:spTgt spid="28"/>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23" presetClass="entr" presetSubtype="288" fill="hold" grpId="0" nodeType="clickEffect">
                                  <p:stCondLst>
                                    <p:cond delay="0"/>
                                  </p:stCondLst>
                                  <p:childTnLst>
                                    <p:set>
                                      <p:cBhvr>
                                        <p:cTn id="105" dur="500" fill="hold">
                                          <p:stCondLst>
                                            <p:cond delay="0"/>
                                          </p:stCondLst>
                                        </p:cTn>
                                        <p:tgtEl>
                                          <p:spTgt spid="41"/>
                                        </p:tgtEl>
                                        <p:attrNameLst>
                                          <p:attrName>style.visibility</p:attrName>
                                        </p:attrNameLst>
                                      </p:cBhvr>
                                      <p:to>
                                        <p:strVal val="visible"/>
                                      </p:to>
                                    </p:set>
                                    <p:anim calcmode="lin" valueType="num">
                                      <p:cBhvr>
                                        <p:cTn id="106" dur="500" fill="hold"/>
                                        <p:tgtEl>
                                          <p:spTgt spid="41"/>
                                        </p:tgtEl>
                                        <p:attrNameLst>
                                          <p:attrName>ppt_w</p:attrName>
                                        </p:attrNameLst>
                                      </p:cBhvr>
                                      <p:tavLst>
                                        <p:tav tm="0">
                                          <p:val>
                                            <p:strVal val="4/3*#ppt_w"/>
                                          </p:val>
                                        </p:tav>
                                        <p:tav tm="100000">
                                          <p:val>
                                            <p:strVal val="#ppt_w"/>
                                          </p:val>
                                        </p:tav>
                                      </p:tavLst>
                                    </p:anim>
                                    <p:anim calcmode="lin" valueType="num">
                                      <p:cBhvr>
                                        <p:cTn id="107" dur="500" fill="hold"/>
                                        <p:tgtEl>
                                          <p:spTgt spid="41"/>
                                        </p:tgtEl>
                                        <p:attrNameLst>
                                          <p:attrName>ppt_h</p:attrName>
                                        </p:attrNameLst>
                                      </p:cBhvr>
                                      <p:tavLst>
                                        <p:tav tm="0">
                                          <p:val>
                                            <p:strVal val="4/3*#ppt_h"/>
                                          </p:val>
                                        </p:tav>
                                        <p:tav tm="100000">
                                          <p:val>
                                            <p:strVal val="#ppt_h"/>
                                          </p:val>
                                        </p:tav>
                                      </p:tavLst>
                                    </p:anim>
                                    <p:anim calcmode="lin" valueType="num">
                                      <p:cBhvr>
                                        <p:cTn id="108" dur="indefinite"/>
                                        <p:tgtEl>
                                          <p:spTgt spid="41"/>
                                        </p:tgtEl>
                                        <p:attrNameLst>
                                          <p:attrName>ppt_x</p:attrName>
                                        </p:attrNameLst>
                                      </p:cBhvr>
                                      <p:tavLst>
                                        <p:tav tm="0">
                                          <p:val>
                                            <p:strVal val="#ppt_x+0"/>
                                          </p:val>
                                        </p:tav>
                                        <p:tav tm="100000">
                                          <p:val>
                                            <p:strVal val="#ppt_x+0"/>
                                          </p:val>
                                        </p:tav>
                                      </p:tavLst>
                                    </p:anim>
                                    <p:anim calcmode="lin" valueType="num">
                                      <p:cBhvr>
                                        <p:cTn id="109" dur="indefinite"/>
                                        <p:tgtEl>
                                          <p:spTgt spid="41"/>
                                        </p:tgtEl>
                                        <p:attrNameLst>
                                          <p:attrName>ppt_y</p:attrName>
                                        </p:attrNameLst>
                                      </p:cBhvr>
                                      <p:tavLst>
                                        <p:tav tm="0">
                                          <p:val>
                                            <p:strVal val="#ppt_y+0"/>
                                          </p:val>
                                        </p:tav>
                                        <p:tav tm="100000">
                                          <p:val>
                                            <p:strVal val="#ppt_y+0"/>
                                          </p:val>
                                        </p:tav>
                                      </p:tavLst>
                                    </p:anim>
                                  </p:childTnLst>
                                </p:cTn>
                              </p:par>
                              <p:par>
                                <p:cTn id="110" presetID="23" presetClass="entr" presetSubtype="288" fill="hold" grpId="0" nodeType="withEffect">
                                  <p:stCondLst>
                                    <p:cond delay="0"/>
                                  </p:stCondLst>
                                  <p:childTnLst>
                                    <p:set>
                                      <p:cBhvr>
                                        <p:cTn id="111" dur="500" fill="hold">
                                          <p:stCondLst>
                                            <p:cond delay="0"/>
                                          </p:stCondLst>
                                        </p:cTn>
                                        <p:tgtEl>
                                          <p:spTgt spid="42"/>
                                        </p:tgtEl>
                                        <p:attrNameLst>
                                          <p:attrName>style.visibility</p:attrName>
                                        </p:attrNameLst>
                                      </p:cBhvr>
                                      <p:to>
                                        <p:strVal val="visible"/>
                                      </p:to>
                                    </p:set>
                                    <p:anim calcmode="lin" valueType="num">
                                      <p:cBhvr>
                                        <p:cTn id="112" dur="500" fill="hold"/>
                                        <p:tgtEl>
                                          <p:spTgt spid="42"/>
                                        </p:tgtEl>
                                        <p:attrNameLst>
                                          <p:attrName>ppt_w</p:attrName>
                                        </p:attrNameLst>
                                      </p:cBhvr>
                                      <p:tavLst>
                                        <p:tav tm="0">
                                          <p:val>
                                            <p:strVal val="4/3*#ppt_w"/>
                                          </p:val>
                                        </p:tav>
                                        <p:tav tm="100000">
                                          <p:val>
                                            <p:strVal val="#ppt_w"/>
                                          </p:val>
                                        </p:tav>
                                      </p:tavLst>
                                    </p:anim>
                                    <p:anim calcmode="lin" valueType="num">
                                      <p:cBhvr>
                                        <p:cTn id="113" dur="500" fill="hold"/>
                                        <p:tgtEl>
                                          <p:spTgt spid="42"/>
                                        </p:tgtEl>
                                        <p:attrNameLst>
                                          <p:attrName>ppt_h</p:attrName>
                                        </p:attrNameLst>
                                      </p:cBhvr>
                                      <p:tavLst>
                                        <p:tav tm="0">
                                          <p:val>
                                            <p:strVal val="4/3*#ppt_h"/>
                                          </p:val>
                                        </p:tav>
                                        <p:tav tm="100000">
                                          <p:val>
                                            <p:strVal val="#ppt_h"/>
                                          </p:val>
                                        </p:tav>
                                      </p:tavLst>
                                    </p:anim>
                                    <p:anim calcmode="lin" valueType="num">
                                      <p:cBhvr>
                                        <p:cTn id="114" dur="indefinite"/>
                                        <p:tgtEl>
                                          <p:spTgt spid="42"/>
                                        </p:tgtEl>
                                        <p:attrNameLst>
                                          <p:attrName>ppt_x</p:attrName>
                                        </p:attrNameLst>
                                      </p:cBhvr>
                                      <p:tavLst>
                                        <p:tav tm="0">
                                          <p:val>
                                            <p:strVal val="#ppt_x+0"/>
                                          </p:val>
                                        </p:tav>
                                        <p:tav tm="100000">
                                          <p:val>
                                            <p:strVal val="#ppt_x+0"/>
                                          </p:val>
                                        </p:tav>
                                      </p:tavLst>
                                    </p:anim>
                                    <p:anim calcmode="lin" valueType="num">
                                      <p:cBhvr>
                                        <p:cTn id="115" dur="indefinite"/>
                                        <p:tgtEl>
                                          <p:spTgt spid="42"/>
                                        </p:tgtEl>
                                        <p:attrNameLst>
                                          <p:attrName>ppt_y</p:attrName>
                                        </p:attrNameLst>
                                      </p:cBhvr>
                                      <p:tavLst>
                                        <p:tav tm="0">
                                          <p:val>
                                            <p:strVal val="#ppt_y+0"/>
                                          </p:val>
                                        </p:tav>
                                        <p:tav tm="100000">
                                          <p:val>
                                            <p:strVal val="#ppt_y+0"/>
                                          </p:val>
                                        </p:tav>
                                      </p:tavLst>
                                    </p:anim>
                                  </p:childTnLst>
                                </p:cTn>
                              </p:par>
                              <p:par>
                                <p:cTn id="116" presetID="23" presetClass="entr" presetSubtype="288" fill="hold" nodeType="withEffect">
                                  <p:stCondLst>
                                    <p:cond delay="0"/>
                                  </p:stCondLst>
                                  <p:childTnLst>
                                    <p:set>
                                      <p:cBhvr>
                                        <p:cTn id="117" dur="500" fill="hold">
                                          <p:stCondLst>
                                            <p:cond delay="0"/>
                                          </p:stCondLst>
                                        </p:cTn>
                                        <p:tgtEl>
                                          <p:spTgt spid="40"/>
                                        </p:tgtEl>
                                        <p:attrNameLst>
                                          <p:attrName>style.visibility</p:attrName>
                                        </p:attrNameLst>
                                      </p:cBhvr>
                                      <p:to>
                                        <p:strVal val="visible"/>
                                      </p:to>
                                    </p:set>
                                    <p:anim calcmode="lin" valueType="num">
                                      <p:cBhvr>
                                        <p:cTn id="118" dur="500" fill="hold"/>
                                        <p:tgtEl>
                                          <p:spTgt spid="40"/>
                                        </p:tgtEl>
                                        <p:attrNameLst>
                                          <p:attrName>ppt_w</p:attrName>
                                        </p:attrNameLst>
                                      </p:cBhvr>
                                      <p:tavLst>
                                        <p:tav tm="0">
                                          <p:val>
                                            <p:strVal val="4/3*#ppt_w"/>
                                          </p:val>
                                        </p:tav>
                                        <p:tav tm="100000">
                                          <p:val>
                                            <p:strVal val="#ppt_w"/>
                                          </p:val>
                                        </p:tav>
                                      </p:tavLst>
                                    </p:anim>
                                    <p:anim calcmode="lin" valueType="num">
                                      <p:cBhvr>
                                        <p:cTn id="119" dur="500" fill="hold"/>
                                        <p:tgtEl>
                                          <p:spTgt spid="40"/>
                                        </p:tgtEl>
                                        <p:attrNameLst>
                                          <p:attrName>ppt_h</p:attrName>
                                        </p:attrNameLst>
                                      </p:cBhvr>
                                      <p:tavLst>
                                        <p:tav tm="0">
                                          <p:val>
                                            <p:strVal val="4/3*#ppt_h"/>
                                          </p:val>
                                        </p:tav>
                                        <p:tav tm="100000">
                                          <p:val>
                                            <p:strVal val="#ppt_h"/>
                                          </p:val>
                                        </p:tav>
                                      </p:tavLst>
                                    </p:anim>
                                    <p:anim calcmode="lin" valueType="num">
                                      <p:cBhvr>
                                        <p:cTn id="120" dur="indefinite"/>
                                        <p:tgtEl>
                                          <p:spTgt spid="40"/>
                                        </p:tgtEl>
                                        <p:attrNameLst>
                                          <p:attrName>ppt_x</p:attrName>
                                        </p:attrNameLst>
                                      </p:cBhvr>
                                      <p:tavLst>
                                        <p:tav tm="0">
                                          <p:val>
                                            <p:strVal val="#ppt_x+0"/>
                                          </p:val>
                                        </p:tav>
                                        <p:tav tm="100000">
                                          <p:val>
                                            <p:strVal val="#ppt_x+0"/>
                                          </p:val>
                                        </p:tav>
                                      </p:tavLst>
                                    </p:anim>
                                    <p:anim calcmode="lin" valueType="num">
                                      <p:cBhvr>
                                        <p:cTn id="121" dur="indefinite"/>
                                        <p:tgtEl>
                                          <p:spTgt spid="40"/>
                                        </p:tgtEl>
                                        <p:attrNameLst>
                                          <p:attrName>ppt_y</p:attrName>
                                        </p:attrNameLst>
                                      </p:cBhvr>
                                      <p:tavLst>
                                        <p:tav tm="0">
                                          <p:val>
                                            <p:strVal val="#ppt_y+0"/>
                                          </p:val>
                                        </p:tav>
                                        <p:tav tm="100000">
                                          <p:val>
                                            <p:strVal val="#ppt_y+0"/>
                                          </p:val>
                                        </p:tav>
                                      </p:tavLst>
                                    </p:anim>
                                  </p:childTnLst>
                                </p:cTn>
                              </p:par>
                              <p:par>
                                <p:cTn id="122" presetID="23" presetClass="entr" presetSubtype="288" fill="hold" grpId="0" nodeType="withEffect">
                                  <p:stCondLst>
                                    <p:cond delay="0"/>
                                  </p:stCondLst>
                                  <p:childTnLst>
                                    <p:set>
                                      <p:cBhvr>
                                        <p:cTn id="123" dur="500" fill="hold">
                                          <p:stCondLst>
                                            <p:cond delay="0"/>
                                          </p:stCondLst>
                                        </p:cTn>
                                        <p:tgtEl>
                                          <p:spTgt spid="43"/>
                                        </p:tgtEl>
                                        <p:attrNameLst>
                                          <p:attrName>style.visibility</p:attrName>
                                        </p:attrNameLst>
                                      </p:cBhvr>
                                      <p:to>
                                        <p:strVal val="visible"/>
                                      </p:to>
                                    </p:set>
                                    <p:anim calcmode="lin" valueType="num">
                                      <p:cBhvr>
                                        <p:cTn id="124" dur="500" fill="hold"/>
                                        <p:tgtEl>
                                          <p:spTgt spid="43"/>
                                        </p:tgtEl>
                                        <p:attrNameLst>
                                          <p:attrName>ppt_w</p:attrName>
                                        </p:attrNameLst>
                                      </p:cBhvr>
                                      <p:tavLst>
                                        <p:tav tm="0">
                                          <p:val>
                                            <p:strVal val="4/3*#ppt_w"/>
                                          </p:val>
                                        </p:tav>
                                        <p:tav tm="100000">
                                          <p:val>
                                            <p:strVal val="#ppt_w"/>
                                          </p:val>
                                        </p:tav>
                                      </p:tavLst>
                                    </p:anim>
                                    <p:anim calcmode="lin" valueType="num">
                                      <p:cBhvr>
                                        <p:cTn id="125" dur="500" fill="hold"/>
                                        <p:tgtEl>
                                          <p:spTgt spid="43"/>
                                        </p:tgtEl>
                                        <p:attrNameLst>
                                          <p:attrName>ppt_h</p:attrName>
                                        </p:attrNameLst>
                                      </p:cBhvr>
                                      <p:tavLst>
                                        <p:tav tm="0">
                                          <p:val>
                                            <p:strVal val="4/3*#ppt_h"/>
                                          </p:val>
                                        </p:tav>
                                        <p:tav tm="100000">
                                          <p:val>
                                            <p:strVal val="#ppt_h"/>
                                          </p:val>
                                        </p:tav>
                                      </p:tavLst>
                                    </p:anim>
                                    <p:anim calcmode="lin" valueType="num">
                                      <p:cBhvr>
                                        <p:cTn id="126" dur="indefinite"/>
                                        <p:tgtEl>
                                          <p:spTgt spid="43"/>
                                        </p:tgtEl>
                                        <p:attrNameLst>
                                          <p:attrName>ppt_x</p:attrName>
                                        </p:attrNameLst>
                                      </p:cBhvr>
                                      <p:tavLst>
                                        <p:tav tm="0">
                                          <p:val>
                                            <p:strVal val="#ppt_x+0"/>
                                          </p:val>
                                        </p:tav>
                                        <p:tav tm="100000">
                                          <p:val>
                                            <p:strVal val="#ppt_x+0"/>
                                          </p:val>
                                        </p:tav>
                                      </p:tavLst>
                                    </p:anim>
                                    <p:anim calcmode="lin" valueType="num">
                                      <p:cBhvr>
                                        <p:cTn id="127" dur="indefinite"/>
                                        <p:tgtEl>
                                          <p:spTgt spid="43"/>
                                        </p:tgtEl>
                                        <p:attrNameLst>
                                          <p:attrName>ppt_y</p:attrName>
                                        </p:attrNameLst>
                                      </p:cBhvr>
                                      <p:tavLst>
                                        <p:tav tm="0">
                                          <p:val>
                                            <p:strVal val="#ppt_y+0"/>
                                          </p:val>
                                        </p:tav>
                                        <p:tav tm="100000">
                                          <p:val>
                                            <p:strVal val="#ppt_y+0"/>
                                          </p:val>
                                        </p:tav>
                                      </p:tavLst>
                                    </p:anim>
                                  </p:childTnLst>
                                </p:cTn>
                              </p:par>
                              <p:par>
                                <p:cTn id="128" presetID="35" presetClass="path" presetSubtype="0" accel="50000" decel="50000" fill="hold" grpId="2" nodeType="withEffect">
                                  <p:stCondLst>
                                    <p:cond delay="0"/>
                                  </p:stCondLst>
                                  <p:childTnLst>
                                    <p:anim calcmode="lin" valueType="num">
                                      <p:cBhvr>
                                        <p:cTn id="129" dur="indefinite"/>
                                        <p:tgtEl>
                                          <p:spTgt spid="33"/>
                                        </p:tgtEl>
                                        <p:attrNameLst>
                                          <p:attrName>ppt_x</p:attrName>
                                        </p:attrNameLst>
                                      </p:cBhvr>
                                      <p:tavLst>
                                        <p:tav tm="0">
                                          <p:val>
                                            <p:strVal val="ppt_x"/>
                                          </p:val>
                                        </p:tav>
                                        <p:tav tm="100000">
                                          <p:val>
                                            <p:strVal val="#ppt_x+0"/>
                                          </p:val>
                                        </p:tav>
                                      </p:tavLst>
                                    </p:anim>
                                    <p:anim calcmode="lin" valueType="num">
                                      <p:cBhvr>
                                        <p:cTn id="130" dur="indefinite"/>
                                        <p:tgtEl>
                                          <p:spTgt spid="33"/>
                                        </p:tgtEl>
                                        <p:attrNameLst>
                                          <p:attrName>ppt_y</p:attrName>
                                        </p:attrNameLst>
                                      </p:cBhvr>
                                      <p:tavLst>
                                        <p:tav tm="0">
                                          <p:val>
                                            <p:strVal val="ppt_y"/>
                                          </p:val>
                                        </p:tav>
                                        <p:tav tm="100000">
                                          <p:val>
                                            <p:strVal val="#ppt_y+0"/>
                                          </p:val>
                                        </p:tav>
                                      </p:tavLst>
                                    </p:anim>
                                    <p:anim calcmode="lin" valueType="num">
                                      <p:cBhvr>
                                        <p:cTn id="131" dur="indefinite"/>
                                        <p:tgtEl>
                                          <p:spTgt spid="33"/>
                                        </p:tgtEl>
                                        <p:attrNameLst>
                                          <p:attrName>ppt_w</p:attrName>
                                        </p:attrNameLst>
                                      </p:cBhvr>
                                      <p:tavLst>
                                        <p:tav tm="0">
                                          <p:val>
                                            <p:strVal val="ppt_w"/>
                                          </p:val>
                                        </p:tav>
                                        <p:tav tm="100000">
                                          <p:val>
                                            <p:strVal val="#ppt_w"/>
                                          </p:val>
                                        </p:tav>
                                      </p:tavLst>
                                    </p:anim>
                                    <p:anim calcmode="lin" valueType="num">
                                      <p:cBhvr>
                                        <p:cTn id="132" dur="indefinite"/>
                                        <p:tgtEl>
                                          <p:spTgt spid="33"/>
                                        </p:tgtEl>
                                        <p:attrNameLst>
                                          <p:attrName>ppt_h</p:attrName>
                                        </p:attrNameLst>
                                      </p:cBhvr>
                                      <p:tavLst>
                                        <p:tav tm="0">
                                          <p:val>
                                            <p:strVal val="ppt_h"/>
                                          </p:val>
                                        </p:tav>
                                        <p:tav tm="100000">
                                          <p:val>
                                            <p:strVal val="#ppt_h"/>
                                          </p:val>
                                        </p:tav>
                                      </p:tavLst>
                                    </p:anim>
                                  </p:childTnLst>
                                </p:cTn>
                              </p:par>
                              <p:par>
                                <p:cTn id="133" presetID="35" presetClass="path" presetSubtype="0" accel="50000" decel="50000" fill="hold" grpId="2" nodeType="withEffect">
                                  <p:stCondLst>
                                    <p:cond delay="0"/>
                                  </p:stCondLst>
                                  <p:childTnLst>
                                    <p:anim calcmode="lin" valueType="num">
                                      <p:cBhvr>
                                        <p:cTn id="134" dur="indefinite"/>
                                        <p:tgtEl>
                                          <p:spTgt spid="34"/>
                                        </p:tgtEl>
                                        <p:attrNameLst>
                                          <p:attrName>ppt_x</p:attrName>
                                        </p:attrNameLst>
                                      </p:cBhvr>
                                      <p:tavLst>
                                        <p:tav tm="0">
                                          <p:val>
                                            <p:strVal val="ppt_x"/>
                                          </p:val>
                                        </p:tav>
                                        <p:tav tm="100000">
                                          <p:val>
                                            <p:strVal val="#ppt_x+0"/>
                                          </p:val>
                                        </p:tav>
                                      </p:tavLst>
                                    </p:anim>
                                    <p:anim calcmode="lin" valueType="num">
                                      <p:cBhvr>
                                        <p:cTn id="135" dur="indefinite"/>
                                        <p:tgtEl>
                                          <p:spTgt spid="34"/>
                                        </p:tgtEl>
                                        <p:attrNameLst>
                                          <p:attrName>ppt_y</p:attrName>
                                        </p:attrNameLst>
                                      </p:cBhvr>
                                      <p:tavLst>
                                        <p:tav tm="0">
                                          <p:val>
                                            <p:strVal val="ppt_y"/>
                                          </p:val>
                                        </p:tav>
                                        <p:tav tm="100000">
                                          <p:val>
                                            <p:strVal val="#ppt_y+0"/>
                                          </p:val>
                                        </p:tav>
                                      </p:tavLst>
                                    </p:anim>
                                    <p:anim calcmode="lin" valueType="num">
                                      <p:cBhvr>
                                        <p:cTn id="136" dur="indefinite"/>
                                        <p:tgtEl>
                                          <p:spTgt spid="34"/>
                                        </p:tgtEl>
                                        <p:attrNameLst>
                                          <p:attrName>ppt_w</p:attrName>
                                        </p:attrNameLst>
                                      </p:cBhvr>
                                      <p:tavLst>
                                        <p:tav tm="0">
                                          <p:val>
                                            <p:strVal val="ppt_w"/>
                                          </p:val>
                                        </p:tav>
                                        <p:tav tm="100000">
                                          <p:val>
                                            <p:strVal val="#ppt_w"/>
                                          </p:val>
                                        </p:tav>
                                      </p:tavLst>
                                    </p:anim>
                                    <p:anim calcmode="lin" valueType="num">
                                      <p:cBhvr>
                                        <p:cTn id="137" dur="indefinite"/>
                                        <p:tgtEl>
                                          <p:spTgt spid="34"/>
                                        </p:tgtEl>
                                        <p:attrNameLst>
                                          <p:attrName>ppt_h</p:attrName>
                                        </p:attrNameLst>
                                      </p:cBhvr>
                                      <p:tavLst>
                                        <p:tav tm="0">
                                          <p:val>
                                            <p:strVal val="ppt_h"/>
                                          </p:val>
                                        </p:tav>
                                        <p:tav tm="100000">
                                          <p:val>
                                            <p:strVal val="#ppt_h"/>
                                          </p:val>
                                        </p:tav>
                                      </p:tavLst>
                                    </p:anim>
                                  </p:childTnLst>
                                </p:cTn>
                              </p:par>
                              <p:par>
                                <p:cTn id="138" presetID="35" presetClass="path" presetSubtype="0" accel="50000" decel="50000" fill="hold" nodeType="withEffect">
                                  <p:stCondLst>
                                    <p:cond delay="0"/>
                                  </p:stCondLst>
                                  <p:childTnLst>
                                    <p:anim calcmode="lin" valueType="num">
                                      <p:cBhvr>
                                        <p:cTn id="139" dur="indefinite"/>
                                        <p:tgtEl>
                                          <p:spTgt spid="32"/>
                                        </p:tgtEl>
                                        <p:attrNameLst>
                                          <p:attrName>ppt_x</p:attrName>
                                        </p:attrNameLst>
                                      </p:cBhvr>
                                      <p:tavLst>
                                        <p:tav tm="0">
                                          <p:val>
                                            <p:strVal val="ppt_x"/>
                                          </p:val>
                                        </p:tav>
                                        <p:tav tm="100000">
                                          <p:val>
                                            <p:strVal val="#ppt_x+0"/>
                                          </p:val>
                                        </p:tav>
                                      </p:tavLst>
                                    </p:anim>
                                    <p:anim calcmode="lin" valueType="num">
                                      <p:cBhvr>
                                        <p:cTn id="140" dur="indefinite"/>
                                        <p:tgtEl>
                                          <p:spTgt spid="32"/>
                                        </p:tgtEl>
                                        <p:attrNameLst>
                                          <p:attrName>ppt_y</p:attrName>
                                        </p:attrNameLst>
                                      </p:cBhvr>
                                      <p:tavLst>
                                        <p:tav tm="0">
                                          <p:val>
                                            <p:strVal val="ppt_y"/>
                                          </p:val>
                                        </p:tav>
                                        <p:tav tm="100000">
                                          <p:val>
                                            <p:strVal val="#ppt_y+0"/>
                                          </p:val>
                                        </p:tav>
                                      </p:tavLst>
                                    </p:anim>
                                    <p:anim calcmode="lin" valueType="num">
                                      <p:cBhvr>
                                        <p:cTn id="141" dur="indefinite"/>
                                        <p:tgtEl>
                                          <p:spTgt spid="32"/>
                                        </p:tgtEl>
                                        <p:attrNameLst>
                                          <p:attrName>ppt_w</p:attrName>
                                        </p:attrNameLst>
                                      </p:cBhvr>
                                      <p:tavLst>
                                        <p:tav tm="0">
                                          <p:val>
                                            <p:strVal val="ppt_w"/>
                                          </p:val>
                                        </p:tav>
                                        <p:tav tm="100000">
                                          <p:val>
                                            <p:strVal val="#ppt_w"/>
                                          </p:val>
                                        </p:tav>
                                      </p:tavLst>
                                    </p:anim>
                                    <p:anim calcmode="lin" valueType="num">
                                      <p:cBhvr>
                                        <p:cTn id="142" dur="indefinite"/>
                                        <p:tgtEl>
                                          <p:spTgt spid="32"/>
                                        </p:tgtEl>
                                        <p:attrNameLst>
                                          <p:attrName>ppt_h</p:attrName>
                                        </p:attrNameLst>
                                      </p:cBhvr>
                                      <p:tavLst>
                                        <p:tav tm="0">
                                          <p:val>
                                            <p:strVal val="ppt_h"/>
                                          </p:val>
                                        </p:tav>
                                        <p:tav tm="100000">
                                          <p:val>
                                            <p:strVal val="#ppt_h"/>
                                          </p:val>
                                        </p:tav>
                                      </p:tavLst>
                                    </p:anim>
                                  </p:childTnLst>
                                </p:cTn>
                              </p:par>
                              <p:par>
                                <p:cTn id="143" presetID="35" presetClass="path" presetSubtype="0" accel="50000" decel="50000" fill="hold" grpId="2" nodeType="withEffect">
                                  <p:stCondLst>
                                    <p:cond delay="0"/>
                                  </p:stCondLst>
                                  <p:childTnLst>
                                    <p:anim calcmode="lin" valueType="num">
                                      <p:cBhvr>
                                        <p:cTn id="144" dur="indefinite"/>
                                        <p:tgtEl>
                                          <p:spTgt spid="35"/>
                                        </p:tgtEl>
                                        <p:attrNameLst>
                                          <p:attrName>ppt_x</p:attrName>
                                        </p:attrNameLst>
                                      </p:cBhvr>
                                      <p:tavLst>
                                        <p:tav tm="0">
                                          <p:val>
                                            <p:strVal val="ppt_x"/>
                                          </p:val>
                                        </p:tav>
                                        <p:tav tm="100000">
                                          <p:val>
                                            <p:strVal val="#ppt_x+0"/>
                                          </p:val>
                                        </p:tav>
                                      </p:tavLst>
                                    </p:anim>
                                    <p:anim calcmode="lin" valueType="num">
                                      <p:cBhvr>
                                        <p:cTn id="145" dur="indefinite"/>
                                        <p:tgtEl>
                                          <p:spTgt spid="35"/>
                                        </p:tgtEl>
                                        <p:attrNameLst>
                                          <p:attrName>ppt_y</p:attrName>
                                        </p:attrNameLst>
                                      </p:cBhvr>
                                      <p:tavLst>
                                        <p:tav tm="0">
                                          <p:val>
                                            <p:strVal val="ppt_y"/>
                                          </p:val>
                                        </p:tav>
                                        <p:tav tm="100000">
                                          <p:val>
                                            <p:strVal val="#ppt_y+0"/>
                                          </p:val>
                                        </p:tav>
                                      </p:tavLst>
                                    </p:anim>
                                    <p:anim calcmode="lin" valueType="num">
                                      <p:cBhvr>
                                        <p:cTn id="146" dur="indefinite"/>
                                        <p:tgtEl>
                                          <p:spTgt spid="35"/>
                                        </p:tgtEl>
                                        <p:attrNameLst>
                                          <p:attrName>ppt_w</p:attrName>
                                        </p:attrNameLst>
                                      </p:cBhvr>
                                      <p:tavLst>
                                        <p:tav tm="0">
                                          <p:val>
                                            <p:strVal val="ppt_w"/>
                                          </p:val>
                                        </p:tav>
                                        <p:tav tm="100000">
                                          <p:val>
                                            <p:strVal val="#ppt_w"/>
                                          </p:val>
                                        </p:tav>
                                      </p:tavLst>
                                    </p:anim>
                                    <p:anim calcmode="lin" valueType="num">
                                      <p:cBhvr>
                                        <p:cTn id="147" dur="indefinite"/>
                                        <p:tgtEl>
                                          <p:spTgt spid="35"/>
                                        </p:tgtEl>
                                        <p:attrNameLst>
                                          <p:attrName>ppt_h</p:attrName>
                                        </p:attrNameLst>
                                      </p:cBhvr>
                                      <p:tavLst>
                                        <p:tav tm="0">
                                          <p:val>
                                            <p:strVal val="ppt_h"/>
                                          </p:val>
                                        </p:tav>
                                        <p:tav tm="100000">
                                          <p:val>
                                            <p:strVal val="#ppt_h"/>
                                          </p:val>
                                        </p:tav>
                                      </p:tavLst>
                                    </p:anim>
                                  </p:childTnLst>
                                </p:cTn>
                              </p:par>
                              <p:par>
                                <p:cTn id="148" presetID="35" presetClass="path" presetSubtype="0" accel="50000" decel="50000" fill="hold" grpId="2" nodeType="withEffect">
                                  <p:stCondLst>
                                    <p:cond delay="0"/>
                                  </p:stCondLst>
                                  <p:childTnLst>
                                    <p:anim calcmode="lin" valueType="num">
                                      <p:cBhvr>
                                        <p:cTn id="149" dur="indefinite"/>
                                        <p:tgtEl>
                                          <p:spTgt spid="28"/>
                                        </p:tgtEl>
                                        <p:attrNameLst>
                                          <p:attrName>ppt_x</p:attrName>
                                        </p:attrNameLst>
                                      </p:cBhvr>
                                      <p:tavLst>
                                        <p:tav tm="0">
                                          <p:val>
                                            <p:strVal val="ppt_x"/>
                                          </p:val>
                                        </p:tav>
                                        <p:tav tm="100000">
                                          <p:val>
                                            <p:strVal val="#ppt_x+0"/>
                                          </p:val>
                                        </p:tav>
                                      </p:tavLst>
                                    </p:anim>
                                    <p:anim calcmode="lin" valueType="num">
                                      <p:cBhvr>
                                        <p:cTn id="150" dur="indefinite"/>
                                        <p:tgtEl>
                                          <p:spTgt spid="28"/>
                                        </p:tgtEl>
                                        <p:attrNameLst>
                                          <p:attrName>ppt_y</p:attrName>
                                        </p:attrNameLst>
                                      </p:cBhvr>
                                      <p:tavLst>
                                        <p:tav tm="0">
                                          <p:val>
                                            <p:strVal val="ppt_y"/>
                                          </p:val>
                                        </p:tav>
                                        <p:tav tm="100000">
                                          <p:val>
                                            <p:strVal val="#ppt_y+0"/>
                                          </p:val>
                                        </p:tav>
                                      </p:tavLst>
                                    </p:anim>
                                    <p:anim calcmode="lin" valueType="num">
                                      <p:cBhvr>
                                        <p:cTn id="151" dur="indefinite"/>
                                        <p:tgtEl>
                                          <p:spTgt spid="28"/>
                                        </p:tgtEl>
                                        <p:attrNameLst>
                                          <p:attrName>ppt_w</p:attrName>
                                        </p:attrNameLst>
                                      </p:cBhvr>
                                      <p:tavLst>
                                        <p:tav tm="0">
                                          <p:val>
                                            <p:strVal val="ppt_w"/>
                                          </p:val>
                                        </p:tav>
                                        <p:tav tm="100000">
                                          <p:val>
                                            <p:strVal val="#ppt_w"/>
                                          </p:val>
                                        </p:tav>
                                      </p:tavLst>
                                    </p:anim>
                                    <p:anim calcmode="lin" valueType="num">
                                      <p:cBhvr>
                                        <p:cTn id="152" dur="indefinite"/>
                                        <p:tgtEl>
                                          <p:spTgt spid="28"/>
                                        </p:tgtEl>
                                        <p:attrNameLst>
                                          <p:attrName>ppt_h</p:attrName>
                                        </p:attrNameLst>
                                      </p:cBhvr>
                                      <p:tavLst>
                                        <p:tav tm="0">
                                          <p:val>
                                            <p:strVal val="ppt_h"/>
                                          </p:val>
                                        </p:tav>
                                        <p:tav tm="100000">
                                          <p:val>
                                            <p:strVal val="#ppt_h"/>
                                          </p:val>
                                        </p:tav>
                                      </p:tavLst>
                                    </p:anim>
                                  </p:childTnLst>
                                </p:cTn>
                              </p:par>
                              <p:par>
                                <p:cTn id="153" presetID="35" presetClass="path" presetSubtype="0" accel="50000" decel="50000" fill="hold" grpId="1" nodeType="withEffect">
                                  <p:stCondLst>
                                    <p:cond delay="0"/>
                                  </p:stCondLst>
                                  <p:childTnLst>
                                    <p:anim calcmode="lin" valueType="num">
                                      <p:cBhvr>
                                        <p:cTn id="154" dur="indefinite"/>
                                        <p:tgtEl>
                                          <p:spTgt spid="37"/>
                                        </p:tgtEl>
                                        <p:attrNameLst>
                                          <p:attrName>ppt_x</p:attrName>
                                        </p:attrNameLst>
                                      </p:cBhvr>
                                      <p:tavLst>
                                        <p:tav tm="0">
                                          <p:val>
                                            <p:strVal val="ppt_x"/>
                                          </p:val>
                                        </p:tav>
                                        <p:tav tm="100000">
                                          <p:val>
                                            <p:strVal val="#ppt_x+0"/>
                                          </p:val>
                                        </p:tav>
                                      </p:tavLst>
                                    </p:anim>
                                    <p:anim calcmode="lin" valueType="num">
                                      <p:cBhvr>
                                        <p:cTn id="155" dur="indefinite"/>
                                        <p:tgtEl>
                                          <p:spTgt spid="37"/>
                                        </p:tgtEl>
                                        <p:attrNameLst>
                                          <p:attrName>ppt_y</p:attrName>
                                        </p:attrNameLst>
                                      </p:cBhvr>
                                      <p:tavLst>
                                        <p:tav tm="0">
                                          <p:val>
                                            <p:strVal val="ppt_y"/>
                                          </p:val>
                                        </p:tav>
                                        <p:tav tm="100000">
                                          <p:val>
                                            <p:strVal val="#ppt_y+0"/>
                                          </p:val>
                                        </p:tav>
                                      </p:tavLst>
                                    </p:anim>
                                    <p:anim calcmode="lin" valueType="num">
                                      <p:cBhvr>
                                        <p:cTn id="156" dur="indefinite"/>
                                        <p:tgtEl>
                                          <p:spTgt spid="37"/>
                                        </p:tgtEl>
                                        <p:attrNameLst>
                                          <p:attrName>ppt_w</p:attrName>
                                        </p:attrNameLst>
                                      </p:cBhvr>
                                      <p:tavLst>
                                        <p:tav tm="0">
                                          <p:val>
                                            <p:strVal val="ppt_w"/>
                                          </p:val>
                                        </p:tav>
                                        <p:tav tm="100000">
                                          <p:val>
                                            <p:strVal val="#ppt_w"/>
                                          </p:val>
                                        </p:tav>
                                      </p:tavLst>
                                    </p:anim>
                                    <p:anim calcmode="lin" valueType="num">
                                      <p:cBhvr>
                                        <p:cTn id="157" dur="indefinite"/>
                                        <p:tgtEl>
                                          <p:spTgt spid="37"/>
                                        </p:tgtEl>
                                        <p:attrNameLst>
                                          <p:attrName>ppt_h</p:attrName>
                                        </p:attrNameLst>
                                      </p:cBhvr>
                                      <p:tavLst>
                                        <p:tav tm="0">
                                          <p:val>
                                            <p:strVal val="ppt_h"/>
                                          </p:val>
                                        </p:tav>
                                        <p:tav tm="100000">
                                          <p:val>
                                            <p:strVal val="#ppt_h"/>
                                          </p:val>
                                        </p:tav>
                                      </p:tavLst>
                                    </p:anim>
                                  </p:childTnLst>
                                </p:cTn>
                              </p:par>
                              <p:par>
                                <p:cTn id="158" presetID="35" presetClass="path" presetSubtype="0" accel="50000" decel="50000" fill="hold" grpId="1" nodeType="withEffect">
                                  <p:stCondLst>
                                    <p:cond delay="0"/>
                                  </p:stCondLst>
                                  <p:childTnLst>
                                    <p:anim calcmode="lin" valueType="num">
                                      <p:cBhvr>
                                        <p:cTn id="159" dur="indefinite"/>
                                        <p:tgtEl>
                                          <p:spTgt spid="38"/>
                                        </p:tgtEl>
                                        <p:attrNameLst>
                                          <p:attrName>ppt_x</p:attrName>
                                        </p:attrNameLst>
                                      </p:cBhvr>
                                      <p:tavLst>
                                        <p:tav tm="0">
                                          <p:val>
                                            <p:strVal val="ppt_x"/>
                                          </p:val>
                                        </p:tav>
                                        <p:tav tm="100000">
                                          <p:val>
                                            <p:strVal val="#ppt_x+0"/>
                                          </p:val>
                                        </p:tav>
                                      </p:tavLst>
                                    </p:anim>
                                    <p:anim calcmode="lin" valueType="num">
                                      <p:cBhvr>
                                        <p:cTn id="160" dur="indefinite"/>
                                        <p:tgtEl>
                                          <p:spTgt spid="38"/>
                                        </p:tgtEl>
                                        <p:attrNameLst>
                                          <p:attrName>ppt_y</p:attrName>
                                        </p:attrNameLst>
                                      </p:cBhvr>
                                      <p:tavLst>
                                        <p:tav tm="0">
                                          <p:val>
                                            <p:strVal val="ppt_y"/>
                                          </p:val>
                                        </p:tav>
                                        <p:tav tm="100000">
                                          <p:val>
                                            <p:strVal val="#ppt_y+0"/>
                                          </p:val>
                                        </p:tav>
                                      </p:tavLst>
                                    </p:anim>
                                    <p:anim calcmode="lin" valueType="num">
                                      <p:cBhvr>
                                        <p:cTn id="161" dur="indefinite"/>
                                        <p:tgtEl>
                                          <p:spTgt spid="38"/>
                                        </p:tgtEl>
                                        <p:attrNameLst>
                                          <p:attrName>ppt_w</p:attrName>
                                        </p:attrNameLst>
                                      </p:cBhvr>
                                      <p:tavLst>
                                        <p:tav tm="0">
                                          <p:val>
                                            <p:strVal val="ppt_w"/>
                                          </p:val>
                                        </p:tav>
                                        <p:tav tm="100000">
                                          <p:val>
                                            <p:strVal val="#ppt_w"/>
                                          </p:val>
                                        </p:tav>
                                      </p:tavLst>
                                    </p:anim>
                                    <p:anim calcmode="lin" valueType="num">
                                      <p:cBhvr>
                                        <p:cTn id="162" dur="indefinite"/>
                                        <p:tgtEl>
                                          <p:spTgt spid="38"/>
                                        </p:tgtEl>
                                        <p:attrNameLst>
                                          <p:attrName>ppt_h</p:attrName>
                                        </p:attrNameLst>
                                      </p:cBhvr>
                                      <p:tavLst>
                                        <p:tav tm="0">
                                          <p:val>
                                            <p:strVal val="ppt_h"/>
                                          </p:val>
                                        </p:tav>
                                        <p:tav tm="100000">
                                          <p:val>
                                            <p:strVal val="#ppt_h"/>
                                          </p:val>
                                        </p:tav>
                                      </p:tavLst>
                                    </p:anim>
                                  </p:childTnLst>
                                </p:cTn>
                              </p:par>
                              <p:par>
                                <p:cTn id="163" presetID="35" presetClass="path" presetSubtype="0" accel="50000" decel="50000" fill="hold" nodeType="withEffect">
                                  <p:stCondLst>
                                    <p:cond delay="0"/>
                                  </p:stCondLst>
                                  <p:childTnLst>
                                    <p:anim calcmode="lin" valueType="num">
                                      <p:cBhvr>
                                        <p:cTn id="164" dur="indefinite"/>
                                        <p:tgtEl>
                                          <p:spTgt spid="36"/>
                                        </p:tgtEl>
                                        <p:attrNameLst>
                                          <p:attrName>ppt_x</p:attrName>
                                        </p:attrNameLst>
                                      </p:cBhvr>
                                      <p:tavLst>
                                        <p:tav tm="0">
                                          <p:val>
                                            <p:strVal val="ppt_x"/>
                                          </p:val>
                                        </p:tav>
                                        <p:tav tm="100000">
                                          <p:val>
                                            <p:strVal val="#ppt_x+0"/>
                                          </p:val>
                                        </p:tav>
                                      </p:tavLst>
                                    </p:anim>
                                    <p:anim calcmode="lin" valueType="num">
                                      <p:cBhvr>
                                        <p:cTn id="165" dur="indefinite"/>
                                        <p:tgtEl>
                                          <p:spTgt spid="36"/>
                                        </p:tgtEl>
                                        <p:attrNameLst>
                                          <p:attrName>ppt_y</p:attrName>
                                        </p:attrNameLst>
                                      </p:cBhvr>
                                      <p:tavLst>
                                        <p:tav tm="0">
                                          <p:val>
                                            <p:strVal val="ppt_y"/>
                                          </p:val>
                                        </p:tav>
                                        <p:tav tm="100000">
                                          <p:val>
                                            <p:strVal val="#ppt_y+0"/>
                                          </p:val>
                                        </p:tav>
                                      </p:tavLst>
                                    </p:anim>
                                    <p:anim calcmode="lin" valueType="num">
                                      <p:cBhvr>
                                        <p:cTn id="166" dur="indefinite"/>
                                        <p:tgtEl>
                                          <p:spTgt spid="36"/>
                                        </p:tgtEl>
                                        <p:attrNameLst>
                                          <p:attrName>ppt_w</p:attrName>
                                        </p:attrNameLst>
                                      </p:cBhvr>
                                      <p:tavLst>
                                        <p:tav tm="0">
                                          <p:val>
                                            <p:strVal val="ppt_w"/>
                                          </p:val>
                                        </p:tav>
                                        <p:tav tm="100000">
                                          <p:val>
                                            <p:strVal val="#ppt_w"/>
                                          </p:val>
                                        </p:tav>
                                      </p:tavLst>
                                    </p:anim>
                                    <p:anim calcmode="lin" valueType="num">
                                      <p:cBhvr>
                                        <p:cTn id="167" dur="indefinite"/>
                                        <p:tgtEl>
                                          <p:spTgt spid="36"/>
                                        </p:tgtEl>
                                        <p:attrNameLst>
                                          <p:attrName>ppt_h</p:attrName>
                                        </p:attrNameLst>
                                      </p:cBhvr>
                                      <p:tavLst>
                                        <p:tav tm="0">
                                          <p:val>
                                            <p:strVal val="ppt_h"/>
                                          </p:val>
                                        </p:tav>
                                        <p:tav tm="100000">
                                          <p:val>
                                            <p:strVal val="#ppt_h"/>
                                          </p:val>
                                        </p:tav>
                                      </p:tavLst>
                                    </p:anim>
                                  </p:childTnLst>
                                </p:cTn>
                              </p:par>
                              <p:par>
                                <p:cTn id="168" presetID="35" presetClass="path" presetSubtype="0" accel="50000" decel="50000" fill="hold" grpId="1" nodeType="withEffect">
                                  <p:stCondLst>
                                    <p:cond delay="0"/>
                                  </p:stCondLst>
                                  <p:childTnLst>
                                    <p:anim calcmode="lin" valueType="num">
                                      <p:cBhvr>
                                        <p:cTn id="169" dur="indefinite"/>
                                        <p:tgtEl>
                                          <p:spTgt spid="39"/>
                                        </p:tgtEl>
                                        <p:attrNameLst>
                                          <p:attrName>ppt_x</p:attrName>
                                        </p:attrNameLst>
                                      </p:cBhvr>
                                      <p:tavLst>
                                        <p:tav tm="0">
                                          <p:val>
                                            <p:strVal val="ppt_x"/>
                                          </p:val>
                                        </p:tav>
                                        <p:tav tm="100000">
                                          <p:val>
                                            <p:strVal val="#ppt_x+0"/>
                                          </p:val>
                                        </p:tav>
                                      </p:tavLst>
                                    </p:anim>
                                    <p:anim calcmode="lin" valueType="num">
                                      <p:cBhvr>
                                        <p:cTn id="170" dur="indefinite"/>
                                        <p:tgtEl>
                                          <p:spTgt spid="39"/>
                                        </p:tgtEl>
                                        <p:attrNameLst>
                                          <p:attrName>ppt_y</p:attrName>
                                        </p:attrNameLst>
                                      </p:cBhvr>
                                      <p:tavLst>
                                        <p:tav tm="0">
                                          <p:val>
                                            <p:strVal val="ppt_y"/>
                                          </p:val>
                                        </p:tav>
                                        <p:tav tm="100000">
                                          <p:val>
                                            <p:strVal val="#ppt_y+0"/>
                                          </p:val>
                                        </p:tav>
                                      </p:tavLst>
                                    </p:anim>
                                    <p:anim calcmode="lin" valueType="num">
                                      <p:cBhvr>
                                        <p:cTn id="171" dur="indefinite"/>
                                        <p:tgtEl>
                                          <p:spTgt spid="39"/>
                                        </p:tgtEl>
                                        <p:attrNameLst>
                                          <p:attrName>ppt_w</p:attrName>
                                        </p:attrNameLst>
                                      </p:cBhvr>
                                      <p:tavLst>
                                        <p:tav tm="0">
                                          <p:val>
                                            <p:strVal val="ppt_w"/>
                                          </p:val>
                                        </p:tav>
                                        <p:tav tm="100000">
                                          <p:val>
                                            <p:strVal val="#ppt_w"/>
                                          </p:val>
                                        </p:tav>
                                      </p:tavLst>
                                    </p:anim>
                                    <p:anim calcmode="lin" valueType="num">
                                      <p:cBhvr>
                                        <p:cTn id="172" dur="indefinite"/>
                                        <p:tgtEl>
                                          <p:spTgt spid="39"/>
                                        </p:tgtEl>
                                        <p:attrNameLst>
                                          <p:attrName>ppt_h</p:attrName>
                                        </p:attrNameLst>
                                      </p:cBhvr>
                                      <p:tavLst>
                                        <p:tav tm="0">
                                          <p:val>
                                            <p:strVal val="ppt_h"/>
                                          </p:val>
                                        </p:tav>
                                        <p:tav tm="100000">
                                          <p:val>
                                            <p:strVal val="#ppt_h"/>
                                          </p:val>
                                        </p:tav>
                                      </p:tavLst>
                                    </p:anim>
                                  </p:childTnLst>
                                </p:cTn>
                              </p:par>
                              <p:par>
                                <p:cTn id="173" presetID="35" presetClass="path" presetSubtype="0" accel="50000" decel="50000" fill="hold" grpId="1" nodeType="withEffect">
                                  <p:stCondLst>
                                    <p:cond delay="0"/>
                                  </p:stCondLst>
                                  <p:childTnLst>
                                    <p:anim calcmode="lin" valueType="num">
                                      <p:cBhvr>
                                        <p:cTn id="174" dur="indefinite"/>
                                        <p:tgtEl>
                                          <p:spTgt spid="27"/>
                                        </p:tgtEl>
                                        <p:attrNameLst>
                                          <p:attrName>ppt_x</p:attrName>
                                        </p:attrNameLst>
                                      </p:cBhvr>
                                      <p:tavLst>
                                        <p:tav tm="0">
                                          <p:val>
                                            <p:strVal val="ppt_x"/>
                                          </p:val>
                                        </p:tav>
                                        <p:tav tm="100000">
                                          <p:val>
                                            <p:strVal val="#ppt_x+0"/>
                                          </p:val>
                                        </p:tav>
                                      </p:tavLst>
                                    </p:anim>
                                    <p:anim calcmode="lin" valueType="num">
                                      <p:cBhvr>
                                        <p:cTn id="175" dur="indefinite"/>
                                        <p:tgtEl>
                                          <p:spTgt spid="27"/>
                                        </p:tgtEl>
                                        <p:attrNameLst>
                                          <p:attrName>ppt_y</p:attrName>
                                        </p:attrNameLst>
                                      </p:cBhvr>
                                      <p:tavLst>
                                        <p:tav tm="0">
                                          <p:val>
                                            <p:strVal val="ppt_y"/>
                                          </p:val>
                                        </p:tav>
                                        <p:tav tm="100000">
                                          <p:val>
                                            <p:strVal val="#ppt_y+0"/>
                                          </p:val>
                                        </p:tav>
                                      </p:tavLst>
                                    </p:anim>
                                    <p:anim calcmode="lin" valueType="num">
                                      <p:cBhvr>
                                        <p:cTn id="176" dur="indefinite"/>
                                        <p:tgtEl>
                                          <p:spTgt spid="27"/>
                                        </p:tgtEl>
                                        <p:attrNameLst>
                                          <p:attrName>ppt_w</p:attrName>
                                        </p:attrNameLst>
                                      </p:cBhvr>
                                      <p:tavLst>
                                        <p:tav tm="0">
                                          <p:val>
                                            <p:strVal val="ppt_w"/>
                                          </p:val>
                                        </p:tav>
                                        <p:tav tm="100000">
                                          <p:val>
                                            <p:strVal val="#ppt_w"/>
                                          </p:val>
                                        </p:tav>
                                      </p:tavLst>
                                    </p:anim>
                                    <p:anim calcmode="lin" valueType="num">
                                      <p:cBhvr>
                                        <p:cTn id="177" dur="indefinite"/>
                                        <p:tgtEl>
                                          <p:spTgt spid="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3" grpId="0"/>
      <p:bldP spid="34" grpId="0"/>
      <p:bldP spid="35" grpId="0" animBg="1"/>
      <p:bldP spid="28" grpId="0" animBg="1"/>
      <p:bldP spid="37" grpId="0"/>
      <p:bldP spid="38" grpId="0"/>
      <p:bldP spid="39" grpId="0" animBg="1"/>
      <p:bldP spid="27" grpId="0" animBg="1"/>
      <p:bldP spid="33" grpId="1"/>
      <p:bldP spid="34" grpId="1"/>
      <p:bldP spid="35" grpId="1" animBg="1"/>
      <p:bldP spid="28" grpId="1" animBg="1"/>
      <p:bldP spid="41" grpId="0"/>
      <p:bldP spid="42" grpId="0"/>
      <p:bldP spid="43" grpId="0" animBg="1"/>
      <p:bldP spid="33" grpId="2"/>
      <p:bldP spid="34" grpId="2"/>
      <p:bldP spid="35" grpId="2" animBg="1"/>
      <p:bldP spid="28" grpId="2" animBg="1"/>
      <p:bldP spid="37" grpId="1"/>
      <p:bldP spid="38" grpId="1"/>
      <p:bldP spid="39" grpId="1" animBg="1"/>
      <p:bldP spid="27" grpId="1" animBg="1"/>
    </p:bldLst>
  </p:timing>
</p:sld>
</file>

<file path=ppt/tags/tag1.xml><?xml version="1.0" encoding="utf-8"?>
<p:tagLst xmlns:p="http://schemas.openxmlformats.org/presentationml/2006/main">
  <p:tag name="TAG_CHATSHAPE_SUBTITLE_TYPE" val="TAG_CHATSHAPE_SUBTITLE_ENGLISH"/>
  <p:tag name="YOO_CHATSHAPE_TYPE" val="YOO_CHATSHAPE_SUBTITLE"/>
</p:tagLst>
</file>

<file path=ppt/tags/tag10.xml><?xml version="1.0" encoding="utf-8"?>
<p:tagLst xmlns:p="http://schemas.openxmlformats.org/presentationml/2006/main">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99d07545-bd75-468b-b1d8-86a5553cc299"/>
  <p:tag name="YOO_CHAT_DIAGRAM_ALIGN" val="VAlign"/>
  <p:tag name="YOO_CHAT_DIAGRAM_GROUP" val="3"/>
  <p:tag name="TAG_CONTENT_GROUPINDEX" val="3"/>
</p:tagLst>
</file>

<file path=ppt/tags/tag100.xml><?xml version="1.0" encoding="utf-8"?>
<p:tagLst xmlns:p="http://schemas.openxmlformats.org/presentationml/2006/main">
  <p:tag name="YOO_CHATSHAPE_TYPE" val="YOO_CHATSHAPE_TITLE"/>
  <p:tag name="TAG_CONTENT_DIAGRAM_INDEX" val="8cff26fe9b2d4396a8976263a02c8299"/>
</p:tagLst>
</file>

<file path=ppt/tags/tag101.xml><?xml version="1.0" encoding="utf-8"?>
<p:tagLst xmlns:p="http://schemas.openxmlformats.org/presentationml/2006/main">
  <p:tag name="TAG_CONTENT_TYPE" val="二级大纲3"/>
  <p:tag name="YOO_CHATPAGE_TYPE" val="YOO_CHATPAGE_MULTCONTENT"/>
  <p:tag name="AIGCCREATORID" val="AIGC生成内容仅供参考-2024/6/27 22:27:20 -2763340"/>
</p:tagLst>
</file>

<file path=ppt/tags/tag102.xml><?xml version="1.0" encoding="utf-8"?>
<p:tagLst xmlns:p="http://schemas.openxmlformats.org/presentationml/2006/main">
  <p:tag name="YOO_CHATSHAPE_TYPE" val="YOO_CHATSHAPE_NUM"/>
  <p:tag name="TAG_CONTENT_GROUPINDEX" val="1"/>
  <p:tag name="TAG_CONTENT_DIAGRAM_INDEX" val="af3a4c256f7e44b89768cdefe6e6f80d"/>
  <p:tag name="TAG_CONTENT_SUBINDEX" val="1"/>
</p:tagLst>
</file>

<file path=ppt/tags/tag103.xml><?xml version="1.0" encoding="utf-8"?>
<p:tagLst xmlns:p="http://schemas.openxmlformats.org/presentationml/2006/main">
  <p:tag name="YOO_CHATSHAPE_TYPE" val="YOO_CHATSHAPE_NUM"/>
  <p:tag name="TAG_CONTENT_GROUPINDEX" val="2"/>
  <p:tag name="TAG_CONTENT_DIAGRAM_INDEX" val="af3a4c256f7e44b89768cdefe6e6f80d"/>
  <p:tag name="TAG_CONTENT_SUBINDEX" val="2"/>
</p:tagLst>
</file>

<file path=ppt/tags/tag104.xml><?xml version="1.0" encoding="utf-8"?>
<p:tagLst xmlns:p="http://schemas.openxmlformats.org/presentationml/2006/main">
  <p:tag name="YOO_CHATSHAPE_TYPE" val="YOO_CHATSHAPE_NUM"/>
  <p:tag name="TAG_CONTENT_GROUPINDEX" val="3"/>
  <p:tag name="TAG_CONTENT_DIAGRAM_INDEX" val="af3a4c256f7e44b89768cdefe6e6f80d"/>
  <p:tag name="TAG_CONTENT_SUBINDEX" val="3"/>
</p:tagLst>
</file>

<file path=ppt/tags/tag105.xml><?xml version="1.0" encoding="utf-8"?>
<p:tagLst xmlns:p="http://schemas.openxmlformats.org/presentationml/2006/main">
  <p:tag name="YOO_CHATSHAPE_TYPE" val="YOO_CHATSHAPE_TITLE"/>
  <p:tag name="TAG_CONTENT_DIAGRAM_INDEX" val="8cff26fe9b2d4396a8976263a02c8299"/>
</p:tagLst>
</file>

<file path=ppt/tags/tag106.xml><?xml version="1.0" encoding="utf-8"?>
<p:tagLst xmlns:p="http://schemas.openxmlformats.org/presentationml/2006/main">
  <p:tag name="TAG_CHATSHAPE_IMAGE_FILE" val="C:\Users\Administrator\AppData\Roaming\BIYOO\temp\ea13b9353c33461c825fa5597c8b6df5.cc0"/>
  <p:tag name="TAG_CHATSHAPE_IMAGE_URL" val="http://image.yoojober.com/motion/resource-photo/c64656fe97b62f1ae5daa94367e42fde.jpeg-chatppt.cc0"/>
  <p:tag name="YOO_CHATSHAPE_TYPE" val="YOO_CHATSHAPE_CHILDIMAGE"/>
  <p:tag name="TAG_CONTENT_GROUPINDEX" val="0"/>
  <p:tag name="TAG_CONTENT_DIAGRAM_INDEX" val="af3a4c256f7e44b89768cdefe6e6f80d"/>
  <p:tag name="TAG_CONTENT_SUBINDEX" val="1"/>
</p:tagLst>
</file>

<file path=ppt/tags/tag107.xml><?xml version="1.0" encoding="utf-8"?>
<p:tagLst xmlns:p="http://schemas.openxmlformats.org/presentationml/2006/main">
  <p:tag name="TAG_CHATSHAPE_IMAGE_FILE" val="C:\Users\Administrator\AppData\Roaming\BIYOO\temp\642de39c0c6c4773b66f22c11404e073.cc0"/>
  <p:tag name="TAG_CHATSHAPE_IMAGE_URL" val="http://image.yoojober.com/motion/resource-photo/1a6e810847d47313aeaf1e01e7f617a6.jpeg-chatppt.cc0"/>
  <p:tag name="YOO_CHATSHAPE_TYPE" val="YOO_CHATSHAPE_CHILDIMAGE"/>
  <p:tag name="TAG_CONTENT_GROUPINDEX" val="1"/>
  <p:tag name="TAG_CONTENT_DIAGRAM_INDEX" val="af3a4c256f7e44b89768cdefe6e6f80d"/>
  <p:tag name="TAG_CONTENT_SUBINDEX" val="2"/>
</p:tagLst>
</file>

<file path=ppt/tags/tag108.xml><?xml version="1.0" encoding="utf-8"?>
<p:tagLst xmlns:p="http://schemas.openxmlformats.org/presentationml/2006/main">
  <p:tag name="TAG_CHATSHAPE_IMAGE_FILE" val="C:\Users\Administrator\AppData\Roaming\BIYOO\temp\2348134810744362bcf6387f29be1429.cc0"/>
  <p:tag name="TAG_CHATSHAPE_IMAGE_URL" val="http://image.yoojober.com/motion/resource-photo/14dcc23e256f4b8b1c011b5d3be00d60.jpeg-chatppt.cc0"/>
  <p:tag name="YOO_CHATSHAPE_TYPE" val="YOO_CHATSHAPE_CHILDIMAGE"/>
  <p:tag name="TAG_CONTENT_GROUPINDEX" val="2"/>
  <p:tag name="TAG_CONTENT_DIAGRAM_INDEX" val="af3a4c256f7e44b89768cdefe6e6f80d"/>
  <p:tag name="TAG_CONTENT_SUBINDEX" val="3"/>
</p:tagLst>
</file>

<file path=ppt/tags/tag109.xml><?xml version="1.0" encoding="utf-8"?>
<p:tagLst xmlns:p="http://schemas.openxmlformats.org/presentationml/2006/main">
  <p:tag name="YOO_CHATSHAPE_TYPE" val="YOO_CHATSHAPE_CHILDDECORATE"/>
  <p:tag name="TAG_CONTENT_GROUPINDEX" val="1"/>
  <p:tag name="TAG_CONTENT_DIAGRAM_INDEX" val="af3a4c256f7e44b89768cdefe6e6f80d"/>
  <p:tag name="TAG_CONTENT_SUBINDEX" val="1"/>
  <p:tag name="YOO_CHATSHAPE_LINK" val="sp:子标题1"/>
</p:tagLst>
</file>

<file path=ppt/tags/tag11.xml><?xml version="1.0" encoding="utf-8"?>
<p:tagLst xmlns:p="http://schemas.openxmlformats.org/presentationml/2006/main">
  <p:tag name="YOO_CHATSHAPE_TYPE" val="YOO_CHATSHAPE_NUM"/>
  <p:tag name="YOO_CHAT_DIAGRAM_SHAPETYPE" val="YOO_CHAT_DIAGRAM_NUM"/>
  <p:tag name="YOO_CHAT_DIAGRAM_ID" val="99d07545-bd75-468b-b1d8-86a5553cc299"/>
  <p:tag name="YOO_CHAT_DIAGRAM_ALIGN" val="VAlign"/>
  <p:tag name="YOO_CHAT_DIAGRAM_GROUP" val="3"/>
  <p:tag name="TAG_CONTENT_GROUPINDEX" val="3"/>
</p:tagLst>
</file>

<file path=ppt/tags/tag110.xml><?xml version="1.0" encoding="utf-8"?>
<p:tagLst xmlns:p="http://schemas.openxmlformats.org/presentationml/2006/main">
  <p:tag name="YOO_CHATSHAPE_TYPE" val="YOO_CHATSHAPE_CHILDCONTENT"/>
  <p:tag name="TAG_CONTENT_GROUPINDEX" val="1"/>
  <p:tag name="TAG_CONTENT_DIAGRAM_INDEX" val="af3a4c256f7e44b89768cdefe6e6f80d"/>
  <p:tag name="TAG_CONTENT_SUBINDEX" val="1"/>
</p:tagLst>
</file>

<file path=ppt/tags/tag111.xml><?xml version="1.0" encoding="utf-8"?>
<p:tagLst xmlns:p="http://schemas.openxmlformats.org/presentationml/2006/main">
  <p:tag name="YOO_CHATSHAPE_TYPE" val="YOO_CHATSHAPE_CHILDTITLE"/>
  <p:tag name="TAG_CONTENT_GROUPINDEX" val="1"/>
  <p:tag name="TAG_CONTENT_DIAGRAM_INDEX" val="af3a4c256f7e44b89768cdefe6e6f80d"/>
  <p:tag name="TAG_CONTENT_SUBINDEX" val="1"/>
</p:tagLst>
</file>

<file path=ppt/tags/tag112.xml><?xml version="1.0" encoding="utf-8"?>
<p:tagLst xmlns:p="http://schemas.openxmlformats.org/presentationml/2006/main">
  <p:tag name="YOO_CHATSHAPE_TYPE" val="YOO_CHATSHAPE_CHILDDECORATE"/>
  <p:tag name="TAG_CONTENT_GROUPINDEX" val="2"/>
  <p:tag name="TAG_CONTENT_DIAGRAM_INDEX" val="af3a4c256f7e44b89768cdefe6e6f80d"/>
  <p:tag name="TAG_CONTENT_SUBINDEX" val="2"/>
  <p:tag name="YOO_CHATSHAPE_LINK" val="sp:子标题2"/>
</p:tagLst>
</file>

<file path=ppt/tags/tag113.xml><?xml version="1.0" encoding="utf-8"?>
<p:tagLst xmlns:p="http://schemas.openxmlformats.org/presentationml/2006/main">
  <p:tag name="YOO_CHATSHAPE_TYPE" val="YOO_CHATSHAPE_CHILDTITLE"/>
  <p:tag name="TAG_CONTENT_GROUPINDEX" val="2"/>
  <p:tag name="TAG_CONTENT_DIAGRAM_INDEX" val="af3a4c256f7e44b89768cdefe6e6f80d"/>
  <p:tag name="TAG_CONTENT_SUBINDEX" val="2"/>
</p:tagLst>
</file>

<file path=ppt/tags/tag114.xml><?xml version="1.0" encoding="utf-8"?>
<p:tagLst xmlns:p="http://schemas.openxmlformats.org/presentationml/2006/main">
  <p:tag name="YOO_CHATSHAPE_TYPE" val="YOO_CHATSHAPE_CHILDCONTENT"/>
  <p:tag name="TAG_CONTENT_GROUPINDEX" val="2"/>
  <p:tag name="TAG_CONTENT_DIAGRAM_INDEX" val="af3a4c256f7e44b89768cdefe6e6f80d"/>
  <p:tag name="TAG_CONTENT_SUBINDEX" val="2"/>
</p:tagLst>
</file>

<file path=ppt/tags/tag115.xml><?xml version="1.0" encoding="utf-8"?>
<p:tagLst xmlns:p="http://schemas.openxmlformats.org/presentationml/2006/main">
  <p:tag name="YOO_CHATSHAPE_TYPE" val="YOO_CHATSHAPE_CHILDDECORATE"/>
  <p:tag name="TAG_CONTENT_GROUPINDEX" val="3"/>
  <p:tag name="TAG_CONTENT_DIAGRAM_INDEX" val="af3a4c256f7e44b89768cdefe6e6f80d"/>
  <p:tag name="TAG_CONTENT_SUBINDEX" val="3"/>
  <p:tag name="YOO_CHATSHAPE_LINK" val="sp:子标题3"/>
</p:tagLst>
</file>

<file path=ppt/tags/tag116.xml><?xml version="1.0" encoding="utf-8"?>
<p:tagLst xmlns:p="http://schemas.openxmlformats.org/presentationml/2006/main">
  <p:tag name="YOO_CHATSHAPE_TYPE" val="YOO_CHATSHAPE_CHILDTITLE"/>
  <p:tag name="TAG_CONTENT_GROUPINDEX" val="3"/>
  <p:tag name="TAG_CONTENT_DIAGRAM_INDEX" val="af3a4c256f7e44b89768cdefe6e6f80d"/>
  <p:tag name="TAG_CONTENT_SUBINDEX" val="3"/>
</p:tagLst>
</file>

<file path=ppt/tags/tag117.xml><?xml version="1.0" encoding="utf-8"?>
<p:tagLst xmlns:p="http://schemas.openxmlformats.org/presentationml/2006/main">
  <p:tag name="YOO_CHATSHAPE_TYPE" val="YOO_CHATSHAPE_CHILDCONTENT"/>
  <p:tag name="TAG_CONTENT_GROUPINDEX" val="3"/>
  <p:tag name="TAG_CONTENT_DIAGRAM_INDEX" val="af3a4c256f7e44b89768cdefe6e6f80d"/>
  <p:tag name="TAG_CONTENT_SUBINDEX" val="3"/>
</p:tagLst>
</file>

<file path=ppt/tags/tag118.xml><?xml version="1.0" encoding="utf-8"?>
<p:tagLst xmlns:p="http://schemas.openxmlformats.org/presentationml/2006/main">
  <p:tag name="TAG_CONTENT_TYPE" val="二级大纲3"/>
  <p:tag name="YOO_CHATPAGE_TYPE" val="YOO_CHATPAGE_MULTCONTENT"/>
  <p:tag name="AIGCCREATORID" val="AIGC生成内容仅供参考-2024/6/27 22:27:20 -2763340"/>
</p:tagLst>
</file>

<file path=ppt/tags/tag119.xml><?xml version="1.0" encoding="utf-8"?>
<p:tagLst xmlns:p="http://schemas.openxmlformats.org/presentationml/2006/main">
  <p:tag name="YOO_CHATSHAPE_TYPE" val="YOO_CHATSHAPE_SUBTITLE"/>
</p:tagLst>
</file>

<file path=ppt/tags/tag12.xml><?xml version="1.0" encoding="utf-8"?>
<p:tagLst xmlns:p="http://schemas.openxmlformats.org/presentationml/2006/main">
  <p:tag name="YOO_CHATSHAPE_TYPE" val="YOO_CHATSHAPE_TITLE"/>
  <p:tag name="TAG_CONTENT_DIAGRAM_INDEX" val="ce39422f159a4921b558178ad39e58e5"/>
</p:tagLst>
</file>

<file path=ppt/tags/tag120.xml><?xml version="1.0" encoding="utf-8"?>
<p:tagLst xmlns:p="http://schemas.openxmlformats.org/presentationml/2006/main">
  <p:tag name="YOO_CHATSHAPE_TYPE" val="YOO_CHATSHAPE_AUTHOR"/>
  <p:tag name="YOO_CHATSHAPE_AUTHOR" val="流光辐白"/>
</p:tagLst>
</file>

<file path=ppt/tags/tag121.xml><?xml version="1.0" encoding="utf-8"?>
<p:tagLst xmlns:p="http://schemas.openxmlformats.org/presentationml/2006/main">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6/27"/>
  <p:tag name="YOO_CHATSHAPE_AUTHOR" val="流光辐白"/>
</p:tagLst>
</file>

<file path=ppt/tags/tag122.xml><?xml version="1.0" encoding="utf-8"?>
<p:tagLst xmlns:p="http://schemas.openxmlformats.org/presentationml/2006/main">
  <p:tag name="YOO_CHATSHAPE_TYPE" val="YOO_CHATSHAPE_TITLE"/>
</p:tagLst>
</file>

<file path=ppt/tags/tag123.xml><?xml version="1.0" encoding="utf-8"?>
<p:tagLst xmlns:p="http://schemas.openxmlformats.org/presentationml/2006/main">
  <p:tag name="YOO_CHATPAGE_TYPE" val="YOO_CHATPAGE_END"/>
  <p:tag name="AIGCCREATORID" val="AIGC生成内容仅供参考-2024/6/27 22:27:20 -2763340"/>
</p:tagLst>
</file>

<file path=ppt/tags/tag124.xml><?xml version="1.0" encoding="utf-8"?>
<p:tagLst xmlns:p="http://schemas.openxmlformats.org/presentationml/2006/main">
  <p:tag name="YOO_LOG_DOCUMENT_ID" val="ba5befbe97df4fbc9454d59749f1a5dd"/>
  <p:tag name="AIGCCREATORID" val="AIGC生成内容仅供参考-2024/6/27 22:25:49 -2763340"/>
  <p:tag name="TAG_IS_CUSTEMPLATE" val="False"/>
  <p:tag name="TAG_COVER_TYPE" val="矢量"/>
  <p:tag name="TAG_COVER_THEME_COLOR" val="黄色"/>
  <p:tag name="TAG_PRESENTATION_IMAGESTYLE" val="商务"/>
  <p:tag name="TAG_CHATPPT_ID" val="d3b500fcbee84a73ae38440deeddd269"/>
  <p:tag name="TAG_PRESENTATION_TEMPLATE" val="{&quot;image&quot;:&quot;https://image.yoojober.com/chatppt/2024-06/e1af85bdaaea19acb298877b0910ff87.jpg&quot;,&quot;sub_images&quot;:[],&quot;title&quot;:&quot;\u73ED\u7EA7\u5E74\u7EC8\u603B\u7ED3&quot;,&quot;style&quot;:&quot;\u5546\u52A1&quot;,&quot;template_type&quot;:&quot;\u77E2\u91CF&quot;,&quot;isVector&quot;:true,&quot;color&quot;:&quot;\u9EC4\u8272&quot;,&quot;colorList&quot;:[&quot;#4C380F&quot;,&quot;#FFFEFA&quot;,&quot;#FFFFFF&quot;,&quot;#433525&quot;,&quot;#FDB60E&quot;,&quot;#ffdd27&quot;,&quot;#ffbb1a&quot;,&quot;#ff9a0d&quot;,&quot;#ff7800&quot;,&quot;#e06900&quot;,&quot;#FDB60E&quot;,&quot;#ffdd27&quot;],&quot;scene&quot;:&quot;summary&quot;,&quot;group&quot;:&quot;group_3&quot;,&quot;cover_id&quot;:&quot;w8zK8VRpbN8e&quot;,&quot;end_id&quot;:&quot;rddXszqwp7st&quot;,&quot;catalog_id&quot;:&quot;HuVugZSnrk2C&quot;,&quot;chapter_id&quot;:&quot;MqgRV9xDcHkV&quot;,&quot;content_ids&quot;:[],&quot;picture_url&quot;:&quot;&quot;,&quot;isuse&quot;:true,&quot;theme_colors&quot;:[],&quot;company&quot;:&quot;&quot;,&quot;logo_left&quot;:false,&quot;logoLight&quot;:&quot;&quot;,&quot;logoDark&quot;:&quot;&quot;,&quot;school&quot;:&quot;&quot;,&quot;isCollect&quot;:false,&quot;data_id&quot;:&quot;3e11283278fda8c3b6dc4a908040b977&quot;}"/>
  <p:tag name="TAG_PRESENTATION_SCENE" val="summary"/>
  <p:tag name="YOO_PPT_THEMETITLE" val="班级年终总结"/>
  <p:tag name="YOO_PPT_THEMEWORD" val="班级年终总结"/>
  <p:tag name="TAG_PRESENTATION_STYLE" val="商务"/>
  <p:tag name="YOO_CHATPPT" val="1"/>
  <p:tag name="TAG_CHATPAGE_CATLOG_NUM" val="3"/>
  <p:tag name="commondata" val="eyJoZGlkIjoiZjkwMTg4MjU5ODhlMjY3YTcxMTkwN2ZmOGVkZmNkMWUifQ=="/>
</p:tagLst>
</file>

<file path=ppt/tags/tag13.xml><?xml version="1.0" encoding="utf-8"?>
<p:tagLst xmlns:p="http://schemas.openxmlformats.org/presentationml/2006/main">
  <p:tag name="YOO_CHATPAGE_TYPE" val="YOO_CHATPAGE_CATLOG"/>
  <p:tag name="AIGCCREATORID" val="AIGC生成内容仅供参考-2024/6/27 22:27:20 -2763340"/>
</p:tagLst>
</file>

<file path=ppt/tags/tag14.xml><?xml version="1.0" encoding="utf-8"?>
<p:tagLst xmlns:p="http://schemas.openxmlformats.org/presentationml/2006/main">
  <p:tag name="YOO_CHATSHAPE_TYPE" val="YOO_CHATSHAPE_MASK"/>
  <p:tag name="TAG_CONTENT_GROUPINDEX" val="1"/>
  <p:tag name="TAG_CONTENT_DIAGRAM_INDEX" val="9fe745f5be294b5a8b9c8c96d9def670"/>
  <p:tag name="TAG_CONTENT_SUBINDEX" val="1"/>
</p:tagLst>
</file>

<file path=ppt/tags/tag15.xml><?xml version="1.0" encoding="utf-8"?>
<p:tagLst xmlns:p="http://schemas.openxmlformats.org/presentationml/2006/main">
  <p:tag name="YOO_CHATSHAPE_TYPE" val="YOO_CHATSHAPE_CHILDTITLE"/>
  <p:tag name="TAG_CONTENT_GROUPINDEX" val="1"/>
  <p:tag name="TAG_CONTENT_DIAGRAM_INDEX" val="9fe745f5be294b5a8b9c8c96d9def670"/>
  <p:tag name="TAG_CONTENT_SUBINDEX" val="1"/>
</p:tagLst>
</file>

<file path=ppt/tags/tag16.xml><?xml version="1.0" encoding="utf-8"?>
<p:tagLst xmlns:p="http://schemas.openxmlformats.org/presentationml/2006/main">
  <p:tag name="YOO_CHATSHAPE_TYPE" val="YOO_CHATSHAPE_CHILDCONTENT"/>
  <p:tag name="TAG_CONTENT_GROUPINDEX" val="1"/>
  <p:tag name="TAG_CONTENT_DIAGRAM_INDEX" val="9fe745f5be294b5a8b9c8c96d9def670"/>
  <p:tag name="TAG_CONTENT_SUBINDEX" val="1"/>
</p:tagLst>
</file>

<file path=ppt/tags/tag17.xml><?xml version="1.0" encoding="utf-8"?>
<p:tagLst xmlns:p="http://schemas.openxmlformats.org/presentationml/2006/main">
  <p:tag name="YOO_CHATSHAPE_TYPE" val="YOO_CHATSHAPE_CHILDDECORATE"/>
  <p:tag name="TAG_CONTENT_GROUPINDEX" val="1"/>
  <p:tag name="TAG_CONTENT_DIAGRAM_INDEX" val="9fe745f5be294b5a8b9c8c96d9def670"/>
  <p:tag name="TAG_CONTENT_SUBINDEX" val="1"/>
  <p:tag name="YOO_CHATSHAPE_LINK" val="sp:icon1"/>
</p:tagLst>
</file>

<file path=ppt/tags/tag18.xml><?xml version="1.0" encoding="utf-8"?>
<p:tagLst xmlns:p="http://schemas.openxmlformats.org/presentationml/2006/main">
  <p:tag name="YOO_CHATSHAPE_TYPE" val="YOO_CHATSHAPE_MASK"/>
  <p:tag name="TAG_CONTENT_GROUPINDEX" val="2"/>
  <p:tag name="TAG_CONTENT_DIAGRAM_INDEX" val="9fe745f5be294b5a8b9c8c96d9def670"/>
  <p:tag name="TAG_CONTENT_SUBINDEX" val="2"/>
</p:tagLst>
</file>

<file path=ppt/tags/tag19.xml><?xml version="1.0" encoding="utf-8"?>
<p:tagLst xmlns:p="http://schemas.openxmlformats.org/presentationml/2006/main">
  <p:tag name="YOO_CHATSHAPE_TYPE" val="YOO_CHATSHAPE_CHILDTITLE"/>
  <p:tag name="TAG_CONTENT_GROUPINDEX" val="2"/>
  <p:tag name="TAG_CONTENT_DIAGRAM_INDEX" val="9fe745f5be294b5a8b9c8c96d9def670"/>
  <p:tag name="TAG_CONTENT_SUBINDEX" val="2"/>
</p:tagLst>
</file>

<file path=ppt/tags/tag2.xml><?xml version="1.0" encoding="utf-8"?>
<p:tagLst xmlns:p="http://schemas.openxmlformats.org/presentationml/2006/main">
  <p:tag name="YOO_CHATSHAPE_TYPE" val="YOO_CHATSHAPE_AUTHOR"/>
  <p:tag name="YOO_CHATSHAPE_AUTHOR" val="流光辐白"/>
  <p:tag name="YOO_CHATSHAPE_AUTHOR_NICK" val="流光辐白"/>
</p:tagLst>
</file>

<file path=ppt/tags/tag20.xml><?xml version="1.0" encoding="utf-8"?>
<p:tagLst xmlns:p="http://schemas.openxmlformats.org/presentationml/2006/main">
  <p:tag name="YOO_CHATSHAPE_TYPE" val="YOO_CHATSHAPE_CHILDCONTENT"/>
  <p:tag name="TAG_CONTENT_GROUPINDEX" val="2"/>
  <p:tag name="TAG_CONTENT_DIAGRAM_INDEX" val="9fe745f5be294b5a8b9c8c96d9def670"/>
  <p:tag name="TAG_CONTENT_SUBINDEX" val="2"/>
</p:tagLst>
</file>

<file path=ppt/tags/tag21.xml><?xml version="1.0" encoding="utf-8"?>
<p:tagLst xmlns:p="http://schemas.openxmlformats.org/presentationml/2006/main">
  <p:tag name="YOO_CHATSHAPE_TYPE" val="YOO_CHATSHAPE_MASK"/>
  <p:tag name="TAG_CONTENT_GROUPINDEX" val="3"/>
  <p:tag name="TAG_CONTENT_DIAGRAM_INDEX" val="9fe745f5be294b5a8b9c8c96d9def670"/>
  <p:tag name="TAG_CONTENT_SUBINDEX" val="3"/>
</p:tagLst>
</file>

<file path=ppt/tags/tag22.xml><?xml version="1.0" encoding="utf-8"?>
<p:tagLst xmlns:p="http://schemas.openxmlformats.org/presentationml/2006/main">
  <p:tag name="YOO_CHATSHAPE_TYPE" val="YOO_CHATSHAPE_CHILDTITLE"/>
  <p:tag name="TAG_CONTENT_GROUPINDEX" val="3"/>
  <p:tag name="TAG_CONTENT_DIAGRAM_INDEX" val="9fe745f5be294b5a8b9c8c96d9def670"/>
  <p:tag name="TAG_CONTENT_SUBINDEX" val="3"/>
</p:tagLst>
</file>

<file path=ppt/tags/tag23.xml><?xml version="1.0" encoding="utf-8"?>
<p:tagLst xmlns:p="http://schemas.openxmlformats.org/presentationml/2006/main">
  <p:tag name="YOO_CHATSHAPE_TYPE" val="YOO_CHATSHAPE_CHILDCONTENT"/>
  <p:tag name="TAG_CONTENT_GROUPINDEX" val="3"/>
  <p:tag name="TAG_CONTENT_DIAGRAM_INDEX" val="9fe745f5be294b5a8b9c8c96d9def670"/>
  <p:tag name="TAG_CONTENT_SUBINDEX" val="3"/>
</p:tagLst>
</file>

<file path=ppt/tags/tag24.xml><?xml version="1.0" encoding="utf-8"?>
<p:tagLst xmlns:p="http://schemas.openxmlformats.org/presentationml/2006/main">
  <p:tag name="YOO_CHATSHAPE_TYPE" val="YOO_CHATSHAPE_CHILDDECORATE"/>
  <p:tag name="TAG_CONTENT_GROUPINDEX" val="2"/>
  <p:tag name="TAG_CONTENT_DIAGRAM_INDEX" val="9fe745f5be294b5a8b9c8c96d9def670"/>
  <p:tag name="TAG_CONTENT_SUBINDEX" val="3"/>
  <p:tag name="YOO_CHATSHAPE_LINK" val="sp:icon3"/>
</p:tagLst>
</file>

<file path=ppt/tags/tag25.xml><?xml version="1.0" encoding="utf-8"?>
<p:tagLst xmlns:p="http://schemas.openxmlformats.org/presentationml/2006/main">
  <p:tag name="YOO_CHATSHAPE_TYPE" val="YOO_CHATSHAPE_TITLE"/>
  <p:tag name="TAG_CONTENT_DIAGRAM_INDEX" val="ce39422f159a4921b558178ad39e58e5"/>
</p:tagLst>
</file>

<file path=ppt/tags/tag26.xml><?xml version="1.0" encoding="utf-8"?>
<p:tagLst xmlns:p="http://schemas.openxmlformats.org/presentationml/2006/main">
  <p:tag name="YOO_CHATSHAPE_TYPE" val="YOO_CHATSHAPE_CHILDDECORATE"/>
  <p:tag name="TAG_CONTENT_GROUPINDEX" val="3"/>
  <p:tag name="TAG_CONTENT_DIAGRAM_INDEX" val="9fe745f5be294b5a8b9c8c96d9def670"/>
  <p:tag name="TAG_CONTENT_SUBINDEX" val="2"/>
  <p:tag name="YOO_CHATSHAPE_LINK" val="sp:icon2"/>
</p:tagLst>
</file>

<file path=ppt/tags/tag27.xml><?xml version="1.0" encoding="utf-8"?>
<p:tagLst xmlns:p="http://schemas.openxmlformats.org/presentationml/2006/main">
  <p:tag name="YOO_CHATSHAPE_TYPE" val="YOO_CHATSHAPE_TITLE"/>
  <p:tag name="TAG_CONTENT_DIAGRAM_INDEX" val="f98be5e72974451a921b30a76013f269"/>
</p:tagLst>
</file>

<file path=ppt/tags/tag28.xml><?xml version="1.0" encoding="utf-8"?>
<p:tagLst xmlns:p="http://schemas.openxmlformats.org/presentationml/2006/main">
  <p:tag name="TAG_CONTENT_TYPE" val="二级大纲3"/>
  <p:tag name="YOO_CHATPAGE_TYPE" val="YOO_CHATPAGE_MULTCONTENT"/>
  <p:tag name="AIGCCREATORID" val="AIGC生成内容仅供参考-2024/6/27 22:27:20 -2763340"/>
</p:tagLst>
</file>

<file path=ppt/tags/tag29.xml><?xml version="1.0" encoding="utf-8"?>
<p:tagLst xmlns:p="http://schemas.openxmlformats.org/presentationml/2006/main">
  <p:tag name="TAG_CHATSHAPE_IMAGE_FILE" val="C:\Users\Administrator\AppData\Roaming\BIYOO\temp\ac162841df62409382bab9429948f231.cc0"/>
  <p:tag name="TAG_CHATSHAPE_IMAGE_URL" val="http://image.yoojober.com/motion/resource-photo/ori/148/148919f417677739ba7db73ce5970cf4.jpg-chatppt.cc0"/>
  <p:tag name="YOO_CHATSHAPE_TYPE" val="YOO_CHATSHAPE_IMAGE"/>
  <p:tag name="TAG_CONTENT_DIAGRAM_INDEX" val="f98be5e72974451a921b30a76013f269"/>
  <p:tag name="TAG_CONTENT_SUBINDEX" val="2"/>
</p:tagLst>
</file>

<file path=ppt/tags/tag3.xml><?xml version="1.0" encoding="utf-8"?>
<p:tagLst xmlns:p="http://schemas.openxmlformats.org/presentationml/2006/main">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6/27"/>
</p:tagLst>
</file>

<file path=ppt/tags/tag30.xml><?xml version="1.0" encoding="utf-8"?>
<p:tagLst xmlns:p="http://schemas.openxmlformats.org/presentationml/2006/main">
  <p:tag name="YOO_CHATSHAPE_TYPE" val="NormalSp"/>
  <p:tag name="TAG_CONTENT_DIAGRAM_INDEX" val="f98be5e72974451a921b30a76013f269"/>
</p:tagLst>
</file>

<file path=ppt/tags/tag31.xml><?xml version="1.0" encoding="utf-8"?>
<p:tagLst xmlns:p="http://schemas.openxmlformats.org/presentationml/2006/main">
  <p:tag name="KSO_WM_UNIT_TEXT_FILL_FORE_SCHEMECOLOR_INDEX" val="7"/>
  <p:tag name="KSO_WM_UNIT_TEXT_FILL_TYPE" val="1"/>
  <p:tag name="KSO_WM_BEAUTIFY_FLAG" val=""/>
  <p:tag name="YOO_CHATSHAPE_TYPE" val="YOO_CHATSHAPE_PAGEDECORATE"/>
  <p:tag name="TAG_CONTENT_DIAGRAM_INDEX" val="f98be5e72974451a921b30a76013f269"/>
</p:tagLst>
</file>

<file path=ppt/tags/tag32.xml><?xml version="1.0" encoding="utf-8"?>
<p:tagLst xmlns:p="http://schemas.openxmlformats.org/presentationml/2006/main">
  <p:tag name="YOO_CHATSHAPE_TYPE" val="NormalSp"/>
  <p:tag name="TAG_CONTENT_DIAGRAM_INDEX" val="f98be5e72974451a921b30a76013f269"/>
</p:tagLst>
</file>

<file path=ppt/tags/tag33.xml><?xml version="1.0" encoding="utf-8"?>
<p:tagLst xmlns:p="http://schemas.openxmlformats.org/presentationml/2006/main">
  <p:tag name="KSO_WM_UNIT_TEXT_FILL_FORE_SCHEMECOLOR_INDEX" val="2"/>
  <p:tag name="KSO_WM_UNIT_TEXT_FILL_TYPE" val="1"/>
  <p:tag name="KSO_WM_BEAUTIFY_FLAG" val=""/>
</p:tagLst>
</file>

<file path=ppt/tags/tag34.xml><?xml version="1.0" encoding="utf-8"?>
<p:tagLst xmlns:p="http://schemas.openxmlformats.org/presentationml/2006/main">
  <p:tag name="KSO_WM_UNIT_TEXT_FILL_FORE_SCHEMECOLOR_INDEX" val="2"/>
  <p:tag name="KSO_WM_UNIT_TEXT_FILL_TYPE" val="1"/>
  <p:tag name="KSO_WM_BEAUTIFY_FLAG" val=""/>
</p:tagLst>
</file>

<file path=ppt/tags/tag35.xml><?xml version="1.0" encoding="utf-8"?>
<p:tagLst xmlns:p="http://schemas.openxmlformats.org/presentationml/2006/main">
  <p:tag name="KSO_WM_UNIT_TEXT_FILL_FORE_SCHEMECOLOR_INDEX" val="2"/>
  <p:tag name="KSO_WM_UNIT_TEXT_FILL_TYPE" val="1"/>
  <p:tag name="KSO_WM_BEAUTIFY_FLAG" val=""/>
</p:tagLst>
</file>

<file path=ppt/tags/tag36.xml><?xml version="1.0" encoding="utf-8"?>
<p:tagLst xmlns:p="http://schemas.openxmlformats.org/presentationml/2006/main">
  <p:tag name="TAG_CHATSHAPE_IMAGE_FILE" val="C:\Users\Administrator\AppData\Roaming\BIYOO\temp\29a7c83531294391a1052688fc5e481c.cc0"/>
  <p:tag name="TAG_CHATSHAPE_IMAGE_URL" val="http://image.yoojober.com/motion/resource-photo/ori/2ee/2ee1bd7184a116e8eb8fe36956011da3.jpg-chatppt.cc0"/>
  <p:tag name="YOO_CHATSHAPE_TYPE" val="YOO_CHATSHAPE_IMAGE"/>
  <p:tag name="TAG_CONTENT_DIAGRAM_INDEX" val="f98be5e72974451a921b30a76013f269"/>
  <p:tag name="TAG_CONTENT_SUBINDEX" val="1"/>
</p:tagLst>
</file>

<file path=ppt/tags/tag37.xml><?xml version="1.0" encoding="utf-8"?>
<p:tagLst xmlns:p="http://schemas.openxmlformats.org/presentationml/2006/main">
  <p:tag name="YOO_CHATSHAPE_TYPE" val="YOO_CHATSHAPE_CHILDTITLE"/>
  <p:tag name="TAG_CONTENT_GROUPINDEX" val="1"/>
  <p:tag name="TAG_CONTENT_DIAGRAM_INDEX" val="cc7d2cfc03c64133b5e085e589040ef6"/>
  <p:tag name="TAG_CONTENT_SUBINDEX" val="1"/>
</p:tagLst>
</file>

<file path=ppt/tags/tag38.xml><?xml version="1.0" encoding="utf-8"?>
<p:tagLst xmlns:p="http://schemas.openxmlformats.org/presentationml/2006/main">
  <p:tag name="YOO_CHATSHAPE_TYPE" val="YOO_CHATSHAPE_CHILDCONTENT"/>
  <p:tag name="TAG_CONTENT_GROUPINDEX" val="1"/>
  <p:tag name="TAG_CONTENT_DIAGRAM_INDEX" val="cc7d2cfc03c64133b5e085e589040ef6"/>
  <p:tag name="TAG_CONTENT_SUBINDEX" val="1"/>
</p:tagLst>
</file>

<file path=ppt/tags/tag39.xml><?xml version="1.0" encoding="utf-8"?>
<p:tagLst xmlns:p="http://schemas.openxmlformats.org/presentationml/2006/main">
  <p:tag name="YOO_CHATSHAPE_TYPE" val="YOO_CHATSHAPE_CHILDTITLE"/>
  <p:tag name="TAG_CONTENT_GROUPINDEX" val="2"/>
  <p:tag name="TAG_CONTENT_DIAGRAM_INDEX" val="cc7d2cfc03c64133b5e085e589040ef6"/>
  <p:tag name="TAG_CONTENT_SUBINDEX" val="2"/>
</p:tagLst>
</file>

<file path=ppt/tags/tag4.xml><?xml version="1.0" encoding="utf-8"?>
<p:tagLst xmlns:p="http://schemas.openxmlformats.org/presentationml/2006/main">
  <p:tag name="YOO_CHATSHAPE_TYPE" val="YOO_CHATSHAPE_TITLE"/>
</p:tagLst>
</file>

<file path=ppt/tags/tag40.xml><?xml version="1.0" encoding="utf-8"?>
<p:tagLst xmlns:p="http://schemas.openxmlformats.org/presentationml/2006/main">
  <p:tag name="YOO_CHATSHAPE_TYPE" val="YOO_CHATSHAPE_CHILDCONTENT"/>
  <p:tag name="TAG_CONTENT_GROUPINDEX" val="2"/>
  <p:tag name="TAG_CONTENT_DIAGRAM_INDEX" val="cc7d2cfc03c64133b5e085e589040ef6"/>
  <p:tag name="TAG_CONTENT_SUBINDEX" val="2"/>
</p:tagLst>
</file>

<file path=ppt/tags/tag41.xml><?xml version="1.0" encoding="utf-8"?>
<p:tagLst xmlns:p="http://schemas.openxmlformats.org/presentationml/2006/main">
  <p:tag name="YOO_CHATSHAPE_TYPE" val="YOO_CHATSHAPE_CHILDTITLE"/>
  <p:tag name="TAG_CONTENT_GROUPINDEX" val="3"/>
  <p:tag name="TAG_CONTENT_DIAGRAM_INDEX" val="cc7d2cfc03c64133b5e085e589040ef6"/>
  <p:tag name="TAG_CONTENT_SUBINDEX" val="3"/>
</p:tagLst>
</file>

<file path=ppt/tags/tag42.xml><?xml version="1.0" encoding="utf-8"?>
<p:tagLst xmlns:p="http://schemas.openxmlformats.org/presentationml/2006/main">
  <p:tag name="YOO_CHATSHAPE_TYPE" val="YOO_CHATSHAPE_CHILDCONTENT"/>
  <p:tag name="TAG_CONTENT_GROUPINDEX" val="3"/>
  <p:tag name="TAG_CONTENT_DIAGRAM_INDEX" val="cc7d2cfc03c64133b5e085e589040ef6"/>
  <p:tag name="TAG_CONTENT_SUBINDEX" val="3"/>
</p:tagLst>
</file>

<file path=ppt/tags/tag43.xml><?xml version="1.0" encoding="utf-8"?>
<p:tagLst xmlns:p="http://schemas.openxmlformats.org/presentationml/2006/main">
  <p:tag name="YOO_CHATSHAPE_TYPE" val="YOO_CHATSHAPE_TITLE"/>
  <p:tag name="TAG_CONTENT_DIAGRAM_INDEX" val="f98be5e72974451a921b30a76013f269"/>
</p:tagLst>
</file>

<file path=ppt/tags/tag44.xml><?xml version="1.0" encoding="utf-8"?>
<p:tagLst xmlns:p="http://schemas.openxmlformats.org/presentationml/2006/main">
  <p:tag name="YOO_CHATSHAPE_TYPE" val="YOO_CHATSHAPE_CHILDDECORATE"/>
  <p:tag name="TAG_CONTENT_GROUPINDEX" val="1"/>
  <p:tag name="TAG_CONTENT_DIAGRAM_INDEX" val="cc7d2cfc03c64133b5e085e589040ef6"/>
  <p:tag name="TAG_CONTENT_SUBINDEX" val="1"/>
  <p:tag name="YOO_CHATSHAPE_LINK" val="sp:子标题1"/>
</p:tagLst>
</file>

<file path=ppt/tags/tag45.xml><?xml version="1.0" encoding="utf-8"?>
<p:tagLst xmlns:p="http://schemas.openxmlformats.org/presentationml/2006/main">
  <p:tag name="YOO_CHATSHAPE_TYPE" val="YOO_CHATSHAPE_CHILDDECORATE"/>
  <p:tag name="TAG_CONTENT_GROUPINDEX" val="2"/>
  <p:tag name="TAG_CONTENT_DIAGRAM_INDEX" val="cc7d2cfc03c64133b5e085e589040ef6"/>
  <p:tag name="TAG_CONTENT_SUBINDEX" val="2"/>
  <p:tag name="YOO_CHATSHAPE_LINK" val="sp:子标题2"/>
</p:tagLst>
</file>

<file path=ppt/tags/tag46.xml><?xml version="1.0" encoding="utf-8"?>
<p:tagLst xmlns:p="http://schemas.openxmlformats.org/presentationml/2006/main">
  <p:tag name="YOO_CHATSHAPE_TYPE" val="YOO_CHATSHAPE_CHILDDECORATE"/>
  <p:tag name="TAG_CONTENT_GROUPINDEX" val="3"/>
  <p:tag name="TAG_CONTENT_DIAGRAM_INDEX" val="cc7d2cfc03c64133b5e085e589040ef6"/>
  <p:tag name="TAG_CONTENT_SUBINDEX" val="3"/>
  <p:tag name="YOO_CHATSHAPE_LINK" val="sp:子标题3"/>
</p:tagLst>
</file>

<file path=ppt/tags/tag47.xml><?xml version="1.0" encoding="utf-8"?>
<p:tagLst xmlns:p="http://schemas.openxmlformats.org/presentationml/2006/main">
  <p:tag name="TAG_CONTENT_TYPE" val="二级大纲3"/>
  <p:tag name="YOO_CHATPAGE_TYPE" val="YOO_CHATPAGE_MULTCONTENT"/>
  <p:tag name="AIGCCREATORID" val="AIGC生成内容仅供参考-2024/6/27 22:27:20 -2763340"/>
</p:tagLst>
</file>

<file path=ppt/tags/tag48.xml><?xml version="1.0" encoding="utf-8"?>
<p:tagLst xmlns:p="http://schemas.openxmlformats.org/presentationml/2006/main">
  <p:tag name="YOO_CHATSHAPE_TYPE" val="YOO_CHATSHAPE_TITLE"/>
</p:tagLst>
</file>

<file path=ppt/tags/tag49.xml><?xml version="1.0" encoding="utf-8"?>
<p:tagLst xmlns:p="http://schemas.openxmlformats.org/presentationml/2006/main">
  <p:tag name="TAG_CHATSHAPE_SUBTITLE_TYPE" val="TAG_CHATSHAPE_SUBTITLE_ENGLISH"/>
  <p:tag name="YOO_CHATSHAPE_TYPE" val="YOO_CHATSHAPE_SUBTITLE"/>
</p:tagLst>
</file>

<file path=ppt/tags/tag5.xml><?xml version="1.0" encoding="utf-8"?>
<p:tagLst xmlns:p="http://schemas.openxmlformats.org/presentationml/2006/main">
  <p:tag name="YOO_CHATPAGE_TYPE" val="YOO_CHATPAGE_COVER"/>
  <p:tag name="AIGCCREATORID" val="AIGC生成内容仅供参考-2024/6/27 22:27:20 -2763340"/>
</p:tagLst>
</file>

<file path=ppt/tags/tag50.xml><?xml version="1.0" encoding="utf-8"?>
<p:tagLst xmlns:p="http://schemas.openxmlformats.org/presentationml/2006/main">
  <p:tag name="YOO_CHATSHAPE_TYPE" val="YOO_CHATSHAPE_NUM"/>
</p:tagLst>
</file>

<file path=ppt/tags/tag51.xml><?xml version="1.0" encoding="utf-8"?>
<p:tagLst xmlns:p="http://schemas.openxmlformats.org/presentationml/2006/main">
  <p:tag name="YOO_CHATSHAPE_TYPE" val="YOO_CHATSHAPE_TITLE"/>
  <p:tag name="TAG_CONTENT_DIAGRAM_INDEX" val="280b2c4d31994bb2b3d9e2f18ef47632"/>
</p:tagLst>
</file>

<file path=ppt/tags/tag52.xml><?xml version="1.0" encoding="utf-8"?>
<p:tagLst xmlns:p="http://schemas.openxmlformats.org/presentationml/2006/main">
  <p:tag name="YOO_CHATPAGE_TYPE" val="YOO_CHATPAGE_CHATPER"/>
  <p:tag name="AIGCCREATORID" val="AIGC生成内容仅供参考-2024/6/27 22:27:20 -2763340"/>
</p:tagLst>
</file>

<file path=ppt/tags/tag53.xml><?xml version="1.0" encoding="utf-8"?>
<p:tagLst xmlns:p="http://schemas.openxmlformats.org/presentationml/2006/main">
  <p:tag name="PA" val="v5.2.12"/>
  <p:tag name="YOO_CHATSHAPE_TYPE" val="NormalSp"/>
  <p:tag name="TAG_CONTENT_DIAGRAM_INDEX" val="280b2c4d31994bb2b3d9e2f18ef47632"/>
</p:tagLst>
</file>

<file path=ppt/tags/tag54.xml><?xml version="1.0" encoding="utf-8"?>
<p:tagLst xmlns:p="http://schemas.openxmlformats.org/presentationml/2006/main">
  <p:tag name="YOO_CHATSHAPE_TYPE" val="YOO_CHATSHAPE_TITLE"/>
  <p:tag name="TAG_CONTENT_DIAGRAM_INDEX" val="280b2c4d31994bb2b3d9e2f18ef47632"/>
</p:tagLst>
</file>

<file path=ppt/tags/tag55.xml><?xml version="1.0" encoding="utf-8"?>
<p:tagLst xmlns:p="http://schemas.openxmlformats.org/presentationml/2006/main">
  <p:tag name="YOO_CHATSHAPE_TYPE" val="YOO_CHATSHAPE_CONTENT"/>
  <p:tag name="TAG_CONTENT_DIAGRAM_INDEX" val="280b2c4d31994bb2b3d9e2f18ef47632"/>
</p:tagLst>
</file>

<file path=ppt/tags/tag56.xml><?xml version="1.0" encoding="utf-8"?>
<p:tagLst xmlns:p="http://schemas.openxmlformats.org/presentationml/2006/main">
  <p:tag name="PA" val="v5.2.12"/>
  <p:tag name="TAG_CHATSHAPE_IMAGE_FILE" val="C:\Users\Administrator\AppData\Roaming\BIYOO\temp\7626a640541742748726efd9b3dca6d8.cc0"/>
  <p:tag name="YOO_CHATSHAPE_TYPE" val="YOO_CHATSHAPE_IMAGE"/>
  <p:tag name="TAG_CONTENT_DIAGRAM_INDEX" val="280b2c4d31994bb2b3d9e2f18ef47632"/>
  <p:tag name="TAG_CONTENT_SUBINDEX" val="1"/>
</p:tagLst>
</file>

<file path=ppt/tags/tag57.xml><?xml version="1.0" encoding="utf-8"?>
<p:tagLst xmlns:p="http://schemas.openxmlformats.org/presentationml/2006/main">
  <p:tag name="PA" val="v5.2.12"/>
  <p:tag name="TAG_CHATSHAPE_IMAGE_FILE" val="C:\Users\Administrator\AppData\Roaming\BIYOO\temp\e80358c894034be8b92c2456755c4259.cc0"/>
  <p:tag name="TAG_CHATSHAPE_IMAGE_URL" val="http://image.yoojober.com/motion/resource-photo/f688e4aa7f3cb71c25e3ad4177ea003e.jpeg-chatppt.cc0"/>
  <p:tag name="YOO_CHATSHAPE_TYPE" val="YOO_CHATSHAPE_IMAGE"/>
  <p:tag name="TAG_CONTENT_DIAGRAM_INDEX" val="280b2c4d31994bb2b3d9e2f18ef47632"/>
  <p:tag name="TAG_CONTENT_SUBINDEX" val="2"/>
</p:tagLst>
</file>

<file path=ppt/tags/tag58.xml><?xml version="1.0" encoding="utf-8"?>
<p:tagLst xmlns:p="http://schemas.openxmlformats.org/presentationml/2006/main">
  <p:tag name="YOO_CHATSHAPE_TYPE" val="NormalSp"/>
  <p:tag name="TAG_CONTENT_DIAGRAM_INDEX" val="280b2c4d31994bb2b3d9e2f18ef47632"/>
</p:tagLst>
</file>

<file path=ppt/tags/tag59.xml><?xml version="1.0" encoding="utf-8"?>
<p:tagLst xmlns:p="http://schemas.openxmlformats.org/presentationml/2006/main">
  <p:tag name="YOO_CHATSHAPE_TYPE" val="NormalSp"/>
  <p:tag name="TAG_CONTENT_DIAGRAM_INDEX" val="280b2c4d31994bb2b3d9e2f18ef47632"/>
</p:tagLst>
</file>

<file path=ppt/tags/tag6.xml><?xml version="1.0" encoding="utf-8"?>
<p:tagLst xmlns:p="http://schemas.openxmlformats.org/presentationml/2006/main">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99d07545-bd75-468b-b1d8-86a5553cc299"/>
  <p:tag name="YOO_CHAT_DIAGRAM_ALIGN" val="VAlign"/>
  <p:tag name="YOO_CHAT_DIAGRAM_GROUP" val="1"/>
  <p:tag name="TAG_CONTENT_GROUPINDEX" val="1"/>
</p:tagLst>
</file>

<file path=ppt/tags/tag60.xml><?xml version="1.0" encoding="utf-8"?>
<p:tagLst xmlns:p="http://schemas.openxmlformats.org/presentationml/2006/main">
  <p:tag name="KSO_WM_UNIT_TEXT_FILL_FORE_SCHEMECOLOR_INDEX" val="2"/>
  <p:tag name="KSO_WM_UNIT_TEXT_FILL_TYPE" val="1"/>
  <p:tag name="KSO_WM_BEAUTIFY_FLAG" val=""/>
</p:tagLst>
</file>

<file path=ppt/tags/tag61.xml><?xml version="1.0" encoding="utf-8"?>
<p:tagLst xmlns:p="http://schemas.openxmlformats.org/presentationml/2006/main">
  <p:tag name="KSO_WM_UNIT_TEXT_FILL_FORE_SCHEMECOLOR_INDEX" val="2"/>
  <p:tag name="KSO_WM_UNIT_TEXT_FILL_TYPE" val="1"/>
  <p:tag name="KSO_WM_BEAUTIFY_FLAG" val=""/>
</p:tagLst>
</file>

<file path=ppt/tags/tag62.xml><?xml version="1.0" encoding="utf-8"?>
<p:tagLst xmlns:p="http://schemas.openxmlformats.org/presentationml/2006/main">
  <p:tag name="KSO_WM_UNIT_TEXT_FILL_FORE_SCHEMECOLOR_INDEX" val="2"/>
  <p:tag name="KSO_WM_UNIT_TEXT_FILL_TYPE" val="1"/>
  <p:tag name="KSO_WM_BEAUTIFY_FLAG" val=""/>
</p:tagLst>
</file>

<file path=ppt/tags/tag63.xml><?xml version="1.0" encoding="utf-8"?>
<p:tagLst xmlns:p="http://schemas.openxmlformats.org/presentationml/2006/main">
  <p:tag name="YOO_CHATSHAPE_TYPE" val="YOO_CHATSHAPE_TITLE"/>
  <p:tag name="TAG_CONTENT_DIAGRAM_INDEX" val="469bf003b4504f3a805c79b1353a2f8b"/>
</p:tagLst>
</file>

<file path=ppt/tags/tag64.xml><?xml version="1.0" encoding="utf-8"?>
<p:tagLst xmlns:p="http://schemas.openxmlformats.org/presentationml/2006/main">
  <p:tag name="TAG_CONTENT_TYPE" val="1标题1内容2图"/>
  <p:tag name="YOO_CHATPAGE_TYPE" val="YOO_CHATPAGE_CONTENT"/>
  <p:tag name="YOO_CHATPPT_CONTENT" val="1"/>
  <p:tag name="AIGCCREATORID" val="AIGC生成内容仅供参考-2024/6/27 22:27:20 -2763340"/>
</p:tagLst>
</file>

<file path=ppt/tags/tag65.xml><?xml version="1.0" encoding="utf-8"?>
<p:tagLst xmlns:p="http://schemas.openxmlformats.org/presentationml/2006/main">
  <p:tag name="YOO_CHATSHAPE_TYPE" val="YOO_CHATSHAPE_DECORATION"/>
  <p:tag name="TAG_CONTENT_DIAGRAM_INDEX" val="9104a8f8132a40bba59ca7fc1ed2fd31"/>
</p:tagLst>
</file>

<file path=ppt/tags/tag66.xml><?xml version="1.0" encoding="utf-8"?>
<p:tagLst xmlns:p="http://schemas.openxmlformats.org/presentationml/2006/main">
  <p:tag name="YOO_CHATSHAPE_TYPE" val="YOO_CHATSHAPE_DECORATION"/>
  <p:tag name="TAG_CONTENT_DIAGRAM_INDEX" val="9104a8f8132a40bba59ca7fc1ed2fd31"/>
</p:tagLst>
</file>

<file path=ppt/tags/tag67.xml><?xml version="1.0" encoding="utf-8"?>
<p:tagLst xmlns:p="http://schemas.openxmlformats.org/presentationml/2006/main">
  <p:tag name="YOO_CHATSHAPE_TYPE" val="YOO_CHATSHAPE_CHILDDECORATE"/>
  <p:tag name="TAG_CONTENT_GROUPINDEX" val="1"/>
  <p:tag name="TAG_CONTENT_DIAGRAM_INDEX" val="9104a8f8132a40bba59ca7fc1ed2fd31"/>
  <p:tag name="TAG_CONTENT_SUBINDEX" val="1"/>
  <p:tag name="YOO_CHATSHAPE_LINK" val="sp:子标题1"/>
</p:tagLst>
</file>

<file path=ppt/tags/tag68.xml><?xml version="1.0" encoding="utf-8"?>
<p:tagLst xmlns:p="http://schemas.openxmlformats.org/presentationml/2006/main">
  <p:tag name="YOO_CHATSHAPE_TYPE" val="YOO_CHATSHAPE_CHILDDECORATE"/>
  <p:tag name="TAG_CONTENT_GROUPINDEX" val="2"/>
  <p:tag name="TAG_CONTENT_DIAGRAM_INDEX" val="9104a8f8132a40bba59ca7fc1ed2fd31"/>
  <p:tag name="TAG_CONTENT_SUBINDEX" val="2"/>
  <p:tag name="YOO_CHATSHAPE_LINK" val="sp:子标题2"/>
</p:tagLst>
</file>

<file path=ppt/tags/tag69.xml><?xml version="1.0" encoding="utf-8"?>
<p:tagLst xmlns:p="http://schemas.openxmlformats.org/presentationml/2006/main">
  <p:tag name="YOO_CHATSHAPE_TYPE" val="YOO_CHATSHAPE_CHILDDECORATE"/>
  <p:tag name="TAG_CONTENT_GROUPINDEX" val="3"/>
  <p:tag name="TAG_CONTENT_DIAGRAM_INDEX" val="9104a8f8132a40bba59ca7fc1ed2fd31"/>
  <p:tag name="TAG_CONTENT_SUBINDEX" val="3"/>
  <p:tag name="YOO_CHATSHAPE_LINK" val="sp:子标题3"/>
</p:tagLst>
</file>

<file path=ppt/tags/tag7.xml><?xml version="1.0" encoding="utf-8"?>
<p:tagLst xmlns:p="http://schemas.openxmlformats.org/presentationml/2006/main">
  <p:tag name="YOO_CHATSHAPE_TYPE" val="YOO_CHATSHAPE_NUM"/>
  <p:tag name="YOO_CHAT_DIAGRAM_SHAPETYPE" val="YOO_CHAT_DIAGRAM_NUM"/>
  <p:tag name="YOO_CHAT_DIAGRAM_ID" val="99d07545-bd75-468b-b1d8-86a5553cc299"/>
  <p:tag name="YOO_CHAT_DIAGRAM_ALIGN" val="VAlign"/>
  <p:tag name="YOO_CHAT_DIAGRAM_GROUP" val="1"/>
  <p:tag name="TAG_CONTENT_GROUPINDEX" val="1"/>
</p:tagLst>
</file>

<file path=ppt/tags/tag70.xml><?xml version="1.0" encoding="utf-8"?>
<p:tagLst xmlns:p="http://schemas.openxmlformats.org/presentationml/2006/main">
  <p:tag name="YOO_CHATSHAPE_TYPE" val="YOO_CHATSHAPE_CHILDCONTENT"/>
  <p:tag name="TAG_CONTENT_GROUPINDEX" val="1"/>
  <p:tag name="TAG_CONTENT_DIAGRAM_INDEX" val="9104a8f8132a40bba59ca7fc1ed2fd31"/>
  <p:tag name="TAG_CONTENT_SUBINDEX" val="1"/>
</p:tagLst>
</file>

<file path=ppt/tags/tag71.xml><?xml version="1.0" encoding="utf-8"?>
<p:tagLst xmlns:p="http://schemas.openxmlformats.org/presentationml/2006/main">
  <p:tag name="YOO_CHATSHAPE_TYPE" val="YOO_CHATSHAPE_CHILDTITLE"/>
  <p:tag name="TAG_CONTENT_GROUPINDEX" val="1"/>
  <p:tag name="TAG_CONTENT_DIAGRAM_INDEX" val="9104a8f8132a40bba59ca7fc1ed2fd31"/>
  <p:tag name="TAG_CONTENT_SUBINDEX" val="1"/>
</p:tagLst>
</file>

<file path=ppt/tags/tag72.xml><?xml version="1.0" encoding="utf-8"?>
<p:tagLst xmlns:p="http://schemas.openxmlformats.org/presentationml/2006/main">
  <p:tag name="YOO_CHATSHAPE_TYPE" val="YOO_CHATSHAPE_CHILDCONTENT"/>
  <p:tag name="TAG_CONTENT_GROUPINDEX" val="3"/>
  <p:tag name="TAG_CONTENT_DIAGRAM_INDEX" val="9104a8f8132a40bba59ca7fc1ed2fd31"/>
  <p:tag name="TAG_CONTENT_SUBINDEX" val="3"/>
</p:tagLst>
</file>

<file path=ppt/tags/tag73.xml><?xml version="1.0" encoding="utf-8"?>
<p:tagLst xmlns:p="http://schemas.openxmlformats.org/presentationml/2006/main">
  <p:tag name="YOO_CHATSHAPE_TYPE" val="YOO_CHATSHAPE_CHILDTITLE"/>
  <p:tag name="TAG_CONTENT_GROUPINDEX" val="3"/>
  <p:tag name="TAG_CONTENT_DIAGRAM_INDEX" val="9104a8f8132a40bba59ca7fc1ed2fd31"/>
  <p:tag name="TAG_CONTENT_SUBINDEX" val="3"/>
</p:tagLst>
</file>

<file path=ppt/tags/tag74.xml><?xml version="1.0" encoding="utf-8"?>
<p:tagLst xmlns:p="http://schemas.openxmlformats.org/presentationml/2006/main">
  <p:tag name="YOO_CHATSHAPE_TYPE" val="YOO_CHATSHAPE_CHILDCONTENT"/>
  <p:tag name="TAG_CONTENT_GROUPINDEX" val="2"/>
  <p:tag name="TAG_CONTENT_DIAGRAM_INDEX" val="9104a8f8132a40bba59ca7fc1ed2fd31"/>
  <p:tag name="TAG_CONTENT_SUBINDEX" val="2"/>
</p:tagLst>
</file>

<file path=ppt/tags/tag75.xml><?xml version="1.0" encoding="utf-8"?>
<p:tagLst xmlns:p="http://schemas.openxmlformats.org/presentationml/2006/main">
  <p:tag name="YOO_CHATSHAPE_TYPE" val="YOO_CHATSHAPE_CHILDTITLE"/>
  <p:tag name="TAG_CONTENT_GROUPINDEX" val="2"/>
  <p:tag name="TAG_CONTENT_DIAGRAM_INDEX" val="9104a8f8132a40bba59ca7fc1ed2fd31"/>
  <p:tag name="TAG_CONTENT_SUBINDEX" val="2"/>
</p:tagLst>
</file>

<file path=ppt/tags/tag76.xml><?xml version="1.0" encoding="utf-8"?>
<p:tagLst xmlns:p="http://schemas.openxmlformats.org/presentationml/2006/main">
  <p:tag name="YOO_CHATSHAPE_TYPE" val="YOO_CHATSHAPE_TITLE"/>
  <p:tag name="TAG_CONTENT_DIAGRAM_INDEX" val="469bf003b4504f3a805c79b1353a2f8b"/>
</p:tagLst>
</file>

<file path=ppt/tags/tag77.xml><?xml version="1.0" encoding="utf-8"?>
<p:tagLst xmlns:p="http://schemas.openxmlformats.org/presentationml/2006/main">
  <p:tag name="TAG_CONTENT_TYPE" val="二级大纲3"/>
  <p:tag name="YOO_CHATPAGE_TYPE" val="YOO_CHATPAGE_MULTCONTENT"/>
  <p:tag name="AIGCCREATORID" val="AIGC生成内容仅供参考-2024/6/27 22:27:20 -2763340"/>
</p:tagLst>
</file>

<file path=ppt/tags/tag78.xml><?xml version="1.0" encoding="utf-8"?>
<p:tagLst xmlns:p="http://schemas.openxmlformats.org/presentationml/2006/main">
  <p:tag name="YOO_CHATSHAPE_TYPE" val="YOO_CHATSHAPE_TITLE"/>
</p:tagLst>
</file>

<file path=ppt/tags/tag79.xml><?xml version="1.0" encoding="utf-8"?>
<p:tagLst xmlns:p="http://schemas.openxmlformats.org/presentationml/2006/main">
  <p:tag name="TAG_CHATSHAPE_SUBTITLE_TYPE" val="TAG_CHATSHAPE_SUBTITLE_ENGLISH"/>
  <p:tag name="YOO_CHATSHAPE_TYPE" val="YOO_CHATSHAPE_SUBTITLE"/>
</p:tagLst>
</file>

<file path=ppt/tags/tag8.xml><?xml version="1.0" encoding="utf-8"?>
<p:tagLst xmlns:p="http://schemas.openxmlformats.org/presentationml/2006/main">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99d07545-bd75-468b-b1d8-86a5553cc299"/>
  <p:tag name="YOO_CHAT_DIAGRAM_ALIGN" val="VAlign"/>
  <p:tag name="YOO_CHAT_DIAGRAM_GROUP" val="2"/>
  <p:tag name="TAG_CONTENT_GROUPINDEX" val="2"/>
</p:tagLst>
</file>

<file path=ppt/tags/tag80.xml><?xml version="1.0" encoding="utf-8"?>
<p:tagLst xmlns:p="http://schemas.openxmlformats.org/presentationml/2006/main">
  <p:tag name="YOO_CHATSHAPE_TYPE" val="YOO_CHATSHAPE_NUM"/>
</p:tagLst>
</file>

<file path=ppt/tags/tag81.xml><?xml version="1.0" encoding="utf-8"?>
<p:tagLst xmlns:p="http://schemas.openxmlformats.org/presentationml/2006/main">
  <p:tag name="YOO_CHATSHAPE_TYPE" val="YOO_CHATSHAPE_TITLE"/>
  <p:tag name="TAG_CONTENT_DIAGRAM_INDEX" val="5072451159a84725a2ab727d7eeedc9b"/>
</p:tagLst>
</file>

<file path=ppt/tags/tag82.xml><?xml version="1.0" encoding="utf-8"?>
<p:tagLst xmlns:p="http://schemas.openxmlformats.org/presentationml/2006/main">
  <p:tag name="YOO_CHATPAGE_TYPE" val="YOO_CHATPAGE_CHATPER"/>
  <p:tag name="AIGCCREATORID" val="AIGC生成内容仅供参考-2024/6/27 22:27:20 -2763340"/>
</p:tagLst>
</file>

<file path=ppt/tags/tag83.xml><?xml version="1.0" encoding="utf-8"?>
<p:tagLst xmlns:p="http://schemas.openxmlformats.org/presentationml/2006/main">
  <p:tag name="YOO_CHATSHAPE_TYPE" val="NormalSp"/>
  <p:tag name="TAG_CONTENT_DIAGRAM_INDEX" val="5072451159a84725a2ab727d7eeedc9b"/>
</p:tagLst>
</file>

<file path=ppt/tags/tag84.xml><?xml version="1.0" encoding="utf-8"?>
<p:tagLst xmlns:p="http://schemas.openxmlformats.org/presentationml/2006/main">
  <p:tag name="YOO_CHATSHAPE_TYPE" val="YOO_CHATSHAPE_TITLE"/>
  <p:tag name="TAG_CONTENT_DIAGRAM_INDEX" val="5072451159a84725a2ab727d7eeedc9b"/>
</p:tagLst>
</file>

<file path=ppt/tags/tag85.xml><?xml version="1.0" encoding="utf-8"?>
<p:tagLst xmlns:p="http://schemas.openxmlformats.org/presentationml/2006/main">
  <p:tag name="YOO_CHATSHAPE_TYPE" val="YOO_CHATSHAPE_CHILDDECORATE"/>
  <p:tag name="TAG_CONTENT_GROUPINDEX" val="1"/>
  <p:tag name="TAG_CONTENT_DIAGRAM_INDEX" val="ee187bd688064145ab134576b654b847"/>
  <p:tag name="TAG_CONTENT_SUBINDEX" val="1"/>
  <p:tag name="YOO_CHATSHAPE_LINK" val="sp:子标题1"/>
</p:tagLst>
</file>

<file path=ppt/tags/tag86.xml><?xml version="1.0" encoding="utf-8"?>
<p:tagLst xmlns:p="http://schemas.openxmlformats.org/presentationml/2006/main">
  <p:tag name="YOO_CHATSHAPE_TYPE" val="YOO_CHATSHAPE_CHILDCONTENT"/>
  <p:tag name="TAG_CONTENT_GROUPINDEX" val="1"/>
  <p:tag name="TAG_CONTENT_DIAGRAM_INDEX" val="ee187bd688064145ab134576b654b847"/>
  <p:tag name="TAG_CONTENT_SUBINDEX" val="1"/>
</p:tagLst>
</file>

<file path=ppt/tags/tag87.xml><?xml version="1.0" encoding="utf-8"?>
<p:tagLst xmlns:p="http://schemas.openxmlformats.org/presentationml/2006/main">
  <p:tag name="YOO_CHATSHAPE_TYPE" val="YOO_CHATSHAPE_CHILDTITLE"/>
  <p:tag name="TAG_CONTENT_GROUPINDEX" val="1"/>
  <p:tag name="TAG_CONTENT_DIAGRAM_INDEX" val="ee187bd688064145ab134576b654b847"/>
  <p:tag name="TAG_CONTENT_SUBINDEX" val="1"/>
</p:tagLst>
</file>

<file path=ppt/tags/tag88.xml><?xml version="1.0" encoding="utf-8"?>
<p:tagLst xmlns:p="http://schemas.openxmlformats.org/presentationml/2006/main">
  <p:tag name="YOO_CHATSHAPE_TYPE" val="YOO_CHATSHAPE_CHILDDECORATE"/>
  <p:tag name="TAG_CONTENT_GROUPINDEX" val="1"/>
  <p:tag name="TAG_CONTENT_DIAGRAM_INDEX" val="ee187bd688064145ab134576b654b847"/>
  <p:tag name="TAG_CONTENT_SUBINDEX" val="1"/>
  <p:tag name="YOO_CHATSHAPE_LINK" val="sp:子标题1"/>
</p:tagLst>
</file>

<file path=ppt/tags/tag89.xml><?xml version="1.0" encoding="utf-8"?>
<p:tagLst xmlns:p="http://schemas.openxmlformats.org/presentationml/2006/main">
  <p:tag name="YOO_CHATSHAPE_TYPE" val="YOO_CHATSHAPE_CHILDDECORATE"/>
  <p:tag name="TAG_CONTENT_GROUPINDEX" val="2"/>
  <p:tag name="TAG_CONTENT_DIAGRAM_INDEX" val="ee187bd688064145ab134576b654b847"/>
  <p:tag name="TAG_CONTENT_SUBINDEX" val="2"/>
  <p:tag name="YOO_CHATSHAPE_LINK" val="sp:子标题2"/>
</p:tagLst>
</file>

<file path=ppt/tags/tag9.xml><?xml version="1.0" encoding="utf-8"?>
<p:tagLst xmlns:p="http://schemas.openxmlformats.org/presentationml/2006/main">
  <p:tag name="YOO_CHATSHAPE_TYPE" val="YOO_CHATSHAPE_NUM"/>
  <p:tag name="YOO_CHAT_DIAGRAM_SHAPETYPE" val="YOO_CHAT_DIAGRAM_NUM"/>
  <p:tag name="YOO_CHAT_DIAGRAM_ID" val="99d07545-bd75-468b-b1d8-86a5553cc299"/>
  <p:tag name="YOO_CHAT_DIAGRAM_ALIGN" val="VAlign"/>
  <p:tag name="YOO_CHAT_DIAGRAM_GROUP" val="2"/>
  <p:tag name="TAG_CONTENT_GROUPINDEX" val="2"/>
</p:tagLst>
</file>

<file path=ppt/tags/tag90.xml><?xml version="1.0" encoding="utf-8"?>
<p:tagLst xmlns:p="http://schemas.openxmlformats.org/presentationml/2006/main">
  <p:tag name="YOO_CHATSHAPE_TYPE" val="YOO_CHATSHAPE_CHILDCONTENT"/>
  <p:tag name="TAG_CONTENT_GROUPINDEX" val="2"/>
  <p:tag name="TAG_CONTENT_DIAGRAM_INDEX" val="ee187bd688064145ab134576b654b847"/>
  <p:tag name="TAG_CONTENT_SUBINDEX" val="2"/>
</p:tagLst>
</file>

<file path=ppt/tags/tag91.xml><?xml version="1.0" encoding="utf-8"?>
<p:tagLst xmlns:p="http://schemas.openxmlformats.org/presentationml/2006/main">
  <p:tag name="YOO_CHATSHAPE_TYPE" val="YOO_CHATSHAPE_CHILDTITLE"/>
  <p:tag name="TAG_CONTENT_GROUPINDEX" val="2"/>
  <p:tag name="TAG_CONTENT_DIAGRAM_INDEX" val="ee187bd688064145ab134576b654b847"/>
  <p:tag name="TAG_CONTENT_SUBINDEX" val="2"/>
</p:tagLst>
</file>

<file path=ppt/tags/tag92.xml><?xml version="1.0" encoding="utf-8"?>
<p:tagLst xmlns:p="http://schemas.openxmlformats.org/presentationml/2006/main">
  <p:tag name="YOO_CHATSHAPE_TYPE" val="YOO_CHATSHAPE_CHILDDECORATE"/>
  <p:tag name="TAG_CONTENT_GROUPINDEX" val="2"/>
  <p:tag name="TAG_CONTENT_DIAGRAM_INDEX" val="ee187bd688064145ab134576b654b847"/>
  <p:tag name="TAG_CONTENT_SUBINDEX" val="2"/>
  <p:tag name="YOO_CHATSHAPE_LINK" val="sp:子标题2"/>
</p:tagLst>
</file>

<file path=ppt/tags/tag93.xml><?xml version="1.0" encoding="utf-8"?>
<p:tagLst xmlns:p="http://schemas.openxmlformats.org/presentationml/2006/main">
  <p:tag name="YOO_CHATSHAPE_TYPE" val="YOO_CHATSHAPE_CHILDDECORATE"/>
  <p:tag name="TAG_CONTENT_GROUPINDEX" val="3"/>
  <p:tag name="TAG_CONTENT_DIAGRAM_INDEX" val="ee187bd688064145ab134576b654b847"/>
  <p:tag name="TAG_CONTENT_SUBINDEX" val="3"/>
  <p:tag name="YOO_CHATSHAPE_LINK" val="sp:子标题3"/>
</p:tagLst>
</file>

<file path=ppt/tags/tag94.xml><?xml version="1.0" encoding="utf-8"?>
<p:tagLst xmlns:p="http://schemas.openxmlformats.org/presentationml/2006/main">
  <p:tag name="YOO_CHATSHAPE_TYPE" val="YOO_CHATSHAPE_CHILDCONTENT"/>
  <p:tag name="TAG_CONTENT_GROUPINDEX" val="3"/>
  <p:tag name="TAG_CONTENT_DIAGRAM_INDEX" val="ee187bd688064145ab134576b654b847"/>
  <p:tag name="TAG_CONTENT_SUBINDEX" val="3"/>
</p:tagLst>
</file>

<file path=ppt/tags/tag95.xml><?xml version="1.0" encoding="utf-8"?>
<p:tagLst xmlns:p="http://schemas.openxmlformats.org/presentationml/2006/main">
  <p:tag name="YOO_CHATSHAPE_TYPE" val="YOO_CHATSHAPE_CHILDTITLE"/>
  <p:tag name="TAG_CONTENT_GROUPINDEX" val="3"/>
  <p:tag name="TAG_CONTENT_DIAGRAM_INDEX" val="ee187bd688064145ab134576b654b847"/>
  <p:tag name="TAG_CONTENT_SUBINDEX" val="3"/>
</p:tagLst>
</file>

<file path=ppt/tags/tag96.xml><?xml version="1.0" encoding="utf-8"?>
<p:tagLst xmlns:p="http://schemas.openxmlformats.org/presentationml/2006/main">
  <p:tag name="YOO_CHATSHAPE_TYPE" val="YOO_CHATSHAPE_CHILDDECORATE"/>
  <p:tag name="TAG_CONTENT_GROUPINDEX" val="3"/>
  <p:tag name="TAG_CONTENT_DIAGRAM_INDEX" val="ee187bd688064145ab134576b654b847"/>
  <p:tag name="TAG_CONTENT_SUBINDEX" val="3"/>
  <p:tag name="YOO_CHATSHAPE_LINK" val="sp:子标题3"/>
</p:tagLst>
</file>

<file path=ppt/tags/tag97.xml><?xml version="1.0" encoding="utf-8"?>
<p:tagLst xmlns:p="http://schemas.openxmlformats.org/presentationml/2006/main">
  <p:tag name="TAG_CHATSHAPE_IMAGE_FILE" val="C:\Users\Administrator\AppData\Roaming\BIYOO\temp\f2b8b650917f42fe950b1cd54b1a5944.cc0"/>
  <p:tag name="TAG_CHATSHAPE_IMAGE_URL" val="http://image.yoojober.com/motion/resource-photo/bcbc3b1a3280c0f83ac5353739cdfb53.jpeg-chatppt.cc0"/>
  <p:tag name="YOO_CHATSHAPE_TYPE" val="YOO_CHATSHAPE_CHILDIMAGE"/>
  <p:tag name="TAG_CONTENT_GROUPINDEX" val="2"/>
  <p:tag name="TAG_CONTENT_DIAGRAM_INDEX" val="ee187bd688064145ab134576b654b847"/>
  <p:tag name="TAG_CONTENT_SUBINDEX" val="3"/>
</p:tagLst>
</file>

<file path=ppt/tags/tag98.xml><?xml version="1.0" encoding="utf-8"?>
<p:tagLst xmlns:p="http://schemas.openxmlformats.org/presentationml/2006/main">
  <p:tag name="TAG_CHATSHAPE_IMAGE_FILE" val="C:\Users\Administrator\AppData\Roaming\BIYOO\temp\494f1a00c470434ea45919872a3f055c.cc0"/>
  <p:tag name="TAG_CHATSHAPE_IMAGE_URL" val="http://image.yoojober.com/motion/resource-photo/ori/fc1/fc189fe5131b69c55a61b120da2ceb37.jpg-chatppt.cc0"/>
  <p:tag name="YOO_CHATSHAPE_TYPE" val="YOO_CHATSHAPE_CHILDIMAGE"/>
  <p:tag name="TAG_CONTENT_GROUPINDEX" val="1"/>
  <p:tag name="TAG_CONTENT_DIAGRAM_INDEX" val="ee187bd688064145ab134576b654b847"/>
  <p:tag name="TAG_CONTENT_SUBINDEX" val="2"/>
</p:tagLst>
</file>

<file path=ppt/tags/tag99.xml><?xml version="1.0" encoding="utf-8"?>
<p:tagLst xmlns:p="http://schemas.openxmlformats.org/presentationml/2006/main">
  <p:tag name="TAG_CHATSHAPE_IMAGE_FILE" val="C:\Users\Administrator\AppData\Roaming\BIYOO\temp\5b315aecaf1a4e1e838e98b2dbd66009.cc0"/>
  <p:tag name="TAG_CHATSHAPE_IMAGE_URL" val="http://image.yoojober.com/motion/resource-photo/d7e4ebcfaeebfa17fafa46c1d2546b31.jpeg-chatppt.cc0"/>
  <p:tag name="YOO_CHATSHAPE_TYPE" val="YOO_CHATSHAPE_CHILDIMAGE"/>
  <p:tag name="TAG_CONTENT_GROUPINDEX" val="0"/>
  <p:tag name="TAG_CONTENT_DIAGRAM_INDEX" val="ee187bd688064145ab134576b654b847"/>
  <p:tag name="TAG_CONTENT_SUBINDEX" val="1"/>
</p:tagLst>
</file>

<file path=ppt/theme/theme1.xml><?xml version="1.0" encoding="utf-8"?>
<a:theme xmlns:a="http://schemas.openxmlformats.org/drawingml/2006/main" name="1_Office Theme">
  <a:themeElements>
    <a:clrScheme name="1">
      <a:dk1>
        <a:srgbClr val="4C380F"/>
      </a:dk1>
      <a:lt1>
        <a:srgbClr val="FFFEFA"/>
      </a:lt1>
      <a:dk2>
        <a:srgbClr val="FFFFFF"/>
      </a:dk2>
      <a:lt2>
        <a:srgbClr val="433525"/>
      </a:lt2>
      <a:accent1>
        <a:srgbClr val="FDB60E"/>
      </a:accent1>
      <a:accent2>
        <a:srgbClr val="FFDD27"/>
      </a:accent2>
      <a:accent3>
        <a:srgbClr val="FFBB1A"/>
      </a:accent3>
      <a:accent4>
        <a:srgbClr val="FF9A0D"/>
      </a:accent4>
      <a:accent5>
        <a:srgbClr val="FF7800"/>
      </a:accent5>
      <a:accent6>
        <a:srgbClr val="E06900"/>
      </a:accent6>
      <a:hlink>
        <a:srgbClr val="FDB60E"/>
      </a:hlink>
      <a:folHlink>
        <a:srgbClr val="FFDD2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1996</Words>
  <Application>WPS 演示</Application>
  <PresentationFormat>宽屏</PresentationFormat>
  <Paragraphs>145</Paragraphs>
  <Slides>11</Slides>
  <Notes>4</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11</vt:i4>
      </vt:variant>
    </vt:vector>
  </HeadingPairs>
  <TitlesOfParts>
    <vt:vector size="33" baseType="lpstr">
      <vt:lpstr>Arial</vt:lpstr>
      <vt:lpstr>宋体</vt:lpstr>
      <vt:lpstr>Wingdings</vt:lpstr>
      <vt:lpstr>Wingdings</vt:lpstr>
      <vt:lpstr>Arial Unicode MS</vt:lpstr>
      <vt:lpstr>微软雅黑</vt:lpstr>
      <vt:lpstr>Calibri</vt:lpstr>
      <vt:lpstr>等线</vt:lpstr>
      <vt:lpstr>思源黑体 CN</vt:lpstr>
      <vt:lpstr>黑体</vt:lpstr>
      <vt:lpstr>等线 Light</vt:lpstr>
      <vt:lpstr>思源黑体 CN Bold</vt:lpstr>
      <vt:lpstr>思源黑体 CN Light</vt:lpstr>
      <vt:lpstr>阿里巴巴普惠体 2.0 55 Regular</vt:lpstr>
      <vt:lpstr>HarmonyOS Sans SC Light</vt:lpstr>
      <vt:lpstr>Avenir LT Pro 65 Medium</vt:lpstr>
      <vt:lpstr>Segoe Print</vt:lpstr>
      <vt:lpstr>Inter Medium</vt:lpstr>
      <vt:lpstr>MV Boli</vt:lpstr>
      <vt:lpstr>字体圈欣意冠黑体</vt:lpstr>
      <vt:lpstr>Open Sans</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keywords>AIGC生成内容仅供参考-2024/6/27 22:25:49 -2763340</cp:keywords>
  <cp:lastModifiedBy>陈宇</cp:lastModifiedBy>
  <cp:revision>155</cp:revision>
  <dcterms:created xsi:type="dcterms:W3CDTF">2019-06-19T02:08:00Z</dcterms:created>
  <dcterms:modified xsi:type="dcterms:W3CDTF">2024-06-27T14:30:38Z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4909D4A0FFF344B48A0FDB4410C56ACD_11</vt:lpwstr>
  </property>
</Properties>
</file>