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notesMasterIdLst>
    <p:notesMasterId r:id="rId14"/>
  </p:notesMasterIdLst>
  <p:sldIdLst>
    <p:sldId id="256" r:id="rId2"/>
    <p:sldId id="282" r:id="rId3"/>
    <p:sldId id="283" r:id="rId4"/>
    <p:sldId id="257" r:id="rId5"/>
    <p:sldId id="261" r:id="rId6"/>
    <p:sldId id="262" r:id="rId7"/>
    <p:sldId id="258" r:id="rId8"/>
    <p:sldId id="264" r:id="rId9"/>
    <p:sldId id="265" r:id="rId10"/>
    <p:sldId id="277" r:id="rId11"/>
    <p:sldId id="267"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BE42-7AED-4612-2518-75869853E52F}" v="590" dt="2022-05-31T07:30:04.885"/>
    <p1510:client id="{30FCB22B-0BB6-CCB1-963E-EEBEE3308296}" v="1" dt="2022-05-29T06:52:28.724"/>
    <p1510:client id="{8D331A59-EE12-4ABB-941F-15A14F674B40}" v="705" dt="2022-05-31T10:05:44.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Khushbu Jahan" userId="S::shaik.khushbujahan@hcl.com::bd43e24f-72e1-4e21-9b39-ef7e9143c045" providerId="AD" clId="Web-{1C3DBE42-7AED-4612-2518-75869853E52F}"/>
    <pc:docChg chg="delSld modSld">
      <pc:chgData name="Shaik Khushbu Jahan" userId="S::shaik.khushbujahan@hcl.com::bd43e24f-72e1-4e21-9b39-ef7e9143c045" providerId="AD" clId="Web-{1C3DBE42-7AED-4612-2518-75869853E52F}" dt="2022-05-31T07:30:04.885" v="602" actId="20577"/>
      <pc:docMkLst>
        <pc:docMk/>
      </pc:docMkLst>
      <pc:sldChg chg="addSp delSp modSp mod setBg addAnim">
        <pc:chgData name="Shaik Khushbu Jahan" userId="S::shaik.khushbujahan@hcl.com::bd43e24f-72e1-4e21-9b39-ef7e9143c045" providerId="AD" clId="Web-{1C3DBE42-7AED-4612-2518-75869853E52F}" dt="2022-05-31T07:10:59.839" v="561" actId="1076"/>
        <pc:sldMkLst>
          <pc:docMk/>
          <pc:sldMk cId="366335920" sldId="258"/>
        </pc:sldMkLst>
        <pc:spChg chg="mod">
          <ac:chgData name="Shaik Khushbu Jahan" userId="S::shaik.khushbujahan@hcl.com::bd43e24f-72e1-4e21-9b39-ef7e9143c045" providerId="AD" clId="Web-{1C3DBE42-7AED-4612-2518-75869853E52F}" dt="2022-05-31T07:08:26.303" v="548" actId="14100"/>
          <ac:spMkLst>
            <pc:docMk/>
            <pc:sldMk cId="366335920" sldId="258"/>
            <ac:spMk id="2" creationId="{00000000-0000-0000-0000-000000000000}"/>
          </ac:spMkLst>
        </pc:spChg>
        <pc:spChg chg="add del mod">
          <ac:chgData name="Shaik Khushbu Jahan" userId="S::shaik.khushbujahan@hcl.com::bd43e24f-72e1-4e21-9b39-ef7e9143c045" providerId="AD" clId="Web-{1C3DBE42-7AED-4612-2518-75869853E52F}" dt="2022-05-31T07:01:10.698" v="500"/>
          <ac:spMkLst>
            <pc:docMk/>
            <pc:sldMk cId="366335920" sldId="258"/>
            <ac:spMk id="4" creationId="{5B102A92-9481-13C2-F822-C6FAFF827299}"/>
          </ac:spMkLst>
        </pc:spChg>
        <pc:spChg chg="add del">
          <ac:chgData name="Shaik Khushbu Jahan" userId="S::shaik.khushbujahan@hcl.com::bd43e24f-72e1-4e21-9b39-ef7e9143c045" providerId="AD" clId="Web-{1C3DBE42-7AED-4612-2518-75869853E52F}" dt="2022-05-31T07:03:57.796" v="512"/>
          <ac:spMkLst>
            <pc:docMk/>
            <pc:sldMk cId="366335920" sldId="258"/>
            <ac:spMk id="21" creationId="{6C93EF1D-F4AE-494D-AE8A-08870D174914}"/>
          </ac:spMkLst>
        </pc:spChg>
        <pc:spChg chg="add">
          <ac:chgData name="Shaik Khushbu Jahan" userId="S::shaik.khushbujahan@hcl.com::bd43e24f-72e1-4e21-9b39-ef7e9143c045" providerId="AD" clId="Web-{1C3DBE42-7AED-4612-2518-75869853E52F}" dt="2022-05-31T07:03:57.812" v="513"/>
          <ac:spMkLst>
            <pc:docMk/>
            <pc:sldMk cId="366335920" sldId="258"/>
            <ac:spMk id="35" creationId="{E72AA1E7-7434-43A0-9D05-3C7D3ACC0539}"/>
          </ac:spMkLst>
        </pc:spChg>
        <pc:grpChg chg="add del">
          <ac:chgData name="Shaik Khushbu Jahan" userId="S::shaik.khushbujahan@hcl.com::bd43e24f-72e1-4e21-9b39-ef7e9143c045" providerId="AD" clId="Web-{1C3DBE42-7AED-4612-2518-75869853E52F}" dt="2022-05-31T07:03:57.796" v="512"/>
          <ac:grpSpMkLst>
            <pc:docMk/>
            <pc:sldMk cId="366335920" sldId="258"/>
            <ac:grpSpMk id="23" creationId="{E1AF5C47-949C-4BE5-8A35-8A382D70FFB1}"/>
          </ac:grpSpMkLst>
        </pc:grpChg>
        <pc:grpChg chg="add">
          <ac:chgData name="Shaik Khushbu Jahan" userId="S::shaik.khushbujahan@hcl.com::bd43e24f-72e1-4e21-9b39-ef7e9143c045" providerId="AD" clId="Web-{1C3DBE42-7AED-4612-2518-75869853E52F}" dt="2022-05-31T07:03:57.812" v="513"/>
          <ac:grpSpMkLst>
            <pc:docMk/>
            <pc:sldMk cId="366335920" sldId="258"/>
            <ac:grpSpMk id="36" creationId="{466FBB0E-B024-4E3B-9BBD-FF15FC76B681}"/>
          </ac:grpSpMkLst>
        </pc:grpChg>
        <pc:picChg chg="add del mod">
          <ac:chgData name="Shaik Khushbu Jahan" userId="S::shaik.khushbujahan@hcl.com::bd43e24f-72e1-4e21-9b39-ef7e9143c045" providerId="AD" clId="Web-{1C3DBE42-7AED-4612-2518-75869853E52F}" dt="2022-05-31T07:03:17.248" v="510"/>
          <ac:picMkLst>
            <pc:docMk/>
            <pc:sldMk cId="366335920" sldId="258"/>
            <ac:picMk id="5" creationId="{47C04027-8EAF-3AF8-12A3-A20DC1404A32}"/>
          </ac:picMkLst>
        </pc:picChg>
        <pc:picChg chg="add del mod">
          <ac:chgData name="Shaik Khushbu Jahan" userId="S::shaik.khushbujahan@hcl.com::bd43e24f-72e1-4e21-9b39-ef7e9143c045" providerId="AD" clId="Web-{1C3DBE42-7AED-4612-2518-75869853E52F}" dt="2022-05-31T07:06:46.394" v="529"/>
          <ac:picMkLst>
            <pc:docMk/>
            <pc:sldMk cId="366335920" sldId="258"/>
            <ac:picMk id="6" creationId="{D5410980-0D74-0282-2495-802F5F01151E}"/>
          </ac:picMkLst>
        </pc:picChg>
        <pc:picChg chg="add mod">
          <ac:chgData name="Shaik Khushbu Jahan" userId="S::shaik.khushbujahan@hcl.com::bd43e24f-72e1-4e21-9b39-ef7e9143c045" providerId="AD" clId="Web-{1C3DBE42-7AED-4612-2518-75869853E52F}" dt="2022-05-31T07:10:59.839" v="561" actId="1076"/>
          <ac:picMkLst>
            <pc:docMk/>
            <pc:sldMk cId="366335920" sldId="258"/>
            <ac:picMk id="7" creationId="{631B621A-400D-EA87-0A45-D63DD8EE3C20}"/>
          </ac:picMkLst>
        </pc:picChg>
        <pc:picChg chg="del mod">
          <ac:chgData name="Shaik Khushbu Jahan" userId="S::shaik.khushbujahan@hcl.com::bd43e24f-72e1-4e21-9b39-ef7e9143c045" providerId="AD" clId="Web-{1C3DBE42-7AED-4612-2518-75869853E52F}" dt="2022-05-31T07:01:04.135" v="499"/>
          <ac:picMkLst>
            <pc:docMk/>
            <pc:sldMk cId="366335920" sldId="258"/>
            <ac:picMk id="8" creationId="{00000000-0000-0000-0000-000000000000}"/>
          </ac:picMkLst>
        </pc:picChg>
        <pc:picChg chg="add del mod">
          <ac:chgData name="Shaik Khushbu Jahan" userId="S::shaik.khushbujahan@hcl.com::bd43e24f-72e1-4e21-9b39-ef7e9143c045" providerId="AD" clId="Web-{1C3DBE42-7AED-4612-2518-75869853E52F}" dt="2022-05-31T07:10:24.463" v="555"/>
          <ac:picMkLst>
            <pc:docMk/>
            <pc:sldMk cId="366335920" sldId="258"/>
            <ac:picMk id="9" creationId="{A5602C20-A451-6892-91D1-CFDDE5CE73CB}"/>
          </ac:picMkLst>
        </pc:picChg>
        <pc:picChg chg="add mod">
          <ac:chgData name="Shaik Khushbu Jahan" userId="S::shaik.khushbujahan@hcl.com::bd43e24f-72e1-4e21-9b39-ef7e9143c045" providerId="AD" clId="Web-{1C3DBE42-7AED-4612-2518-75869853E52F}" dt="2022-05-31T07:10:53.057" v="560" actId="1076"/>
          <ac:picMkLst>
            <pc:docMk/>
            <pc:sldMk cId="366335920" sldId="258"/>
            <ac:picMk id="10" creationId="{37FCF9D2-3574-0927-E5DA-39C5DF27F33E}"/>
          </ac:picMkLst>
        </pc:picChg>
        <pc:cxnChg chg="add del">
          <ac:chgData name="Shaik Khushbu Jahan" userId="S::shaik.khushbujahan@hcl.com::bd43e24f-72e1-4e21-9b39-ef7e9143c045" providerId="AD" clId="Web-{1C3DBE42-7AED-4612-2518-75869853E52F}" dt="2022-05-31T07:03:57.796" v="512"/>
          <ac:cxnSpMkLst>
            <pc:docMk/>
            <pc:sldMk cId="366335920" sldId="258"/>
            <ac:cxnSpMk id="11" creationId="{8FD48FB1-66D8-4676-B0AA-C139A1DB78D1}"/>
          </ac:cxnSpMkLst>
        </pc:cxnChg>
        <pc:cxnChg chg="add del">
          <ac:chgData name="Shaik Khushbu Jahan" userId="S::shaik.khushbujahan@hcl.com::bd43e24f-72e1-4e21-9b39-ef7e9143c045" providerId="AD" clId="Web-{1C3DBE42-7AED-4612-2518-75869853E52F}" dt="2022-05-31T07:03:57.796" v="512"/>
          <ac:cxnSpMkLst>
            <pc:docMk/>
            <pc:sldMk cId="366335920" sldId="258"/>
            <ac:cxnSpMk id="13" creationId="{F033F5AE-6728-4F19-8DED-658E674B31B9}"/>
          </ac:cxnSpMkLst>
        </pc:cxnChg>
        <pc:cxnChg chg="add del">
          <ac:chgData name="Shaik Khushbu Jahan" userId="S::shaik.khushbujahan@hcl.com::bd43e24f-72e1-4e21-9b39-ef7e9143c045" providerId="AD" clId="Web-{1C3DBE42-7AED-4612-2518-75869853E52F}" dt="2022-05-31T07:03:57.796" v="512"/>
          <ac:cxnSpMkLst>
            <pc:docMk/>
            <pc:sldMk cId="366335920" sldId="258"/>
            <ac:cxnSpMk id="15" creationId="{82C7D74A-18BA-4709-A808-44E8815C4430}"/>
          </ac:cxnSpMkLst>
        </pc:cxnChg>
        <pc:cxnChg chg="add del">
          <ac:chgData name="Shaik Khushbu Jahan" userId="S::shaik.khushbujahan@hcl.com::bd43e24f-72e1-4e21-9b39-ef7e9143c045" providerId="AD" clId="Web-{1C3DBE42-7AED-4612-2518-75869853E52F}" dt="2022-05-31T07:03:57.796" v="512"/>
          <ac:cxnSpMkLst>
            <pc:docMk/>
            <pc:sldMk cId="366335920" sldId="258"/>
            <ac:cxnSpMk id="17" creationId="{B5164A3F-1561-4039-8185-AB0EEB713EA7}"/>
          </ac:cxnSpMkLst>
        </pc:cxnChg>
        <pc:cxnChg chg="add del">
          <ac:chgData name="Shaik Khushbu Jahan" userId="S::shaik.khushbujahan@hcl.com::bd43e24f-72e1-4e21-9b39-ef7e9143c045" providerId="AD" clId="Web-{1C3DBE42-7AED-4612-2518-75869853E52F}" dt="2022-05-31T07:03:57.796" v="512"/>
          <ac:cxnSpMkLst>
            <pc:docMk/>
            <pc:sldMk cId="366335920" sldId="258"/>
            <ac:cxnSpMk id="19" creationId="{2A35DB53-42BE-460E-9CA1-1294C98463CB}"/>
          </ac:cxnSpMkLst>
        </pc:cxnChg>
        <pc:cxnChg chg="add">
          <ac:chgData name="Shaik Khushbu Jahan" userId="S::shaik.khushbujahan@hcl.com::bd43e24f-72e1-4e21-9b39-ef7e9143c045" providerId="AD" clId="Web-{1C3DBE42-7AED-4612-2518-75869853E52F}" dt="2022-05-31T07:03:57.812" v="513"/>
          <ac:cxnSpMkLst>
            <pc:docMk/>
            <pc:sldMk cId="366335920" sldId="258"/>
            <ac:cxnSpMk id="30" creationId="{8FD48FB1-66D8-4676-B0AA-C139A1DB78D1}"/>
          </ac:cxnSpMkLst>
        </pc:cxnChg>
        <pc:cxnChg chg="add">
          <ac:chgData name="Shaik Khushbu Jahan" userId="S::shaik.khushbujahan@hcl.com::bd43e24f-72e1-4e21-9b39-ef7e9143c045" providerId="AD" clId="Web-{1C3DBE42-7AED-4612-2518-75869853E52F}" dt="2022-05-31T07:03:57.812" v="513"/>
          <ac:cxnSpMkLst>
            <pc:docMk/>
            <pc:sldMk cId="366335920" sldId="258"/>
            <ac:cxnSpMk id="31" creationId="{F033F5AE-6728-4F19-8DED-658E674B31B9}"/>
          </ac:cxnSpMkLst>
        </pc:cxnChg>
        <pc:cxnChg chg="add">
          <ac:chgData name="Shaik Khushbu Jahan" userId="S::shaik.khushbujahan@hcl.com::bd43e24f-72e1-4e21-9b39-ef7e9143c045" providerId="AD" clId="Web-{1C3DBE42-7AED-4612-2518-75869853E52F}" dt="2022-05-31T07:03:57.812" v="513"/>
          <ac:cxnSpMkLst>
            <pc:docMk/>
            <pc:sldMk cId="366335920" sldId="258"/>
            <ac:cxnSpMk id="32" creationId="{82C7D74A-18BA-4709-A808-44E8815C4430}"/>
          </ac:cxnSpMkLst>
        </pc:cxnChg>
        <pc:cxnChg chg="add">
          <ac:chgData name="Shaik Khushbu Jahan" userId="S::shaik.khushbujahan@hcl.com::bd43e24f-72e1-4e21-9b39-ef7e9143c045" providerId="AD" clId="Web-{1C3DBE42-7AED-4612-2518-75869853E52F}" dt="2022-05-31T07:03:57.812" v="513"/>
          <ac:cxnSpMkLst>
            <pc:docMk/>
            <pc:sldMk cId="366335920" sldId="258"/>
            <ac:cxnSpMk id="33" creationId="{B5164A3F-1561-4039-8185-AB0EEB713EA7}"/>
          </ac:cxnSpMkLst>
        </pc:cxnChg>
        <pc:cxnChg chg="add">
          <ac:chgData name="Shaik Khushbu Jahan" userId="S::shaik.khushbujahan@hcl.com::bd43e24f-72e1-4e21-9b39-ef7e9143c045" providerId="AD" clId="Web-{1C3DBE42-7AED-4612-2518-75869853E52F}" dt="2022-05-31T07:03:57.812" v="513"/>
          <ac:cxnSpMkLst>
            <pc:docMk/>
            <pc:sldMk cId="366335920" sldId="258"/>
            <ac:cxnSpMk id="34" creationId="{2A35DB53-42BE-460E-9CA1-1294C98463CB}"/>
          </ac:cxnSpMkLst>
        </pc:cxnChg>
      </pc:sldChg>
      <pc:sldChg chg="modSp">
        <pc:chgData name="Shaik Khushbu Jahan" userId="S::shaik.khushbujahan@hcl.com::bd43e24f-72e1-4e21-9b39-ef7e9143c045" providerId="AD" clId="Web-{1C3DBE42-7AED-4612-2518-75869853E52F}" dt="2022-05-31T06:46:17.893" v="207" actId="14100"/>
        <pc:sldMkLst>
          <pc:docMk/>
          <pc:sldMk cId="1456490638" sldId="262"/>
        </pc:sldMkLst>
        <pc:spChg chg="mod">
          <ac:chgData name="Shaik Khushbu Jahan" userId="S::shaik.khushbujahan@hcl.com::bd43e24f-72e1-4e21-9b39-ef7e9143c045" providerId="AD" clId="Web-{1C3DBE42-7AED-4612-2518-75869853E52F}" dt="2022-05-31T06:44:44.828" v="205" actId="20577"/>
          <ac:spMkLst>
            <pc:docMk/>
            <pc:sldMk cId="1456490638" sldId="262"/>
            <ac:spMk id="3" creationId="{00000000-0000-0000-0000-000000000000}"/>
          </ac:spMkLst>
        </pc:spChg>
        <pc:picChg chg="mod">
          <ac:chgData name="Shaik Khushbu Jahan" userId="S::shaik.khushbujahan@hcl.com::bd43e24f-72e1-4e21-9b39-ef7e9143c045" providerId="AD" clId="Web-{1C3DBE42-7AED-4612-2518-75869853E52F}" dt="2022-05-31T06:46:17.893" v="207" actId="14100"/>
          <ac:picMkLst>
            <pc:docMk/>
            <pc:sldMk cId="1456490638" sldId="262"/>
            <ac:picMk id="12" creationId="{00000000-0000-0000-0000-000000000000}"/>
          </ac:picMkLst>
        </pc:picChg>
      </pc:sldChg>
      <pc:sldChg chg="del">
        <pc:chgData name="Shaik Khushbu Jahan" userId="S::shaik.khushbujahan@hcl.com::bd43e24f-72e1-4e21-9b39-ef7e9143c045" providerId="AD" clId="Web-{1C3DBE42-7AED-4612-2518-75869853E52F}" dt="2022-05-31T07:01:51.965" v="503"/>
        <pc:sldMkLst>
          <pc:docMk/>
          <pc:sldMk cId="2854858443" sldId="263"/>
        </pc:sldMkLst>
      </pc:sldChg>
      <pc:sldChg chg="addSp delSp modSp">
        <pc:chgData name="Shaik Khushbu Jahan" userId="S::shaik.khushbujahan@hcl.com::bd43e24f-72e1-4e21-9b39-ef7e9143c045" providerId="AD" clId="Web-{1C3DBE42-7AED-4612-2518-75869853E52F}" dt="2022-05-31T07:13:44.452" v="568" actId="1076"/>
        <pc:sldMkLst>
          <pc:docMk/>
          <pc:sldMk cId="4234356710" sldId="264"/>
        </pc:sldMkLst>
        <pc:spChg chg="mod">
          <ac:chgData name="Shaik Khushbu Jahan" userId="S::shaik.khushbujahan@hcl.com::bd43e24f-72e1-4e21-9b39-ef7e9143c045" providerId="AD" clId="Web-{1C3DBE42-7AED-4612-2518-75869853E52F}" dt="2022-05-31T07:13:44.452" v="568" actId="1076"/>
          <ac:spMkLst>
            <pc:docMk/>
            <pc:sldMk cId="4234356710" sldId="264"/>
            <ac:spMk id="2" creationId="{00000000-0000-0000-0000-000000000000}"/>
          </ac:spMkLst>
        </pc:spChg>
        <pc:spChg chg="add del mod">
          <ac:chgData name="Shaik Khushbu Jahan" userId="S::shaik.khushbujahan@hcl.com::bd43e24f-72e1-4e21-9b39-ef7e9143c045" providerId="AD" clId="Web-{1C3DBE42-7AED-4612-2518-75869853E52F}" dt="2022-05-31T07:02:09.621" v="505"/>
          <ac:spMkLst>
            <pc:docMk/>
            <pc:sldMk cId="4234356710" sldId="264"/>
            <ac:spMk id="5" creationId="{691CF4F7-A487-5AC6-6517-19B6FAD00487}"/>
          </ac:spMkLst>
        </pc:spChg>
        <pc:picChg chg="del">
          <ac:chgData name="Shaik Khushbu Jahan" userId="S::shaik.khushbujahan@hcl.com::bd43e24f-72e1-4e21-9b39-ef7e9143c045" providerId="AD" clId="Web-{1C3DBE42-7AED-4612-2518-75869853E52F}" dt="2022-05-31T07:02:04.574" v="504"/>
          <ac:picMkLst>
            <pc:docMk/>
            <pc:sldMk cId="4234356710" sldId="264"/>
            <ac:picMk id="4" creationId="{00000000-0000-0000-0000-000000000000}"/>
          </ac:picMkLst>
        </pc:picChg>
        <pc:picChg chg="add mod">
          <ac:chgData name="Shaik Khushbu Jahan" userId="S::shaik.khushbujahan@hcl.com::bd43e24f-72e1-4e21-9b39-ef7e9143c045" providerId="AD" clId="Web-{1C3DBE42-7AED-4612-2518-75869853E52F}" dt="2022-05-31T07:13:40.359" v="567" actId="1076"/>
          <ac:picMkLst>
            <pc:docMk/>
            <pc:sldMk cId="4234356710" sldId="264"/>
            <ac:picMk id="6" creationId="{00AB2F03-EFCF-4DED-F974-4015E8F05B48}"/>
          </ac:picMkLst>
        </pc:picChg>
      </pc:sldChg>
      <pc:sldChg chg="addSp delSp modSp">
        <pc:chgData name="Shaik Khushbu Jahan" userId="S::shaik.khushbujahan@hcl.com::bd43e24f-72e1-4e21-9b39-ef7e9143c045" providerId="AD" clId="Web-{1C3DBE42-7AED-4612-2518-75869853E52F}" dt="2022-05-31T07:20:59.214" v="586" actId="20577"/>
        <pc:sldMkLst>
          <pc:docMk/>
          <pc:sldMk cId="777560094" sldId="265"/>
        </pc:sldMkLst>
        <pc:spChg chg="mod">
          <ac:chgData name="Shaik Khushbu Jahan" userId="S::shaik.khushbujahan@hcl.com::bd43e24f-72e1-4e21-9b39-ef7e9143c045" providerId="AD" clId="Web-{1C3DBE42-7AED-4612-2518-75869853E52F}" dt="2022-05-31T07:20:59.214" v="586" actId="20577"/>
          <ac:spMkLst>
            <pc:docMk/>
            <pc:sldMk cId="777560094" sldId="265"/>
            <ac:spMk id="2" creationId="{00000000-0000-0000-0000-000000000000}"/>
          </ac:spMkLst>
        </pc:spChg>
        <pc:spChg chg="add del mod">
          <ac:chgData name="Shaik Khushbu Jahan" userId="S::shaik.khushbujahan@hcl.com::bd43e24f-72e1-4e21-9b39-ef7e9143c045" providerId="AD" clId="Web-{1C3DBE42-7AED-4612-2518-75869853E52F}" dt="2022-05-31T07:14:18" v="571"/>
          <ac:spMkLst>
            <pc:docMk/>
            <pc:sldMk cId="777560094" sldId="265"/>
            <ac:spMk id="4" creationId="{6D934D72-550B-7A24-A6F6-8B094505A6A3}"/>
          </ac:spMkLst>
        </pc:spChg>
        <pc:picChg chg="del">
          <ac:chgData name="Shaik Khushbu Jahan" userId="S::shaik.khushbujahan@hcl.com::bd43e24f-72e1-4e21-9b39-ef7e9143c045" providerId="AD" clId="Web-{1C3DBE42-7AED-4612-2518-75869853E52F}" dt="2022-05-31T07:14:05.640" v="570"/>
          <ac:picMkLst>
            <pc:docMk/>
            <pc:sldMk cId="777560094" sldId="265"/>
            <ac:picMk id="5" creationId="{00000000-0000-0000-0000-000000000000}"/>
          </ac:picMkLst>
        </pc:picChg>
        <pc:picChg chg="add mod">
          <ac:chgData name="Shaik Khushbu Jahan" userId="S::shaik.khushbujahan@hcl.com::bd43e24f-72e1-4e21-9b39-ef7e9143c045" providerId="AD" clId="Web-{1C3DBE42-7AED-4612-2518-75869853E52F}" dt="2022-05-31T07:17:35.115" v="580" actId="14100"/>
          <ac:picMkLst>
            <pc:docMk/>
            <pc:sldMk cId="777560094" sldId="265"/>
            <ac:picMk id="6" creationId="{40078C5E-C8A9-FBE1-B994-4AA73C8ED119}"/>
          </ac:picMkLst>
        </pc:picChg>
      </pc:sldChg>
      <pc:sldChg chg="modSp">
        <pc:chgData name="Shaik Khushbu Jahan" userId="S::shaik.khushbujahan@hcl.com::bd43e24f-72e1-4e21-9b39-ef7e9143c045" providerId="AD" clId="Web-{1C3DBE42-7AED-4612-2518-75869853E52F}" dt="2022-05-31T07:25:18.815" v="591" actId="20577"/>
        <pc:sldMkLst>
          <pc:docMk/>
          <pc:sldMk cId="2693642900" sldId="267"/>
        </pc:sldMkLst>
        <pc:spChg chg="mod">
          <ac:chgData name="Shaik Khushbu Jahan" userId="S::shaik.khushbujahan@hcl.com::bd43e24f-72e1-4e21-9b39-ef7e9143c045" providerId="AD" clId="Web-{1C3DBE42-7AED-4612-2518-75869853E52F}" dt="2022-05-31T07:25:18.815" v="591" actId="20577"/>
          <ac:spMkLst>
            <pc:docMk/>
            <pc:sldMk cId="2693642900" sldId="267"/>
            <ac:spMk id="3" creationId="{00000000-0000-0000-0000-000000000000}"/>
          </ac:spMkLst>
        </pc:spChg>
        <pc:picChg chg="mod">
          <ac:chgData name="Shaik Khushbu Jahan" userId="S::shaik.khushbujahan@hcl.com::bd43e24f-72e1-4e21-9b39-ef7e9143c045" providerId="AD" clId="Web-{1C3DBE42-7AED-4612-2518-75869853E52F}" dt="2022-05-31T07:24:55.908" v="589" actId="14100"/>
          <ac:picMkLst>
            <pc:docMk/>
            <pc:sldMk cId="2693642900" sldId="267"/>
            <ac:picMk id="4" creationId="{CC055374-BE27-A08A-3A23-B0A9228D1E3A}"/>
          </ac:picMkLst>
        </pc:picChg>
      </pc:sldChg>
      <pc:sldChg chg="addSp delSp modSp">
        <pc:chgData name="Shaik Khushbu Jahan" userId="S::shaik.khushbujahan@hcl.com::bd43e24f-72e1-4e21-9b39-ef7e9143c045" providerId="AD" clId="Web-{1C3DBE42-7AED-4612-2518-75869853E52F}" dt="2022-05-31T07:27:18.787" v="594"/>
        <pc:sldMkLst>
          <pc:docMk/>
          <pc:sldMk cId="2119651433" sldId="281"/>
        </pc:sldMkLst>
        <pc:spChg chg="del mod">
          <ac:chgData name="Shaik Khushbu Jahan" userId="S::shaik.khushbujahan@hcl.com::bd43e24f-72e1-4e21-9b39-ef7e9143c045" providerId="AD" clId="Web-{1C3DBE42-7AED-4612-2518-75869853E52F}" dt="2022-05-31T07:26:56.442" v="593"/>
          <ac:spMkLst>
            <pc:docMk/>
            <pc:sldMk cId="2119651433" sldId="281"/>
            <ac:spMk id="3" creationId="{00000000-0000-0000-0000-000000000000}"/>
          </ac:spMkLst>
        </pc:spChg>
        <pc:picChg chg="add">
          <ac:chgData name="Shaik Khushbu Jahan" userId="S::shaik.khushbujahan@hcl.com::bd43e24f-72e1-4e21-9b39-ef7e9143c045" providerId="AD" clId="Web-{1C3DBE42-7AED-4612-2518-75869853E52F}" dt="2022-05-31T07:27:18.787" v="594"/>
          <ac:picMkLst>
            <pc:docMk/>
            <pc:sldMk cId="2119651433" sldId="281"/>
            <ac:picMk id="6" creationId="{19232938-BFBD-9F40-9F43-D3B933B72016}"/>
          </ac:picMkLst>
        </pc:picChg>
      </pc:sldChg>
      <pc:sldChg chg="addSp delSp modSp">
        <pc:chgData name="Shaik Khushbu Jahan" userId="S::shaik.khushbujahan@hcl.com::bd43e24f-72e1-4e21-9b39-ef7e9143c045" providerId="AD" clId="Web-{1C3DBE42-7AED-4612-2518-75869853E52F}" dt="2022-05-31T07:30:04.885" v="602" actId="20577"/>
        <pc:sldMkLst>
          <pc:docMk/>
          <pc:sldMk cId="2271610333" sldId="283"/>
        </pc:sldMkLst>
        <pc:spChg chg="mod">
          <ac:chgData name="Shaik Khushbu Jahan" userId="S::shaik.khushbujahan@hcl.com::bd43e24f-72e1-4e21-9b39-ef7e9143c045" providerId="AD" clId="Web-{1C3DBE42-7AED-4612-2518-75869853E52F}" dt="2022-05-31T07:30:04.885" v="602" actId="20577"/>
          <ac:spMkLst>
            <pc:docMk/>
            <pc:sldMk cId="2271610333" sldId="283"/>
            <ac:spMk id="2" creationId="{00000000-0000-0000-0000-000000000000}"/>
          </ac:spMkLst>
        </pc:spChg>
        <pc:picChg chg="add del mod">
          <ac:chgData name="Shaik Khushbu Jahan" userId="S::shaik.khushbujahan@hcl.com::bd43e24f-72e1-4e21-9b39-ef7e9143c045" providerId="AD" clId="Web-{1C3DBE42-7AED-4612-2518-75869853E52F}" dt="2022-05-31T07:29:31.790" v="599"/>
          <ac:picMkLst>
            <pc:docMk/>
            <pc:sldMk cId="2271610333" sldId="283"/>
            <ac:picMk id="6" creationId="{C9C0744E-960B-4007-8627-C74B093EB5F2}"/>
          </ac:picMkLst>
        </pc:picChg>
      </pc:sldChg>
    </pc:docChg>
  </pc:docChgLst>
  <pc:docChgLst>
    <pc:chgData name="Priyanka R" userId="S::r-priyank@hcl.com::ed6714eb-de88-4c5d-b4a0-a4e7b83a155f" providerId="AD" clId="Web-{30FCB22B-0BB6-CCB1-963E-EEBEE3308296}"/>
    <pc:docChg chg="modSld">
      <pc:chgData name="Priyanka R" userId="S::r-priyank@hcl.com::ed6714eb-de88-4c5d-b4a0-a4e7b83a155f" providerId="AD" clId="Web-{30FCB22B-0BB6-CCB1-963E-EEBEE3308296}" dt="2022-05-29T06:52:28.724" v="0" actId="14100"/>
      <pc:docMkLst>
        <pc:docMk/>
      </pc:docMkLst>
      <pc:sldChg chg="modSp">
        <pc:chgData name="Priyanka R" userId="S::r-priyank@hcl.com::ed6714eb-de88-4c5d-b4a0-a4e7b83a155f" providerId="AD" clId="Web-{30FCB22B-0BB6-CCB1-963E-EEBEE3308296}" dt="2022-05-29T06:52:28.724" v="0" actId="14100"/>
        <pc:sldMkLst>
          <pc:docMk/>
          <pc:sldMk cId="3604540423" sldId="277"/>
        </pc:sldMkLst>
        <pc:spChg chg="mod">
          <ac:chgData name="Priyanka R" userId="S::r-priyank@hcl.com::ed6714eb-de88-4c5d-b4a0-a4e7b83a155f" providerId="AD" clId="Web-{30FCB22B-0BB6-CCB1-963E-EEBEE3308296}" dt="2022-05-29T06:52:28.724" v="0" actId="14100"/>
          <ac:spMkLst>
            <pc:docMk/>
            <pc:sldMk cId="3604540423" sldId="277"/>
            <ac:spMk id="4" creationId="{00000000-0000-0000-0000-000000000000}"/>
          </ac:spMkLst>
        </pc:spChg>
      </pc:sldChg>
    </pc:docChg>
  </pc:docChgLst>
  <pc:docChgLst>
    <pc:chgData name="Patibandla Gnanaprasanthi" userId="S::patibandla.gnana@hcl.com::3e50ca3f-a829-4614-aeb8-4e16c3399013" providerId="AD" clId="Web-{8D331A59-EE12-4ABB-941F-15A14F674B40}"/>
    <pc:docChg chg="delSld modSld addMainMaster delMainMaster">
      <pc:chgData name="Patibandla Gnanaprasanthi" userId="S::patibandla.gnana@hcl.com::3e50ca3f-a829-4614-aeb8-4e16c3399013" providerId="AD" clId="Web-{8D331A59-EE12-4ABB-941F-15A14F674B40}" dt="2022-05-31T07:26:15.041" v="509"/>
      <pc:docMkLst>
        <pc:docMk/>
      </pc:docMkLst>
      <pc:sldChg chg="addSp modSp mod modClrScheme chgLayout">
        <pc:chgData name="Patibandla Gnanaprasanthi" userId="S::patibandla.gnana@hcl.com::3e50ca3f-a829-4614-aeb8-4e16c3399013" providerId="AD" clId="Web-{8D331A59-EE12-4ABB-941F-15A14F674B40}" dt="2022-05-30T09:28:47.487" v="59" actId="14100"/>
        <pc:sldMkLst>
          <pc:docMk/>
          <pc:sldMk cId="572633617" sldId="256"/>
        </pc:sldMkLst>
        <pc:spChg chg="mod ord">
          <ac:chgData name="Patibandla Gnanaprasanthi" userId="S::patibandla.gnana@hcl.com::3e50ca3f-a829-4614-aeb8-4e16c3399013" providerId="AD" clId="Web-{8D331A59-EE12-4ABB-941F-15A14F674B40}" dt="2022-05-30T09:22:28.217" v="53" actId="20577"/>
          <ac:spMkLst>
            <pc:docMk/>
            <pc:sldMk cId="572633617" sldId="256"/>
            <ac:spMk id="2"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572633617" sldId="256"/>
            <ac:spMk id="3" creationId="{00000000-0000-0000-0000-000000000000}"/>
          </ac:spMkLst>
        </pc:spChg>
        <pc:picChg chg="add mod">
          <ac:chgData name="Patibandla Gnanaprasanthi" userId="S::patibandla.gnana@hcl.com::3e50ca3f-a829-4614-aeb8-4e16c3399013" providerId="AD" clId="Web-{8D331A59-EE12-4ABB-941F-15A14F674B40}" dt="2022-05-30T09:28:47.487" v="59" actId="14100"/>
          <ac:picMkLst>
            <pc:docMk/>
            <pc:sldMk cId="572633617" sldId="256"/>
            <ac:picMk id="4" creationId="{BDBFD23F-5165-CBE5-AE80-981FB76DAA88}"/>
          </ac:picMkLst>
        </pc:picChg>
      </pc:sldChg>
      <pc:sldChg chg="addSp delSp modSp mod setBg modClrScheme chgLayout">
        <pc:chgData name="Patibandla Gnanaprasanthi" userId="S::patibandla.gnana@hcl.com::3e50ca3f-a829-4614-aeb8-4e16c3399013" providerId="AD" clId="Web-{8D331A59-EE12-4ABB-941F-15A14F674B40}" dt="2022-05-31T06:20:46.185" v="432" actId="1076"/>
        <pc:sldMkLst>
          <pc:docMk/>
          <pc:sldMk cId="1021005215" sldId="257"/>
        </pc:sldMkLst>
        <pc:spChg chg="mod ord">
          <ac:chgData name="Patibandla Gnanaprasanthi" userId="S::patibandla.gnana@hcl.com::3e50ca3f-a829-4614-aeb8-4e16c3399013" providerId="AD" clId="Web-{8D331A59-EE12-4ABB-941F-15A14F674B40}" dt="2022-05-30T09:48:05.907" v="144" actId="14100"/>
          <ac:spMkLst>
            <pc:docMk/>
            <pc:sldMk cId="1021005215" sldId="257"/>
            <ac:spMk id="2" creationId="{00000000-0000-0000-0000-000000000000}"/>
          </ac:spMkLst>
        </pc:spChg>
        <pc:spChg chg="add mod">
          <ac:chgData name="Patibandla Gnanaprasanthi" userId="S::patibandla.gnana@hcl.com::3e50ca3f-a829-4614-aeb8-4e16c3399013" providerId="AD" clId="Web-{8D331A59-EE12-4ABB-941F-15A14F674B40}" dt="2022-05-31T06:16:32.948" v="431" actId="20577"/>
          <ac:spMkLst>
            <pc:docMk/>
            <pc:sldMk cId="1021005215" sldId="257"/>
            <ac:spMk id="3" creationId="{B68940FD-141B-9716-7B56-3679B168F1A8}"/>
          </ac:spMkLst>
        </pc:spChg>
        <pc:spChg chg="add del">
          <ac:chgData name="Patibandla Gnanaprasanthi" userId="S::patibandla.gnana@hcl.com::3e50ca3f-a829-4614-aeb8-4e16c3399013" providerId="AD" clId="Web-{8D331A59-EE12-4ABB-941F-15A14F674B40}" dt="2022-05-30T09:47:46.063" v="141"/>
          <ac:spMkLst>
            <pc:docMk/>
            <pc:sldMk cId="1021005215" sldId="257"/>
            <ac:spMk id="19" creationId="{7A675F33-98AF-4B83-A3BB-0780A23145E6}"/>
          </ac:spMkLst>
        </pc:spChg>
        <pc:spChg chg="add">
          <ac:chgData name="Patibandla Gnanaprasanthi" userId="S::patibandla.gnana@hcl.com::3e50ca3f-a829-4614-aeb8-4e16c3399013" providerId="AD" clId="Web-{8D331A59-EE12-4ABB-941F-15A14F674B40}" dt="2022-05-30T09:47:46.063" v="141"/>
          <ac:spMkLst>
            <pc:docMk/>
            <pc:sldMk cId="1021005215" sldId="257"/>
            <ac:spMk id="34" creationId="{01E688E0-C729-4E49-9E7B-4697607DBE19}"/>
          </ac:spMkLst>
        </pc:spChg>
        <pc:grpChg chg="add">
          <ac:chgData name="Patibandla Gnanaprasanthi" userId="S::patibandla.gnana@hcl.com::3e50ca3f-a829-4614-aeb8-4e16c3399013" providerId="AD" clId="Web-{8D331A59-EE12-4ABB-941F-15A14F674B40}" dt="2022-05-30T09:47:46.063" v="141"/>
          <ac:grpSpMkLst>
            <pc:docMk/>
            <pc:sldMk cId="1021005215" sldId="257"/>
            <ac:grpSpMk id="36" creationId="{AAD89D74-79DD-4BE2-AA8C-8672382F2520}"/>
          </ac:grpSpMkLst>
        </pc:grpChg>
        <pc:picChg chg="mod ord">
          <ac:chgData name="Patibandla Gnanaprasanthi" userId="S::patibandla.gnana@hcl.com::3e50ca3f-a829-4614-aeb8-4e16c3399013" providerId="AD" clId="Web-{8D331A59-EE12-4ABB-941F-15A14F674B40}" dt="2022-05-31T06:20:46.185" v="432" actId="1076"/>
          <ac:picMkLst>
            <pc:docMk/>
            <pc:sldMk cId="1021005215" sldId="257"/>
            <ac:picMk id="4" creationId="{00000000-0000-0000-0000-000000000000}"/>
          </ac:picMkLst>
        </pc:picChg>
        <pc:picChg chg="add mod">
          <ac:chgData name="Patibandla Gnanaprasanthi" userId="S::patibandla.gnana@hcl.com::3e50ca3f-a829-4614-aeb8-4e16c3399013" providerId="AD" clId="Web-{8D331A59-EE12-4ABB-941F-15A14F674B40}" dt="2022-05-30T09:58:01.399" v="202" actId="14100"/>
          <ac:picMkLst>
            <pc:docMk/>
            <pc:sldMk cId="1021005215" sldId="257"/>
            <ac:picMk id="5" creationId="{8478BC8A-D8E2-7F45-9F62-66026A145224}"/>
          </ac:picMkLst>
        </pc:picChg>
        <pc:cxnChg chg="add del">
          <ac:chgData name="Patibandla Gnanaprasanthi" userId="S::patibandla.gnana@hcl.com::3e50ca3f-a829-4614-aeb8-4e16c3399013" providerId="AD" clId="Web-{8D331A59-EE12-4ABB-941F-15A14F674B40}" dt="2022-05-30T09:47:46.063" v="141"/>
          <ac:cxnSpMkLst>
            <pc:docMk/>
            <pc:sldMk cId="1021005215" sldId="257"/>
            <ac:cxnSpMk id="9" creationId="{8FD48FB1-66D8-4676-B0AA-C139A1DB78D1}"/>
          </ac:cxnSpMkLst>
        </pc:cxnChg>
        <pc:cxnChg chg="add del">
          <ac:chgData name="Patibandla Gnanaprasanthi" userId="S::patibandla.gnana@hcl.com::3e50ca3f-a829-4614-aeb8-4e16c3399013" providerId="AD" clId="Web-{8D331A59-EE12-4ABB-941F-15A14F674B40}" dt="2022-05-30T09:47:46.063" v="141"/>
          <ac:cxnSpMkLst>
            <pc:docMk/>
            <pc:sldMk cId="1021005215" sldId="257"/>
            <ac:cxnSpMk id="11" creationId="{F033F5AE-6728-4F19-8DED-658E674B31B9}"/>
          </ac:cxnSpMkLst>
        </pc:cxnChg>
        <pc:cxnChg chg="add del">
          <ac:chgData name="Patibandla Gnanaprasanthi" userId="S::patibandla.gnana@hcl.com::3e50ca3f-a829-4614-aeb8-4e16c3399013" providerId="AD" clId="Web-{8D331A59-EE12-4ABB-941F-15A14F674B40}" dt="2022-05-30T09:47:46.063" v="141"/>
          <ac:cxnSpMkLst>
            <pc:docMk/>
            <pc:sldMk cId="1021005215" sldId="257"/>
            <ac:cxnSpMk id="13" creationId="{82C7D74A-18BA-4709-A808-44E8815C4430}"/>
          </ac:cxnSpMkLst>
        </pc:cxnChg>
        <pc:cxnChg chg="add del">
          <ac:chgData name="Patibandla Gnanaprasanthi" userId="S::patibandla.gnana@hcl.com::3e50ca3f-a829-4614-aeb8-4e16c3399013" providerId="AD" clId="Web-{8D331A59-EE12-4ABB-941F-15A14F674B40}" dt="2022-05-30T09:47:46.063" v="141"/>
          <ac:cxnSpMkLst>
            <pc:docMk/>
            <pc:sldMk cId="1021005215" sldId="257"/>
            <ac:cxnSpMk id="15" creationId="{B5164A3F-1561-4039-8185-AB0EEB713EA7}"/>
          </ac:cxnSpMkLst>
        </pc:cxnChg>
        <pc:cxnChg chg="add del">
          <ac:chgData name="Patibandla Gnanaprasanthi" userId="S::patibandla.gnana@hcl.com::3e50ca3f-a829-4614-aeb8-4e16c3399013" providerId="AD" clId="Web-{8D331A59-EE12-4ABB-941F-15A14F674B40}" dt="2022-05-30T09:47:46.063" v="141"/>
          <ac:cxnSpMkLst>
            <pc:docMk/>
            <pc:sldMk cId="1021005215" sldId="257"/>
            <ac:cxnSpMk id="17" creationId="{2A35DB53-42BE-460E-9CA1-1294C98463CB}"/>
          </ac:cxnSpMkLst>
        </pc:cxnChg>
        <pc:cxnChg chg="add">
          <ac:chgData name="Patibandla Gnanaprasanthi" userId="S::patibandla.gnana@hcl.com::3e50ca3f-a829-4614-aeb8-4e16c3399013" providerId="AD" clId="Web-{8D331A59-EE12-4ABB-941F-15A14F674B40}" dt="2022-05-30T09:47:46.063" v="141"/>
          <ac:cxnSpMkLst>
            <pc:docMk/>
            <pc:sldMk cId="1021005215" sldId="257"/>
            <ac:cxnSpMk id="24" creationId="{8FD48FB1-66D8-4676-B0AA-C139A1DB78D1}"/>
          </ac:cxnSpMkLst>
        </pc:cxnChg>
        <pc:cxnChg chg="add">
          <ac:chgData name="Patibandla Gnanaprasanthi" userId="S::patibandla.gnana@hcl.com::3e50ca3f-a829-4614-aeb8-4e16c3399013" providerId="AD" clId="Web-{8D331A59-EE12-4ABB-941F-15A14F674B40}" dt="2022-05-30T09:47:46.063" v="141"/>
          <ac:cxnSpMkLst>
            <pc:docMk/>
            <pc:sldMk cId="1021005215" sldId="257"/>
            <ac:cxnSpMk id="26" creationId="{F033F5AE-6728-4F19-8DED-658E674B31B9}"/>
          </ac:cxnSpMkLst>
        </pc:cxnChg>
        <pc:cxnChg chg="add">
          <ac:chgData name="Patibandla Gnanaprasanthi" userId="S::patibandla.gnana@hcl.com::3e50ca3f-a829-4614-aeb8-4e16c3399013" providerId="AD" clId="Web-{8D331A59-EE12-4ABB-941F-15A14F674B40}" dt="2022-05-30T09:47:46.063" v="141"/>
          <ac:cxnSpMkLst>
            <pc:docMk/>
            <pc:sldMk cId="1021005215" sldId="257"/>
            <ac:cxnSpMk id="28" creationId="{82C7D74A-18BA-4709-A808-44E8815C4430}"/>
          </ac:cxnSpMkLst>
        </pc:cxnChg>
        <pc:cxnChg chg="add">
          <ac:chgData name="Patibandla Gnanaprasanthi" userId="S::patibandla.gnana@hcl.com::3e50ca3f-a829-4614-aeb8-4e16c3399013" providerId="AD" clId="Web-{8D331A59-EE12-4ABB-941F-15A14F674B40}" dt="2022-05-30T09:47:46.063" v="141"/>
          <ac:cxnSpMkLst>
            <pc:docMk/>
            <pc:sldMk cId="1021005215" sldId="257"/>
            <ac:cxnSpMk id="30" creationId="{B5164A3F-1561-4039-8185-AB0EEB713EA7}"/>
          </ac:cxnSpMkLst>
        </pc:cxnChg>
        <pc:cxnChg chg="add">
          <ac:chgData name="Patibandla Gnanaprasanthi" userId="S::patibandla.gnana@hcl.com::3e50ca3f-a829-4614-aeb8-4e16c3399013" providerId="AD" clId="Web-{8D331A59-EE12-4ABB-941F-15A14F674B40}" dt="2022-05-30T09:47:46.063" v="141"/>
          <ac:cxnSpMkLst>
            <pc:docMk/>
            <pc:sldMk cId="1021005215" sldId="257"/>
            <ac:cxnSpMk id="32" creationId="{2A35DB53-42BE-460E-9CA1-1294C98463CB}"/>
          </ac:cxnSpMkLst>
        </pc:cxnChg>
      </pc:sldChg>
      <pc:sldChg chg="modSp mod modClrScheme chgLayout">
        <pc:chgData name="Patibandla Gnanaprasanthi" userId="S::patibandla.gnana@hcl.com::3e50ca3f-a829-4614-aeb8-4e16c3399013" providerId="AD" clId="Web-{8D331A59-EE12-4ABB-941F-15A14F674B40}" dt="2022-05-30T10:26:53.132" v="337" actId="1076"/>
        <pc:sldMkLst>
          <pc:docMk/>
          <pc:sldMk cId="366335920" sldId="258"/>
        </pc:sldMkLst>
        <pc:spChg chg="mod ord">
          <ac:chgData name="Patibandla Gnanaprasanthi" userId="S::patibandla.gnana@hcl.com::3e50ca3f-a829-4614-aeb8-4e16c3399013" providerId="AD" clId="Web-{8D331A59-EE12-4ABB-941F-15A14F674B40}" dt="2022-05-30T09:20:08.590" v="44"/>
          <ac:spMkLst>
            <pc:docMk/>
            <pc:sldMk cId="366335920" sldId="258"/>
            <ac:spMk id="2" creationId="{00000000-0000-0000-0000-000000000000}"/>
          </ac:spMkLst>
        </pc:spChg>
        <pc:picChg chg="mod ord">
          <ac:chgData name="Patibandla Gnanaprasanthi" userId="S::patibandla.gnana@hcl.com::3e50ca3f-a829-4614-aeb8-4e16c3399013" providerId="AD" clId="Web-{8D331A59-EE12-4ABB-941F-15A14F674B40}" dt="2022-05-30T10:26:53.132" v="337" actId="1076"/>
          <ac:picMkLst>
            <pc:docMk/>
            <pc:sldMk cId="366335920" sldId="258"/>
            <ac:picMk id="8" creationId="{00000000-0000-0000-0000-000000000000}"/>
          </ac:picMkLst>
        </pc:picChg>
      </pc:sldChg>
      <pc:sldChg chg="modSp del mod modClrScheme chgLayout">
        <pc:chgData name="Patibandla Gnanaprasanthi" userId="S::patibandla.gnana@hcl.com::3e50ca3f-a829-4614-aeb8-4e16c3399013" providerId="AD" clId="Web-{8D331A59-EE12-4ABB-941F-15A14F674B40}" dt="2022-05-31T06:21:45.295" v="433"/>
        <pc:sldMkLst>
          <pc:docMk/>
          <pc:sldMk cId="770318312" sldId="259"/>
        </pc:sldMkLst>
        <pc:spChg chg="mod ord">
          <ac:chgData name="Patibandla Gnanaprasanthi" userId="S::patibandla.gnana@hcl.com::3e50ca3f-a829-4614-aeb8-4e16c3399013" providerId="AD" clId="Web-{8D331A59-EE12-4ABB-941F-15A14F674B40}" dt="2022-05-30T09:20:08.590" v="44"/>
          <ac:spMkLst>
            <pc:docMk/>
            <pc:sldMk cId="770318312" sldId="259"/>
            <ac:spMk id="2"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770318312" sldId="259"/>
            <ac:spMk id="3" creationId="{00000000-0000-0000-0000-000000000000}"/>
          </ac:spMkLst>
        </pc:spChg>
      </pc:sldChg>
      <pc:sldChg chg="del mod modClrScheme chgLayout">
        <pc:chgData name="Patibandla Gnanaprasanthi" userId="S::patibandla.gnana@hcl.com::3e50ca3f-a829-4614-aeb8-4e16c3399013" providerId="AD" clId="Web-{8D331A59-EE12-4ABB-941F-15A14F674B40}" dt="2022-05-31T06:22:12.592" v="434"/>
        <pc:sldMkLst>
          <pc:docMk/>
          <pc:sldMk cId="2244645857" sldId="260"/>
        </pc:sldMkLst>
      </pc:sldChg>
      <pc:sldChg chg="addSp modSp mod modClrScheme chgLayout">
        <pc:chgData name="Patibandla Gnanaprasanthi" userId="S::patibandla.gnana@hcl.com::3e50ca3f-a829-4614-aeb8-4e16c3399013" providerId="AD" clId="Web-{8D331A59-EE12-4ABB-941F-15A14F674B40}" dt="2022-05-31T06:28:17.768" v="483" actId="20577"/>
        <pc:sldMkLst>
          <pc:docMk/>
          <pc:sldMk cId="428751448" sldId="261"/>
        </pc:sldMkLst>
        <pc:spChg chg="mod ord">
          <ac:chgData name="Patibandla Gnanaprasanthi" userId="S::patibandla.gnana@hcl.com::3e50ca3f-a829-4614-aeb8-4e16c3399013" providerId="AD" clId="Web-{8D331A59-EE12-4ABB-941F-15A14F674B40}" dt="2022-05-31T06:23:11.952" v="438" actId="14100"/>
          <ac:spMkLst>
            <pc:docMk/>
            <pc:sldMk cId="428751448" sldId="261"/>
            <ac:spMk id="2" creationId="{00000000-0000-0000-0000-000000000000}"/>
          </ac:spMkLst>
        </pc:spChg>
        <pc:spChg chg="mod ord">
          <ac:chgData name="Patibandla Gnanaprasanthi" userId="S::patibandla.gnana@hcl.com::3e50ca3f-a829-4614-aeb8-4e16c3399013" providerId="AD" clId="Web-{8D331A59-EE12-4ABB-941F-15A14F674B40}" dt="2022-05-30T10:21:40.643" v="237" actId="14100"/>
          <ac:spMkLst>
            <pc:docMk/>
            <pc:sldMk cId="428751448" sldId="261"/>
            <ac:spMk id="3" creationId="{00000000-0000-0000-0000-000000000000}"/>
          </ac:spMkLst>
        </pc:spChg>
        <pc:spChg chg="mod">
          <ac:chgData name="Patibandla Gnanaprasanthi" userId="S::patibandla.gnana@hcl.com::3e50ca3f-a829-4614-aeb8-4e16c3399013" providerId="AD" clId="Web-{8D331A59-EE12-4ABB-941F-15A14F674B40}" dt="2022-05-31T06:28:17.768" v="483" actId="20577"/>
          <ac:spMkLst>
            <pc:docMk/>
            <pc:sldMk cId="428751448" sldId="261"/>
            <ac:spMk id="4" creationId="{00000000-0000-0000-0000-000000000000}"/>
          </ac:spMkLst>
        </pc:spChg>
        <pc:spChg chg="add mod">
          <ac:chgData name="Patibandla Gnanaprasanthi" userId="S::patibandla.gnana@hcl.com::3e50ca3f-a829-4614-aeb8-4e16c3399013" providerId="AD" clId="Web-{8D331A59-EE12-4ABB-941F-15A14F674B40}" dt="2022-05-30T10:55:46.675" v="388" actId="20577"/>
          <ac:spMkLst>
            <pc:docMk/>
            <pc:sldMk cId="428751448" sldId="261"/>
            <ac:spMk id="5" creationId="{8617480D-56F8-0AAA-8D77-4B5E9E03C196}"/>
          </ac:spMkLst>
        </pc:spChg>
        <pc:picChg chg="mod">
          <ac:chgData name="Patibandla Gnanaprasanthi" userId="S::patibandla.gnana@hcl.com::3e50ca3f-a829-4614-aeb8-4e16c3399013" providerId="AD" clId="Web-{8D331A59-EE12-4ABB-941F-15A14F674B40}" dt="2022-05-31T06:23:36.531" v="440" actId="1076"/>
          <ac:picMkLst>
            <pc:docMk/>
            <pc:sldMk cId="428751448" sldId="261"/>
            <ac:picMk id="6" creationId="{00000000-0000-0000-0000-000000000000}"/>
          </ac:picMkLst>
        </pc:picChg>
      </pc:sldChg>
      <pc:sldChg chg="delSp modSp mod modClrScheme chgLayout">
        <pc:chgData name="Patibandla Gnanaprasanthi" userId="S::patibandla.gnana@hcl.com::3e50ca3f-a829-4614-aeb8-4e16c3399013" providerId="AD" clId="Web-{8D331A59-EE12-4ABB-941F-15A14F674B40}" dt="2022-05-31T06:45:52.545" v="488" actId="20577"/>
        <pc:sldMkLst>
          <pc:docMk/>
          <pc:sldMk cId="1456490638" sldId="262"/>
        </pc:sldMkLst>
        <pc:spChg chg="mod ord">
          <ac:chgData name="Patibandla Gnanaprasanthi" userId="S::patibandla.gnana@hcl.com::3e50ca3f-a829-4614-aeb8-4e16c3399013" providerId="AD" clId="Web-{8D331A59-EE12-4ABB-941F-15A14F674B40}" dt="2022-05-31T06:45:52.545" v="488" actId="20577"/>
          <ac:spMkLst>
            <pc:docMk/>
            <pc:sldMk cId="1456490638" sldId="262"/>
            <ac:spMk id="3" creationId="{00000000-0000-0000-0000-000000000000}"/>
          </ac:spMkLst>
        </pc:spChg>
        <pc:spChg chg="del mod ord">
          <ac:chgData name="Patibandla Gnanaprasanthi" userId="S::patibandla.gnana@hcl.com::3e50ca3f-a829-4614-aeb8-4e16c3399013" providerId="AD" clId="Web-{8D331A59-EE12-4ABB-941F-15A14F674B40}" dt="2022-05-30T10:58:53.709" v="423"/>
          <ac:spMkLst>
            <pc:docMk/>
            <pc:sldMk cId="1456490638" sldId="262"/>
            <ac:spMk id="8" creationId="{00000000-0000-0000-0000-000000000000}"/>
          </ac:spMkLst>
        </pc:spChg>
        <pc:picChg chg="mod">
          <ac:chgData name="Patibandla Gnanaprasanthi" userId="S::patibandla.gnana@hcl.com::3e50ca3f-a829-4614-aeb8-4e16c3399013" providerId="AD" clId="Web-{8D331A59-EE12-4ABB-941F-15A14F674B40}" dt="2022-05-31T06:33:17.053" v="487" actId="14100"/>
          <ac:picMkLst>
            <pc:docMk/>
            <pc:sldMk cId="1456490638" sldId="262"/>
            <ac:picMk id="12" creationId="{00000000-0000-0000-0000-000000000000}"/>
          </ac:picMkLst>
        </pc:picChg>
      </pc:sldChg>
      <pc:sldChg chg="modSp mod modClrScheme chgLayout">
        <pc:chgData name="Patibandla Gnanaprasanthi" userId="S::patibandla.gnana@hcl.com::3e50ca3f-a829-4614-aeb8-4e16c3399013" providerId="AD" clId="Web-{8D331A59-EE12-4ABB-941F-15A14F674B40}" dt="2022-05-30T09:20:08.590" v="44"/>
        <pc:sldMkLst>
          <pc:docMk/>
          <pc:sldMk cId="2854858443" sldId="263"/>
        </pc:sldMkLst>
        <pc:spChg chg="mod ord">
          <ac:chgData name="Patibandla Gnanaprasanthi" userId="S::patibandla.gnana@hcl.com::3e50ca3f-a829-4614-aeb8-4e16c3399013" providerId="AD" clId="Web-{8D331A59-EE12-4ABB-941F-15A14F674B40}" dt="2022-05-30T09:20:08.590" v="44"/>
          <ac:spMkLst>
            <pc:docMk/>
            <pc:sldMk cId="2854858443" sldId="263"/>
            <ac:spMk id="2"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2854858443" sldId="263"/>
            <ac:spMk id="3" creationId="{00000000-0000-0000-0000-000000000000}"/>
          </ac:spMkLst>
        </pc:spChg>
      </pc:sldChg>
      <pc:sldChg chg="modSp mod modClrScheme chgLayout">
        <pc:chgData name="Patibandla Gnanaprasanthi" userId="S::patibandla.gnana@hcl.com::3e50ca3f-a829-4614-aeb8-4e16c3399013" providerId="AD" clId="Web-{8D331A59-EE12-4ABB-941F-15A14F674B40}" dt="2022-05-30T09:20:08.590" v="44"/>
        <pc:sldMkLst>
          <pc:docMk/>
          <pc:sldMk cId="4234356710" sldId="264"/>
        </pc:sldMkLst>
        <pc:spChg chg="mod ord">
          <ac:chgData name="Patibandla Gnanaprasanthi" userId="S::patibandla.gnana@hcl.com::3e50ca3f-a829-4614-aeb8-4e16c3399013" providerId="AD" clId="Web-{8D331A59-EE12-4ABB-941F-15A14F674B40}" dt="2022-05-30T09:20:08.590" v="44"/>
          <ac:spMkLst>
            <pc:docMk/>
            <pc:sldMk cId="4234356710" sldId="264"/>
            <ac:spMk id="2" creationId="{00000000-0000-0000-0000-000000000000}"/>
          </ac:spMkLst>
        </pc:spChg>
        <pc:picChg chg="mod ord">
          <ac:chgData name="Patibandla Gnanaprasanthi" userId="S::patibandla.gnana@hcl.com::3e50ca3f-a829-4614-aeb8-4e16c3399013" providerId="AD" clId="Web-{8D331A59-EE12-4ABB-941F-15A14F674B40}" dt="2022-05-30T09:20:08.590" v="44"/>
          <ac:picMkLst>
            <pc:docMk/>
            <pc:sldMk cId="4234356710" sldId="264"/>
            <ac:picMk id="4" creationId="{00000000-0000-0000-0000-000000000000}"/>
          </ac:picMkLst>
        </pc:picChg>
      </pc:sldChg>
      <pc:sldChg chg="modSp mod modClrScheme chgLayout">
        <pc:chgData name="Patibandla Gnanaprasanthi" userId="S::patibandla.gnana@hcl.com::3e50ca3f-a829-4614-aeb8-4e16c3399013" providerId="AD" clId="Web-{8D331A59-EE12-4ABB-941F-15A14F674B40}" dt="2022-05-30T09:20:08.590" v="44"/>
        <pc:sldMkLst>
          <pc:docMk/>
          <pc:sldMk cId="777560094" sldId="265"/>
        </pc:sldMkLst>
        <pc:spChg chg="mod ord">
          <ac:chgData name="Patibandla Gnanaprasanthi" userId="S::patibandla.gnana@hcl.com::3e50ca3f-a829-4614-aeb8-4e16c3399013" providerId="AD" clId="Web-{8D331A59-EE12-4ABB-941F-15A14F674B40}" dt="2022-05-30T09:20:08.590" v="44"/>
          <ac:spMkLst>
            <pc:docMk/>
            <pc:sldMk cId="777560094" sldId="265"/>
            <ac:spMk id="2" creationId="{00000000-0000-0000-0000-000000000000}"/>
          </ac:spMkLst>
        </pc:spChg>
        <pc:picChg chg="mod ord">
          <ac:chgData name="Patibandla Gnanaprasanthi" userId="S::patibandla.gnana@hcl.com::3e50ca3f-a829-4614-aeb8-4e16c3399013" providerId="AD" clId="Web-{8D331A59-EE12-4ABB-941F-15A14F674B40}" dt="2022-05-30T09:20:08.590" v="44"/>
          <ac:picMkLst>
            <pc:docMk/>
            <pc:sldMk cId="777560094" sldId="265"/>
            <ac:picMk id="5" creationId="{00000000-0000-0000-0000-000000000000}"/>
          </ac:picMkLst>
        </pc:picChg>
      </pc:sldChg>
      <pc:sldChg chg="modSp del mod modClrScheme chgLayout">
        <pc:chgData name="Patibandla Gnanaprasanthi" userId="S::patibandla.gnana@hcl.com::3e50ca3f-a829-4614-aeb8-4e16c3399013" providerId="AD" clId="Web-{8D331A59-EE12-4ABB-941F-15A14F674B40}" dt="2022-05-31T07:22:14.007" v="496"/>
        <pc:sldMkLst>
          <pc:docMk/>
          <pc:sldMk cId="2985488906" sldId="266"/>
        </pc:sldMkLst>
        <pc:spChg chg="mod ord">
          <ac:chgData name="Patibandla Gnanaprasanthi" userId="S::patibandla.gnana@hcl.com::3e50ca3f-a829-4614-aeb8-4e16c3399013" providerId="AD" clId="Web-{8D331A59-EE12-4ABB-941F-15A14F674B40}" dt="2022-05-31T07:18:32.989" v="495" actId="14100"/>
          <ac:spMkLst>
            <pc:docMk/>
            <pc:sldMk cId="2985488906" sldId="266"/>
            <ac:spMk id="2" creationId="{00000000-0000-0000-0000-000000000000}"/>
          </ac:spMkLst>
        </pc:spChg>
        <pc:picChg chg="mod ord">
          <ac:chgData name="Patibandla Gnanaprasanthi" userId="S::patibandla.gnana@hcl.com::3e50ca3f-a829-4614-aeb8-4e16c3399013" providerId="AD" clId="Web-{8D331A59-EE12-4ABB-941F-15A14F674B40}" dt="2022-05-31T07:18:12.754" v="490" actId="1076"/>
          <ac:picMkLst>
            <pc:docMk/>
            <pc:sldMk cId="2985488906" sldId="266"/>
            <ac:picMk id="5" creationId="{00000000-0000-0000-0000-000000000000}"/>
          </ac:picMkLst>
        </pc:picChg>
      </pc:sldChg>
      <pc:sldChg chg="addSp delSp modSp mod modClrScheme chgLayout">
        <pc:chgData name="Patibandla Gnanaprasanthi" userId="S::patibandla.gnana@hcl.com::3e50ca3f-a829-4614-aeb8-4e16c3399013" providerId="AD" clId="Web-{8D331A59-EE12-4ABB-941F-15A14F674B40}" dt="2022-05-31T07:24:53.696" v="508" actId="14100"/>
        <pc:sldMkLst>
          <pc:docMk/>
          <pc:sldMk cId="2693642900" sldId="267"/>
        </pc:sldMkLst>
        <pc:spChg chg="mod">
          <ac:chgData name="Patibandla Gnanaprasanthi" userId="S::patibandla.gnana@hcl.com::3e50ca3f-a829-4614-aeb8-4e16c3399013" providerId="AD" clId="Web-{8D331A59-EE12-4ABB-941F-15A14F674B40}" dt="2022-05-31T07:24:53.696" v="508" actId="14100"/>
          <ac:spMkLst>
            <pc:docMk/>
            <pc:sldMk cId="2693642900" sldId="267"/>
            <ac:spMk id="3" creationId="{00000000-0000-0000-0000-000000000000}"/>
          </ac:spMkLst>
        </pc:spChg>
        <pc:picChg chg="del">
          <ac:chgData name="Patibandla Gnanaprasanthi" userId="S::patibandla.gnana@hcl.com::3e50ca3f-a829-4614-aeb8-4e16c3399013" providerId="AD" clId="Web-{8D331A59-EE12-4ABB-941F-15A14F674B40}" dt="2022-05-31T07:24:02.055" v="498"/>
          <ac:picMkLst>
            <pc:docMk/>
            <pc:sldMk cId="2693642900" sldId="267"/>
            <ac:picMk id="2" creationId="{00000000-0000-0000-0000-000000000000}"/>
          </ac:picMkLst>
        </pc:picChg>
        <pc:picChg chg="add mod">
          <ac:chgData name="Patibandla Gnanaprasanthi" userId="S::patibandla.gnana@hcl.com::3e50ca3f-a829-4614-aeb8-4e16c3399013" providerId="AD" clId="Web-{8D331A59-EE12-4ABB-941F-15A14F674B40}" dt="2022-05-31T07:24:30.118" v="505" actId="14100"/>
          <ac:picMkLst>
            <pc:docMk/>
            <pc:sldMk cId="2693642900" sldId="267"/>
            <ac:picMk id="4" creationId="{CC055374-BE27-A08A-3A23-B0A9228D1E3A}"/>
          </ac:picMkLst>
        </pc:picChg>
      </pc:sldChg>
      <pc:sldChg chg="addSp delSp modSp mod modClrScheme chgLayout">
        <pc:chgData name="Patibandla Gnanaprasanthi" userId="S::patibandla.gnana@hcl.com::3e50ca3f-a829-4614-aeb8-4e16c3399013" providerId="AD" clId="Web-{8D331A59-EE12-4ABB-941F-15A14F674B40}" dt="2022-05-30T10:36:10.657" v="380" actId="20577"/>
        <pc:sldMkLst>
          <pc:docMk/>
          <pc:sldMk cId="3604540423" sldId="277"/>
        </pc:sldMkLst>
        <pc:spChg chg="mod ord">
          <ac:chgData name="Patibandla Gnanaprasanthi" userId="S::patibandla.gnana@hcl.com::3e50ca3f-a829-4614-aeb8-4e16c3399013" providerId="AD" clId="Web-{8D331A59-EE12-4ABB-941F-15A14F674B40}" dt="2022-05-30T10:36:10.657" v="380" actId="20577"/>
          <ac:spMkLst>
            <pc:docMk/>
            <pc:sldMk cId="3604540423" sldId="277"/>
            <ac:spMk id="3" creationId="{00000000-0000-0000-0000-000000000000}"/>
          </ac:spMkLst>
        </pc:spChg>
        <pc:spChg chg="mod">
          <ac:chgData name="Patibandla Gnanaprasanthi" userId="S::patibandla.gnana@hcl.com::3e50ca3f-a829-4614-aeb8-4e16c3399013" providerId="AD" clId="Web-{8D331A59-EE12-4ABB-941F-15A14F674B40}" dt="2022-05-30T10:33:51.717" v="379" actId="20577"/>
          <ac:spMkLst>
            <pc:docMk/>
            <pc:sldMk cId="3604540423" sldId="277"/>
            <ac:spMk id="4"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3604540423" sldId="277"/>
            <ac:spMk id="12" creationId="{00000000-0000-0000-0000-000000000000}"/>
          </ac:spMkLst>
        </pc:spChg>
        <pc:picChg chg="add mod">
          <ac:chgData name="Patibandla Gnanaprasanthi" userId="S::patibandla.gnana@hcl.com::3e50ca3f-a829-4614-aeb8-4e16c3399013" providerId="AD" clId="Web-{8D331A59-EE12-4ABB-941F-15A14F674B40}" dt="2022-05-30T10:30:48.511" v="351" actId="14100"/>
          <ac:picMkLst>
            <pc:docMk/>
            <pc:sldMk cId="3604540423" sldId="277"/>
            <ac:picMk id="2" creationId="{3CEE5575-1D86-4C78-7BE2-823C30F39898}"/>
          </ac:picMkLst>
        </pc:picChg>
        <pc:picChg chg="add mod">
          <ac:chgData name="Patibandla Gnanaprasanthi" userId="S::patibandla.gnana@hcl.com::3e50ca3f-a829-4614-aeb8-4e16c3399013" providerId="AD" clId="Web-{8D331A59-EE12-4ABB-941F-15A14F674B40}" dt="2022-05-30T10:32:14.856" v="363" actId="14100"/>
          <ac:picMkLst>
            <pc:docMk/>
            <pc:sldMk cId="3604540423" sldId="277"/>
            <ac:picMk id="5" creationId="{A41CFD13-CA57-3BE9-5CC9-5742CC60E388}"/>
          </ac:picMkLst>
        </pc:picChg>
        <pc:picChg chg="mod">
          <ac:chgData name="Patibandla Gnanaprasanthi" userId="S::patibandla.gnana@hcl.com::3e50ca3f-a829-4614-aeb8-4e16c3399013" providerId="AD" clId="Web-{8D331A59-EE12-4ABB-941F-15A14F674B40}" dt="2022-05-30T10:27:55.399" v="341" actId="14100"/>
          <ac:picMkLst>
            <pc:docMk/>
            <pc:sldMk cId="3604540423" sldId="277"/>
            <ac:picMk id="13" creationId="{00000000-0000-0000-0000-000000000000}"/>
          </ac:picMkLst>
        </pc:picChg>
        <pc:picChg chg="del">
          <ac:chgData name="Patibandla Gnanaprasanthi" userId="S::patibandla.gnana@hcl.com::3e50ca3f-a829-4614-aeb8-4e16c3399013" providerId="AD" clId="Web-{8D331A59-EE12-4ABB-941F-15A14F674B40}" dt="2022-05-30T10:27:36.946" v="338"/>
          <ac:picMkLst>
            <pc:docMk/>
            <pc:sldMk cId="3604540423" sldId="277"/>
            <ac:picMk id="14" creationId="{00000000-0000-0000-0000-000000000000}"/>
          </ac:picMkLst>
        </pc:picChg>
        <pc:picChg chg="mod">
          <ac:chgData name="Patibandla Gnanaprasanthi" userId="S::patibandla.gnana@hcl.com::3e50ca3f-a829-4614-aeb8-4e16c3399013" providerId="AD" clId="Web-{8D331A59-EE12-4ABB-941F-15A14F674B40}" dt="2022-05-30T10:31:51.793" v="357" actId="14100"/>
          <ac:picMkLst>
            <pc:docMk/>
            <pc:sldMk cId="3604540423" sldId="277"/>
            <ac:picMk id="15" creationId="{00000000-0000-0000-0000-000000000000}"/>
          </ac:picMkLst>
        </pc:picChg>
        <pc:picChg chg="mod">
          <ac:chgData name="Patibandla Gnanaprasanthi" userId="S::patibandla.gnana@hcl.com::3e50ca3f-a829-4614-aeb8-4e16c3399013" providerId="AD" clId="Web-{8D331A59-EE12-4ABB-941F-15A14F674B40}" dt="2022-05-30T10:27:50.664" v="340" actId="1076"/>
          <ac:picMkLst>
            <pc:docMk/>
            <pc:sldMk cId="3604540423" sldId="277"/>
            <ac:picMk id="16" creationId="{00000000-0000-0000-0000-000000000000}"/>
          </ac:picMkLst>
        </pc:picChg>
        <pc:picChg chg="mod">
          <ac:chgData name="Patibandla Gnanaprasanthi" userId="S::patibandla.gnana@hcl.com::3e50ca3f-a829-4614-aeb8-4e16c3399013" providerId="AD" clId="Web-{8D331A59-EE12-4ABB-941F-15A14F674B40}" dt="2022-05-30T10:30:42.152" v="350" actId="1076"/>
          <ac:picMkLst>
            <pc:docMk/>
            <pc:sldMk cId="3604540423" sldId="277"/>
            <ac:picMk id="17" creationId="{00000000-0000-0000-0000-000000000000}"/>
          </ac:picMkLst>
        </pc:picChg>
        <pc:picChg chg="del">
          <ac:chgData name="Patibandla Gnanaprasanthi" userId="S::patibandla.gnana@hcl.com::3e50ca3f-a829-4614-aeb8-4e16c3399013" providerId="AD" clId="Web-{8D331A59-EE12-4ABB-941F-15A14F674B40}" dt="2022-05-30T10:27:41.446" v="339"/>
          <ac:picMkLst>
            <pc:docMk/>
            <pc:sldMk cId="3604540423" sldId="277"/>
            <ac:picMk id="18" creationId="{00000000-0000-0000-0000-000000000000}"/>
          </ac:picMkLst>
        </pc:picChg>
        <pc:picChg chg="mod">
          <ac:chgData name="Patibandla Gnanaprasanthi" userId="S::patibandla.gnana@hcl.com::3e50ca3f-a829-4614-aeb8-4e16c3399013" providerId="AD" clId="Web-{8D331A59-EE12-4ABB-941F-15A14F674B40}" dt="2022-05-30T10:27:59.727" v="342" actId="1076"/>
          <ac:picMkLst>
            <pc:docMk/>
            <pc:sldMk cId="3604540423" sldId="277"/>
            <ac:picMk id="19" creationId="{00000000-0000-0000-0000-000000000000}"/>
          </ac:picMkLst>
        </pc:picChg>
      </pc:sldChg>
      <pc:sldChg chg="del mod modClrScheme chgLayout">
        <pc:chgData name="Patibandla Gnanaprasanthi" userId="S::patibandla.gnana@hcl.com::3e50ca3f-a829-4614-aeb8-4e16c3399013" providerId="AD" clId="Web-{8D331A59-EE12-4ABB-941F-15A14F674B40}" dt="2022-05-31T07:26:15.041" v="509"/>
        <pc:sldMkLst>
          <pc:docMk/>
          <pc:sldMk cId="3616842880" sldId="279"/>
        </pc:sldMkLst>
      </pc:sldChg>
      <pc:sldChg chg="modSp mod modClrScheme chgLayout">
        <pc:chgData name="Patibandla Gnanaprasanthi" userId="S::patibandla.gnana@hcl.com::3e50ca3f-a829-4614-aeb8-4e16c3399013" providerId="AD" clId="Web-{8D331A59-EE12-4ABB-941F-15A14F674B40}" dt="2022-05-30T09:20:08.590" v="44"/>
        <pc:sldMkLst>
          <pc:docMk/>
          <pc:sldMk cId="2119651433" sldId="281"/>
        </pc:sldMkLst>
        <pc:spChg chg="mod ord">
          <ac:chgData name="Patibandla Gnanaprasanthi" userId="S::patibandla.gnana@hcl.com::3e50ca3f-a829-4614-aeb8-4e16c3399013" providerId="AD" clId="Web-{8D331A59-EE12-4ABB-941F-15A14F674B40}" dt="2022-05-30T09:20:08.590" v="44"/>
          <ac:spMkLst>
            <pc:docMk/>
            <pc:sldMk cId="2119651433" sldId="281"/>
            <ac:spMk id="2"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2119651433" sldId="281"/>
            <ac:spMk id="3" creationId="{00000000-0000-0000-0000-000000000000}"/>
          </ac:spMkLst>
        </pc:spChg>
      </pc:sldChg>
      <pc:sldChg chg="addSp modSp mod modClrScheme chgLayout">
        <pc:chgData name="Patibandla Gnanaprasanthi" userId="S::patibandla.gnana@hcl.com::3e50ca3f-a829-4614-aeb8-4e16c3399013" providerId="AD" clId="Web-{8D331A59-EE12-4ABB-941F-15A14F674B40}" dt="2022-05-30T09:35:15.054" v="78" actId="14100"/>
        <pc:sldMkLst>
          <pc:docMk/>
          <pc:sldMk cId="577997041" sldId="282"/>
        </pc:sldMkLst>
        <pc:spChg chg="mod ord">
          <ac:chgData name="Patibandla Gnanaprasanthi" userId="S::patibandla.gnana@hcl.com::3e50ca3f-a829-4614-aeb8-4e16c3399013" providerId="AD" clId="Web-{8D331A59-EE12-4ABB-941F-15A14F674B40}" dt="2022-05-30T09:32:25.161" v="70" actId="14100"/>
          <ac:spMkLst>
            <pc:docMk/>
            <pc:sldMk cId="577997041" sldId="282"/>
            <ac:spMk id="2" creationId="{00000000-0000-0000-0000-000000000000}"/>
          </ac:spMkLst>
        </pc:spChg>
        <pc:spChg chg="mod ord">
          <ac:chgData name="Patibandla Gnanaprasanthi" userId="S::patibandla.gnana@hcl.com::3e50ca3f-a829-4614-aeb8-4e16c3399013" providerId="AD" clId="Web-{8D331A59-EE12-4ABB-941F-15A14F674B40}" dt="2022-05-30T09:20:08.590" v="44"/>
          <ac:spMkLst>
            <pc:docMk/>
            <pc:sldMk cId="577997041" sldId="282"/>
            <ac:spMk id="3" creationId="{00000000-0000-0000-0000-000000000000}"/>
          </ac:spMkLst>
        </pc:spChg>
        <pc:picChg chg="mod">
          <ac:chgData name="Patibandla Gnanaprasanthi" userId="S::patibandla.gnana@hcl.com::3e50ca3f-a829-4614-aeb8-4e16c3399013" providerId="AD" clId="Web-{8D331A59-EE12-4ABB-941F-15A14F674B40}" dt="2022-05-30T09:32:31.052" v="71" actId="14100"/>
          <ac:picMkLst>
            <pc:docMk/>
            <pc:sldMk cId="577997041" sldId="282"/>
            <ac:picMk id="4" creationId="{00000000-0000-0000-0000-000000000000}"/>
          </ac:picMkLst>
        </pc:picChg>
        <pc:picChg chg="add mod">
          <ac:chgData name="Patibandla Gnanaprasanthi" userId="S::patibandla.gnana@hcl.com::3e50ca3f-a829-4614-aeb8-4e16c3399013" providerId="AD" clId="Web-{8D331A59-EE12-4ABB-941F-15A14F674B40}" dt="2022-05-30T09:35:15.054" v="78" actId="14100"/>
          <ac:picMkLst>
            <pc:docMk/>
            <pc:sldMk cId="577997041" sldId="282"/>
            <ac:picMk id="5" creationId="{647966C2-9F2E-DC67-1CDB-9B9E58F1A312}"/>
          </ac:picMkLst>
        </pc:picChg>
      </pc:sldChg>
      <pc:sldChg chg="addSp delSp modSp mod modClrScheme chgLayout">
        <pc:chgData name="Patibandla Gnanaprasanthi" userId="S::patibandla.gnana@hcl.com::3e50ca3f-a829-4614-aeb8-4e16c3399013" providerId="AD" clId="Web-{8D331A59-EE12-4ABB-941F-15A14F674B40}" dt="2022-05-30T10:17:46.593" v="223" actId="14100"/>
        <pc:sldMkLst>
          <pc:docMk/>
          <pc:sldMk cId="2271610333" sldId="283"/>
        </pc:sldMkLst>
        <pc:spChg chg="mod">
          <ac:chgData name="Patibandla Gnanaprasanthi" userId="S::patibandla.gnana@hcl.com::3e50ca3f-a829-4614-aeb8-4e16c3399013" providerId="AD" clId="Web-{8D331A59-EE12-4ABB-941F-15A14F674B40}" dt="2022-05-30T09:59:43.291" v="217" actId="20577"/>
          <ac:spMkLst>
            <pc:docMk/>
            <pc:sldMk cId="2271610333" sldId="283"/>
            <ac:spMk id="2" creationId="{00000000-0000-0000-0000-000000000000}"/>
          </ac:spMkLst>
        </pc:spChg>
        <pc:spChg chg="mod">
          <ac:chgData name="Patibandla Gnanaprasanthi" userId="S::patibandla.gnana@hcl.com::3e50ca3f-a829-4614-aeb8-4e16c3399013" providerId="AD" clId="Web-{8D331A59-EE12-4ABB-941F-15A14F674B40}" dt="2022-05-30T10:17:31.467" v="221" actId="14100"/>
          <ac:spMkLst>
            <pc:docMk/>
            <pc:sldMk cId="2271610333" sldId="283"/>
            <ac:spMk id="3" creationId="{00000000-0000-0000-0000-000000000000}"/>
          </ac:spMkLst>
        </pc:spChg>
        <pc:picChg chg="mod">
          <ac:chgData name="Patibandla Gnanaprasanthi" userId="S::patibandla.gnana@hcl.com::3e50ca3f-a829-4614-aeb8-4e16c3399013" providerId="AD" clId="Web-{8D331A59-EE12-4ABB-941F-15A14F674B40}" dt="2022-05-30T10:17:37.499" v="222" actId="14100"/>
          <ac:picMkLst>
            <pc:docMk/>
            <pc:sldMk cId="2271610333" sldId="283"/>
            <ac:picMk id="4" creationId="{00000000-0000-0000-0000-000000000000}"/>
          </ac:picMkLst>
        </pc:picChg>
        <pc:picChg chg="add mod">
          <ac:chgData name="Patibandla Gnanaprasanthi" userId="S::patibandla.gnana@hcl.com::3e50ca3f-a829-4614-aeb8-4e16c3399013" providerId="AD" clId="Web-{8D331A59-EE12-4ABB-941F-15A14F674B40}" dt="2022-05-30T10:17:46.593" v="223" actId="14100"/>
          <ac:picMkLst>
            <pc:docMk/>
            <pc:sldMk cId="2271610333" sldId="283"/>
            <ac:picMk id="5" creationId="{5D19DC15-2572-0B69-DB78-C73649B7A020}"/>
          </ac:picMkLst>
        </pc:picChg>
        <pc:picChg chg="add del mod">
          <ac:chgData name="Patibandla Gnanaprasanthi" userId="S::patibandla.gnana@hcl.com::3e50ca3f-a829-4614-aeb8-4e16c3399013" providerId="AD" clId="Web-{8D331A59-EE12-4ABB-941F-15A14F674B40}" dt="2022-05-30T09:39:38.964" v="90"/>
          <ac:picMkLst>
            <pc:docMk/>
            <pc:sldMk cId="2271610333" sldId="283"/>
            <ac:picMk id="6" creationId="{89A8DD47-725E-AA76-C366-036ED4B617C5}"/>
          </ac:picMkLst>
        </pc:picChg>
      </pc:sldChg>
      <pc:sldMasterChg chg="del delSldLayout">
        <pc:chgData name="Patibandla Gnanaprasanthi" userId="S::patibandla.gnana@hcl.com::3e50ca3f-a829-4614-aeb8-4e16c3399013" providerId="AD" clId="Web-{8D331A59-EE12-4ABB-941F-15A14F674B40}" dt="2022-05-30T09:15:00.055" v="0"/>
        <pc:sldMasterMkLst>
          <pc:docMk/>
          <pc:sldMasterMk cId="0" sldId="2147483840"/>
        </pc:sldMasterMkLst>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1"/>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2"/>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3"/>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4"/>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5"/>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6"/>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7"/>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8"/>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49"/>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50"/>
          </pc:sldLayoutMkLst>
        </pc:sldLayoutChg>
        <pc:sldLayoutChg chg="del">
          <pc:chgData name="Patibandla Gnanaprasanthi" userId="S::patibandla.gnana@hcl.com::3e50ca3f-a829-4614-aeb8-4e16c3399013" providerId="AD" clId="Web-{8D331A59-EE12-4ABB-941F-15A14F674B40}" dt="2022-05-30T09:15:00.055" v="0"/>
          <pc:sldLayoutMkLst>
            <pc:docMk/>
            <pc:sldMasterMk cId="0" sldId="2147483840"/>
            <pc:sldLayoutMk cId="0" sldId="2147483851"/>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15:17.289" v="1"/>
        <pc:sldMasterMkLst>
          <pc:docMk/>
          <pc:sldMasterMk cId="2656222754" sldId="2147483852"/>
        </pc:sldMasterMkLst>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1273581469" sldId="2147483853"/>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85778380" sldId="2147483854"/>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4244473161" sldId="2147483855"/>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2214627707" sldId="2147483856"/>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1388911569" sldId="2147483857"/>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1868908330" sldId="2147483858"/>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3183039694" sldId="2147483859"/>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3415031458" sldId="2147483860"/>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3686499595" sldId="2147483861"/>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1927774509" sldId="2147483862"/>
          </pc:sldLayoutMkLst>
        </pc:sldLayoutChg>
        <pc:sldLayoutChg chg="add del mod replId">
          <pc:chgData name="Patibandla Gnanaprasanthi" userId="S::patibandla.gnana@hcl.com::3e50ca3f-a829-4614-aeb8-4e16c3399013" providerId="AD" clId="Web-{8D331A59-EE12-4ABB-941F-15A14F674B40}" dt="2022-05-30T09:15:17.289" v="1"/>
          <pc:sldLayoutMkLst>
            <pc:docMk/>
            <pc:sldMasterMk cId="2656222754" sldId="2147483852"/>
            <pc:sldLayoutMk cId="824570619" sldId="2147483863"/>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18:54.480" v="39"/>
        <pc:sldMasterMkLst>
          <pc:docMk/>
          <pc:sldMasterMk cId="647587016" sldId="2147483864"/>
        </pc:sldMasterMkLst>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3398349235" sldId="2147483865"/>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3079647713" sldId="2147483866"/>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044886190" sldId="2147483867"/>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200510622" sldId="2147483868"/>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726879262" sldId="2147483869"/>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3600015010" sldId="2147483870"/>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232132945" sldId="2147483871"/>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2036625140" sldId="2147483872"/>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2164536575" sldId="2147483873"/>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820844656" sldId="2147483874"/>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2000460198" sldId="2147483875"/>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529537842" sldId="2147483876"/>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849898425" sldId="2147483877"/>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1978563473" sldId="2147483878"/>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3841013278" sldId="2147483879"/>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915012571" sldId="2147483880"/>
          </pc:sldLayoutMkLst>
        </pc:sldLayoutChg>
        <pc:sldLayoutChg chg="add del mod replId">
          <pc:chgData name="Patibandla Gnanaprasanthi" userId="S::patibandla.gnana@hcl.com::3e50ca3f-a829-4614-aeb8-4e16c3399013" providerId="AD" clId="Web-{8D331A59-EE12-4ABB-941F-15A14F674B40}" dt="2022-05-30T09:18:54.480" v="39"/>
          <pc:sldLayoutMkLst>
            <pc:docMk/>
            <pc:sldMasterMk cId="647587016" sldId="2147483864"/>
            <pc:sldLayoutMk cId="3358940220" sldId="2147483881"/>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19:10.214" v="40"/>
        <pc:sldMasterMkLst>
          <pc:docMk/>
          <pc:sldMasterMk cId="2117590431" sldId="2147483882"/>
        </pc:sldMasterMkLst>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1623532211" sldId="2147483883"/>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176089914" sldId="2147483884"/>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1543492571" sldId="2147483885"/>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609287376" sldId="2147483886"/>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2031581862" sldId="2147483887"/>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3340525917" sldId="2147483888"/>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2772303412" sldId="2147483889"/>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579790661" sldId="2147483890"/>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2523562428" sldId="2147483891"/>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2752960802" sldId="2147483892"/>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3787317637" sldId="2147483893"/>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720371198" sldId="2147483894"/>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3697107463" sldId="2147483895"/>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1520519035" sldId="2147483896"/>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3996861986" sldId="2147483897"/>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1203650798" sldId="2147483898"/>
          </pc:sldLayoutMkLst>
        </pc:sldLayoutChg>
        <pc:sldLayoutChg chg="add del mod replId">
          <pc:chgData name="Patibandla Gnanaprasanthi" userId="S::patibandla.gnana@hcl.com::3e50ca3f-a829-4614-aeb8-4e16c3399013" providerId="AD" clId="Web-{8D331A59-EE12-4ABB-941F-15A14F674B40}" dt="2022-05-30T09:19:10.214" v="40"/>
          <pc:sldLayoutMkLst>
            <pc:docMk/>
            <pc:sldMasterMk cId="2117590431" sldId="2147483882"/>
            <pc:sldLayoutMk cId="3152714236" sldId="2147483899"/>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19:33.386" v="41"/>
        <pc:sldMasterMkLst>
          <pc:docMk/>
          <pc:sldMasterMk cId="3084434904" sldId="2147483900"/>
        </pc:sldMasterMkLst>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427289191" sldId="2147483901"/>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4251708749" sldId="2147483902"/>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3599133025" sldId="2147483903"/>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567981557" sldId="2147483904"/>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2436353362" sldId="2147483905"/>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459693756" sldId="2147483906"/>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2455216786" sldId="2147483907"/>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4075116801" sldId="2147483908"/>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1643981824" sldId="2147483909"/>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932710867" sldId="2147483910"/>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3916114179" sldId="2147483911"/>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1472704286" sldId="2147483912"/>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331664527" sldId="2147483913"/>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825139895" sldId="2147483914"/>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3477210856" sldId="2147483915"/>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3064814520" sldId="2147483916"/>
          </pc:sldLayoutMkLst>
        </pc:sldLayoutChg>
        <pc:sldLayoutChg chg="add del mod replId">
          <pc:chgData name="Patibandla Gnanaprasanthi" userId="S::patibandla.gnana@hcl.com::3e50ca3f-a829-4614-aeb8-4e16c3399013" providerId="AD" clId="Web-{8D331A59-EE12-4ABB-941F-15A14F674B40}" dt="2022-05-30T09:19:33.386" v="41"/>
          <pc:sldLayoutMkLst>
            <pc:docMk/>
            <pc:sldMasterMk cId="3084434904" sldId="2147483900"/>
            <pc:sldLayoutMk cId="1780015557" sldId="2147483917"/>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19:49.949" v="42"/>
        <pc:sldMasterMkLst>
          <pc:docMk/>
          <pc:sldMasterMk cId="461799661" sldId="2147483918"/>
        </pc:sldMasterMkLst>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3381966418" sldId="2147483919"/>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399653988" sldId="2147483920"/>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1393585433" sldId="2147483921"/>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2634678361" sldId="2147483922"/>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3790433206" sldId="2147483923"/>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1870118651" sldId="2147483924"/>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1289369533" sldId="2147483925"/>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4159555385" sldId="2147483926"/>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2000028377" sldId="2147483927"/>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2239372133" sldId="2147483928"/>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1392439330" sldId="2147483929"/>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3566759866" sldId="2147483930"/>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3085681571" sldId="2147483931"/>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2675008960" sldId="2147483932"/>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2164340768" sldId="2147483933"/>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1848136463" sldId="2147483934"/>
          </pc:sldLayoutMkLst>
        </pc:sldLayoutChg>
        <pc:sldLayoutChg chg="add del mod replId">
          <pc:chgData name="Patibandla Gnanaprasanthi" userId="S::patibandla.gnana@hcl.com::3e50ca3f-a829-4614-aeb8-4e16c3399013" providerId="AD" clId="Web-{8D331A59-EE12-4ABB-941F-15A14F674B40}" dt="2022-05-30T09:19:49.949" v="42"/>
          <pc:sldLayoutMkLst>
            <pc:docMk/>
            <pc:sldMasterMk cId="461799661" sldId="2147483918"/>
            <pc:sldLayoutMk cId="727131420" sldId="2147483935"/>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20:01.012" v="43"/>
        <pc:sldMasterMkLst>
          <pc:docMk/>
          <pc:sldMasterMk cId="3287489476" sldId="2147483936"/>
        </pc:sldMasterMkLst>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455404069" sldId="2147483937"/>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2558625065" sldId="2147483938"/>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672567350" sldId="2147483939"/>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3847328892" sldId="2147483940"/>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1352115152" sldId="2147483941"/>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28789499" sldId="2147483942"/>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3909851852" sldId="2147483943"/>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1170632194" sldId="2147483944"/>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1827396244" sldId="2147483945"/>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2692313211" sldId="2147483946"/>
          </pc:sldLayoutMkLst>
        </pc:sldLayoutChg>
        <pc:sldLayoutChg chg="add del mod replId">
          <pc:chgData name="Patibandla Gnanaprasanthi" userId="S::patibandla.gnana@hcl.com::3e50ca3f-a829-4614-aeb8-4e16c3399013" providerId="AD" clId="Web-{8D331A59-EE12-4ABB-941F-15A14F674B40}" dt="2022-05-30T09:20:01.012" v="43"/>
          <pc:sldLayoutMkLst>
            <pc:docMk/>
            <pc:sldMasterMk cId="3287489476" sldId="2147483936"/>
            <pc:sldLayoutMk cId="3550265115" sldId="2147483947"/>
          </pc:sldLayoutMkLst>
        </pc:sldLayoutChg>
      </pc:sldMasterChg>
      <pc:sldMasterChg chg="add del addSldLayout delSldLayout modSldLayout">
        <pc:chgData name="Patibandla Gnanaprasanthi" userId="S::patibandla.gnana@hcl.com::3e50ca3f-a829-4614-aeb8-4e16c3399013" providerId="AD" clId="Web-{8D331A59-EE12-4ABB-941F-15A14F674B40}" dt="2022-05-30T09:20:08.590" v="44"/>
        <pc:sldMasterMkLst>
          <pc:docMk/>
          <pc:sldMasterMk cId="1071125555" sldId="2147483948"/>
        </pc:sldMasterMkLst>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2715027046" sldId="2147483949"/>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234250624" sldId="2147483950"/>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1340079377" sldId="2147483951"/>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731894321" sldId="2147483952"/>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2732174606" sldId="2147483953"/>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1464520086" sldId="2147483954"/>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521339611" sldId="2147483955"/>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3231513363" sldId="2147483956"/>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4161599400" sldId="2147483957"/>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4133907544" sldId="2147483958"/>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1488616934" sldId="2147483959"/>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3941022907" sldId="2147483960"/>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4040860674" sldId="2147483961"/>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4032077164" sldId="2147483962"/>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3491498393" sldId="2147483963"/>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342886430" sldId="2147483964"/>
          </pc:sldLayoutMkLst>
        </pc:sldLayoutChg>
        <pc:sldLayoutChg chg="add del mod replId">
          <pc:chgData name="Patibandla Gnanaprasanthi" userId="S::patibandla.gnana@hcl.com::3e50ca3f-a829-4614-aeb8-4e16c3399013" providerId="AD" clId="Web-{8D331A59-EE12-4ABB-941F-15A14F674B40}" dt="2022-05-30T09:20:08.590" v="44"/>
          <pc:sldLayoutMkLst>
            <pc:docMk/>
            <pc:sldMasterMk cId="1071125555" sldId="2147483948"/>
            <pc:sldLayoutMk cId="2240807499" sldId="2147483965"/>
          </pc:sldLayoutMkLst>
        </pc:sldLayoutChg>
      </pc:sldMasterChg>
      <pc:sldMasterChg chg="add addSldLayout modSldLayout">
        <pc:chgData name="Patibandla Gnanaprasanthi" userId="S::patibandla.gnana@hcl.com::3e50ca3f-a829-4614-aeb8-4e16c3399013" providerId="AD" clId="Web-{8D331A59-EE12-4ABB-941F-15A14F674B40}" dt="2022-05-30T09:20:08.590" v="44"/>
        <pc:sldMasterMkLst>
          <pc:docMk/>
          <pc:sldMasterMk cId="2682215249" sldId="2147483966"/>
        </pc:sldMasterMkLst>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847149187" sldId="2147483967"/>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2418745018" sldId="2147483968"/>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4114444616" sldId="2147483969"/>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493944039" sldId="2147483970"/>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77311272" sldId="2147483971"/>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4121585616" sldId="2147483972"/>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1414631458" sldId="2147483973"/>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3359783679" sldId="2147483974"/>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525130980" sldId="2147483975"/>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3765556588" sldId="2147483976"/>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1930313156" sldId="2147483977"/>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3589438529" sldId="2147483978"/>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3192974517" sldId="2147483979"/>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1668006856" sldId="2147483980"/>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1548607380" sldId="2147483981"/>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2283435223" sldId="2147483982"/>
          </pc:sldLayoutMkLst>
        </pc:sldLayoutChg>
        <pc:sldLayoutChg chg="add mod replId">
          <pc:chgData name="Patibandla Gnanaprasanthi" userId="S::patibandla.gnana@hcl.com::3e50ca3f-a829-4614-aeb8-4e16c3399013" providerId="AD" clId="Web-{8D331A59-EE12-4ABB-941F-15A14F674B40}" dt="2022-05-30T09:20:08.590" v="44"/>
          <pc:sldLayoutMkLst>
            <pc:docMk/>
            <pc:sldMasterMk cId="2682215249" sldId="2147483966"/>
            <pc:sldLayoutMk cId="4182022919" sldId="21474839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46E74-2F94-4813-AC6A-AC21F1C2886E}"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86C28-856C-447B-95E6-B28C2B54AF94}" type="slidenum">
              <a:rPr lang="en-US" smtClean="0"/>
              <a:t>‹#›</a:t>
            </a:fld>
            <a:endParaRPr lang="en-US"/>
          </a:p>
        </p:txBody>
      </p:sp>
    </p:spTree>
    <p:extLst>
      <p:ext uri="{BB962C8B-B14F-4D97-AF65-F5344CB8AC3E}">
        <p14:creationId xmlns:p14="http://schemas.microsoft.com/office/powerpoint/2010/main" val="2746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14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555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0313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8943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297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6800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8607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343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20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874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44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394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31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158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463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97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51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82215249"/>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261" y="785091"/>
            <a:ext cx="8580407" cy="3255264"/>
          </a:xfrm>
        </p:spPr>
        <p:txBody>
          <a:bodyPr>
            <a:normAutofit/>
          </a:bodyPr>
          <a:lstStyle/>
          <a:p>
            <a:pPr algn="ctr"/>
            <a:r>
              <a:rPr lang="en-US">
                <a:latin typeface="Arial Nova"/>
                <a:cs typeface="Times New Roman"/>
              </a:rPr>
              <a:t>EMPLOYEE   MANAGEMENT SYSTEM</a:t>
            </a:r>
            <a:endParaRPr lang="en-US"/>
          </a:p>
        </p:txBody>
      </p:sp>
      <p:sp>
        <p:nvSpPr>
          <p:cNvPr id="3" name="Subtitle 2"/>
          <p:cNvSpPr>
            <a:spLocks noGrp="1"/>
          </p:cNvSpPr>
          <p:nvPr>
            <p:ph type="subTitle" idx="1"/>
          </p:nvPr>
        </p:nvSpPr>
        <p:spPr>
          <a:xfrm>
            <a:off x="977483" y="4308645"/>
            <a:ext cx="9281658" cy="267419"/>
          </a:xfrm>
        </p:spPr>
        <p:txBody>
          <a:bodyPr>
            <a:normAutofit fontScale="47500" lnSpcReduction="20000"/>
          </a:bodyPr>
          <a:lstStyle/>
          <a:p>
            <a:r>
              <a:rPr lang="en-US" sz="2800">
                <a:latin typeface="Brush Script MT"/>
              </a:rPr>
              <a:t>“</a:t>
            </a:r>
            <a:endParaRPr lang="en-US" sz="3200">
              <a:latin typeface="Brush Script M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789" t="9446" r="4545" b="14821"/>
          <a:stretch/>
        </p:blipFill>
        <p:spPr>
          <a:xfrm>
            <a:off x="9393381" y="868218"/>
            <a:ext cx="2669310" cy="5135418"/>
          </a:xfrm>
          <a:prstGeom prst="rect">
            <a:avLst/>
          </a:prstGeom>
        </p:spPr>
      </p:pic>
      <p:pic>
        <p:nvPicPr>
          <p:cNvPr id="4" name="Picture 5">
            <a:extLst>
              <a:ext uri="{FF2B5EF4-FFF2-40B4-BE49-F238E27FC236}">
                <a16:creationId xmlns:a16="http://schemas.microsoft.com/office/drawing/2014/main" id="{BDBFD23F-5165-CBE5-AE80-981FB76DAA88}"/>
              </a:ext>
            </a:extLst>
          </p:cNvPr>
          <p:cNvPicPr>
            <a:picLocks noChangeAspect="1"/>
          </p:cNvPicPr>
          <p:nvPr/>
        </p:nvPicPr>
        <p:blipFill>
          <a:blip r:embed="rId3"/>
          <a:stretch>
            <a:fillRect/>
          </a:stretch>
        </p:blipFill>
        <p:spPr>
          <a:xfrm>
            <a:off x="8821947" y="861776"/>
            <a:ext cx="3260785" cy="5148826"/>
          </a:xfrm>
          <a:prstGeom prst="rect">
            <a:avLst/>
          </a:prstGeom>
        </p:spPr>
      </p:pic>
    </p:spTree>
    <p:extLst>
      <p:ext uri="{BB962C8B-B14F-4D97-AF65-F5344CB8AC3E}">
        <p14:creationId xmlns:p14="http://schemas.microsoft.com/office/powerpoint/2010/main" val="572633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6" descr="data:image/jpg;base64,%20/9j/4AAQSkZJRgABAQEAYABgAAD/2wBDAAUDBAQEAwUEBAQFBQUGBwwIBwcHBw8LCwkMEQ8SEhEPERETFhwXExQaFRERGCEYGh0dHx8fExciJCIeJBweHx7/2wBDAQUFBQcGBw4ICA4eFBEUHh4eHh4eHh4eHh4eHh4eHh4eHh4eHh4eHh4eHh4eHh4eHh4eHh4eHh4eHh4eHh4eHh7/wAARCAEBAQ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tGeKrXt9Z2UZku7iOBB1LtgVzGo/EHQbdjHbtLdvnAEacH6GuOvj8Nh/wCLNJ9r6/cdFHCVq38OLZ2OaQ81ydp4i17UhusfDkkMf9+6k2jHrgVYm8SWulLu8Qa1olkuMkGXaR+bU6GLhiP4abXez/UVXDTpfFa/a6/Q6aivP7n4z/Cu3JWTx1ou4HBCz7v5UyD41/CiU7V8d6MD/tTbf513exqfyv7jA9DorB0Xxj4V1pVbSfEWmXgbp5VwpzW4jKyhlIIPcHIqWmtwHUUUUgCiiigAooooAKKKKACiiigAooooAKKKKACiiigAooooAKKKKACiiigApKKwfFviS08P2e+X95O/+qiB5Y/0FYV69PD03UqOyRpSpTqzUIK7Zp6lqFnpto11fTpDEvUscZ9vevNvEnxFupmaHRkEEXTzpBlz9B0FcnrWrajrt/5127yuzbYok6L7KKva9e+GPhf4dXxN41kE17Jk2WmxkF5X7ADufU4wK+O/tPH51XeHwK5YdX1PqI5fhcspqpivek9l0J7PQdQ1S3fWfEGofYdOjUu9zdPzt6554H615/4v+P3gnwiz2Pw/0VNfv1yrahdEiAH27sPpgV4n8Wvit4q+JF+39qXJtdKVs2+mQMRFGOxb++fc1wg44HFfa5TwphMGlOouafd7njYzNK+I92/LHstv+Cd/4w+MvxK8UM63/ii6trdicW9ifs6KP7vyYJH1JrgJ2aeZp53kllb7zyMS340UV9PCEYaJHnDdif3F/Kjav9xfyFOoqgGhVVwy/KwOQQSMH2IrsPCnxO+IPhZ1bRfFmpRop4hmk86LHpsfI/SuRoqZRjJWaA+qfht+1arPFY+PtIEQJC/2hYDK/V0/wwPavpTwz4g0XxLpMeqaFqVvqFnJ92WF9w+h9DX5hV0fw98ceJfAetLqnhrUXtmyPOtycwzr/ddOh+vUdq4a2BjLWGjFY/TAdKBXlvwM+Meg/EzTvKULYa7Cn+k2Dtyf9qM/xL/KvUa8qcJQdpLUQtFFFIAooooAKKKKACiiigAooooAKKKKACiiigAooooAKKO1RyyLFGzuwVVBJJ6ACk2krsEm2ZPivXLfQdLe6m+aQ5WKPu7V4jql/d6leyXl5IZJXP4AegH9K0fGeuSa9rLzkn7NH8sC+i+v1NW/A+m2sklxrurSJDpemoZpXf7vyjJJ+lfmmZ42tnWNjhaD9y//AA7Z91gMLTyvCvEVfi/qyRDqeraN8LPBj+M/EiiW/lG3T7L+ORyOAB69yewr468d+LNc8b+JZ/EHiG6M91IcRoOEhTsiDsB+tbnxt+IV98SPG1xq0jummQFotNtj0iiB6/7x6k1w9freTZTRy3Dxp01qfH4vFVMVVdSo9/6sFFFFewc4UUUUgCiiigAooooAKKKKALmiapqOh6va6vpN5NZ31q4eGaNsFT/XPftX3f8As7/Fuz+Jfh8xXbRW/iGyUC+thwH9JU/2T3HY18CVs+CPE2q+DfFNl4k0Wby7u0bO09JE/ijYdwR/SubE4dVY+Yj9Ou1Fc78PPFWneNfCGneJdLfMF3GGZM5MTjhkPuDkV0XavCaadmIKKKKACiiigAooooAKKKKACiiigAooooAKKKKAErivivrBsdFXT4WxNdnacHkJ3P8ASu1NeJfEfUP7Q8VXAzmO3PkqPQjr+Zr57iXGvC4KXK9Zaf5/gezkWFWIxcebZa/5HOxq8jpHGu93YKq+pJ4rH/a18THwn4A0r4dabNsutTXz79kOD5QPI9st19q7v4a6eL/xXCzrmO2Blb69v1rzD43fBn4q+Ovifq/iGCy09rJ5BDZB7zH7lBhSRjgkcmuDgPA005Yqp6I9LifFXqRoLZav1Pmjpx6UV7H/AMM0fFf/AJ8NM/8AAwf4Uf8ADNHxX/58NM/8DB/hX6j9YpfzHyp45RXsf/DNHxX/AOfDTP8AwMH+FH/DNHxX/wCfDTP/AAMH+FH1il/MB45RXsf/AAzR8V/+fDTP/Awf4Uf8M0fFf/nw0z/wMH+FH1il/MB45RXsf/DNHxX/AOfDTP8AwMH+FH/DNHxX/wCfDTP/AAMH+FH1il/MB45RXsf/AAzR8V/+fDTP/Awf4Uf8M0fFf/nw0z/wMH+FH1il/MB45RXsf/DNHxX/AOfDTP8AwMH+FH/DNHxX/wCfDTP/AAMH+FH1il/MB45RXsf/AAzR8V/+fDTP/Awf4Uf8M0fFf/nw0z/wMH+FH1il/MB0n7EvjqTSfF114JvZj9h1QedaBjwlwo5A/wB4Y/EV9l9q+H/Dv7Pnxg0TxDpus2VnpkdxZXKTRsLwcYIz29M19vW7O0EbSJ5chUFkBztOORnvXk43kc+aD3EPooorkAKKKKACiiigAooooAKKKKACiiigAooooAhuZFhgeRuAgLH8q+eLiZri5lnkOXkdmY+pNe9eKH8vw9qDjqLZz/46a8AHSvz/AI1qtypQ7XZ9hwtBWqS9Edx8Pb230Hwz4h8TXkbmGygaVtvUqi7mA+tcav7WfgwgY0DV+fda7HTtAvvEnwW1zQ9MuIre71JJ7dZJQSqbiRzj2rwdf2S/Hyqq/wDCS6BwMf6uWvseFqFCOW01Ueu/36nh5zPnxtRvvb7j0j/hrPwb/wBADV/zWkb9rTwfj5PDurv+KCvOf+GTPH3/AEMmgf8AfuWlH7Jvj4f8zJoH/fqSvo/Z4T+Y8zQ9D/4a18J/9CxrH/faUf8ADWvhP/oWNY/77SvPf+GTfHv/AEMmgf8AfqSj/hk3x7/0Mmgf9+5Kfs8H/MGh6F/w1r4T/wChY1j/AL7Sj/hrXwn/ANCxrH/faV57/wAMm+Pf+hk0D/v3JR/wyb49/wChk0D/AL9yUezwf8waHoX/AA1r4T/6FjWP++0o/wCGtfCf/Qsax/32lee/8Mm+Pf8AoZNA/wC/clH/AAyb49/6GTQP+/clHs8H/MGh6F/w1r4T/wChY1j/AL7Sj/hrXwn/ANCxrH/faV57/wAMm+Pf+hk0D/v3JR/wyb49/wChk0D/AL9yUezwf8waHoX/AA1r4T/6FjWP++0o/wCGtfCf/Qsax/32lee/8Mm+Pf8AoZNA/wC/clH/AAyb49/6GTQP+/UlHs8H/MGh6Gv7WnhHPz+G9XQeu5Kd/wANaeDf+gBq/wCa150f2TfHxH/IyaB/37kpv/DJnj7/AKGTQP8Av3LS9nhP5g0PR/8AhrTwb/0ANX/Na9g+F3jXTfiB4OtvE2lxTQW87unlTEb1KsQQfyzXyx/wyZ4+/wChk0D/AL9y19D/ALO/gPWPhz4Dfw/rV7aXk5vZJ0e2DBNjBeOe+Qa58RChGC5HqB6WKKB0orjEFFFFABRRRQAUUUUAFFFFABRRRQAUUUUAZfilPM8OaivrbP8A+gmvARX0XexrcWs0LfddCp/EV87SI0crxvkMrFSD2Ir8+41ptTpT73R9jwtNONSPod5oPiP/AIRX4Qar4gFm97/ZvnXDwowUuASTgn2rypf2wLUqGHgK+5Gf+P2OvTPBenr4j8D+JvC8kwiF7bvCGxnZ5iYz74JryZP2RNQVQP8AhM7fAH/Ps1fZ8L1MPUy2m6m9rfdoeDnEOXG1E+9/vL3/AA2Bbf8AQhX3/gbHUkf7Xdu4P/FCXox63iVnf8Mi6h/0OVv/AOAzUqfskamn3PGVqfrbNX0S+p31/U83Q0/+GuLb/oRrz/wLSj/hri2/6Ea9/wDAtKzv+GTNW/6HCz/8B2o/4ZM1b/ocLP8A8B2q7YH+rj0NH/hri2/6Ea9/8C0o/wCGuLb/AKEa9/8AAtKzv+GTNW/6HCz/APAdqP8AhkzVv+hws/8AwHai2B/q4aGj/wANcW3/AEI17/4FpR/w1xbf9CNe/wDgWlZ3/DJmrf8AQ4Wf/gO1H/DJmrf9DhZ/+A7UWwP9XDQ0f+GuLb/oRr3/AMC0o/4a4tv+hGvf/AtKzv8AhkzVv+hws/8AwHaj/hkzVv8AocLP/wAB2otgf6uGho/8NcW3/QjXv/gWlH/DXFt/0I17/wCBaVnf8Mmat/0OFn/4DtR/wyZq3/Q4Wf8A4DtRbA/1cWhek/a6t1XP/CCXp+l4lR/8NgW3/QhX3/gbHVRv2SdUkGH8Y2gHtbNTf+GRdQ/6HK3/APAZqh/Ur6fqGhd/4bAtv+hCvv8AwNjr2v4JfEIfEvwhJ4hXSZdLVbt7cQyShydoU7sj/e/SvB/+GRdQ/wChyt//AAHavfPgn4FHw78BW3hprxb2SOWSSWdV2h2ZiensMD8K58R9X5F7PcDuR0FFA6UVxiCiiigAooooAKKKKACiiigAooooAKKKKAENeG+PtPOn+KrtNpCSuZlPrnnH4dK9yrgfi7pJuNOi1WFdz252yY/uHv8AnXzXFGCeJwTlFax1+XU9vIMSqGLSltLT59Dl/hZqAs/FKQs2EuUMfP8AeHIri/il+0X4o8D/ABA1XwvL4UsJBZy/uZWuGBliPKOeOMirttNLb3MVxAcSxOHQ+4rmP2yPDK6xoOi/EvTI9yqgtdQ2jop+459wflrn4ExlOpGWFqdNV8zu4mwvLVjWWz0fqip/w1x4i/6FHTf/AAJf/ClH7XHiLP8AyKGnH/t5f/Cvmuiv0r6nR7Hy9j6fT9q3xAyhh4U04g/9PD/4Uv8Aw1X4i/6FPTv/AAIf/CvmqwnCt5b/AHSeD6GtHbXVDA4eS+ELH0J/w1Z4i/6FPTv/AAIf/Cj/AIas8Rf9Cnp3/gQ/+FfPe32NG32NV/Z1D+ULH0J/w1Z4i/6FPTv/AAIf/Cj/AIas8Rf9Cnp3/gQ/+FfPe32NG32NH9nUP5QsfQn/AA1Z4i/6FPTv/Ah/8KP+GrPEX/Qp6d/4EP8A4V897fY0bfY0f2dQ/lCx9Cf8NWeIv+hT07/wIf8Awo/4ar8RYJPhPThjr/pD/wCFfPe32NU9QmCjyUPJ+8aUsBh4q/KFj6Ef9rjxCHIXwjppHY/aX/wpP+GuPEX/AEKOm/8AgS/+FfNlFcv1Sj2Cx9N6Z+1Z4p1HVLTT7XwZp8s9zOsKILh8kkgenvX1pb+Z5CecFEu0bwvI3Y5x7V8RfsaeCJPEXxHbxLdQ7tP0IBlZhw1ww+UD1wOT9RX3COleXjIwhPlghBRRRXKAUUUUAFFFFABRRRQAUUUUAFFFFABRRRQAdqgvLeK6tZLeZA8cilWU9wanoqZRUlysabTujwDxLpE+i6vLYzZ2D5onP8S9j9e1a3g2fTtU0698G69GsumapG0YVugLDkD0Pf616L458OxeINN2oFW7iy0Ln19D7GvFp4ri0unimV4biJvmBGGVvUV+Z43D1chx8a9Je5fT9Uz7vCV6eb4N0Zv3uv6NHy/8TvBmpeAfGl74b1JGIiYtazkfLPCfuuPwrma+2/HPhXTPjL4J/sq7kitfFGnKWsbo9z6H1U9/Q18Z+ItF1Xw7rd1omuWcllqFq+2WJx/48D3HoRX7DlWZ0cww8atNnxeJw88PUdOotV/VyhV6yvtmI5iSvY1Ror1YycXcxOhUh1BUgj1FL+FYMM8sJzG+0enar0WqEDEsWT6rXVGtF7gaHNHNV11K2I+bev8AwGg6la9i5/4DWvPDuBP+FKeBk4A9TVGXVQP9XFk+rVRuLqaf77ceg4FZyqxWwF29vgoMcPzN3b0rMPJyeSaKK5ZycnqAVd0HSdS1/W7PRNItnub+9lEUMa9ye/sAO9VYIZri4itbeF5p5WCRxxrlnY9AB3Nfbn7MPwaj8B6YviTxBCr+Jb2IZUjiyjP/ACzH+0f4vyrlxFdUo+YHoXwf8EWXw+8CWHhy1CvKi+ZdzAf66ZvvN9M8D2Arsu1IOgpa8GUnJ3ZIUUUUgCiiigAooooAKKKKACiiigAooooAKKKKACiiigBK5Pxx4Sh12L7Rb7Yb5B8r9nHo1dZQK5sVhaWLpOlVV0zbD16mHqKpTdmj56lj1DRdUAcSWt5C2QfT6eoq5488JeGfjNoaWuoMmleKbVMWl8B97HY/3lPcdRXsniDQdN1u28m+hBYfckHDqfY15d4h8EatpEpuLINdwL8yyR/6xfqP618bTwuYcP13Vwy56XVf8A+oeLwmb01Cs+Sotn0PjT4g+CvEngPXH0nxJp8ls+f3M4GYZ19Uboa56vuWTW9M17R28O+OtKj1bT243SJudD/e9Qfcc15L44/ZqN2j6p8MNbg1G3yT/Z13KFkX/ZVzx/31zX3+U8S4TMIqztLs9zwcZl9fCS99ad1sfOlFa/ijwt4m8L3DW/iLQdR0xwcBp4CEb/dboR9DWNuXONy+/NfQxkpK6ZwjqKPm9KPm9KYBRSFlH3mC+uavaLo+sa3eCz0XSr7UrgnHlWsDO35Ck2krsClV/wAOaLq/iPWoNH0HT57++nbCRRIWIHdmPZR6mvb/AIa/sweLdaeK78YXEegWJwxgQh7lx9OiemDzX1T8Ovh/4V8A6WbDw3pkdtvx50x+aaY+rMeTXHWxsIfDqxXPOf2d/gTY+AVj1/xB5V/4kdeCMGKzB/hT1b1avchQKBXk1Kkqj5pCCiiioAKKKKACiiigAooooAKKKKACiiigAooooAKKKKACiiigAooooAKMCiigDH1nw7o+rZN5ZRs/99Rtb8xzXLz/AA6FvObjRtXubRx930H49a77t/jQQcV51fKsJXlzTgr91ozso5hiKK5Yy0/A40WHi6O3+zX39l6zbtwyyrtJX3B4rEvvhH4B14s2rfD7T7SRuGkt9iE++UOa9NxmjjHrXRh6EqHw1JNebuZVa/tNXFX+48Tn/Ze+E8jbo7DU4fZb+Qj9abF+y58KFI32eqyfW/cV7h2orv8ArNX+ZmB5nonwJ+FekbTD4Ss7ll6NdZmOf+BZr0DS9N07S7VbXTbG2s4F6RwRhF/IVcorNzlLdgFFFFS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2Q=="/>
          <p:cNvSpPr>
            <a:spLocks noGrp="1" noChangeAspect="1" noChangeArrowheads="1"/>
          </p:cNvSpPr>
          <p:nvPr>
            <p:ph type="title"/>
          </p:nvPr>
        </p:nvSpPr>
        <p:spPr bwMode="auto">
          <a:xfrm>
            <a:off x="3749675" y="766763"/>
            <a:ext cx="7767638" cy="53387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101600" y="-277091"/>
            <a:ext cx="3507465" cy="7135091"/>
          </a:xfrm>
        </p:spPr>
        <p:txBody>
          <a:bodyPr/>
          <a:lstStyle/>
          <a:p>
            <a:pPr>
              <a:buClr>
                <a:schemeClr val="bg1"/>
              </a:buClr>
              <a:buFont typeface="Wingdings" panose="05000000000000000000" pitchFamily="2" charset="2"/>
              <a:buChar char="v"/>
            </a:pPr>
            <a:r>
              <a:rPr lang="en-US" sz="2400" b="1">
                <a:solidFill>
                  <a:schemeClr val="bg1">
                    <a:lumMod val="95000"/>
                  </a:schemeClr>
                </a:solidFill>
              </a:rPr>
              <a:t>ORACLE DB</a:t>
            </a:r>
          </a:p>
          <a:p>
            <a:pPr>
              <a:buClr>
                <a:schemeClr val="bg1"/>
              </a:buClr>
              <a:buFont typeface="Wingdings" panose="05000000000000000000" pitchFamily="2" charset="2"/>
              <a:buChar char="v"/>
            </a:pPr>
            <a:r>
              <a:rPr lang="en-US" sz="2400" b="1">
                <a:solidFill>
                  <a:schemeClr val="bg1">
                    <a:lumMod val="95000"/>
                  </a:schemeClr>
                </a:solidFill>
              </a:rPr>
              <a:t>HTML CSS</a:t>
            </a:r>
          </a:p>
          <a:p>
            <a:pPr>
              <a:buClr>
                <a:schemeClr val="bg1"/>
              </a:buClr>
              <a:buFont typeface="Wingdings" panose="05000000000000000000" pitchFamily="2" charset="2"/>
              <a:buChar char="v"/>
            </a:pPr>
            <a:r>
              <a:rPr lang="en-US" sz="2400" b="1">
                <a:solidFill>
                  <a:schemeClr val="bg1">
                    <a:lumMod val="95000"/>
                  </a:schemeClr>
                </a:solidFill>
              </a:rPr>
              <a:t>JAVASCRIPT</a:t>
            </a:r>
          </a:p>
          <a:p>
            <a:pPr>
              <a:buClr>
                <a:schemeClr val="bg1"/>
              </a:buClr>
              <a:buFont typeface="Wingdings" panose="05000000000000000000" pitchFamily="2" charset="2"/>
              <a:buChar char="v"/>
            </a:pPr>
            <a:r>
              <a:rPr lang="en-US" sz="2400" b="1">
                <a:solidFill>
                  <a:schemeClr val="bg1">
                    <a:lumMod val="95000"/>
                  </a:schemeClr>
                </a:solidFill>
              </a:rPr>
              <a:t>JAVA ECLIPSE  </a:t>
            </a:r>
          </a:p>
          <a:p>
            <a:pPr>
              <a:buClr>
                <a:schemeClr val="bg1"/>
              </a:buClr>
              <a:buFont typeface="Wingdings" panose="05000000000000000000" pitchFamily="2" charset="2"/>
              <a:buChar char="v"/>
            </a:pPr>
            <a:r>
              <a:rPr lang="en-US" sz="2400" b="1">
                <a:solidFill>
                  <a:schemeClr val="bg1"/>
                </a:solidFill>
              </a:rPr>
              <a:t>Spring Boot</a:t>
            </a:r>
          </a:p>
          <a:p>
            <a:pPr>
              <a:buClr>
                <a:srgbClr val="000000"/>
              </a:buClr>
              <a:buFont typeface="Wingdings" panose="05000000000000000000" pitchFamily="2" charset="2"/>
              <a:buChar char="v"/>
            </a:pPr>
            <a:r>
              <a:rPr lang="en-US" sz="2400" b="1">
                <a:solidFill>
                  <a:schemeClr val="bg1"/>
                </a:solidFill>
              </a:rPr>
              <a:t>Angular 8</a:t>
            </a:r>
            <a:br>
              <a:rPr lang="en-US" sz="2400" b="1"/>
            </a:br>
            <a:endParaRPr lang="en-US">
              <a:solidFill>
                <a:schemeClr val="bg1">
                  <a:lumMod val="95000"/>
                </a:schemeClr>
              </a:solidFill>
            </a:endParaRPr>
          </a:p>
        </p:txBody>
      </p:sp>
      <p:sp>
        <p:nvSpPr>
          <p:cNvPr id="4" name="TextBox 3"/>
          <p:cNvSpPr txBox="1"/>
          <p:nvPr/>
        </p:nvSpPr>
        <p:spPr>
          <a:xfrm>
            <a:off x="3489776" y="96458"/>
            <a:ext cx="6596332" cy="599152"/>
          </a:xfrm>
          <a:prstGeom prst="rect">
            <a:avLst/>
          </a:prstGeom>
          <a:noFill/>
        </p:spPr>
        <p:txBody>
          <a:bodyPr wrap="square" lIns="91440" tIns="45720" rIns="91440" bIns="45720" rtlCol="0" anchor="t">
            <a:spAutoFit/>
          </a:bodyPr>
          <a:lstStyle/>
          <a:p>
            <a:r>
              <a:rPr lang="en-US" sz="3200" b="1">
                <a:solidFill>
                  <a:srgbClr val="002060"/>
                </a:solidFill>
              </a:rPr>
              <a:t>USED TOOLS AND TECHNOLOGY</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438" y="887802"/>
            <a:ext cx="2389824" cy="267332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897" y="2540982"/>
            <a:ext cx="1912361" cy="163278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376" y="883422"/>
            <a:ext cx="2327563" cy="1401827"/>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3774" y="3833886"/>
            <a:ext cx="2143370" cy="1584057"/>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8301" y="1003924"/>
            <a:ext cx="1934724" cy="1289816"/>
          </a:xfrm>
          <a:prstGeom prst="rect">
            <a:avLst/>
          </a:prstGeom>
        </p:spPr>
      </p:pic>
      <p:pic>
        <p:nvPicPr>
          <p:cNvPr id="2" name="Picture 4" descr="Logo&#10;&#10;Description automatically generated">
            <a:extLst>
              <a:ext uri="{FF2B5EF4-FFF2-40B4-BE49-F238E27FC236}">
                <a16:creationId xmlns:a16="http://schemas.microsoft.com/office/drawing/2014/main" id="{3CEE5575-1D86-4C78-7BE2-823C30F39898}"/>
              </a:ext>
            </a:extLst>
          </p:cNvPr>
          <p:cNvPicPr>
            <a:picLocks noChangeAspect="1"/>
          </p:cNvPicPr>
          <p:nvPr/>
        </p:nvPicPr>
        <p:blipFill>
          <a:blip r:embed="rId7"/>
          <a:stretch>
            <a:fillRect/>
          </a:stretch>
        </p:blipFill>
        <p:spPr>
          <a:xfrm>
            <a:off x="6449683" y="2546631"/>
            <a:ext cx="2728822" cy="1937267"/>
          </a:xfrm>
          <a:prstGeom prst="rect">
            <a:avLst/>
          </a:prstGeom>
        </p:spPr>
      </p:pic>
      <p:pic>
        <p:nvPicPr>
          <p:cNvPr id="5" name="Picture 5" descr="Icon&#10;&#10;Description automatically generated">
            <a:extLst>
              <a:ext uri="{FF2B5EF4-FFF2-40B4-BE49-F238E27FC236}">
                <a16:creationId xmlns:a16="http://schemas.microsoft.com/office/drawing/2014/main" id="{A41CFD13-CA57-3BE9-5CC9-5742CC60E388}"/>
              </a:ext>
            </a:extLst>
          </p:cNvPr>
          <p:cNvPicPr>
            <a:picLocks noChangeAspect="1"/>
          </p:cNvPicPr>
          <p:nvPr/>
        </p:nvPicPr>
        <p:blipFill>
          <a:blip r:embed="rId8"/>
          <a:stretch>
            <a:fillRect/>
          </a:stretch>
        </p:blipFill>
        <p:spPr>
          <a:xfrm>
            <a:off x="6679720" y="4628791"/>
            <a:ext cx="3634597" cy="1482302"/>
          </a:xfrm>
          <a:prstGeom prst="rect">
            <a:avLst/>
          </a:prstGeom>
        </p:spPr>
      </p:pic>
    </p:spTree>
    <p:extLst>
      <p:ext uri="{BB962C8B-B14F-4D97-AF65-F5344CB8AC3E}">
        <p14:creationId xmlns:p14="http://schemas.microsoft.com/office/powerpoint/2010/main" val="360454042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4984" y="101599"/>
            <a:ext cx="9433987" cy="769441"/>
          </a:xfrm>
          <a:prstGeom prst="rect">
            <a:avLst/>
          </a:prstGeom>
          <a:noFill/>
        </p:spPr>
        <p:txBody>
          <a:bodyPr wrap="square" lIns="91440" tIns="45720" rIns="91440" bIns="45720" rtlCol="0" anchor="t">
            <a:spAutoFit/>
          </a:bodyPr>
          <a:lstStyle/>
          <a:p>
            <a:pPr algn="ctr"/>
            <a:r>
              <a:rPr lang="en-US" sz="4400" b="1">
                <a:solidFill>
                  <a:schemeClr val="tx1">
                    <a:lumMod val="65000"/>
                  </a:schemeClr>
                </a:solidFill>
                <a:effectLst>
                  <a:outerShdw blurRad="38100" dist="38100" dir="2700000" algn="tl">
                    <a:srgbClr val="000000">
                      <a:alpha val="43137"/>
                    </a:srgbClr>
                  </a:outerShdw>
                </a:effectLst>
                <a:latin typeface="Berlin Sans FB Demi"/>
              </a:rPr>
              <a:t>PROJECT DEMONSTRATION</a:t>
            </a:r>
          </a:p>
        </p:txBody>
      </p:sp>
      <p:pic>
        <p:nvPicPr>
          <p:cNvPr id="4" name="Picture 4" descr="A picture containing text, indoor, sitting, computer&#10;&#10;Description automatically generated">
            <a:extLst>
              <a:ext uri="{FF2B5EF4-FFF2-40B4-BE49-F238E27FC236}">
                <a16:creationId xmlns:a16="http://schemas.microsoft.com/office/drawing/2014/main" id="{CC055374-BE27-A08A-3A23-B0A9228D1E3A}"/>
              </a:ext>
            </a:extLst>
          </p:cNvPr>
          <p:cNvPicPr>
            <a:picLocks noChangeAspect="1"/>
          </p:cNvPicPr>
          <p:nvPr/>
        </p:nvPicPr>
        <p:blipFill>
          <a:blip r:embed="rId2"/>
          <a:stretch>
            <a:fillRect/>
          </a:stretch>
        </p:blipFill>
        <p:spPr>
          <a:xfrm>
            <a:off x="630345" y="1392888"/>
            <a:ext cx="11211462" cy="5461077"/>
          </a:xfrm>
          <a:prstGeom prst="rect">
            <a:avLst/>
          </a:prstGeom>
        </p:spPr>
      </p:pic>
    </p:spTree>
    <p:extLst>
      <p:ext uri="{BB962C8B-B14F-4D97-AF65-F5344CB8AC3E}">
        <p14:creationId xmlns:p14="http://schemas.microsoft.com/office/powerpoint/2010/main" val="26936429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374" y="785091"/>
            <a:ext cx="7315200" cy="3255264"/>
          </a:xfrm>
        </p:spPr>
        <p:txBody>
          <a:bodyPr>
            <a:normAutofit/>
          </a:bodyPr>
          <a:lstStyle/>
          <a:p>
            <a:r>
              <a:rPr lang="en-US" sz="9600">
                <a:latin typeface="Algerian" panose="04020705040A02060702" pitchFamily="82" charset="0"/>
              </a:rPr>
              <a:t>THANKYOU</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789" t="9446" r="4545" b="14821"/>
          <a:stretch/>
        </p:blipFill>
        <p:spPr>
          <a:xfrm>
            <a:off x="9393381" y="868218"/>
            <a:ext cx="2669310" cy="5135418"/>
          </a:xfrm>
          <a:prstGeom prst="rect">
            <a:avLst/>
          </a:prstGeom>
        </p:spPr>
      </p:pic>
      <p:pic>
        <p:nvPicPr>
          <p:cNvPr id="6" name="Picture 5">
            <a:extLst>
              <a:ext uri="{FF2B5EF4-FFF2-40B4-BE49-F238E27FC236}">
                <a16:creationId xmlns:a16="http://schemas.microsoft.com/office/drawing/2014/main" id="{19232938-BFBD-9F40-9F43-D3B933B72016}"/>
              </a:ext>
            </a:extLst>
          </p:cNvPr>
          <p:cNvPicPr>
            <a:picLocks noChangeAspect="1"/>
          </p:cNvPicPr>
          <p:nvPr/>
        </p:nvPicPr>
        <p:blipFill>
          <a:blip r:embed="rId3"/>
          <a:stretch>
            <a:fillRect/>
          </a:stretch>
        </p:blipFill>
        <p:spPr>
          <a:xfrm>
            <a:off x="8821947" y="861776"/>
            <a:ext cx="3260785" cy="5148826"/>
          </a:xfrm>
          <a:prstGeom prst="rect">
            <a:avLst/>
          </a:prstGeom>
        </p:spPr>
      </p:pic>
    </p:spTree>
    <p:extLst>
      <p:ext uri="{BB962C8B-B14F-4D97-AF65-F5344CB8AC3E}">
        <p14:creationId xmlns:p14="http://schemas.microsoft.com/office/powerpoint/2010/main" val="2119651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047" y="1145309"/>
            <a:ext cx="7383431" cy="3592946"/>
          </a:xfrm>
        </p:spPr>
        <p:txBody>
          <a:bodyPr>
            <a:normAutofit fontScale="90000"/>
          </a:bodyPr>
          <a:lstStyle/>
          <a:p>
            <a:pPr>
              <a:buClr>
                <a:schemeClr val="bg1"/>
              </a:buClr>
            </a:pPr>
            <a:br>
              <a:rPr lang="en-US" sz="2800">
                <a:latin typeface="Algerian" panose="04020705040A02060702" pitchFamily="82" charset="0"/>
              </a:rPr>
            </a:br>
            <a:r>
              <a:rPr lang="en-US" sz="4000">
                <a:latin typeface="Berlin Sans FB"/>
              </a:rPr>
              <a:t>TEAM MEMBERS</a:t>
            </a:r>
            <a:br>
              <a:rPr lang="en-US" sz="4000">
                <a:latin typeface="Berlin Sans FB" panose="020E0602020502020306" pitchFamily="34" charset="0"/>
              </a:rPr>
            </a:br>
            <a:br>
              <a:rPr lang="en-US" sz="2800">
                <a:latin typeface="Algerian" panose="04020705040A02060702" pitchFamily="82" charset="0"/>
              </a:rPr>
            </a:br>
            <a:r>
              <a:rPr lang="en-US" sz="2800">
                <a:ea typeface="+mj-lt"/>
                <a:cs typeface="+mj-lt"/>
              </a:rPr>
              <a:t>1. Bhupathi Pravalika</a:t>
            </a:r>
            <a:endParaRPr lang="en-US" sz="2800">
              <a:effectLst>
                <a:outerShdw blurRad="38100" dist="38100" dir="2700000" algn="tl">
                  <a:srgbClr val="000000">
                    <a:alpha val="43137"/>
                  </a:srgbClr>
                </a:outerShdw>
              </a:effectLst>
              <a:ea typeface="+mj-lt"/>
              <a:cs typeface="+mj-lt"/>
            </a:endParaRPr>
          </a:p>
          <a:p>
            <a:r>
              <a:rPr lang="en-US" sz="2800">
                <a:ea typeface="+mj-lt"/>
                <a:cs typeface="+mj-lt"/>
              </a:rPr>
              <a:t>2. Dhivya j</a:t>
            </a:r>
            <a:endParaRPr lang="en-US">
              <a:ea typeface="+mj-lt"/>
              <a:cs typeface="+mj-lt"/>
            </a:endParaRPr>
          </a:p>
          <a:p>
            <a:r>
              <a:rPr lang="en-US" sz="2800">
                <a:ea typeface="+mj-lt"/>
                <a:cs typeface="+mj-lt"/>
              </a:rPr>
              <a:t>3. </a:t>
            </a:r>
            <a:r>
              <a:rPr lang="en-US" sz="2800" err="1">
                <a:ea typeface="+mj-lt"/>
                <a:cs typeface="+mj-lt"/>
              </a:rPr>
              <a:t>Patibandala</a:t>
            </a:r>
            <a:r>
              <a:rPr lang="en-US" sz="2800">
                <a:ea typeface="+mj-lt"/>
                <a:cs typeface="+mj-lt"/>
              </a:rPr>
              <a:t> </a:t>
            </a:r>
            <a:r>
              <a:rPr lang="en-US" sz="2800" err="1">
                <a:ea typeface="+mj-lt"/>
                <a:cs typeface="+mj-lt"/>
              </a:rPr>
              <a:t>GnanaPrasanthi</a:t>
            </a:r>
            <a:endParaRPr lang="en-US" err="1">
              <a:ea typeface="+mj-lt"/>
              <a:cs typeface="+mj-lt"/>
            </a:endParaRPr>
          </a:p>
          <a:p>
            <a:r>
              <a:rPr lang="en-US" sz="2800">
                <a:ea typeface="+mj-lt"/>
                <a:cs typeface="+mj-lt"/>
              </a:rPr>
              <a:t>4. Kamana Vyshnavi</a:t>
            </a:r>
            <a:endParaRPr lang="en-US">
              <a:ea typeface="+mj-lt"/>
              <a:cs typeface="+mj-lt"/>
            </a:endParaRPr>
          </a:p>
          <a:p>
            <a:r>
              <a:rPr lang="en-US" sz="2800">
                <a:ea typeface="+mj-lt"/>
                <a:cs typeface="+mj-lt"/>
              </a:rPr>
              <a:t>5. Shaik Khushbu Jahan</a:t>
            </a:r>
            <a:endParaRPr lang="en-US">
              <a:ea typeface="+mj-lt"/>
              <a:cs typeface="+mj-lt"/>
            </a:endParaRPr>
          </a:p>
          <a:p>
            <a:endParaRPr lang="en-US" sz="2800">
              <a:latin typeface="Algerian"/>
            </a:endParaRPr>
          </a:p>
        </p:txBody>
      </p:sp>
      <p:sp>
        <p:nvSpPr>
          <p:cNvPr id="3" name="Subtitle 2"/>
          <p:cNvSpPr>
            <a:spLocks noGrp="1"/>
          </p:cNvSpPr>
          <p:nvPr>
            <p:ph type="subTitle" idx="1"/>
          </p:nvPr>
        </p:nvSpPr>
        <p:spPr>
          <a:xfrm>
            <a:off x="-93936" y="6257082"/>
            <a:ext cx="9281658" cy="914400"/>
          </a:xfrm>
        </p:spPr>
        <p:txBody>
          <a:bodyPr>
            <a:normAutofit/>
          </a:bodyPr>
          <a:lstStyle/>
          <a:p>
            <a:r>
              <a:rPr lang="en-US" sz="3200">
                <a:latin typeface="Brush Script MT" panose="03060802040406070304" pitchFamily="66"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144" y="927099"/>
            <a:ext cx="6036388" cy="5002645"/>
          </a:xfrm>
          <a:prstGeom prst="rect">
            <a:avLst/>
          </a:prstGeom>
        </p:spPr>
      </p:pic>
      <p:pic>
        <p:nvPicPr>
          <p:cNvPr id="5" name="Picture 5" descr="A picture containing text, gear&#10;&#10;Description automatically generated">
            <a:extLst>
              <a:ext uri="{FF2B5EF4-FFF2-40B4-BE49-F238E27FC236}">
                <a16:creationId xmlns:a16="http://schemas.microsoft.com/office/drawing/2014/main" id="{647966C2-9F2E-DC67-1CDB-9B9E58F1A312}"/>
              </a:ext>
            </a:extLst>
          </p:cNvPr>
          <p:cNvPicPr>
            <a:picLocks noChangeAspect="1"/>
          </p:cNvPicPr>
          <p:nvPr/>
        </p:nvPicPr>
        <p:blipFill>
          <a:blip r:embed="rId3"/>
          <a:stretch>
            <a:fillRect/>
          </a:stretch>
        </p:blipFill>
        <p:spPr>
          <a:xfrm>
            <a:off x="5960852" y="930872"/>
            <a:ext cx="6049993" cy="5010632"/>
          </a:xfrm>
          <a:prstGeom prst="rect">
            <a:avLst/>
          </a:prstGeom>
        </p:spPr>
      </p:pic>
    </p:spTree>
    <p:extLst>
      <p:ext uri="{BB962C8B-B14F-4D97-AF65-F5344CB8AC3E}">
        <p14:creationId xmlns:p14="http://schemas.microsoft.com/office/powerpoint/2010/main" val="577997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273" y="314036"/>
            <a:ext cx="4105233" cy="769441"/>
          </a:xfrm>
          <a:prstGeom prst="rect">
            <a:avLst/>
          </a:prstGeom>
          <a:noFill/>
        </p:spPr>
        <p:txBody>
          <a:bodyPr wrap="square" lIns="91440" tIns="45720" rIns="91440" bIns="45720" rtlCol="0" anchor="t">
            <a:spAutoFit/>
          </a:bodyPr>
          <a:lstStyle/>
          <a:p>
            <a:r>
              <a:rPr lang="en-US" sz="4400" b="1">
                <a:solidFill>
                  <a:srgbClr val="002060"/>
                </a:solidFill>
                <a:latin typeface="Berlin Sans FB"/>
              </a:rPr>
              <a:t>GUIDED BY</a:t>
            </a:r>
          </a:p>
        </p:txBody>
      </p:sp>
      <p:sp>
        <p:nvSpPr>
          <p:cNvPr id="3" name="TextBox 2"/>
          <p:cNvSpPr txBox="1"/>
          <p:nvPr/>
        </p:nvSpPr>
        <p:spPr>
          <a:xfrm>
            <a:off x="143338" y="1884218"/>
            <a:ext cx="6196293" cy="1754326"/>
          </a:xfrm>
          <a:prstGeom prst="rect">
            <a:avLst/>
          </a:prstGeom>
          <a:noFill/>
        </p:spPr>
        <p:txBody>
          <a:bodyPr wrap="square" lIns="91440" tIns="45720" rIns="91440" bIns="45720" rtlCol="0" anchor="t">
            <a:spAutoFit/>
          </a:bodyPr>
          <a:lstStyle/>
          <a:p>
            <a:pPr marL="285750" indent="-285750">
              <a:buClr>
                <a:srgbClr val="00B0F0"/>
              </a:buClr>
              <a:buFont typeface="Arial" panose="020B0604020202020204" pitchFamily="34" charset="0"/>
              <a:buChar char="•"/>
            </a:pPr>
            <a:r>
              <a:rPr lang="en-US" sz="3600"/>
              <a:t>MR. BALAKRISHNA PALLA</a:t>
            </a:r>
          </a:p>
          <a:p>
            <a:pPr marL="285750" indent="-285750">
              <a:buClr>
                <a:srgbClr val="00B0F0"/>
              </a:buClr>
              <a:buFont typeface="Arial" panose="020B0604020202020204" pitchFamily="34" charset="0"/>
              <a:buChar char="•"/>
            </a:pPr>
            <a:endParaRPr lang="en-US" sz="3600">
              <a:solidFill>
                <a:schemeClr val="tx2">
                  <a:lumMod val="50000"/>
                </a:schemeClr>
              </a:solidFill>
            </a:endParaRPr>
          </a:p>
          <a:p>
            <a:pPr marL="285750" indent="-285750">
              <a:buClr>
                <a:srgbClr val="00B0F0"/>
              </a:buClr>
              <a:buFont typeface="Arial" panose="020B0604020202020204" pitchFamily="34" charset="0"/>
              <a:buChar char="•"/>
            </a:pPr>
            <a:endParaRPr lang="en-US" sz="3600">
              <a:solidFill>
                <a:schemeClr val="tx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23" y="3509818"/>
            <a:ext cx="5541377" cy="325884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5D19DC15-2572-0B69-DB78-C73649B7A020}"/>
              </a:ext>
            </a:extLst>
          </p:cNvPr>
          <p:cNvPicPr>
            <a:picLocks noChangeAspect="1"/>
          </p:cNvPicPr>
          <p:nvPr/>
        </p:nvPicPr>
        <p:blipFill>
          <a:blip r:embed="rId3"/>
          <a:stretch>
            <a:fillRect/>
          </a:stretch>
        </p:blipFill>
        <p:spPr>
          <a:xfrm>
            <a:off x="6650965" y="1388429"/>
            <a:ext cx="5546785" cy="5475747"/>
          </a:xfrm>
          <a:prstGeom prst="rect">
            <a:avLst/>
          </a:prstGeom>
        </p:spPr>
      </p:pic>
    </p:spTree>
    <p:extLst>
      <p:ext uri="{BB962C8B-B14F-4D97-AF65-F5344CB8AC3E}">
        <p14:creationId xmlns:p14="http://schemas.microsoft.com/office/powerpoint/2010/main" val="22716103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4" name="Rectangle 33">
            <a:extLst>
              <a:ext uri="{FF2B5EF4-FFF2-40B4-BE49-F238E27FC236}">
                <a16:creationId xmlns:a16="http://schemas.microsoft.com/office/drawing/2014/main" id="{01E688E0-C729-4E49-9E7B-4697607D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duotone>
              <a:schemeClr val="bg2">
                <a:shade val="45000"/>
                <a:satMod val="135000"/>
              </a:schemeClr>
              <a:prstClr val="white"/>
            </a:duotone>
            <a:alphaModFix amt="15000"/>
            <a:extLst>
              <a:ext uri="{28A0092B-C50C-407E-A947-70E740481C1C}">
                <a14:useLocalDpi xmlns:a14="http://schemas.microsoft.com/office/drawing/2010/main" val="0"/>
              </a:ext>
            </a:extLst>
          </a:blip>
          <a:srcRect l="6701" r="4411"/>
          <a:stretch/>
        </p:blipFill>
        <p:spPr>
          <a:xfrm>
            <a:off x="-2415376" y="28764"/>
            <a:ext cx="14607376" cy="8195084"/>
          </a:xfrm>
          <a:prstGeom prst="rect">
            <a:avLst/>
          </a:prstGeom>
        </p:spPr>
      </p:pic>
      <p:sp>
        <p:nvSpPr>
          <p:cNvPr id="2" name="Title 1"/>
          <p:cNvSpPr>
            <a:spLocks noGrp="1"/>
          </p:cNvSpPr>
          <p:nvPr>
            <p:ph type="title"/>
          </p:nvPr>
        </p:nvSpPr>
        <p:spPr>
          <a:xfrm>
            <a:off x="684212" y="685799"/>
            <a:ext cx="10962735" cy="2971801"/>
          </a:xfrm>
        </p:spPr>
        <p:txBody>
          <a:bodyPr vert="horz" lIns="91440" tIns="45720" rIns="91440" bIns="45720" rtlCol="0" anchor="b">
            <a:normAutofit/>
          </a:bodyPr>
          <a:lstStyle/>
          <a:p>
            <a:pPr>
              <a:lnSpc>
                <a:spcPct val="90000"/>
              </a:lnSpc>
            </a:pPr>
            <a:br>
              <a:rPr lang="en-US" sz="1200"/>
            </a:br>
            <a:br>
              <a:rPr lang="en-US" sz="1200"/>
            </a:br>
            <a:br>
              <a:rPr lang="en-US" sz="1200"/>
            </a:br>
            <a:br>
              <a:rPr lang="en-US" sz="1200"/>
            </a:br>
            <a:br>
              <a:rPr lang="en-US" sz="1200"/>
            </a:br>
            <a:br>
              <a:rPr lang="en-US" sz="1200"/>
            </a:br>
            <a:br>
              <a:rPr lang="en-US" sz="1200"/>
            </a:br>
            <a:br>
              <a:rPr lang="en-US" sz="1200"/>
            </a:br>
            <a:br>
              <a:rPr lang="en-US" sz="1200"/>
            </a:br>
            <a:br>
              <a:rPr lang="en-US" sz="1200"/>
            </a:br>
            <a:br>
              <a:rPr lang="en-US" sz="1200"/>
            </a:br>
            <a:br>
              <a:rPr lang="en-US" sz="1200"/>
            </a:br>
            <a:endParaRPr lang="en-US" sz="1200" b="1"/>
          </a:p>
        </p:txBody>
      </p:sp>
      <p:grpSp>
        <p:nvGrpSpPr>
          <p:cNvPr id="36" name="Group 35">
            <a:extLst>
              <a:ext uri="{FF2B5EF4-FFF2-40B4-BE49-F238E27FC236}">
                <a16:creationId xmlns:a16="http://schemas.microsoft.com/office/drawing/2014/main" id="{AAD89D74-79DD-4BE2-AA8C-8672382F2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37" name="Straight Connector 36">
              <a:extLst>
                <a:ext uri="{FF2B5EF4-FFF2-40B4-BE49-F238E27FC236}">
                  <a16:creationId xmlns:a16="http://schemas.microsoft.com/office/drawing/2014/main" id="{EA020D6D-57F1-4846-9467-5E54F5B88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BA67610-3DFA-4B04-A0F3-FFBF2C97E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96F9FAA7-B1F5-4E7B-BEC6-00158A5F0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4174CF9-D8AD-4A5C-BF99-57B43506DA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76B22A1-F450-4EAF-A363-7222D3D529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B68940FD-141B-9716-7B56-3679B168F1A8}"/>
              </a:ext>
            </a:extLst>
          </p:cNvPr>
          <p:cNvSpPr txBox="1"/>
          <p:nvPr/>
        </p:nvSpPr>
        <p:spPr>
          <a:xfrm>
            <a:off x="4954439" y="353684"/>
            <a:ext cx="698451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060"/>
                </a:solidFill>
                <a:ea typeface="+mn-lt"/>
                <a:cs typeface="+mn-lt"/>
              </a:rPr>
              <a:t>PROJECT INTRODUCTION</a:t>
            </a:r>
          </a:p>
          <a:p>
            <a:endParaRPr lang="en-US" sz="2800" b="1">
              <a:ea typeface="+mn-lt"/>
              <a:cs typeface="+mn-lt"/>
            </a:endParaRPr>
          </a:p>
          <a:p>
            <a:pPr marL="342900" indent="-342900">
              <a:buFont typeface="Wingdings"/>
              <a:buChar char="Ø"/>
            </a:pPr>
            <a:r>
              <a:rPr lang="en-US" sz="2000" b="1">
                <a:ea typeface="+mn-lt"/>
                <a:cs typeface="+mn-lt"/>
              </a:rPr>
              <a:t>This software application stores all the employee's information in a database. It contains employee information like employee id, name, date of joining, and basic pay. </a:t>
            </a:r>
            <a:endParaRPr lang="en-US" sz="2000" b="1">
              <a:latin typeface="Cambria"/>
              <a:ea typeface="Cambria"/>
            </a:endParaRPr>
          </a:p>
          <a:p>
            <a:endParaRPr lang="en-US" sz="2000" b="1">
              <a:ea typeface="+mn-lt"/>
              <a:cs typeface="+mn-lt"/>
            </a:endParaRPr>
          </a:p>
          <a:p>
            <a:pPr marL="342900" indent="-342900">
              <a:buFont typeface="Wingdings"/>
              <a:buChar char="Ø"/>
            </a:pPr>
            <a:r>
              <a:rPr lang="en-US" sz="2000" b="1">
                <a:ea typeface="+mn-lt"/>
                <a:cs typeface="+mn-lt"/>
              </a:rPr>
              <a:t>It is an easy-to-use application and has a user-friendly interface. It is totally built at the administrative end which means that only the admin has access rights to change or modify any records. So, this makes it a safe and reliable application to use. </a:t>
            </a:r>
            <a:endParaRPr lang="en-US"/>
          </a:p>
          <a:p>
            <a:endParaRPr lang="en-US" sz="2000" b="1">
              <a:ea typeface="+mn-lt"/>
              <a:cs typeface="+mn-lt"/>
            </a:endParaRPr>
          </a:p>
          <a:p>
            <a:pPr marL="342900" indent="-342900">
              <a:buFont typeface="Wingdings"/>
              <a:buChar char="Ø"/>
            </a:pPr>
            <a:r>
              <a:rPr lang="en-US" sz="2000" b="1">
                <a:ea typeface="+mn-lt"/>
                <a:cs typeface="+mn-lt"/>
              </a:rPr>
              <a:t>The main aim of developing this application was to reduce the errors that occur in the manual system. One can search the details easily by just entering an employee id. In earlier systems, there was not such a facility to do so. </a:t>
            </a:r>
            <a:endParaRPr lang="en-US" sz="2000" b="1">
              <a:latin typeface="Century Gothic"/>
              <a:ea typeface="Cambria"/>
            </a:endParaRPr>
          </a:p>
          <a:p>
            <a:endParaRPr lang="en-US"/>
          </a:p>
        </p:txBody>
      </p:sp>
      <p:pic>
        <p:nvPicPr>
          <p:cNvPr id="5" name="Picture 5" descr="Graphical user interface, website&#10;&#10;Description automatically generated">
            <a:extLst>
              <a:ext uri="{FF2B5EF4-FFF2-40B4-BE49-F238E27FC236}">
                <a16:creationId xmlns:a16="http://schemas.microsoft.com/office/drawing/2014/main" id="{8478BC8A-D8E2-7F45-9F62-66026A145224}"/>
              </a:ext>
            </a:extLst>
          </p:cNvPr>
          <p:cNvPicPr>
            <a:picLocks noChangeAspect="1"/>
          </p:cNvPicPr>
          <p:nvPr/>
        </p:nvPicPr>
        <p:blipFill>
          <a:blip r:embed="rId3"/>
          <a:stretch>
            <a:fillRect/>
          </a:stretch>
        </p:blipFill>
        <p:spPr>
          <a:xfrm>
            <a:off x="468701" y="463814"/>
            <a:ext cx="4238447" cy="5326523"/>
          </a:xfrm>
          <a:prstGeom prst="rect">
            <a:avLst/>
          </a:prstGeom>
        </p:spPr>
      </p:pic>
    </p:spTree>
    <p:extLst>
      <p:ext uri="{BB962C8B-B14F-4D97-AF65-F5344CB8AC3E}">
        <p14:creationId xmlns:p14="http://schemas.microsoft.com/office/powerpoint/2010/main" val="10210052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998" y="370350"/>
            <a:ext cx="4655389" cy="1534502"/>
          </a:xfrm>
        </p:spPr>
        <p:txBody>
          <a:bodyPr>
            <a:normAutofit fontScale="90000"/>
          </a:bodyPr>
          <a:lstStyle/>
          <a:p>
            <a:r>
              <a:rPr lang="en-US"/>
              <a:t>EMPLOYEE</a:t>
            </a:r>
            <a:br>
              <a:rPr lang="en-US"/>
            </a:br>
            <a:r>
              <a:rPr lang="en-US"/>
              <a:t>MODULES</a:t>
            </a:r>
          </a:p>
        </p:txBody>
      </p:sp>
      <p:sp>
        <p:nvSpPr>
          <p:cNvPr id="3" name="Subtitle 2"/>
          <p:cNvSpPr>
            <a:spLocks noGrp="1"/>
          </p:cNvSpPr>
          <p:nvPr>
            <p:ph type="subTitle" idx="1"/>
          </p:nvPr>
        </p:nvSpPr>
        <p:spPr>
          <a:xfrm>
            <a:off x="552718" y="2438400"/>
            <a:ext cx="7760898" cy="3169378"/>
          </a:xfrm>
        </p:spPr>
        <p:txBody>
          <a:bodyPr>
            <a:normAutofit/>
          </a:bodyPr>
          <a:lstStyle/>
          <a:p>
            <a:pPr>
              <a:buClr>
                <a:schemeClr val="bg1"/>
              </a:buClr>
            </a:pPr>
            <a:endParaRPr lang="en-US"/>
          </a:p>
          <a:p>
            <a:pPr marL="342900" indent="-342900">
              <a:buClr>
                <a:schemeClr val="bg1"/>
              </a:buClr>
              <a:buFont typeface="Wingdings" panose="05000000000000000000" pitchFamily="2" charset="2"/>
              <a:buChar char="Ø"/>
            </a:pPr>
            <a:endParaRPr lang="en-US"/>
          </a:p>
          <a:p>
            <a:pPr marL="342900" indent="-342900">
              <a:buClr>
                <a:schemeClr val="bg1"/>
              </a:buClr>
              <a:buFont typeface="Wingdings" panose="05000000000000000000" pitchFamily="2" charset="2"/>
              <a:buChar char="Ø"/>
            </a:pPr>
            <a:endParaRPr lang="en-US"/>
          </a:p>
          <a:p>
            <a:pPr marL="342900" indent="-342900">
              <a:buClr>
                <a:schemeClr val="bg1"/>
              </a:buClr>
              <a:buFont typeface="Wingdings" panose="05000000000000000000" pitchFamily="2" charset="2"/>
              <a:buChar char="Ø"/>
            </a:pPr>
            <a:endParaRPr lang="en-US"/>
          </a:p>
        </p:txBody>
      </p:sp>
      <p:sp>
        <p:nvSpPr>
          <p:cNvPr id="4" name="Rectangle 3"/>
          <p:cNvSpPr/>
          <p:nvPr/>
        </p:nvSpPr>
        <p:spPr>
          <a:xfrm>
            <a:off x="358999" y="2090587"/>
            <a:ext cx="8785001" cy="3785652"/>
          </a:xfrm>
          <a:prstGeom prst="rect">
            <a:avLst/>
          </a:prstGeom>
        </p:spPr>
        <p:txBody>
          <a:bodyPr wrap="square" lIns="91440" tIns="45720" rIns="91440" bIns="45720" anchor="t">
            <a:spAutoFit/>
          </a:bodyPr>
          <a:lstStyle/>
          <a:p>
            <a:pPr marL="342900" indent="-342900">
              <a:buClr>
                <a:schemeClr val="bg1"/>
              </a:buClr>
              <a:buFont typeface="Wingdings" panose="05000000000000000000" pitchFamily="2" charset="2"/>
              <a:buChar char="§"/>
            </a:pPr>
            <a:r>
              <a:rPr lang="en-US" sz="2400">
                <a:solidFill>
                  <a:schemeClr val="bg1"/>
                </a:solidFill>
              </a:rPr>
              <a:t>User Registration</a:t>
            </a:r>
          </a:p>
          <a:p>
            <a:pPr marL="342900" indent="-342900">
              <a:buClr>
                <a:srgbClr val="000000"/>
              </a:buClr>
              <a:buFont typeface="Wingdings" panose="05000000000000000000" pitchFamily="2" charset="2"/>
              <a:buChar char="§"/>
            </a:pPr>
            <a:r>
              <a:rPr lang="en-US" sz="2400">
                <a:solidFill>
                  <a:schemeClr val="bg1"/>
                </a:solidFill>
              </a:rPr>
              <a:t>User Login</a:t>
            </a:r>
          </a:p>
          <a:p>
            <a:pPr marL="342900" indent="-342900">
              <a:buClr>
                <a:srgbClr val="000000"/>
              </a:buClr>
              <a:buFont typeface="Wingdings" panose="05000000000000000000" pitchFamily="2" charset="2"/>
              <a:buChar char="§"/>
            </a:pPr>
            <a:r>
              <a:rPr lang="en-US" sz="2400">
                <a:solidFill>
                  <a:schemeClr val="bg1"/>
                </a:solidFill>
              </a:rPr>
              <a:t>Home Page</a:t>
            </a:r>
          </a:p>
          <a:p>
            <a:pPr marL="800100" lvl="1" indent="-342900">
              <a:buClr>
                <a:srgbClr val="000000"/>
              </a:buClr>
              <a:buFont typeface="Wingdings"/>
              <a:buChar char="Ø"/>
            </a:pPr>
            <a:r>
              <a:rPr lang="en-US" sz="2400">
                <a:solidFill>
                  <a:schemeClr val="bg1"/>
                </a:solidFill>
              </a:rPr>
              <a:t>  Find All Employees</a:t>
            </a:r>
            <a:endParaRPr lang="en-US">
              <a:solidFill>
                <a:schemeClr val="bg1"/>
              </a:solidFill>
            </a:endParaRPr>
          </a:p>
          <a:p>
            <a:pPr marL="1257300" lvl="2" indent="-342900">
              <a:buFont typeface="Wingdings"/>
              <a:buChar char="v"/>
            </a:pPr>
            <a:r>
              <a:rPr lang="en-US" sz="2400" dirty="0">
                <a:solidFill>
                  <a:schemeClr val="bg1"/>
                </a:solidFill>
              </a:rPr>
              <a:t>   Update User</a:t>
            </a:r>
          </a:p>
          <a:p>
            <a:pPr marL="1257300" lvl="2" indent="-342900">
              <a:buFont typeface="Wingdings"/>
              <a:buChar char="v"/>
            </a:pPr>
            <a:r>
              <a:rPr lang="en-US" sz="2400" dirty="0">
                <a:solidFill>
                  <a:schemeClr val="bg1"/>
                </a:solidFill>
              </a:rPr>
              <a:t>   Delete User</a:t>
            </a:r>
          </a:p>
          <a:p>
            <a:pPr marL="800100" lvl="1" indent="-342900">
              <a:buClr>
                <a:srgbClr val="000000"/>
              </a:buClr>
              <a:buFont typeface="Wingdings"/>
              <a:buChar char="Ø"/>
            </a:pPr>
            <a:r>
              <a:rPr lang="en-US" sz="2400" dirty="0">
                <a:solidFill>
                  <a:schemeClr val="bg1"/>
                </a:solidFill>
              </a:rPr>
              <a:t>  Find Employee By ID</a:t>
            </a:r>
          </a:p>
          <a:p>
            <a:pPr marL="800100" lvl="1" indent="-342900">
              <a:buClr>
                <a:srgbClr val="000000"/>
              </a:buClr>
              <a:buFont typeface="Wingdings"/>
              <a:buChar char="Ø"/>
            </a:pPr>
            <a:r>
              <a:rPr lang="en-US" sz="2400" dirty="0">
                <a:solidFill>
                  <a:schemeClr val="bg1"/>
                </a:solidFill>
              </a:rPr>
              <a:t>  Create New Account</a:t>
            </a:r>
          </a:p>
          <a:p>
            <a:pPr marL="800100" lvl="1" indent="-342900">
              <a:buClr>
                <a:srgbClr val="000000"/>
              </a:buClr>
              <a:buFont typeface="Wingdings"/>
              <a:buChar char="Ø"/>
            </a:pPr>
            <a:r>
              <a:rPr lang="en-US" sz="2400" dirty="0">
                <a:solidFill>
                  <a:schemeClr val="bg1"/>
                </a:solidFill>
              </a:rPr>
              <a:t>  Create New Employee</a:t>
            </a:r>
          </a:p>
          <a:p>
            <a:pPr marL="342900" indent="-342900">
              <a:buClr>
                <a:srgbClr val="000000"/>
              </a:buClr>
              <a:buFont typeface="Wingdings" panose="05000000000000000000" pitchFamily="2" charset="2"/>
              <a:buChar char="§"/>
            </a:pPr>
            <a:endParaRPr lang="en-US" sz="240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321" y="1450243"/>
            <a:ext cx="6950631" cy="4156364"/>
          </a:xfrm>
          <a:prstGeom prst="rect">
            <a:avLst/>
          </a:prstGeom>
        </p:spPr>
      </p:pic>
      <p:sp>
        <p:nvSpPr>
          <p:cNvPr id="5" name="TextBox 4">
            <a:extLst>
              <a:ext uri="{FF2B5EF4-FFF2-40B4-BE49-F238E27FC236}">
                <a16:creationId xmlns:a16="http://schemas.microsoft.com/office/drawing/2014/main" id="{8617480D-56F8-0AAA-8D77-4B5E9E03C1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287514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129309" y="816699"/>
            <a:ext cx="6182004" cy="5494043"/>
          </a:xfrm>
        </p:spPr>
        <p:txBody>
          <a:bodyPr>
            <a:normAutofit/>
          </a:bodyPr>
          <a:lstStyle/>
          <a:p>
            <a:pPr marL="0" indent="0">
              <a:buNone/>
            </a:pPr>
            <a:r>
              <a:rPr lang="en-US" sz="3200" b="1" u="sng">
                <a:solidFill>
                  <a:schemeClr val="bg1"/>
                </a:solidFill>
              </a:rPr>
              <a:t>PROFILE MANAGEMENT</a:t>
            </a:r>
            <a:endParaRPr lang="en-US"/>
          </a:p>
          <a:p>
            <a:pPr>
              <a:buClr>
                <a:schemeClr val="bg1"/>
              </a:buClr>
              <a:buFont typeface="Wingdings" panose="020B0604020202020204" pitchFamily="34" charset="0"/>
              <a:buChar char="Ø"/>
            </a:pPr>
            <a:r>
              <a:rPr lang="en-US">
                <a:solidFill>
                  <a:schemeClr val="bg1"/>
                </a:solidFill>
                <a:ea typeface="Times New Roman" panose="02020603050405020304" pitchFamily="18" charset="0"/>
                <a:cs typeface="Times New Roman" panose="02020603050405020304" pitchFamily="18" charset="0"/>
              </a:rPr>
              <a:t>Login</a:t>
            </a:r>
          </a:p>
          <a:p>
            <a:pPr lvl="1">
              <a:buFont typeface="Wingdings" panose="05040102010807070707" pitchFamily="18" charset="2"/>
              <a:buChar char="ü"/>
            </a:pPr>
            <a:r>
              <a:rPr lang="en-US">
                <a:solidFill>
                  <a:schemeClr val="bg1"/>
                </a:solidFill>
                <a:ea typeface="Times New Roman" panose="02020603050405020304" pitchFamily="18" charset="0"/>
                <a:cs typeface="Times New Roman"/>
              </a:rPr>
              <a:t>Username/ password </a:t>
            </a:r>
            <a:endParaRPr lang="en-US">
              <a:solidFill>
                <a:schemeClr val="bg1"/>
              </a:solidFill>
              <a:ea typeface="Times New Roman" panose="02020603050405020304" pitchFamily="18" charset="0"/>
              <a:cs typeface="Times New Roman" panose="02020603050405020304" pitchFamily="18" charset="0"/>
            </a:endParaRPr>
          </a:p>
          <a:p>
            <a:pPr lvl="1">
              <a:buFont typeface="Wingdings" panose="05040102010807070707" pitchFamily="18" charset="2"/>
              <a:buChar char="ü"/>
            </a:pPr>
            <a:r>
              <a:rPr lang="en-US">
                <a:solidFill>
                  <a:schemeClr val="bg1"/>
                </a:solidFill>
                <a:ea typeface="Times New Roman" panose="02020603050405020304" pitchFamily="18" charset="0"/>
                <a:cs typeface="Times New Roman"/>
              </a:rPr>
              <a:t> login</a:t>
            </a:r>
          </a:p>
          <a:p>
            <a:pPr lvl="1">
              <a:buClr>
                <a:srgbClr val="FFFFFF"/>
              </a:buClr>
              <a:buFont typeface="Wingdings" panose="05040102010807070707" pitchFamily="18" charset="2"/>
              <a:buChar char="ü"/>
            </a:pPr>
            <a:r>
              <a:rPr lang="en-US">
                <a:solidFill>
                  <a:schemeClr val="bg1"/>
                </a:solidFill>
                <a:ea typeface="Times New Roman" panose="02020603050405020304" pitchFamily="18" charset="0"/>
                <a:cs typeface="Times New Roman"/>
              </a:rPr>
              <a:t>Create new Account</a:t>
            </a:r>
          </a:p>
          <a:p>
            <a:pPr>
              <a:buClr>
                <a:schemeClr val="bg1"/>
              </a:buClr>
              <a:buFont typeface="Wingdings" panose="020B0604020202020204" pitchFamily="34" charset="0"/>
              <a:buChar char="Ø"/>
            </a:pPr>
            <a:r>
              <a:rPr lang="en-US">
                <a:solidFill>
                  <a:schemeClr val="bg1"/>
                </a:solidFill>
                <a:ea typeface="Times New Roman" panose="02020603050405020304" pitchFamily="18" charset="0"/>
                <a:cs typeface="Times New Roman" panose="02020603050405020304" pitchFamily="18" charset="0"/>
              </a:rPr>
              <a:t>Registration</a:t>
            </a:r>
          </a:p>
          <a:p>
            <a:pPr lvl="1">
              <a:buFont typeface="Wingdings" panose="05040102010807070707" pitchFamily="18" charset="2"/>
              <a:buChar char="ü"/>
            </a:pPr>
            <a:r>
              <a:rPr lang="en-US">
                <a:solidFill>
                  <a:schemeClr val="bg1"/>
                </a:solidFill>
                <a:ea typeface="Times New Roman" panose="02020603050405020304" pitchFamily="18" charset="0"/>
                <a:cs typeface="Times New Roman"/>
              </a:rPr>
              <a:t>1. Click Sign Up </a:t>
            </a:r>
          </a:p>
          <a:p>
            <a:pPr lvl="1">
              <a:buClr>
                <a:srgbClr val="FFFFFF"/>
              </a:buClr>
              <a:buFont typeface="Wingdings" panose="05040102010807070707" pitchFamily="18" charset="2"/>
              <a:buChar char="ü"/>
            </a:pPr>
            <a:r>
              <a:rPr lang="en-US">
                <a:solidFill>
                  <a:schemeClr val="bg1"/>
                </a:solidFill>
                <a:ea typeface="+mn-lt"/>
                <a:cs typeface="Times New Roman"/>
              </a:rPr>
              <a:t>2. User Id, First Name, last Name, email, Phone, password, confirm Password, address</a:t>
            </a:r>
          </a:p>
          <a:p>
            <a:pPr lvl="1">
              <a:buFont typeface="Wingdings" panose="05040102010807070707" pitchFamily="18" charset="2"/>
              <a:buChar char="ü"/>
            </a:pPr>
            <a:r>
              <a:rPr lang="en-US">
                <a:solidFill>
                  <a:schemeClr val="bg1"/>
                </a:solidFill>
                <a:ea typeface="Times New Roman" panose="02020603050405020304" pitchFamily="18" charset="0"/>
                <a:cs typeface="Times New Roman"/>
              </a:rPr>
              <a:t>3. Click submit</a:t>
            </a:r>
          </a:p>
          <a:p>
            <a:pPr lvl="1">
              <a:buClr>
                <a:srgbClr val="FFFFFF"/>
              </a:buClr>
              <a:buFont typeface="Wingdings" panose="05040102010807070707" pitchFamily="18" charset="2"/>
              <a:buChar char="ü"/>
            </a:pPr>
            <a:r>
              <a:rPr lang="en-US">
                <a:solidFill>
                  <a:schemeClr val="bg1"/>
                </a:solidFill>
                <a:ea typeface="Times New Roman" panose="02020603050405020304" pitchFamily="18" charset="0"/>
                <a:cs typeface="Times New Roman"/>
              </a:rPr>
              <a:t>4. Click Login</a:t>
            </a:r>
            <a:endParaRPr lang="en-US">
              <a:solidFill>
                <a:schemeClr val="bg1"/>
              </a:solidFill>
              <a:ea typeface="Times New Roman" panose="02020603050405020304" pitchFamily="18" charset="0"/>
              <a:cs typeface="Times New Roman" panose="02020603050405020304" pitchFamily="18" charset="0"/>
            </a:endParaRPr>
          </a:p>
          <a:p>
            <a:pPr>
              <a:buClr>
                <a:schemeClr val="bg1"/>
              </a:buClr>
            </a:pPr>
            <a:endParaRPr lang="en-US"/>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752" t="538" r="564" b="8956"/>
          <a:stretch/>
        </p:blipFill>
        <p:spPr>
          <a:xfrm>
            <a:off x="6299369" y="369454"/>
            <a:ext cx="5895244" cy="6234546"/>
          </a:xfrm>
          <a:prstGeom prst="rect">
            <a:avLst/>
          </a:prstGeom>
        </p:spPr>
      </p:pic>
    </p:spTree>
    <p:extLst>
      <p:ext uri="{BB962C8B-B14F-4D97-AF65-F5344CB8AC3E}">
        <p14:creationId xmlns:p14="http://schemas.microsoft.com/office/powerpoint/2010/main" val="145649063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0"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20">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9927" y="54428"/>
            <a:ext cx="6612911" cy="6389913"/>
          </a:xfrm>
        </p:spPr>
        <p:txBody>
          <a:bodyPr vert="horz" lIns="91440" tIns="45720" rIns="91440" bIns="45720" rtlCol="0" anchor="b">
            <a:normAutofit/>
          </a:bodyPr>
          <a:lstStyle/>
          <a:p>
            <a:pPr>
              <a:lnSpc>
                <a:spcPct val="90000"/>
              </a:lnSpc>
              <a:buClr>
                <a:schemeClr val="bg1"/>
              </a:buClr>
            </a:pPr>
            <a:r>
              <a:rPr lang="en-US" sz="4000" b="1" u="sng"/>
              <a:t>Employee data ENTRY</a:t>
            </a:r>
            <a:br>
              <a:rPr lang="en-US" sz="1200" b="1" u="sng"/>
            </a:br>
            <a:br>
              <a:rPr lang="en-US" sz="2400" b="1" u="sng"/>
            </a:br>
            <a:r>
              <a:rPr lang="en-US" sz="2400"/>
              <a:t>1.User can add their new employee  entries with user Id. Content will be in text format only.</a:t>
            </a:r>
            <a:br>
              <a:rPr lang="en-US" sz="2400"/>
            </a:br>
            <a:br>
              <a:rPr lang="en-US" sz="2400"/>
            </a:br>
            <a:r>
              <a:rPr lang="en-US" sz="2400"/>
              <a:t>2. They can anytime edit and update the  existing employee data.</a:t>
            </a:r>
            <a:br>
              <a:rPr lang="en-US" sz="2400"/>
            </a:br>
            <a:br>
              <a:rPr lang="en-US" sz="2400"/>
            </a:br>
            <a:r>
              <a:rPr lang="en-US" sz="2400"/>
              <a:t>3. Data can be deleted by the user.</a:t>
            </a:r>
            <a:br>
              <a:rPr lang="en-US" sz="2400"/>
            </a:br>
            <a:br>
              <a:rPr lang="en-US" sz="2400"/>
            </a:br>
            <a:r>
              <a:rPr lang="en-US" sz="2400"/>
              <a:t>4. user can fetch particular employee details by using find employee by id.</a:t>
            </a:r>
            <a:br>
              <a:rPr lang="en-US" sz="2400"/>
            </a:br>
            <a:br>
              <a:rPr lang="en-US" sz="2400"/>
            </a:br>
            <a:r>
              <a:rPr lang="en-US" sz="2400"/>
              <a:t>5. User can check all employee data by </a:t>
            </a:r>
            <a:br>
              <a:rPr lang="en-US" sz="2400"/>
            </a:br>
            <a:r>
              <a:rPr lang="en-US" sz="2400"/>
              <a:t>using find all employee.</a:t>
            </a:r>
            <a:br>
              <a:rPr lang="en-US" sz="2400" b="1" u="sng"/>
            </a:br>
            <a:br>
              <a:rPr lang="en-US" sz="1200" b="1" u="sng"/>
            </a:br>
            <a:endParaRPr lang="en-US" sz="1200" b="1" u="sng"/>
          </a:p>
        </p:txBody>
      </p:sp>
      <p:grpSp>
        <p:nvGrpSpPr>
          <p:cNvPr id="36" name="Group 22">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24" name="Straight Connector 23">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7" name="Picture 8">
            <a:extLst>
              <a:ext uri="{FF2B5EF4-FFF2-40B4-BE49-F238E27FC236}">
                <a16:creationId xmlns:a16="http://schemas.microsoft.com/office/drawing/2014/main" id="{631B621A-400D-EA87-0A45-D63DD8EE3C20}"/>
              </a:ext>
            </a:extLst>
          </p:cNvPr>
          <p:cNvPicPr>
            <a:picLocks noChangeAspect="1"/>
          </p:cNvPicPr>
          <p:nvPr/>
        </p:nvPicPr>
        <p:blipFill>
          <a:blip r:embed="rId2"/>
          <a:stretch>
            <a:fillRect/>
          </a:stretch>
        </p:blipFill>
        <p:spPr>
          <a:xfrm>
            <a:off x="6847115" y="98710"/>
            <a:ext cx="5323114" cy="3503724"/>
          </a:xfrm>
          <a:prstGeom prst="rect">
            <a:avLst/>
          </a:prstGeom>
        </p:spPr>
      </p:pic>
      <p:pic>
        <p:nvPicPr>
          <p:cNvPr id="10" name="Picture 11">
            <a:extLst>
              <a:ext uri="{FF2B5EF4-FFF2-40B4-BE49-F238E27FC236}">
                <a16:creationId xmlns:a16="http://schemas.microsoft.com/office/drawing/2014/main" id="{37FCF9D2-3574-0927-E5DA-39C5DF27F33E}"/>
              </a:ext>
            </a:extLst>
          </p:cNvPr>
          <p:cNvPicPr>
            <a:picLocks noChangeAspect="1"/>
          </p:cNvPicPr>
          <p:nvPr/>
        </p:nvPicPr>
        <p:blipFill>
          <a:blip r:embed="rId3"/>
          <a:stretch>
            <a:fillRect/>
          </a:stretch>
        </p:blipFill>
        <p:spPr>
          <a:xfrm>
            <a:off x="6847116" y="3603172"/>
            <a:ext cx="5355770" cy="3233056"/>
          </a:xfrm>
          <a:prstGeom prst="rect">
            <a:avLst/>
          </a:prstGeom>
        </p:spPr>
      </p:pic>
    </p:spTree>
    <p:extLst>
      <p:ext uri="{BB962C8B-B14F-4D97-AF65-F5344CB8AC3E}">
        <p14:creationId xmlns:p14="http://schemas.microsoft.com/office/powerpoint/2010/main" val="3663359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98" y="2418"/>
            <a:ext cx="10853057" cy="1507067"/>
          </a:xfrm>
        </p:spPr>
        <p:txBody>
          <a:bodyPr>
            <a:normAutofit/>
          </a:bodyPr>
          <a:lstStyle/>
          <a:p>
            <a:r>
              <a:rPr lang="en-US" sz="4000" b="1"/>
              <a:t>USE CASE DIAGRAM</a:t>
            </a:r>
          </a:p>
        </p:txBody>
      </p:sp>
      <p:pic>
        <p:nvPicPr>
          <p:cNvPr id="6" name="Picture 6" descr="Diagram&#10;&#10;Description automatically generated">
            <a:extLst>
              <a:ext uri="{FF2B5EF4-FFF2-40B4-BE49-F238E27FC236}">
                <a16:creationId xmlns:a16="http://schemas.microsoft.com/office/drawing/2014/main" id="{00AB2F03-EFCF-4DED-F974-4015E8F05B48}"/>
              </a:ext>
            </a:extLst>
          </p:cNvPr>
          <p:cNvPicPr>
            <a:picLocks noChangeAspect="1"/>
          </p:cNvPicPr>
          <p:nvPr/>
        </p:nvPicPr>
        <p:blipFill>
          <a:blip r:embed="rId2"/>
          <a:stretch>
            <a:fillRect/>
          </a:stretch>
        </p:blipFill>
        <p:spPr>
          <a:xfrm>
            <a:off x="566057" y="1333860"/>
            <a:ext cx="11190513" cy="5529222"/>
          </a:xfrm>
          <a:prstGeom prst="rect">
            <a:avLst/>
          </a:prstGeom>
        </p:spPr>
      </p:pic>
    </p:spTree>
    <p:extLst>
      <p:ext uri="{BB962C8B-B14F-4D97-AF65-F5344CB8AC3E}">
        <p14:creationId xmlns:p14="http://schemas.microsoft.com/office/powerpoint/2010/main" val="42343567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098" y="-41125"/>
            <a:ext cx="8534400" cy="1507067"/>
          </a:xfrm>
        </p:spPr>
        <p:txBody>
          <a:bodyPr>
            <a:normAutofit/>
          </a:bodyPr>
          <a:lstStyle/>
          <a:p>
            <a:r>
              <a:rPr lang="en-US" sz="4800"/>
              <a:t>ER-DIAGRAM</a:t>
            </a:r>
          </a:p>
        </p:txBody>
      </p:sp>
      <p:pic>
        <p:nvPicPr>
          <p:cNvPr id="6" name="Picture 6" descr="Diagram&#10;&#10;Description automatically generated">
            <a:extLst>
              <a:ext uri="{FF2B5EF4-FFF2-40B4-BE49-F238E27FC236}">
                <a16:creationId xmlns:a16="http://schemas.microsoft.com/office/drawing/2014/main" id="{40078C5E-C8A9-FBE1-B994-4AA73C8ED119}"/>
              </a:ext>
            </a:extLst>
          </p:cNvPr>
          <p:cNvPicPr>
            <a:picLocks noChangeAspect="1"/>
          </p:cNvPicPr>
          <p:nvPr/>
        </p:nvPicPr>
        <p:blipFill>
          <a:blip r:embed="rId2"/>
          <a:stretch>
            <a:fillRect/>
          </a:stretch>
        </p:blipFill>
        <p:spPr>
          <a:xfrm>
            <a:off x="1" y="1471513"/>
            <a:ext cx="12191998" cy="5384547"/>
          </a:xfrm>
          <a:prstGeom prst="rect">
            <a:avLst/>
          </a:prstGeom>
        </p:spPr>
      </p:pic>
    </p:spTree>
    <p:extLst>
      <p:ext uri="{BB962C8B-B14F-4D97-AF65-F5344CB8AC3E}">
        <p14:creationId xmlns:p14="http://schemas.microsoft.com/office/powerpoint/2010/main" val="777560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EMPLOYEE   MANAGEMENT SYSTEM</vt:lpstr>
      <vt:lpstr> TEAM MEMBERS  1. Bhupathi Pravalika 2. Dhivya j 3. Patibandala GnanaPrasanthi 4. Kamana Vyshnavi 5. Shaik Khushbu Jahan </vt:lpstr>
      <vt:lpstr>PowerPoint Presentation</vt:lpstr>
      <vt:lpstr>            </vt:lpstr>
      <vt:lpstr>EMPLOYEE MODULES</vt:lpstr>
      <vt:lpstr>PowerPoint Presentation</vt:lpstr>
      <vt:lpstr>Employee data ENTRY  1.User can add their new employee  entries with user Id. Content will be in text format only.  2. They can anytime edit and update the  existing employee data.  3. Data can be deleted by the user.  4. user can fetch particular employee details by using find employee by id.  5. User can check all employee data by  using find all employee.  </vt:lpstr>
      <vt:lpstr>USE CASE DIAGRAM</vt:lpstr>
      <vt:lpstr>ER-DIAGRAM</vt:lpstr>
      <vt:lpstr>PowerPoint Presentation</vt:lpstr>
      <vt:lpstr>PowerPoint Presentation</vt:lpstr>
      <vt:lpstr>THANKYOU</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ALLWRITE</dc:title>
  <dc:creator>Divya Devla;Koshangi Dua</dc:creator>
  <cp:revision>1</cp:revision>
  <dcterms:created xsi:type="dcterms:W3CDTF">2022-02-21T06:54:37Z</dcterms:created>
  <dcterms:modified xsi:type="dcterms:W3CDTF">2022-05-31T10:05:44Z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63445e2a-eec1-4c2d-8815-4c396e098ae4</vt:lpwstr>
  </property>
  <property fmtid="{D5CDD505-2E9C-101B-9397-08002B2CF9AE}" pid="3" name="HCLClassification">
    <vt:lpwstr>HCL_Cla5s_C0nf1dent1al</vt:lpwstr>
  </property>
  <property fmtid="{D5CDD505-2E9C-101B-9397-08002B2CF9AE}" pid="4" name="HCLClassD6">
    <vt:lpwstr>False</vt:lpwstr>
  </property>
</Properties>
</file>