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0000"/>
    <a:srgbClr val="C31547"/>
    <a:srgbClr val="FFA7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90" autoAdjust="0"/>
    <p:restoredTop sz="94660"/>
  </p:normalViewPr>
  <p:slideViewPr>
    <p:cSldViewPr snapToGrid="0">
      <p:cViewPr varScale="1">
        <p:scale>
          <a:sx n="91" d="100"/>
          <a:sy n="91" d="100"/>
        </p:scale>
        <p:origin x="9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90760-3AE8-4264-A437-D8036A2785FF}" type="datetimeFigureOut">
              <a:rPr lang="es-ES" smtClean="0"/>
              <a:t>21/12/2022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323CC-918A-4783-8938-933E93A0F70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99896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90760-3AE8-4264-A437-D8036A2785FF}" type="datetimeFigureOut">
              <a:rPr lang="es-ES" smtClean="0"/>
              <a:t>21/12/2022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323CC-918A-4783-8938-933E93A0F70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76948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90760-3AE8-4264-A437-D8036A2785FF}" type="datetimeFigureOut">
              <a:rPr lang="es-ES" smtClean="0"/>
              <a:t>21/12/2022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323CC-918A-4783-8938-933E93A0F70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66594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90760-3AE8-4264-A437-D8036A2785FF}" type="datetimeFigureOut">
              <a:rPr lang="es-ES" smtClean="0"/>
              <a:t>21/12/2022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323CC-918A-4783-8938-933E93A0F70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87391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90760-3AE8-4264-A437-D8036A2785FF}" type="datetimeFigureOut">
              <a:rPr lang="es-ES" smtClean="0"/>
              <a:t>21/12/2022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323CC-918A-4783-8938-933E93A0F70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46368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90760-3AE8-4264-A437-D8036A2785FF}" type="datetimeFigureOut">
              <a:rPr lang="es-ES" smtClean="0"/>
              <a:t>21/12/2022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323CC-918A-4783-8938-933E93A0F70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395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90760-3AE8-4264-A437-D8036A2785FF}" type="datetimeFigureOut">
              <a:rPr lang="es-ES" smtClean="0"/>
              <a:t>21/12/2022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323CC-918A-4783-8938-933E93A0F70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1330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90760-3AE8-4264-A437-D8036A2785FF}" type="datetimeFigureOut">
              <a:rPr lang="es-ES" smtClean="0"/>
              <a:t>21/12/2022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323CC-918A-4783-8938-933E93A0F70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97600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90760-3AE8-4264-A437-D8036A2785FF}" type="datetimeFigureOut">
              <a:rPr lang="es-ES" smtClean="0"/>
              <a:t>21/12/2022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323CC-918A-4783-8938-933E93A0F70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0996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90760-3AE8-4264-A437-D8036A2785FF}" type="datetimeFigureOut">
              <a:rPr lang="es-ES" smtClean="0"/>
              <a:t>21/12/2022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323CC-918A-4783-8938-933E93A0F70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11523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90760-3AE8-4264-A437-D8036A2785FF}" type="datetimeFigureOut">
              <a:rPr lang="es-ES" smtClean="0"/>
              <a:t>21/12/2022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323CC-918A-4783-8938-933E93A0F70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98546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B90760-3AE8-4264-A437-D8036A2785FF}" type="datetimeFigureOut">
              <a:rPr lang="es-ES" smtClean="0"/>
              <a:t>21/12/2022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5323CC-918A-4783-8938-933E93A0F70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9089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7" Type="http://schemas.openxmlformats.org/officeDocument/2006/relationships/image" Target="../media/image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10" Type="http://schemas.openxmlformats.org/officeDocument/2006/relationships/image" Target="../media/image19.png"/><Relationship Id="rId9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0.png"/><Relationship Id="rId7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10" Type="http://schemas.openxmlformats.org/officeDocument/2006/relationships/image" Target="../media/image22.png"/><Relationship Id="rId9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adroTexto 10"/>
          <p:cNvSpPr txBox="1"/>
          <p:nvPr/>
        </p:nvSpPr>
        <p:spPr>
          <a:xfrm>
            <a:off x="613185" y="360089"/>
            <a:ext cx="2566152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Tarea con Periodo y Plazo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smtClean="0"/>
              <a:t>Es menos </a:t>
            </a:r>
            <a:r>
              <a:rPr lang="es-ES" sz="1400" dirty="0" err="1" smtClean="0"/>
              <a:t>eficeinte</a:t>
            </a:r>
            <a:r>
              <a:rPr lang="es-ES" sz="1400" dirty="0" smtClean="0"/>
              <a:t> en </a:t>
            </a:r>
            <a:br>
              <a:rPr lang="es-ES" sz="1400" dirty="0" smtClean="0"/>
            </a:br>
            <a:r>
              <a:rPr lang="es-ES" sz="1400" dirty="0" smtClean="0"/>
              <a:t>tiempo de ejecución</a:t>
            </a:r>
          </a:p>
        </p:txBody>
      </p:sp>
      <p:cxnSp>
        <p:nvCxnSpPr>
          <p:cNvPr id="58" name="Conector recto 57"/>
          <p:cNvCxnSpPr/>
          <p:nvPr/>
        </p:nvCxnSpPr>
        <p:spPr>
          <a:xfrm>
            <a:off x="3689873" y="247426"/>
            <a:ext cx="0" cy="611034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19" name="Grupo 118"/>
          <p:cNvGrpSpPr/>
          <p:nvPr/>
        </p:nvGrpSpPr>
        <p:grpSpPr>
          <a:xfrm>
            <a:off x="4610099" y="553799"/>
            <a:ext cx="6640071" cy="6041873"/>
            <a:chOff x="4610099" y="553799"/>
            <a:chExt cx="6640071" cy="6041873"/>
          </a:xfrm>
        </p:grpSpPr>
        <p:grpSp>
          <p:nvGrpSpPr>
            <p:cNvPr id="13" name="Grupo 12"/>
            <p:cNvGrpSpPr/>
            <p:nvPr/>
          </p:nvGrpSpPr>
          <p:grpSpPr>
            <a:xfrm>
              <a:off x="6816549" y="553799"/>
              <a:ext cx="1130438" cy="413115"/>
              <a:chOff x="5665482" y="89989"/>
              <a:chExt cx="1130438" cy="413115"/>
            </a:xfrm>
          </p:grpSpPr>
          <p:sp>
            <p:nvSpPr>
              <p:cNvPr id="55" name="CuadroTexto 54"/>
              <p:cNvSpPr txBox="1"/>
              <p:nvPr/>
            </p:nvSpPr>
            <p:spPr>
              <a:xfrm>
                <a:off x="5665482" y="89989"/>
                <a:ext cx="1130438" cy="261610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s-ES" sz="1100" dirty="0" smtClean="0"/>
                  <a:t>Tiempo de Inicio</a:t>
                </a:r>
                <a:endParaRPr lang="es-ES" sz="1100" dirty="0"/>
              </a:p>
            </p:txBody>
          </p:sp>
          <p:cxnSp>
            <p:nvCxnSpPr>
              <p:cNvPr id="56" name="Conector recto de flecha 55"/>
              <p:cNvCxnSpPr>
                <a:stCxn id="55" idx="2"/>
              </p:cNvCxnSpPr>
              <p:nvPr/>
            </p:nvCxnSpPr>
            <p:spPr>
              <a:xfrm>
                <a:off x="6230701" y="300300"/>
                <a:ext cx="1" cy="20280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upo 14"/>
            <p:cNvGrpSpPr/>
            <p:nvPr/>
          </p:nvGrpSpPr>
          <p:grpSpPr>
            <a:xfrm>
              <a:off x="6915810" y="2170874"/>
              <a:ext cx="724321" cy="396418"/>
              <a:chOff x="5712356" y="1724051"/>
              <a:chExt cx="724321" cy="396418"/>
            </a:xfrm>
          </p:grpSpPr>
          <p:cxnSp>
            <p:nvCxnSpPr>
              <p:cNvPr id="53" name="Conector recto de flecha 52"/>
              <p:cNvCxnSpPr>
                <a:stCxn id="54" idx="2"/>
              </p:cNvCxnSpPr>
              <p:nvPr/>
            </p:nvCxnSpPr>
            <p:spPr>
              <a:xfrm>
                <a:off x="6074517" y="1919254"/>
                <a:ext cx="0" cy="201215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4" name="CuadroTexto 53"/>
              <p:cNvSpPr txBox="1"/>
              <p:nvPr/>
            </p:nvSpPr>
            <p:spPr>
              <a:xfrm>
                <a:off x="5712356" y="1724051"/>
                <a:ext cx="724321" cy="261610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100" dirty="0" smtClean="0"/>
                  <a:t>Cola</a:t>
                </a:r>
                <a:endParaRPr lang="es-ES" sz="1100" dirty="0"/>
              </a:p>
            </p:txBody>
          </p:sp>
        </p:grpSp>
        <p:cxnSp>
          <p:nvCxnSpPr>
            <p:cNvPr id="16" name="Conector recto de flecha 15"/>
            <p:cNvCxnSpPr>
              <a:stCxn id="48" idx="2"/>
              <a:endCxn id="45" idx="0"/>
            </p:cNvCxnSpPr>
            <p:nvPr/>
          </p:nvCxnSpPr>
          <p:spPr>
            <a:xfrm flipH="1">
              <a:off x="6717499" y="3049685"/>
              <a:ext cx="4218" cy="39550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upo 16"/>
            <p:cNvGrpSpPr/>
            <p:nvPr/>
          </p:nvGrpSpPr>
          <p:grpSpPr>
            <a:xfrm>
              <a:off x="5610620" y="1709497"/>
              <a:ext cx="2180789" cy="471278"/>
              <a:chOff x="4426770" y="1692529"/>
              <a:chExt cx="2452743" cy="910244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51" name="Rectángulo redondeado 50"/>
              <p:cNvSpPr/>
              <p:nvPr/>
            </p:nvSpPr>
            <p:spPr>
              <a:xfrm>
                <a:off x="4426770" y="1692529"/>
                <a:ext cx="2452743" cy="505610"/>
              </a:xfrm>
              <a:prstGeom prst="roundRect">
                <a:avLst/>
              </a:prstGeom>
              <a:grpFill/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100" dirty="0" smtClean="0"/>
                  <a:t>Toma de  tiempo actual</a:t>
                </a:r>
                <a:endParaRPr lang="es-ES" sz="1100" dirty="0"/>
              </a:p>
            </p:txBody>
          </p:sp>
          <p:sp>
            <p:nvSpPr>
              <p:cNvPr id="52" name="Rectángulo 51"/>
              <p:cNvSpPr/>
              <p:nvPr/>
            </p:nvSpPr>
            <p:spPr>
              <a:xfrm>
                <a:off x="4653787" y="2198139"/>
                <a:ext cx="1998708" cy="40463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100" i="1" dirty="0" err="1" smtClean="0"/>
                  <a:t>next_time</a:t>
                </a:r>
                <a:r>
                  <a:rPr lang="es-ES" sz="1100" i="1" dirty="0" smtClean="0"/>
                  <a:t> = time()</a:t>
                </a:r>
                <a:endParaRPr lang="es-ES" sz="1100" i="1" dirty="0"/>
              </a:p>
            </p:txBody>
          </p:sp>
        </p:grpSp>
        <p:cxnSp>
          <p:nvCxnSpPr>
            <p:cNvPr id="18" name="Conector recto de flecha 17"/>
            <p:cNvCxnSpPr>
              <a:stCxn id="52" idx="2"/>
              <a:endCxn id="47" idx="0"/>
            </p:cNvCxnSpPr>
            <p:nvPr/>
          </p:nvCxnSpPr>
          <p:spPr>
            <a:xfrm>
              <a:off x="6701014" y="2180775"/>
              <a:ext cx="556" cy="39763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9" name="Grupo 18"/>
            <p:cNvGrpSpPr/>
            <p:nvPr/>
          </p:nvGrpSpPr>
          <p:grpSpPr>
            <a:xfrm>
              <a:off x="5386553" y="976440"/>
              <a:ext cx="2563352" cy="471278"/>
              <a:chOff x="4426770" y="1692529"/>
              <a:chExt cx="2883014" cy="910244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49" name="Rectángulo redondeado 48"/>
              <p:cNvSpPr/>
              <p:nvPr/>
            </p:nvSpPr>
            <p:spPr>
              <a:xfrm>
                <a:off x="4426770" y="1692529"/>
                <a:ext cx="2883014" cy="505610"/>
              </a:xfrm>
              <a:prstGeom prst="roundRect">
                <a:avLst/>
              </a:prstGeom>
              <a:grpFill/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100" dirty="0" smtClean="0"/>
                  <a:t>Dormir Tarea – Inicio sincronizado</a:t>
                </a:r>
                <a:endParaRPr lang="es-ES" sz="1100" dirty="0"/>
              </a:p>
            </p:txBody>
          </p:sp>
          <p:sp>
            <p:nvSpPr>
              <p:cNvPr id="50" name="Rectángulo 49"/>
              <p:cNvSpPr/>
              <p:nvPr/>
            </p:nvSpPr>
            <p:spPr>
              <a:xfrm>
                <a:off x="4678779" y="2198139"/>
                <a:ext cx="2448654" cy="40463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100" i="1" dirty="0" err="1" smtClean="0"/>
                  <a:t>sleep</a:t>
                </a:r>
                <a:r>
                  <a:rPr lang="es-ES" sz="1100" i="1" dirty="0" smtClean="0"/>
                  <a:t>(0.1 – time() – </a:t>
                </a:r>
                <a:r>
                  <a:rPr lang="es-ES" sz="1100" i="1" dirty="0" err="1" smtClean="0">
                    <a:solidFill>
                      <a:schemeClr val="accent6">
                        <a:lumMod val="75000"/>
                      </a:schemeClr>
                    </a:solidFill>
                  </a:rPr>
                  <a:t>tiempo_inicio</a:t>
                </a:r>
                <a:r>
                  <a:rPr lang="es-ES" sz="1100" i="1" dirty="0" smtClean="0"/>
                  <a:t>)</a:t>
                </a:r>
                <a:endParaRPr lang="es-ES" sz="1100" i="1" dirty="0"/>
              </a:p>
            </p:txBody>
          </p:sp>
        </p:grpSp>
        <p:cxnSp>
          <p:nvCxnSpPr>
            <p:cNvPr id="20" name="Conector recto de flecha 19"/>
            <p:cNvCxnSpPr>
              <a:stCxn id="50" idx="2"/>
              <a:endCxn id="51" idx="0"/>
            </p:cNvCxnSpPr>
            <p:nvPr/>
          </p:nvCxnSpPr>
          <p:spPr>
            <a:xfrm>
              <a:off x="6699197" y="1447718"/>
              <a:ext cx="1818" cy="26177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1" name="Grupo 20"/>
            <p:cNvGrpSpPr/>
            <p:nvPr/>
          </p:nvGrpSpPr>
          <p:grpSpPr>
            <a:xfrm>
              <a:off x="5867759" y="2578407"/>
              <a:ext cx="1667622" cy="471278"/>
              <a:chOff x="4426770" y="1692529"/>
              <a:chExt cx="2883014" cy="910244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47" name="Rectángulo redondeado 46"/>
              <p:cNvSpPr/>
              <p:nvPr/>
            </p:nvSpPr>
            <p:spPr>
              <a:xfrm>
                <a:off x="4426770" y="1692529"/>
                <a:ext cx="2883014" cy="505610"/>
              </a:xfrm>
              <a:prstGeom prst="roundRect">
                <a:avLst/>
              </a:prstGeom>
              <a:grpFill/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100" dirty="0" smtClean="0"/>
                  <a:t>Función a hacer</a:t>
                </a:r>
                <a:endParaRPr lang="es-ES" sz="1100" dirty="0"/>
              </a:p>
            </p:txBody>
          </p:sp>
          <p:sp>
            <p:nvSpPr>
              <p:cNvPr id="48" name="Rectángulo 47"/>
              <p:cNvSpPr/>
              <p:nvPr/>
            </p:nvSpPr>
            <p:spPr>
              <a:xfrm>
                <a:off x="4678780" y="2198139"/>
                <a:ext cx="2448654" cy="40463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100" i="1" dirty="0" err="1" smtClean="0">
                    <a:solidFill>
                      <a:schemeClr val="accent6">
                        <a:lumMod val="75000"/>
                      </a:schemeClr>
                    </a:solidFill>
                  </a:rPr>
                  <a:t>Funcion</a:t>
                </a:r>
                <a:r>
                  <a:rPr lang="es-ES" sz="1100" i="1" dirty="0" smtClean="0"/>
                  <a:t>(</a:t>
                </a:r>
                <a:r>
                  <a:rPr lang="es-ES" sz="1100" i="1" dirty="0" err="1" smtClean="0">
                    <a:solidFill>
                      <a:schemeClr val="accent6">
                        <a:lumMod val="75000"/>
                      </a:schemeClr>
                    </a:solidFill>
                  </a:rPr>
                  <a:t>Queu</a:t>
                </a:r>
                <a:r>
                  <a:rPr lang="es-ES" sz="1100" i="1" dirty="0" smtClean="0"/>
                  <a:t>)</a:t>
                </a:r>
                <a:endParaRPr lang="es-ES" sz="1100" i="1" dirty="0"/>
              </a:p>
            </p:txBody>
          </p:sp>
        </p:grpSp>
        <p:grpSp>
          <p:nvGrpSpPr>
            <p:cNvPr id="22" name="Grupo 21"/>
            <p:cNvGrpSpPr/>
            <p:nvPr/>
          </p:nvGrpSpPr>
          <p:grpSpPr>
            <a:xfrm>
              <a:off x="5504518" y="3445186"/>
              <a:ext cx="2425962" cy="471278"/>
              <a:chOff x="4426770" y="1692529"/>
              <a:chExt cx="2883014" cy="910244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45" name="Rectángulo redondeado 44"/>
              <p:cNvSpPr/>
              <p:nvPr/>
            </p:nvSpPr>
            <p:spPr>
              <a:xfrm>
                <a:off x="4426770" y="1692529"/>
                <a:ext cx="2883014" cy="505610"/>
              </a:xfrm>
              <a:prstGeom prst="roundRect">
                <a:avLst/>
              </a:prstGeom>
              <a:grpFill/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100" dirty="0" smtClean="0"/>
                  <a:t>Cálculo del instante del siguiente ciclo</a:t>
                </a:r>
                <a:endParaRPr lang="es-ES" sz="1100" dirty="0"/>
              </a:p>
            </p:txBody>
          </p:sp>
          <p:sp>
            <p:nvSpPr>
              <p:cNvPr id="46" name="Rectángulo 45"/>
              <p:cNvSpPr/>
              <p:nvPr/>
            </p:nvSpPr>
            <p:spPr>
              <a:xfrm>
                <a:off x="4678779" y="2198139"/>
                <a:ext cx="2448654" cy="40463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100" i="1" dirty="0" err="1" smtClean="0"/>
                  <a:t>next_time</a:t>
                </a:r>
                <a:r>
                  <a:rPr lang="es-ES" sz="1100" i="1" dirty="0"/>
                  <a:t> </a:t>
                </a:r>
                <a:r>
                  <a:rPr lang="es-ES" sz="1100" i="1" dirty="0" smtClean="0"/>
                  <a:t>= </a:t>
                </a:r>
                <a:r>
                  <a:rPr lang="es-ES" sz="1100" i="1" dirty="0" err="1" smtClean="0"/>
                  <a:t>next_time</a:t>
                </a:r>
                <a:r>
                  <a:rPr lang="es-ES" sz="1100" i="1" dirty="0" smtClean="0"/>
                  <a:t> + </a:t>
                </a:r>
                <a:r>
                  <a:rPr lang="es-ES" sz="1100" i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Periodo</a:t>
                </a:r>
                <a:endParaRPr lang="es-ES" sz="1100" i="1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23" name="Grupo 22"/>
            <p:cNvGrpSpPr/>
            <p:nvPr/>
          </p:nvGrpSpPr>
          <p:grpSpPr>
            <a:xfrm>
              <a:off x="7038427" y="3034479"/>
              <a:ext cx="724321" cy="396418"/>
              <a:chOff x="5712356" y="1724051"/>
              <a:chExt cx="724321" cy="396418"/>
            </a:xfrm>
          </p:grpSpPr>
          <p:cxnSp>
            <p:nvCxnSpPr>
              <p:cNvPr id="43" name="Conector recto de flecha 42"/>
              <p:cNvCxnSpPr>
                <a:stCxn id="44" idx="2"/>
              </p:cNvCxnSpPr>
              <p:nvPr/>
            </p:nvCxnSpPr>
            <p:spPr>
              <a:xfrm>
                <a:off x="6074517" y="1925259"/>
                <a:ext cx="0" cy="19521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4" name="CuadroTexto 43"/>
              <p:cNvSpPr txBox="1"/>
              <p:nvPr/>
            </p:nvSpPr>
            <p:spPr>
              <a:xfrm>
                <a:off x="5712356" y="1724051"/>
                <a:ext cx="724321" cy="261610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100" dirty="0" smtClean="0"/>
                  <a:t>Periodo</a:t>
                </a:r>
                <a:endParaRPr lang="es-ES" sz="1100" dirty="0"/>
              </a:p>
            </p:txBody>
          </p:sp>
        </p:grpSp>
        <p:cxnSp>
          <p:nvCxnSpPr>
            <p:cNvPr id="24" name="Conector recto de flecha 23"/>
            <p:cNvCxnSpPr>
              <a:stCxn id="46" idx="2"/>
              <a:endCxn id="41" idx="0"/>
            </p:cNvCxnSpPr>
            <p:nvPr/>
          </p:nvCxnSpPr>
          <p:spPr>
            <a:xfrm>
              <a:off x="6746806" y="3916464"/>
              <a:ext cx="0" cy="38051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5" name="Grupo 24"/>
            <p:cNvGrpSpPr/>
            <p:nvPr/>
          </p:nvGrpSpPr>
          <p:grpSpPr>
            <a:xfrm>
              <a:off x="5285347" y="4296982"/>
              <a:ext cx="2922917" cy="471278"/>
              <a:chOff x="4134280" y="3755066"/>
              <a:chExt cx="2922917" cy="471278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41" name="Rectángulo redondeado 40"/>
              <p:cNvSpPr/>
              <p:nvPr/>
            </p:nvSpPr>
            <p:spPr>
              <a:xfrm>
                <a:off x="4134280" y="3755066"/>
                <a:ext cx="2922917" cy="261779"/>
              </a:xfrm>
              <a:prstGeom prst="roundRect">
                <a:avLst/>
              </a:prstGeom>
              <a:grpFill/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100" dirty="0" smtClean="0"/>
                  <a:t>¿Se esta dentro del plazo?</a:t>
                </a:r>
                <a:endParaRPr lang="es-ES" sz="1100" dirty="0"/>
              </a:p>
            </p:txBody>
          </p:sp>
          <p:sp>
            <p:nvSpPr>
              <p:cNvPr id="42" name="Rectángulo 41"/>
              <p:cNvSpPr/>
              <p:nvPr/>
            </p:nvSpPr>
            <p:spPr>
              <a:xfrm>
                <a:off x="4565507" y="4016845"/>
                <a:ext cx="2060462" cy="20949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100" i="1" dirty="0" err="1" smtClean="0"/>
                  <a:t>if</a:t>
                </a:r>
                <a:r>
                  <a:rPr lang="es-ES" sz="1100" i="1" dirty="0" smtClean="0"/>
                  <a:t>(time() - </a:t>
                </a:r>
                <a:r>
                  <a:rPr lang="es-ES" sz="1100" i="1" dirty="0" err="1" smtClean="0"/>
                  <a:t>next_time</a:t>
                </a:r>
                <a:r>
                  <a:rPr lang="es-ES" sz="1100" i="1" dirty="0" smtClean="0"/>
                  <a:t>) &gt; </a:t>
                </a:r>
                <a:r>
                  <a:rPr lang="es-ES" sz="1100" i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plazo</a:t>
                </a:r>
                <a:endParaRPr lang="es-ES" sz="1100" i="1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35" name="Grupo 34"/>
            <p:cNvGrpSpPr/>
            <p:nvPr/>
          </p:nvGrpSpPr>
          <p:grpSpPr>
            <a:xfrm>
              <a:off x="5894110" y="2167868"/>
              <a:ext cx="724321" cy="396418"/>
              <a:chOff x="5712356" y="1724051"/>
              <a:chExt cx="724321" cy="396418"/>
            </a:xfrm>
          </p:grpSpPr>
          <p:cxnSp>
            <p:nvCxnSpPr>
              <p:cNvPr id="37" name="Conector recto de flecha 36"/>
              <p:cNvCxnSpPr>
                <a:stCxn id="38" idx="2"/>
              </p:cNvCxnSpPr>
              <p:nvPr/>
            </p:nvCxnSpPr>
            <p:spPr>
              <a:xfrm>
                <a:off x="6074517" y="1919254"/>
                <a:ext cx="0" cy="201215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8" name="CuadroTexto 37"/>
              <p:cNvSpPr txBox="1"/>
              <p:nvPr/>
            </p:nvSpPr>
            <p:spPr>
              <a:xfrm>
                <a:off x="5712356" y="1724051"/>
                <a:ext cx="724321" cy="261610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100" dirty="0" err="1" smtClean="0"/>
                  <a:t>Funcion</a:t>
                </a:r>
                <a:endParaRPr lang="es-ES" sz="1100" dirty="0"/>
              </a:p>
            </p:txBody>
          </p:sp>
        </p:grpSp>
        <p:cxnSp>
          <p:nvCxnSpPr>
            <p:cNvPr id="36" name="Conector recto de flecha 35"/>
            <p:cNvCxnSpPr>
              <a:endCxn id="49" idx="0"/>
            </p:cNvCxnSpPr>
            <p:nvPr/>
          </p:nvCxnSpPr>
          <p:spPr>
            <a:xfrm>
              <a:off x="6668229" y="553799"/>
              <a:ext cx="0" cy="42264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59" name="Grupo 58"/>
            <p:cNvGrpSpPr/>
            <p:nvPr/>
          </p:nvGrpSpPr>
          <p:grpSpPr>
            <a:xfrm>
              <a:off x="7038427" y="3893726"/>
              <a:ext cx="724321" cy="396418"/>
              <a:chOff x="5712356" y="1724051"/>
              <a:chExt cx="724321" cy="396418"/>
            </a:xfrm>
          </p:grpSpPr>
          <p:cxnSp>
            <p:nvCxnSpPr>
              <p:cNvPr id="60" name="Conector recto de flecha 59"/>
              <p:cNvCxnSpPr>
                <a:stCxn id="61" idx="2"/>
              </p:cNvCxnSpPr>
              <p:nvPr/>
            </p:nvCxnSpPr>
            <p:spPr>
              <a:xfrm>
                <a:off x="6074517" y="1925259"/>
                <a:ext cx="0" cy="19521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1" name="CuadroTexto 60"/>
              <p:cNvSpPr txBox="1"/>
              <p:nvPr/>
            </p:nvSpPr>
            <p:spPr>
              <a:xfrm>
                <a:off x="5712356" y="1724051"/>
                <a:ext cx="724321" cy="261610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100" dirty="0" smtClean="0"/>
                  <a:t>Plazo</a:t>
                </a:r>
                <a:endParaRPr lang="es-ES" sz="1100" dirty="0"/>
              </a:p>
            </p:txBody>
          </p:sp>
        </p:grpSp>
        <p:grpSp>
          <p:nvGrpSpPr>
            <p:cNvPr id="62" name="Grupo 61"/>
            <p:cNvGrpSpPr/>
            <p:nvPr/>
          </p:nvGrpSpPr>
          <p:grpSpPr>
            <a:xfrm>
              <a:off x="8732505" y="4297764"/>
              <a:ext cx="2133615" cy="471278"/>
              <a:chOff x="4134280" y="3755066"/>
              <a:chExt cx="2922917" cy="471278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63" name="Rectángulo redondeado 62"/>
              <p:cNvSpPr/>
              <p:nvPr/>
            </p:nvSpPr>
            <p:spPr>
              <a:xfrm>
                <a:off x="4134280" y="3755066"/>
                <a:ext cx="2922917" cy="261779"/>
              </a:xfrm>
              <a:prstGeom prst="roundRect">
                <a:avLst/>
              </a:prstGeom>
              <a:grpFill/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100" dirty="0" smtClean="0"/>
                  <a:t>¿Van 5 fuera de plazos?</a:t>
                </a:r>
                <a:endParaRPr lang="es-ES" sz="1100" dirty="0"/>
              </a:p>
            </p:txBody>
          </p:sp>
          <p:sp>
            <p:nvSpPr>
              <p:cNvPr id="64" name="Rectángulo 63"/>
              <p:cNvSpPr/>
              <p:nvPr/>
            </p:nvSpPr>
            <p:spPr>
              <a:xfrm>
                <a:off x="4565507" y="4016845"/>
                <a:ext cx="2060462" cy="20949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100" i="1" dirty="0" err="1" smtClean="0">
                    <a:solidFill>
                      <a:schemeClr val="tx1"/>
                    </a:solidFill>
                  </a:rPr>
                  <a:t>if</a:t>
                </a:r>
                <a:r>
                  <a:rPr lang="es-ES" sz="1100" i="1" dirty="0" smtClean="0">
                    <a:solidFill>
                      <a:schemeClr val="tx1"/>
                    </a:solidFill>
                  </a:rPr>
                  <a:t>(error = 5)</a:t>
                </a:r>
                <a:endParaRPr lang="es-ES" sz="1100" i="1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65" name="Conector recto de flecha 64"/>
            <p:cNvCxnSpPr>
              <a:stCxn id="41" idx="3"/>
              <a:endCxn id="63" idx="1"/>
            </p:cNvCxnSpPr>
            <p:nvPr/>
          </p:nvCxnSpPr>
          <p:spPr>
            <a:xfrm>
              <a:off x="8208264" y="4427872"/>
              <a:ext cx="524241" cy="78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8" name="CuadroTexto 67"/>
            <p:cNvSpPr txBox="1"/>
            <p:nvPr/>
          </p:nvSpPr>
          <p:spPr>
            <a:xfrm>
              <a:off x="8292508" y="4191841"/>
              <a:ext cx="349776" cy="26161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1100" dirty="0" smtClean="0"/>
                <a:t>No</a:t>
              </a:r>
              <a:endParaRPr lang="es-ES" sz="1100" dirty="0"/>
            </a:p>
          </p:txBody>
        </p:sp>
        <p:cxnSp>
          <p:nvCxnSpPr>
            <p:cNvPr id="71" name="Conector recto de flecha 70"/>
            <p:cNvCxnSpPr>
              <a:stCxn id="42" idx="2"/>
              <a:endCxn id="78" idx="0"/>
            </p:cNvCxnSpPr>
            <p:nvPr/>
          </p:nvCxnSpPr>
          <p:spPr>
            <a:xfrm>
              <a:off x="6746805" y="4768260"/>
              <a:ext cx="1174" cy="28853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2" name="CuadroTexto 71"/>
            <p:cNvSpPr txBox="1"/>
            <p:nvPr/>
          </p:nvSpPr>
          <p:spPr>
            <a:xfrm>
              <a:off x="6775387" y="4785543"/>
              <a:ext cx="280846" cy="26161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1100" dirty="0" smtClean="0"/>
                <a:t>Sí</a:t>
              </a:r>
              <a:endParaRPr lang="es-ES" sz="1100" dirty="0"/>
            </a:p>
          </p:txBody>
        </p:sp>
        <p:grpSp>
          <p:nvGrpSpPr>
            <p:cNvPr id="77" name="Grupo 76"/>
            <p:cNvGrpSpPr/>
            <p:nvPr/>
          </p:nvGrpSpPr>
          <p:grpSpPr>
            <a:xfrm>
              <a:off x="5286520" y="5056792"/>
              <a:ext cx="2922917" cy="471278"/>
              <a:chOff x="4134280" y="3755066"/>
              <a:chExt cx="2922917" cy="471278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78" name="Rectángulo redondeado 77"/>
              <p:cNvSpPr/>
              <p:nvPr/>
            </p:nvSpPr>
            <p:spPr>
              <a:xfrm>
                <a:off x="4134280" y="3755066"/>
                <a:ext cx="2922917" cy="261779"/>
              </a:xfrm>
              <a:prstGeom prst="roundRect">
                <a:avLst/>
              </a:prstGeom>
              <a:grpFill/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100" dirty="0" smtClean="0"/>
                  <a:t>¿Se esta dentro del plazo?</a:t>
                </a:r>
                <a:endParaRPr lang="es-ES" sz="1100" dirty="0"/>
              </a:p>
            </p:txBody>
          </p:sp>
          <p:sp>
            <p:nvSpPr>
              <p:cNvPr id="79" name="Rectángulo 78"/>
              <p:cNvSpPr/>
              <p:nvPr/>
            </p:nvSpPr>
            <p:spPr>
              <a:xfrm>
                <a:off x="4565507" y="4016845"/>
                <a:ext cx="2060462" cy="20949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100" i="1" dirty="0" err="1" smtClean="0"/>
                  <a:t>if</a:t>
                </a:r>
                <a:r>
                  <a:rPr lang="es-ES" sz="1100" i="1" dirty="0" smtClean="0"/>
                  <a:t>(time() - </a:t>
                </a:r>
                <a:r>
                  <a:rPr lang="es-ES" sz="1100" i="1" dirty="0" err="1" smtClean="0"/>
                  <a:t>next_time</a:t>
                </a:r>
                <a:r>
                  <a:rPr lang="es-ES" sz="1100" i="1" dirty="0" smtClean="0"/>
                  <a:t>) &gt; </a:t>
                </a:r>
                <a:r>
                  <a:rPr lang="es-ES" sz="1100" i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plazo</a:t>
                </a:r>
                <a:endParaRPr lang="es-ES" sz="1100" i="1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p:grpSp>
        <p:cxnSp>
          <p:nvCxnSpPr>
            <p:cNvPr id="85" name="Conector recto 84"/>
            <p:cNvCxnSpPr/>
            <p:nvPr/>
          </p:nvCxnSpPr>
          <p:spPr>
            <a:xfrm flipH="1">
              <a:off x="9425932" y="4769041"/>
              <a:ext cx="1" cy="43200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Conector recto de flecha 86"/>
            <p:cNvCxnSpPr>
              <a:endCxn id="78" idx="3"/>
            </p:cNvCxnSpPr>
            <p:nvPr/>
          </p:nvCxnSpPr>
          <p:spPr>
            <a:xfrm flipH="1">
              <a:off x="8209437" y="5187682"/>
              <a:ext cx="1216495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9" name="CuadroTexto 88"/>
            <p:cNvSpPr txBox="1"/>
            <p:nvPr/>
          </p:nvSpPr>
          <p:spPr>
            <a:xfrm>
              <a:off x="10200884" y="4956818"/>
              <a:ext cx="280846" cy="26161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1100" dirty="0" smtClean="0"/>
                <a:t>Sí</a:t>
              </a:r>
              <a:endParaRPr lang="es-ES" sz="1100" dirty="0"/>
            </a:p>
          </p:txBody>
        </p:sp>
        <p:sp>
          <p:nvSpPr>
            <p:cNvPr id="90" name="Rectángulo redondeado 89"/>
            <p:cNvSpPr/>
            <p:nvPr/>
          </p:nvSpPr>
          <p:spPr>
            <a:xfrm>
              <a:off x="9092853" y="5402963"/>
              <a:ext cx="2157317" cy="261779"/>
            </a:xfrm>
            <a:prstGeom prst="roundRect">
              <a:avLst/>
            </a:prstGeom>
            <a:solidFill>
              <a:srgbClr val="FFA7A7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100" dirty="0" smtClean="0"/>
                <a:t>Mensaje de error y Fin de tarea</a:t>
              </a:r>
              <a:endParaRPr lang="es-ES" sz="1100" dirty="0"/>
            </a:p>
          </p:txBody>
        </p:sp>
        <p:cxnSp>
          <p:nvCxnSpPr>
            <p:cNvPr id="92" name="Conector recto de flecha 91"/>
            <p:cNvCxnSpPr>
              <a:endCxn id="90" idx="0"/>
            </p:cNvCxnSpPr>
            <p:nvPr/>
          </p:nvCxnSpPr>
          <p:spPr>
            <a:xfrm>
              <a:off x="10171511" y="4768260"/>
              <a:ext cx="1" cy="63470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9" name="CuadroTexto 98"/>
            <p:cNvSpPr txBox="1"/>
            <p:nvPr/>
          </p:nvSpPr>
          <p:spPr>
            <a:xfrm>
              <a:off x="9023749" y="4833805"/>
              <a:ext cx="349776" cy="26161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sz="1100" dirty="0" smtClean="0"/>
                <a:t>No</a:t>
              </a:r>
              <a:endParaRPr lang="es-ES" sz="1100" dirty="0"/>
            </a:p>
          </p:txBody>
        </p:sp>
        <p:sp>
          <p:nvSpPr>
            <p:cNvPr id="100" name="Rectángulo redondeado 99"/>
            <p:cNvSpPr/>
            <p:nvPr/>
          </p:nvSpPr>
          <p:spPr>
            <a:xfrm>
              <a:off x="5285347" y="5811194"/>
              <a:ext cx="2922917" cy="26177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100" dirty="0"/>
                <a:t>D</a:t>
              </a:r>
              <a:r>
                <a:rPr lang="es-ES" sz="1100" dirty="0" smtClean="0"/>
                <a:t>ormir la Tarea hasta el siguiente ciclo</a:t>
              </a:r>
              <a:endParaRPr lang="es-ES" sz="1100" dirty="0"/>
            </a:p>
          </p:txBody>
        </p:sp>
        <p:sp>
          <p:nvSpPr>
            <p:cNvPr id="101" name="Rectángulo 100"/>
            <p:cNvSpPr/>
            <p:nvPr/>
          </p:nvSpPr>
          <p:spPr>
            <a:xfrm>
              <a:off x="5716574" y="6072973"/>
              <a:ext cx="2060462" cy="2094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100" i="1" dirty="0" err="1" smtClean="0"/>
                <a:t>sleep</a:t>
              </a:r>
              <a:r>
                <a:rPr lang="es-ES" sz="1100" i="1" dirty="0" smtClean="0"/>
                <a:t>(</a:t>
              </a:r>
              <a:r>
                <a:rPr lang="es-ES" sz="1100" i="1" dirty="0" err="1" smtClean="0"/>
                <a:t>next_time</a:t>
              </a:r>
              <a:r>
                <a:rPr lang="es-ES" sz="1100" i="1" dirty="0" smtClean="0"/>
                <a:t>-time())</a:t>
              </a:r>
              <a:endParaRPr lang="es-ES" sz="1100" i="1" dirty="0"/>
            </a:p>
          </p:txBody>
        </p:sp>
        <p:cxnSp>
          <p:nvCxnSpPr>
            <p:cNvPr id="102" name="Conector recto de flecha 101"/>
            <p:cNvCxnSpPr>
              <a:stCxn id="79" idx="2"/>
              <a:endCxn id="100" idx="0"/>
            </p:cNvCxnSpPr>
            <p:nvPr/>
          </p:nvCxnSpPr>
          <p:spPr>
            <a:xfrm flipH="1">
              <a:off x="6746806" y="5528070"/>
              <a:ext cx="1172" cy="28312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Conector recto 105"/>
            <p:cNvCxnSpPr>
              <a:stCxn id="101" idx="2"/>
            </p:cNvCxnSpPr>
            <p:nvPr/>
          </p:nvCxnSpPr>
          <p:spPr>
            <a:xfrm>
              <a:off x="6746805" y="6282472"/>
              <a:ext cx="0" cy="3132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Conector recto 109"/>
            <p:cNvCxnSpPr/>
            <p:nvPr/>
          </p:nvCxnSpPr>
          <p:spPr>
            <a:xfrm flipH="1">
              <a:off x="4610099" y="6591300"/>
              <a:ext cx="21492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Conector recto 111"/>
            <p:cNvCxnSpPr/>
            <p:nvPr/>
          </p:nvCxnSpPr>
          <p:spPr>
            <a:xfrm flipV="1">
              <a:off x="4625340" y="2689860"/>
              <a:ext cx="0" cy="389859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Conector recto de flecha 113"/>
            <p:cNvCxnSpPr/>
            <p:nvPr/>
          </p:nvCxnSpPr>
          <p:spPr>
            <a:xfrm>
              <a:off x="4610100" y="2697480"/>
              <a:ext cx="125765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50529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" name="Grupo 234"/>
          <p:cNvGrpSpPr/>
          <p:nvPr/>
        </p:nvGrpSpPr>
        <p:grpSpPr>
          <a:xfrm>
            <a:off x="339556" y="1274511"/>
            <a:ext cx="11136164" cy="2802190"/>
            <a:chOff x="339556" y="1274511"/>
            <a:chExt cx="11136164" cy="2802190"/>
          </a:xfrm>
        </p:grpSpPr>
        <p:cxnSp>
          <p:nvCxnSpPr>
            <p:cNvPr id="186" name="Conector recto de flecha 185"/>
            <p:cNvCxnSpPr>
              <a:stCxn id="180" idx="3"/>
            </p:cNvCxnSpPr>
            <p:nvPr/>
          </p:nvCxnSpPr>
          <p:spPr>
            <a:xfrm flipV="1">
              <a:off x="6722375" y="2552709"/>
              <a:ext cx="722052" cy="1"/>
            </a:xfrm>
            <a:prstGeom prst="straightConnector1">
              <a:avLst/>
            </a:prstGeom>
            <a:ln w="1905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5" name="Rectángulo redondeado 174"/>
            <p:cNvSpPr/>
            <p:nvPr/>
          </p:nvSpPr>
          <p:spPr>
            <a:xfrm>
              <a:off x="5111548" y="1779087"/>
              <a:ext cx="1581712" cy="404681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100" dirty="0" smtClean="0"/>
                <a:t>Creación de los </a:t>
              </a:r>
              <a:r>
                <a:rPr lang="es-ES" sz="1100" dirty="0" err="1" smtClean="0"/>
                <a:t>arrays</a:t>
              </a:r>
              <a:r>
                <a:rPr lang="es-ES" sz="1100" dirty="0" smtClean="0"/>
                <a:t> protegidos</a:t>
              </a:r>
              <a:endParaRPr lang="es-ES" sz="1100" dirty="0"/>
            </a:p>
          </p:txBody>
        </p:sp>
        <p:cxnSp>
          <p:nvCxnSpPr>
            <p:cNvPr id="176" name="Conector recto de flecha 175"/>
            <p:cNvCxnSpPr>
              <a:stCxn id="175" idx="2"/>
              <a:endCxn id="180" idx="0"/>
            </p:cNvCxnSpPr>
            <p:nvPr/>
          </p:nvCxnSpPr>
          <p:spPr>
            <a:xfrm flipH="1">
              <a:off x="5902403" y="2183768"/>
              <a:ext cx="1" cy="23805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7" name="Conector recto de flecha 176"/>
            <p:cNvCxnSpPr>
              <a:stCxn id="190" idx="2"/>
              <a:endCxn id="175" idx="0"/>
            </p:cNvCxnSpPr>
            <p:nvPr/>
          </p:nvCxnSpPr>
          <p:spPr>
            <a:xfrm>
              <a:off x="5902404" y="1536290"/>
              <a:ext cx="0" cy="24279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0" name="Rectángulo redondeado 179"/>
            <p:cNvSpPr/>
            <p:nvPr/>
          </p:nvSpPr>
          <p:spPr>
            <a:xfrm>
              <a:off x="5082431" y="2421820"/>
              <a:ext cx="1639944" cy="26177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100" dirty="0" smtClean="0"/>
                <a:t>Tomar el tiempo actual</a:t>
              </a:r>
              <a:endParaRPr lang="es-ES" sz="1100" dirty="0"/>
            </a:p>
          </p:txBody>
        </p:sp>
        <p:sp>
          <p:nvSpPr>
            <p:cNvPr id="187" name="CuadroTexto 186"/>
            <p:cNvSpPr txBox="1"/>
            <p:nvPr/>
          </p:nvSpPr>
          <p:spPr>
            <a:xfrm>
              <a:off x="6604759" y="2792938"/>
              <a:ext cx="48709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dirty="0" smtClean="0"/>
                <a:t>T_POX: </a:t>
              </a:r>
              <a:r>
                <a:rPr lang="es-ES" sz="1200" dirty="0" smtClean="0">
                  <a:solidFill>
                    <a:schemeClr val="bg1">
                      <a:lumMod val="50000"/>
                    </a:schemeClr>
                  </a:solidFill>
                </a:rPr>
                <a:t>t_0</a:t>
              </a:r>
              <a:r>
                <a:rPr lang="es-ES" sz="1200" dirty="0" smtClean="0"/>
                <a:t>,  Índice, Periodo, CogerGuardarDatosPOX, </a:t>
              </a:r>
              <a:r>
                <a:rPr lang="es-ES" sz="1200" dirty="0" err="1" smtClean="0"/>
                <a:t>y_Ir</a:t>
              </a:r>
              <a:r>
                <a:rPr lang="es-ES" sz="1200" dirty="0" smtClean="0"/>
                <a:t>, </a:t>
              </a:r>
              <a:r>
                <a:rPr lang="es-ES" sz="1200" dirty="0" err="1" smtClean="0"/>
                <a:t>y_rojo</a:t>
              </a:r>
              <a:r>
                <a:rPr lang="es-ES" sz="1200" dirty="0" smtClean="0"/>
                <a:t>, </a:t>
              </a:r>
              <a:r>
                <a:rPr lang="es-ES" sz="1200" dirty="0" err="1" smtClean="0"/>
                <a:t>y_t_POX</a:t>
              </a:r>
              <a:endParaRPr lang="es-ES" sz="1200" dirty="0"/>
            </a:p>
          </p:txBody>
        </p:sp>
        <p:sp>
          <p:nvSpPr>
            <p:cNvPr id="190" name="Rectángulo redondeado 189"/>
            <p:cNvSpPr/>
            <p:nvPr/>
          </p:nvSpPr>
          <p:spPr>
            <a:xfrm>
              <a:off x="5203095" y="1274511"/>
              <a:ext cx="1398617" cy="261779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100" dirty="0" smtClean="0"/>
                <a:t>Inicio del programa</a:t>
              </a:r>
              <a:endParaRPr lang="es-ES" sz="1100" dirty="0"/>
            </a:p>
          </p:txBody>
        </p:sp>
        <p:sp>
          <p:nvSpPr>
            <p:cNvPr id="191" name="Rectángulo redondeado 190"/>
            <p:cNvSpPr/>
            <p:nvPr/>
          </p:nvSpPr>
          <p:spPr>
            <a:xfrm>
              <a:off x="5209975" y="2921651"/>
              <a:ext cx="1384856" cy="528687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100" dirty="0" smtClean="0"/>
                <a:t>Creación de las 3 Tareas</a:t>
              </a:r>
              <a:endParaRPr lang="es-ES" sz="1100" dirty="0"/>
            </a:p>
          </p:txBody>
        </p:sp>
        <p:cxnSp>
          <p:nvCxnSpPr>
            <p:cNvPr id="192" name="Conector recto de flecha 191"/>
            <p:cNvCxnSpPr>
              <a:stCxn id="180" idx="2"/>
              <a:endCxn id="191" idx="0"/>
            </p:cNvCxnSpPr>
            <p:nvPr/>
          </p:nvCxnSpPr>
          <p:spPr>
            <a:xfrm>
              <a:off x="5902403" y="2683599"/>
              <a:ext cx="0" cy="23805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3" name="Conector recto de flecha 192"/>
            <p:cNvCxnSpPr>
              <a:stCxn id="191" idx="2"/>
              <a:endCxn id="231" idx="0"/>
            </p:cNvCxnSpPr>
            <p:nvPr/>
          </p:nvCxnSpPr>
          <p:spPr>
            <a:xfrm>
              <a:off x="5902403" y="3450338"/>
              <a:ext cx="0" cy="23066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7" name="Conector recto de flecha 196"/>
            <p:cNvCxnSpPr>
              <a:stCxn id="175" idx="3"/>
            </p:cNvCxnSpPr>
            <p:nvPr/>
          </p:nvCxnSpPr>
          <p:spPr>
            <a:xfrm>
              <a:off x="6693260" y="1981428"/>
              <a:ext cx="1540975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1" name="CuadroTexto 200"/>
            <p:cNvSpPr txBox="1"/>
            <p:nvPr/>
          </p:nvSpPr>
          <p:spPr>
            <a:xfrm>
              <a:off x="6693260" y="1722749"/>
              <a:ext cx="15023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200" dirty="0" err="1" smtClean="0"/>
                <a:t>y_t_GSR</a:t>
              </a:r>
              <a:r>
                <a:rPr lang="es-ES" sz="1200" dirty="0" smtClean="0"/>
                <a:t>(), </a:t>
              </a:r>
              <a:r>
                <a:rPr lang="es-ES" sz="1200" dirty="0" err="1" smtClean="0"/>
                <a:t>y_t_POX</a:t>
              </a:r>
              <a:r>
                <a:rPr lang="es-ES" sz="1200" dirty="0" smtClean="0"/>
                <a:t>()</a:t>
              </a:r>
              <a:endParaRPr lang="es-ES" sz="1200" dirty="0"/>
            </a:p>
          </p:txBody>
        </p:sp>
        <p:sp>
          <p:nvSpPr>
            <p:cNvPr id="202" name="CuadroTexto 201"/>
            <p:cNvSpPr txBox="1"/>
            <p:nvPr/>
          </p:nvSpPr>
          <p:spPr>
            <a:xfrm>
              <a:off x="6848837" y="1952935"/>
              <a:ext cx="110806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200" dirty="0" err="1" smtClean="0"/>
                <a:t>y_Ir</a:t>
              </a:r>
              <a:r>
                <a:rPr lang="es-ES" sz="1200" dirty="0" smtClean="0"/>
                <a:t>(), </a:t>
              </a:r>
              <a:r>
                <a:rPr lang="es-ES" sz="1200" dirty="0" err="1" smtClean="0"/>
                <a:t>y_Rojo</a:t>
              </a:r>
              <a:r>
                <a:rPr lang="es-ES" sz="1200" dirty="0" smtClean="0"/>
                <a:t>()</a:t>
              </a:r>
              <a:br>
                <a:rPr lang="es-ES" sz="1200" dirty="0" smtClean="0"/>
              </a:br>
              <a:r>
                <a:rPr lang="es-ES" sz="1200" dirty="0" err="1" smtClean="0"/>
                <a:t>y_GSR</a:t>
              </a:r>
              <a:r>
                <a:rPr lang="es-ES" sz="1200" dirty="0" smtClean="0"/>
                <a:t>()</a:t>
              </a:r>
              <a:endParaRPr lang="es-ES" sz="1200" dirty="0"/>
            </a:p>
          </p:txBody>
        </p:sp>
        <p:cxnSp>
          <p:nvCxnSpPr>
            <p:cNvPr id="219" name="Conector recto de flecha 218"/>
            <p:cNvCxnSpPr/>
            <p:nvPr/>
          </p:nvCxnSpPr>
          <p:spPr>
            <a:xfrm flipH="1">
              <a:off x="6594832" y="3055038"/>
              <a:ext cx="474372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1" name="CuadroTexto 220"/>
            <p:cNvSpPr txBox="1"/>
            <p:nvPr/>
          </p:nvSpPr>
          <p:spPr>
            <a:xfrm>
              <a:off x="6843592" y="2494559"/>
              <a:ext cx="47961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dirty="0" smtClean="0">
                  <a:solidFill>
                    <a:schemeClr val="bg1">
                      <a:lumMod val="50000"/>
                    </a:schemeClr>
                  </a:solidFill>
                </a:rPr>
                <a:t>t_0</a:t>
              </a:r>
              <a:endParaRPr lang="es-E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23" name="CuadroTexto 222"/>
            <p:cNvSpPr txBox="1"/>
            <p:nvPr/>
          </p:nvSpPr>
          <p:spPr>
            <a:xfrm>
              <a:off x="6614686" y="3053384"/>
              <a:ext cx="45435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dirty="0" smtClean="0"/>
                <a:t>T_GSR:</a:t>
              </a:r>
              <a:r>
                <a:rPr lang="es-ES" sz="1200" dirty="0" smtClean="0">
                  <a:solidFill>
                    <a:schemeClr val="bg1">
                      <a:lumMod val="50000"/>
                    </a:schemeClr>
                  </a:solidFill>
                </a:rPr>
                <a:t> t_0</a:t>
              </a:r>
              <a:r>
                <a:rPr lang="es-ES" sz="1200" dirty="0" smtClean="0"/>
                <a:t>, Índice, Periodo, </a:t>
              </a:r>
              <a:r>
                <a:rPr lang="es-ES" sz="1200" dirty="0" err="1" smtClean="0"/>
                <a:t>CogerGuardarDatosGSR</a:t>
              </a:r>
              <a:r>
                <a:rPr lang="es-ES" sz="1200" dirty="0" smtClean="0"/>
                <a:t>, </a:t>
              </a:r>
              <a:r>
                <a:rPr lang="es-ES" sz="1200" dirty="0" err="1" smtClean="0"/>
                <a:t>y_GSR</a:t>
              </a:r>
              <a:r>
                <a:rPr lang="es-ES" sz="1200" dirty="0" smtClean="0"/>
                <a:t>,  </a:t>
              </a:r>
              <a:r>
                <a:rPr lang="es-ES" sz="1200" dirty="0" err="1" smtClean="0"/>
                <a:t>y_t_GSR</a:t>
              </a:r>
              <a:endParaRPr lang="es-ES" sz="1200" dirty="0"/>
            </a:p>
          </p:txBody>
        </p:sp>
        <p:cxnSp>
          <p:nvCxnSpPr>
            <p:cNvPr id="224" name="Conector recto de flecha 223"/>
            <p:cNvCxnSpPr/>
            <p:nvPr/>
          </p:nvCxnSpPr>
          <p:spPr>
            <a:xfrm flipH="1">
              <a:off x="6604759" y="3315484"/>
              <a:ext cx="455346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ector recto de flecha 224"/>
            <p:cNvCxnSpPr>
              <a:endCxn id="191" idx="1"/>
            </p:cNvCxnSpPr>
            <p:nvPr/>
          </p:nvCxnSpPr>
          <p:spPr>
            <a:xfrm>
              <a:off x="339556" y="3185995"/>
              <a:ext cx="487041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9" name="CuadroTexto 228"/>
            <p:cNvSpPr txBox="1"/>
            <p:nvPr/>
          </p:nvSpPr>
          <p:spPr>
            <a:xfrm>
              <a:off x="339556" y="2925335"/>
              <a:ext cx="48505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dirty="0" err="1" smtClean="0"/>
                <a:t>T_coms</a:t>
              </a:r>
              <a:r>
                <a:rPr lang="es-ES" sz="1200" dirty="0" smtClean="0"/>
                <a:t>:</a:t>
              </a:r>
              <a:r>
                <a:rPr lang="es-ES" sz="1200" dirty="0" smtClean="0">
                  <a:solidFill>
                    <a:schemeClr val="bg1">
                      <a:lumMod val="50000"/>
                    </a:schemeClr>
                  </a:solidFill>
                </a:rPr>
                <a:t> t_0</a:t>
              </a:r>
              <a:r>
                <a:rPr lang="es-ES" sz="1200" dirty="0" smtClean="0"/>
                <a:t>, Índice, Periodo, </a:t>
              </a:r>
              <a:r>
                <a:rPr lang="es-ES" sz="1200" dirty="0" err="1" smtClean="0"/>
                <a:t>coms</a:t>
              </a:r>
              <a:r>
                <a:rPr lang="es-ES" sz="1200" dirty="0" smtClean="0"/>
                <a:t>, </a:t>
              </a:r>
              <a:r>
                <a:rPr lang="es-ES" sz="1200" dirty="0" err="1" smtClean="0"/>
                <a:t>y_Ir</a:t>
              </a:r>
              <a:r>
                <a:rPr lang="es-ES" sz="1200" dirty="0" smtClean="0"/>
                <a:t>, </a:t>
              </a:r>
              <a:r>
                <a:rPr lang="es-ES" sz="1200" dirty="0" err="1" smtClean="0"/>
                <a:t>y_rojo</a:t>
              </a:r>
              <a:r>
                <a:rPr lang="es-ES" sz="1200" dirty="0" smtClean="0"/>
                <a:t>, </a:t>
              </a:r>
              <a:r>
                <a:rPr lang="es-ES" sz="1200" dirty="0" err="1" smtClean="0"/>
                <a:t>y_t_POX</a:t>
              </a:r>
              <a:r>
                <a:rPr lang="es-ES" sz="1200" dirty="0" smtClean="0"/>
                <a:t>, </a:t>
              </a:r>
              <a:r>
                <a:rPr lang="es-ES" sz="1200" dirty="0" err="1"/>
                <a:t>y_GSR</a:t>
              </a:r>
              <a:r>
                <a:rPr lang="es-ES" sz="1200" dirty="0"/>
                <a:t>,  </a:t>
              </a:r>
              <a:r>
                <a:rPr lang="es-ES" sz="1200" dirty="0" err="1" smtClean="0"/>
                <a:t>y_t_GSR</a:t>
              </a:r>
              <a:endParaRPr lang="es-ES" sz="1200" dirty="0"/>
            </a:p>
          </p:txBody>
        </p:sp>
        <p:sp>
          <p:nvSpPr>
            <p:cNvPr id="231" name="Rectángulo redondeado 230"/>
            <p:cNvSpPr/>
            <p:nvPr/>
          </p:nvSpPr>
          <p:spPr>
            <a:xfrm>
              <a:off x="5209975" y="3681005"/>
              <a:ext cx="1384856" cy="395696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100" dirty="0" smtClean="0"/>
                <a:t>Inicialización de las Tareas</a:t>
              </a:r>
              <a:endParaRPr lang="es-E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101646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78677" y="283779"/>
            <a:ext cx="2379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Python – Código </a:t>
            </a:r>
            <a:r>
              <a:rPr lang="es-ES" dirty="0" err="1" smtClean="0"/>
              <a:t>Oinatz</a:t>
            </a:r>
            <a:endParaRPr lang="es-ES" dirty="0"/>
          </a:p>
        </p:txBody>
      </p:sp>
      <p:grpSp>
        <p:nvGrpSpPr>
          <p:cNvPr id="10" name="Grupo 9"/>
          <p:cNvGrpSpPr/>
          <p:nvPr/>
        </p:nvGrpSpPr>
        <p:grpSpPr>
          <a:xfrm>
            <a:off x="6171653" y="820750"/>
            <a:ext cx="4912772" cy="2821879"/>
            <a:chOff x="6234715" y="1178101"/>
            <a:chExt cx="4912772" cy="2821879"/>
          </a:xfrm>
        </p:grpSpPr>
        <p:sp>
          <p:nvSpPr>
            <p:cNvPr id="57" name="CuadroTexto 56"/>
            <p:cNvSpPr txBox="1"/>
            <p:nvPr/>
          </p:nvSpPr>
          <p:spPr>
            <a:xfrm>
              <a:off x="6234715" y="3145563"/>
              <a:ext cx="11880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200" dirty="0" err="1" smtClean="0"/>
                <a:t>datos_senores</a:t>
              </a:r>
              <a:r>
                <a:rPr lang="es-ES" sz="1200" dirty="0" smtClean="0"/>
                <a:t>()</a:t>
              </a:r>
              <a:endParaRPr lang="es-ES" sz="1200" dirty="0"/>
            </a:p>
          </p:txBody>
        </p:sp>
        <p:sp>
          <p:nvSpPr>
            <p:cNvPr id="59" name="Rectángulo redondeado 58"/>
            <p:cNvSpPr/>
            <p:nvPr/>
          </p:nvSpPr>
          <p:spPr>
            <a:xfrm>
              <a:off x="7841281" y="1682677"/>
              <a:ext cx="1581712" cy="26177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100" dirty="0" smtClean="0"/>
                <a:t>Tomar el tiempo actual</a:t>
              </a:r>
              <a:endParaRPr lang="es-ES" sz="1100" dirty="0"/>
            </a:p>
          </p:txBody>
        </p:sp>
        <p:cxnSp>
          <p:nvCxnSpPr>
            <p:cNvPr id="60" name="Conector recto de flecha 59"/>
            <p:cNvCxnSpPr>
              <a:stCxn id="59" idx="2"/>
              <a:endCxn id="62" idx="0"/>
            </p:cNvCxnSpPr>
            <p:nvPr/>
          </p:nvCxnSpPr>
          <p:spPr>
            <a:xfrm flipH="1">
              <a:off x="8632136" y="1944456"/>
              <a:ext cx="1" cy="23918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Conector recto de flecha 60"/>
            <p:cNvCxnSpPr>
              <a:stCxn id="70" idx="2"/>
              <a:endCxn id="59" idx="0"/>
            </p:cNvCxnSpPr>
            <p:nvPr/>
          </p:nvCxnSpPr>
          <p:spPr>
            <a:xfrm>
              <a:off x="8632137" y="1439880"/>
              <a:ext cx="0" cy="24279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Rectángulo redondeado 61"/>
            <p:cNvSpPr/>
            <p:nvPr/>
          </p:nvSpPr>
          <p:spPr>
            <a:xfrm>
              <a:off x="7418614" y="2183644"/>
              <a:ext cx="2427044" cy="26177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100" dirty="0" smtClean="0"/>
                <a:t>Llamar a función </a:t>
              </a:r>
              <a:r>
                <a:rPr lang="es-ES" sz="1100" i="1" dirty="0" err="1" smtClean="0"/>
                <a:t>coger_datos_gsr</a:t>
              </a:r>
              <a:endParaRPr lang="es-ES" sz="1100" dirty="0"/>
            </a:p>
          </p:txBody>
        </p:sp>
        <p:sp>
          <p:nvSpPr>
            <p:cNvPr id="63" name="Rectángulo redondeado 62"/>
            <p:cNvSpPr/>
            <p:nvPr/>
          </p:nvSpPr>
          <p:spPr>
            <a:xfrm>
              <a:off x="7418614" y="2684611"/>
              <a:ext cx="2427044" cy="365372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100" dirty="0" smtClean="0"/>
                <a:t>Guardar los dos valores en una estructura</a:t>
              </a:r>
              <a:endParaRPr lang="es-ES" sz="1100" dirty="0"/>
            </a:p>
          </p:txBody>
        </p:sp>
        <p:cxnSp>
          <p:nvCxnSpPr>
            <p:cNvPr id="64" name="Conector recto de flecha 63"/>
            <p:cNvCxnSpPr>
              <a:stCxn id="62" idx="2"/>
              <a:endCxn id="63" idx="0"/>
            </p:cNvCxnSpPr>
            <p:nvPr/>
          </p:nvCxnSpPr>
          <p:spPr>
            <a:xfrm>
              <a:off x="8632136" y="2445423"/>
              <a:ext cx="0" cy="23918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Conector recto de flecha 64"/>
            <p:cNvCxnSpPr>
              <a:stCxn id="63" idx="3"/>
            </p:cNvCxnSpPr>
            <p:nvPr/>
          </p:nvCxnSpPr>
          <p:spPr>
            <a:xfrm>
              <a:off x="9845658" y="2867297"/>
              <a:ext cx="1301829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6" name="CuadroTexto 65"/>
            <p:cNvSpPr txBox="1"/>
            <p:nvPr/>
          </p:nvSpPr>
          <p:spPr>
            <a:xfrm>
              <a:off x="9830225" y="2603295"/>
              <a:ext cx="13018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dirty="0" err="1" smtClean="0"/>
                <a:t>datos_sensores</a:t>
              </a:r>
              <a:r>
                <a:rPr lang="es-ES" sz="1200" dirty="0" smtClean="0"/>
                <a:t>()</a:t>
              </a:r>
              <a:endParaRPr lang="es-ES" sz="1200" dirty="0"/>
            </a:p>
          </p:txBody>
        </p:sp>
        <p:sp>
          <p:nvSpPr>
            <p:cNvPr id="67" name="Rectángulo redondeado 66"/>
            <p:cNvSpPr/>
            <p:nvPr/>
          </p:nvSpPr>
          <p:spPr>
            <a:xfrm>
              <a:off x="8030725" y="3738201"/>
              <a:ext cx="1215521" cy="261779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100" dirty="0" smtClean="0"/>
                <a:t>Fin de la función</a:t>
              </a:r>
              <a:endParaRPr lang="es-ES" sz="1100" dirty="0"/>
            </a:p>
          </p:txBody>
        </p:sp>
        <p:cxnSp>
          <p:nvCxnSpPr>
            <p:cNvPr id="68" name="Conector recto de flecha 67"/>
            <p:cNvCxnSpPr/>
            <p:nvPr/>
          </p:nvCxnSpPr>
          <p:spPr>
            <a:xfrm>
              <a:off x="6264960" y="3389804"/>
              <a:ext cx="1159810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9" name="CuadroTexto 68"/>
            <p:cNvSpPr txBox="1"/>
            <p:nvPr/>
          </p:nvSpPr>
          <p:spPr>
            <a:xfrm>
              <a:off x="6459647" y="3361171"/>
              <a:ext cx="6206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200" dirty="0" err="1" smtClean="0"/>
                <a:t>q_gsr</a:t>
              </a:r>
              <a:r>
                <a:rPr lang="es-ES" sz="1200" dirty="0" smtClean="0"/>
                <a:t>()</a:t>
              </a:r>
              <a:endParaRPr lang="es-ES" sz="1200" dirty="0"/>
            </a:p>
          </p:txBody>
        </p:sp>
        <p:sp>
          <p:nvSpPr>
            <p:cNvPr id="70" name="Rectángulo redondeado 69"/>
            <p:cNvSpPr/>
            <p:nvPr/>
          </p:nvSpPr>
          <p:spPr>
            <a:xfrm>
              <a:off x="7932828" y="1178101"/>
              <a:ext cx="1398617" cy="261779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100" dirty="0" smtClean="0"/>
                <a:t>Llamada a la función</a:t>
              </a:r>
              <a:endParaRPr lang="es-ES" sz="1100" dirty="0"/>
            </a:p>
          </p:txBody>
        </p:sp>
        <p:sp>
          <p:nvSpPr>
            <p:cNvPr id="71" name="Rectángulo redondeado 70"/>
            <p:cNvSpPr/>
            <p:nvPr/>
          </p:nvSpPr>
          <p:spPr>
            <a:xfrm>
              <a:off x="7422733" y="3211406"/>
              <a:ext cx="2427044" cy="365372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100" dirty="0" smtClean="0"/>
                <a:t>Introducir la estructura en la </a:t>
              </a:r>
              <a:r>
                <a:rPr lang="es-ES" sz="1100" i="1" dirty="0" smtClean="0"/>
                <a:t>QUEUE</a:t>
              </a:r>
              <a:endParaRPr lang="es-ES" sz="1100" dirty="0"/>
            </a:p>
          </p:txBody>
        </p:sp>
        <p:sp>
          <p:nvSpPr>
            <p:cNvPr id="72" name="CuadroTexto 71"/>
            <p:cNvSpPr txBox="1"/>
            <p:nvPr/>
          </p:nvSpPr>
          <p:spPr>
            <a:xfrm>
              <a:off x="9906455" y="3162399"/>
              <a:ext cx="6571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dirty="0" err="1" smtClean="0"/>
                <a:t>q_gsr</a:t>
              </a:r>
              <a:r>
                <a:rPr lang="es-ES" sz="1200" dirty="0" smtClean="0"/>
                <a:t>()</a:t>
              </a:r>
              <a:endParaRPr lang="es-ES" sz="1200" dirty="0"/>
            </a:p>
          </p:txBody>
        </p:sp>
        <p:cxnSp>
          <p:nvCxnSpPr>
            <p:cNvPr id="73" name="Conector recto de flecha 72"/>
            <p:cNvCxnSpPr/>
            <p:nvPr/>
          </p:nvCxnSpPr>
          <p:spPr>
            <a:xfrm>
              <a:off x="9849777" y="3422562"/>
              <a:ext cx="770489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Conector recto de flecha 91"/>
            <p:cNvCxnSpPr>
              <a:stCxn id="63" idx="2"/>
              <a:endCxn id="71" idx="0"/>
            </p:cNvCxnSpPr>
            <p:nvPr/>
          </p:nvCxnSpPr>
          <p:spPr>
            <a:xfrm>
              <a:off x="8632136" y="3049983"/>
              <a:ext cx="4119" cy="16142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Conector recto de flecha 92"/>
            <p:cNvCxnSpPr>
              <a:stCxn id="71" idx="2"/>
              <a:endCxn id="67" idx="0"/>
            </p:cNvCxnSpPr>
            <p:nvPr/>
          </p:nvCxnSpPr>
          <p:spPr>
            <a:xfrm>
              <a:off x="8636255" y="3576778"/>
              <a:ext cx="2231" cy="16142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2" name="Grupo 21"/>
          <p:cNvGrpSpPr/>
          <p:nvPr/>
        </p:nvGrpSpPr>
        <p:grpSpPr>
          <a:xfrm>
            <a:off x="974287" y="844774"/>
            <a:ext cx="4912772" cy="2821879"/>
            <a:chOff x="1037349" y="1202125"/>
            <a:chExt cx="4912772" cy="2821879"/>
          </a:xfrm>
        </p:grpSpPr>
        <p:sp>
          <p:nvSpPr>
            <p:cNvPr id="24" name="CuadroTexto 23"/>
            <p:cNvSpPr txBox="1"/>
            <p:nvPr/>
          </p:nvSpPr>
          <p:spPr>
            <a:xfrm>
              <a:off x="1037349" y="3169587"/>
              <a:ext cx="11880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200" dirty="0" err="1" smtClean="0"/>
                <a:t>datos_senores</a:t>
              </a:r>
              <a:r>
                <a:rPr lang="es-ES" sz="1200" dirty="0" smtClean="0"/>
                <a:t>()</a:t>
              </a:r>
              <a:endParaRPr lang="es-ES" sz="1200" dirty="0"/>
            </a:p>
          </p:txBody>
        </p:sp>
        <p:sp>
          <p:nvSpPr>
            <p:cNvPr id="6" name="Rectángulo redondeado 5"/>
            <p:cNvSpPr/>
            <p:nvPr/>
          </p:nvSpPr>
          <p:spPr>
            <a:xfrm>
              <a:off x="2643915" y="1706701"/>
              <a:ext cx="1581712" cy="26177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100" dirty="0" smtClean="0"/>
                <a:t>Tomar el tiempo actual</a:t>
              </a:r>
              <a:endParaRPr lang="es-ES" sz="1100" dirty="0"/>
            </a:p>
          </p:txBody>
        </p:sp>
        <p:cxnSp>
          <p:nvCxnSpPr>
            <p:cNvPr id="7" name="Conector recto de flecha 6"/>
            <p:cNvCxnSpPr>
              <a:stCxn id="6" idx="2"/>
              <a:endCxn id="11" idx="0"/>
            </p:cNvCxnSpPr>
            <p:nvPr/>
          </p:nvCxnSpPr>
          <p:spPr>
            <a:xfrm flipH="1">
              <a:off x="3434770" y="1968480"/>
              <a:ext cx="1" cy="23918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Conector recto de flecha 7"/>
            <p:cNvCxnSpPr>
              <a:stCxn id="26" idx="2"/>
              <a:endCxn id="6" idx="0"/>
            </p:cNvCxnSpPr>
            <p:nvPr/>
          </p:nvCxnSpPr>
          <p:spPr>
            <a:xfrm>
              <a:off x="3434771" y="1463904"/>
              <a:ext cx="0" cy="24279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Rectángulo redondeado 10"/>
            <p:cNvSpPr/>
            <p:nvPr/>
          </p:nvSpPr>
          <p:spPr>
            <a:xfrm>
              <a:off x="2221248" y="2207668"/>
              <a:ext cx="2427044" cy="26177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100" dirty="0" smtClean="0"/>
                <a:t>Llamar a función </a:t>
              </a:r>
              <a:r>
                <a:rPr lang="es-ES" sz="1100" i="1" dirty="0" err="1" smtClean="0"/>
                <a:t>coger_datos_pox</a:t>
              </a:r>
              <a:endParaRPr lang="es-ES" sz="1100" dirty="0"/>
            </a:p>
          </p:txBody>
        </p:sp>
        <p:sp>
          <p:nvSpPr>
            <p:cNvPr id="12" name="Rectángulo redondeado 11"/>
            <p:cNvSpPr/>
            <p:nvPr/>
          </p:nvSpPr>
          <p:spPr>
            <a:xfrm>
              <a:off x="2221248" y="2708635"/>
              <a:ext cx="2427044" cy="365372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100" dirty="0" smtClean="0"/>
                <a:t>Guardar los tres valores en una estructura</a:t>
              </a:r>
              <a:endParaRPr lang="es-ES" sz="1100" dirty="0"/>
            </a:p>
          </p:txBody>
        </p:sp>
        <p:cxnSp>
          <p:nvCxnSpPr>
            <p:cNvPr id="13" name="Conector recto de flecha 12"/>
            <p:cNvCxnSpPr>
              <a:stCxn id="11" idx="2"/>
              <a:endCxn id="12" idx="0"/>
            </p:cNvCxnSpPr>
            <p:nvPr/>
          </p:nvCxnSpPr>
          <p:spPr>
            <a:xfrm>
              <a:off x="3434770" y="2469447"/>
              <a:ext cx="0" cy="23918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Conector recto de flecha 14"/>
            <p:cNvCxnSpPr>
              <a:stCxn id="12" idx="3"/>
            </p:cNvCxnSpPr>
            <p:nvPr/>
          </p:nvCxnSpPr>
          <p:spPr>
            <a:xfrm>
              <a:off x="4648292" y="2891321"/>
              <a:ext cx="1301829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CuadroTexto 16"/>
            <p:cNvSpPr txBox="1"/>
            <p:nvPr/>
          </p:nvSpPr>
          <p:spPr>
            <a:xfrm>
              <a:off x="4632859" y="2627319"/>
              <a:ext cx="13018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dirty="0" err="1" smtClean="0"/>
                <a:t>datos_sensores</a:t>
              </a:r>
              <a:r>
                <a:rPr lang="es-ES" sz="1200" dirty="0" smtClean="0"/>
                <a:t>()</a:t>
              </a:r>
              <a:endParaRPr lang="es-ES" sz="1200" dirty="0"/>
            </a:p>
          </p:txBody>
        </p:sp>
        <p:sp>
          <p:nvSpPr>
            <p:cNvPr id="19" name="Rectángulo redondeado 18"/>
            <p:cNvSpPr/>
            <p:nvPr/>
          </p:nvSpPr>
          <p:spPr>
            <a:xfrm>
              <a:off x="2833359" y="3762225"/>
              <a:ext cx="1215521" cy="261779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100" dirty="0" smtClean="0"/>
                <a:t>Fin de la función</a:t>
              </a:r>
              <a:endParaRPr lang="es-ES" sz="1100" dirty="0"/>
            </a:p>
          </p:txBody>
        </p:sp>
        <p:cxnSp>
          <p:nvCxnSpPr>
            <p:cNvPr id="23" name="Conector recto de flecha 22"/>
            <p:cNvCxnSpPr/>
            <p:nvPr/>
          </p:nvCxnSpPr>
          <p:spPr>
            <a:xfrm>
              <a:off x="1067594" y="3413828"/>
              <a:ext cx="1159810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CuadroTexto 24"/>
            <p:cNvSpPr txBox="1"/>
            <p:nvPr/>
          </p:nvSpPr>
          <p:spPr>
            <a:xfrm>
              <a:off x="1262281" y="3385195"/>
              <a:ext cx="66095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200" dirty="0" err="1" smtClean="0"/>
                <a:t>q_pox</a:t>
              </a:r>
              <a:r>
                <a:rPr lang="es-ES" sz="1200" dirty="0" smtClean="0"/>
                <a:t>()</a:t>
              </a:r>
              <a:endParaRPr lang="es-ES" sz="1200" dirty="0"/>
            </a:p>
          </p:txBody>
        </p:sp>
        <p:sp>
          <p:nvSpPr>
            <p:cNvPr id="26" name="Rectángulo redondeado 25"/>
            <p:cNvSpPr/>
            <p:nvPr/>
          </p:nvSpPr>
          <p:spPr>
            <a:xfrm>
              <a:off x="2735462" y="1202125"/>
              <a:ext cx="1398617" cy="261779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100" dirty="0" smtClean="0"/>
                <a:t>Llamada a la función</a:t>
              </a:r>
              <a:endParaRPr lang="es-ES" sz="1100" dirty="0"/>
            </a:p>
          </p:txBody>
        </p:sp>
        <p:sp>
          <p:nvSpPr>
            <p:cNvPr id="43" name="Rectángulo redondeado 42"/>
            <p:cNvSpPr/>
            <p:nvPr/>
          </p:nvSpPr>
          <p:spPr>
            <a:xfrm>
              <a:off x="2225367" y="3235430"/>
              <a:ext cx="2427044" cy="365372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100" dirty="0" smtClean="0"/>
                <a:t>Introducir la estructura en la </a:t>
              </a:r>
              <a:r>
                <a:rPr lang="es-ES" sz="1100" i="1" dirty="0" smtClean="0"/>
                <a:t>QUEUE</a:t>
              </a:r>
              <a:endParaRPr lang="es-ES" sz="1100" dirty="0"/>
            </a:p>
          </p:txBody>
        </p:sp>
        <p:sp>
          <p:nvSpPr>
            <p:cNvPr id="45" name="CuadroTexto 44"/>
            <p:cNvSpPr txBox="1"/>
            <p:nvPr/>
          </p:nvSpPr>
          <p:spPr>
            <a:xfrm>
              <a:off x="4709089" y="3186423"/>
              <a:ext cx="6571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dirty="0" err="1" smtClean="0"/>
                <a:t>q_pox</a:t>
              </a:r>
              <a:r>
                <a:rPr lang="es-ES" sz="1200" dirty="0" smtClean="0"/>
                <a:t>()</a:t>
              </a:r>
              <a:endParaRPr lang="es-ES" sz="1200" dirty="0"/>
            </a:p>
          </p:txBody>
        </p:sp>
        <p:cxnSp>
          <p:nvCxnSpPr>
            <p:cNvPr id="50" name="Conector recto de flecha 49"/>
            <p:cNvCxnSpPr/>
            <p:nvPr/>
          </p:nvCxnSpPr>
          <p:spPr>
            <a:xfrm>
              <a:off x="4652411" y="3446586"/>
              <a:ext cx="770489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Conector recto de flecha 93"/>
            <p:cNvCxnSpPr>
              <a:stCxn id="12" idx="2"/>
              <a:endCxn id="43" idx="0"/>
            </p:cNvCxnSpPr>
            <p:nvPr/>
          </p:nvCxnSpPr>
          <p:spPr>
            <a:xfrm>
              <a:off x="3434770" y="3074007"/>
              <a:ext cx="4119" cy="16142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Conector recto de flecha 94"/>
            <p:cNvCxnSpPr>
              <a:stCxn id="43" idx="2"/>
              <a:endCxn id="19" idx="0"/>
            </p:cNvCxnSpPr>
            <p:nvPr/>
          </p:nvCxnSpPr>
          <p:spPr>
            <a:xfrm>
              <a:off x="3438889" y="3600802"/>
              <a:ext cx="2231" cy="16142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1" name="Grupo 30"/>
          <p:cNvGrpSpPr/>
          <p:nvPr/>
        </p:nvGrpSpPr>
        <p:grpSpPr>
          <a:xfrm>
            <a:off x="3371708" y="3785719"/>
            <a:ext cx="4925472" cy="2821879"/>
            <a:chOff x="3434769" y="3932073"/>
            <a:chExt cx="4925472" cy="2821879"/>
          </a:xfrm>
        </p:grpSpPr>
        <p:sp>
          <p:nvSpPr>
            <p:cNvPr id="75" name="CuadroTexto 74"/>
            <p:cNvSpPr txBox="1"/>
            <p:nvPr/>
          </p:nvSpPr>
          <p:spPr>
            <a:xfrm>
              <a:off x="3434769" y="5899535"/>
              <a:ext cx="11880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200" dirty="0" err="1" smtClean="0"/>
                <a:t>datos_senores</a:t>
              </a:r>
              <a:r>
                <a:rPr lang="es-ES" sz="1200" dirty="0" smtClean="0"/>
                <a:t>()</a:t>
              </a:r>
              <a:endParaRPr lang="es-ES" sz="1200" dirty="0"/>
            </a:p>
          </p:txBody>
        </p:sp>
        <p:sp>
          <p:nvSpPr>
            <p:cNvPr id="77" name="Rectángulo redondeado 76"/>
            <p:cNvSpPr/>
            <p:nvPr/>
          </p:nvSpPr>
          <p:spPr>
            <a:xfrm>
              <a:off x="5054035" y="4436649"/>
              <a:ext cx="1581712" cy="26177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100" dirty="0" smtClean="0"/>
                <a:t>Tomar el tiempo actual</a:t>
              </a:r>
              <a:endParaRPr lang="es-ES" sz="1100" dirty="0"/>
            </a:p>
          </p:txBody>
        </p:sp>
        <p:cxnSp>
          <p:nvCxnSpPr>
            <p:cNvPr id="78" name="Conector recto de flecha 77"/>
            <p:cNvCxnSpPr>
              <a:stCxn id="77" idx="2"/>
              <a:endCxn id="80" idx="0"/>
            </p:cNvCxnSpPr>
            <p:nvPr/>
          </p:nvCxnSpPr>
          <p:spPr>
            <a:xfrm flipH="1">
              <a:off x="5844890" y="4698428"/>
              <a:ext cx="1" cy="23918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Conector recto de flecha 78"/>
            <p:cNvCxnSpPr>
              <a:stCxn id="88" idx="2"/>
              <a:endCxn id="77" idx="0"/>
            </p:cNvCxnSpPr>
            <p:nvPr/>
          </p:nvCxnSpPr>
          <p:spPr>
            <a:xfrm>
              <a:off x="5844891" y="4193852"/>
              <a:ext cx="0" cy="24279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0" name="Rectángulo redondeado 79"/>
            <p:cNvSpPr/>
            <p:nvPr/>
          </p:nvSpPr>
          <p:spPr>
            <a:xfrm>
              <a:off x="4631368" y="4937616"/>
              <a:ext cx="2427044" cy="26177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100" dirty="0" smtClean="0"/>
                <a:t>Llamar a función </a:t>
              </a:r>
              <a:r>
                <a:rPr lang="es-ES" sz="1100" i="1" dirty="0" err="1" smtClean="0"/>
                <a:t>coger_datos_ecg</a:t>
              </a:r>
              <a:endParaRPr lang="es-ES" sz="1100" dirty="0"/>
            </a:p>
          </p:txBody>
        </p:sp>
        <p:sp>
          <p:nvSpPr>
            <p:cNvPr id="81" name="Rectángulo redondeado 80"/>
            <p:cNvSpPr/>
            <p:nvPr/>
          </p:nvSpPr>
          <p:spPr>
            <a:xfrm>
              <a:off x="4631368" y="5438583"/>
              <a:ext cx="2427044" cy="365372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100" dirty="0" smtClean="0"/>
                <a:t>Guardar los dos valores en una estructura</a:t>
              </a:r>
              <a:endParaRPr lang="es-ES" sz="1100" dirty="0"/>
            </a:p>
          </p:txBody>
        </p:sp>
        <p:cxnSp>
          <p:nvCxnSpPr>
            <p:cNvPr id="82" name="Conector recto de flecha 81"/>
            <p:cNvCxnSpPr>
              <a:stCxn id="80" idx="2"/>
              <a:endCxn id="81" idx="0"/>
            </p:cNvCxnSpPr>
            <p:nvPr/>
          </p:nvCxnSpPr>
          <p:spPr>
            <a:xfrm>
              <a:off x="5844890" y="5199395"/>
              <a:ext cx="0" cy="23918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Conector recto de flecha 82"/>
            <p:cNvCxnSpPr>
              <a:stCxn id="81" idx="3"/>
            </p:cNvCxnSpPr>
            <p:nvPr/>
          </p:nvCxnSpPr>
          <p:spPr>
            <a:xfrm>
              <a:off x="7058412" y="5621269"/>
              <a:ext cx="1301829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4" name="CuadroTexto 83"/>
            <p:cNvSpPr txBox="1"/>
            <p:nvPr/>
          </p:nvSpPr>
          <p:spPr>
            <a:xfrm>
              <a:off x="7042979" y="5357267"/>
              <a:ext cx="13018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dirty="0" err="1" smtClean="0"/>
                <a:t>datos_sensores</a:t>
              </a:r>
              <a:r>
                <a:rPr lang="es-ES" sz="1200" dirty="0" smtClean="0"/>
                <a:t>()</a:t>
              </a:r>
              <a:endParaRPr lang="es-ES" sz="1200" dirty="0"/>
            </a:p>
          </p:txBody>
        </p:sp>
        <p:sp>
          <p:nvSpPr>
            <p:cNvPr id="85" name="Rectángulo redondeado 84"/>
            <p:cNvSpPr/>
            <p:nvPr/>
          </p:nvSpPr>
          <p:spPr>
            <a:xfrm>
              <a:off x="5237129" y="6492173"/>
              <a:ext cx="1215521" cy="261779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100" dirty="0" smtClean="0"/>
                <a:t>Fin de la función</a:t>
              </a:r>
              <a:endParaRPr lang="es-ES" sz="1100" dirty="0"/>
            </a:p>
          </p:txBody>
        </p:sp>
        <p:cxnSp>
          <p:nvCxnSpPr>
            <p:cNvPr id="86" name="Conector recto de flecha 85"/>
            <p:cNvCxnSpPr/>
            <p:nvPr/>
          </p:nvCxnSpPr>
          <p:spPr>
            <a:xfrm>
              <a:off x="3471364" y="6143776"/>
              <a:ext cx="1159810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7" name="CuadroTexto 86"/>
            <p:cNvSpPr txBox="1"/>
            <p:nvPr/>
          </p:nvSpPr>
          <p:spPr>
            <a:xfrm>
              <a:off x="3666051" y="6115143"/>
              <a:ext cx="6495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200" dirty="0" err="1" smtClean="0"/>
                <a:t>q_ecg</a:t>
              </a:r>
              <a:r>
                <a:rPr lang="es-ES" sz="1200" dirty="0" smtClean="0"/>
                <a:t>()</a:t>
              </a:r>
              <a:endParaRPr lang="es-ES" sz="1200" dirty="0"/>
            </a:p>
          </p:txBody>
        </p:sp>
        <p:sp>
          <p:nvSpPr>
            <p:cNvPr id="88" name="Rectángulo redondeado 87"/>
            <p:cNvSpPr/>
            <p:nvPr/>
          </p:nvSpPr>
          <p:spPr>
            <a:xfrm>
              <a:off x="5145582" y="3932073"/>
              <a:ext cx="1398617" cy="261779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100" dirty="0" smtClean="0"/>
                <a:t>Llamada a la función</a:t>
              </a:r>
              <a:endParaRPr lang="es-ES" sz="1100" dirty="0"/>
            </a:p>
          </p:txBody>
        </p:sp>
        <p:sp>
          <p:nvSpPr>
            <p:cNvPr id="89" name="Rectángulo redondeado 88"/>
            <p:cNvSpPr/>
            <p:nvPr/>
          </p:nvSpPr>
          <p:spPr>
            <a:xfrm>
              <a:off x="4629137" y="5965378"/>
              <a:ext cx="2427044" cy="365372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100" dirty="0" smtClean="0"/>
                <a:t>Introducir la estructura en la </a:t>
              </a:r>
              <a:r>
                <a:rPr lang="es-ES" sz="1100" i="1" dirty="0" smtClean="0"/>
                <a:t>QUEUE</a:t>
              </a:r>
              <a:endParaRPr lang="es-ES" sz="1100" dirty="0"/>
            </a:p>
          </p:txBody>
        </p:sp>
        <p:sp>
          <p:nvSpPr>
            <p:cNvPr id="90" name="CuadroTexto 89"/>
            <p:cNvSpPr txBox="1"/>
            <p:nvPr/>
          </p:nvSpPr>
          <p:spPr>
            <a:xfrm>
              <a:off x="7112859" y="5916371"/>
              <a:ext cx="6571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dirty="0" err="1" smtClean="0"/>
                <a:t>q_ecg</a:t>
              </a:r>
              <a:r>
                <a:rPr lang="es-ES" sz="1200" dirty="0" smtClean="0"/>
                <a:t>()</a:t>
              </a:r>
              <a:endParaRPr lang="es-ES" sz="1200" dirty="0"/>
            </a:p>
          </p:txBody>
        </p:sp>
        <p:cxnSp>
          <p:nvCxnSpPr>
            <p:cNvPr id="91" name="Conector recto de flecha 90"/>
            <p:cNvCxnSpPr/>
            <p:nvPr/>
          </p:nvCxnSpPr>
          <p:spPr>
            <a:xfrm>
              <a:off x="7056181" y="6176534"/>
              <a:ext cx="770489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Conector recto de flecha 99"/>
            <p:cNvCxnSpPr>
              <a:stCxn id="81" idx="2"/>
              <a:endCxn id="89" idx="0"/>
            </p:cNvCxnSpPr>
            <p:nvPr/>
          </p:nvCxnSpPr>
          <p:spPr>
            <a:xfrm flipH="1">
              <a:off x="5842659" y="5803955"/>
              <a:ext cx="2231" cy="16142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Conector recto de flecha 100"/>
            <p:cNvCxnSpPr>
              <a:stCxn id="89" idx="2"/>
              <a:endCxn id="85" idx="0"/>
            </p:cNvCxnSpPr>
            <p:nvPr/>
          </p:nvCxnSpPr>
          <p:spPr>
            <a:xfrm>
              <a:off x="5842659" y="6330750"/>
              <a:ext cx="2231" cy="16142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431598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upo 56"/>
          <p:cNvGrpSpPr/>
          <p:nvPr/>
        </p:nvGrpSpPr>
        <p:grpSpPr>
          <a:xfrm>
            <a:off x="1462439" y="703011"/>
            <a:ext cx="8735552" cy="3453832"/>
            <a:chOff x="1462439" y="703011"/>
            <a:chExt cx="8735552" cy="3453832"/>
          </a:xfrm>
        </p:grpSpPr>
        <p:grpSp>
          <p:nvGrpSpPr>
            <p:cNvPr id="50" name="Grupo 49"/>
            <p:cNvGrpSpPr/>
            <p:nvPr/>
          </p:nvGrpSpPr>
          <p:grpSpPr>
            <a:xfrm>
              <a:off x="1462439" y="703011"/>
              <a:ext cx="8735552" cy="3453832"/>
              <a:chOff x="1491014" y="1274511"/>
              <a:chExt cx="8735552" cy="3453832"/>
            </a:xfrm>
          </p:grpSpPr>
          <p:grpSp>
            <p:nvGrpSpPr>
              <p:cNvPr id="4" name="Grupo 3"/>
              <p:cNvGrpSpPr/>
              <p:nvPr/>
            </p:nvGrpSpPr>
            <p:grpSpPr>
              <a:xfrm>
                <a:off x="1491014" y="1274511"/>
                <a:ext cx="8735552" cy="3453832"/>
                <a:chOff x="1491014" y="1274511"/>
                <a:chExt cx="8735552" cy="3453832"/>
              </a:xfrm>
            </p:grpSpPr>
            <p:cxnSp>
              <p:nvCxnSpPr>
                <p:cNvPr id="5" name="Conector recto de flecha 4"/>
                <p:cNvCxnSpPr>
                  <a:stCxn id="9" idx="3"/>
                </p:cNvCxnSpPr>
                <p:nvPr/>
              </p:nvCxnSpPr>
              <p:spPr>
                <a:xfrm flipV="1">
                  <a:off x="6722375" y="2552709"/>
                  <a:ext cx="722052" cy="1"/>
                </a:xfrm>
                <a:prstGeom prst="straightConnector1">
                  <a:avLst/>
                </a:prstGeom>
                <a:ln w="19050">
                  <a:solidFill>
                    <a:schemeClr val="bg2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" name="Rectángulo redondeado 5"/>
                <p:cNvSpPr/>
                <p:nvPr/>
              </p:nvSpPr>
              <p:spPr>
                <a:xfrm>
                  <a:off x="5111548" y="1779087"/>
                  <a:ext cx="1581712" cy="404681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sz="1100" dirty="0" smtClean="0"/>
                    <a:t>Creación de lolas colas </a:t>
                  </a:r>
                  <a:r>
                    <a:rPr lang="es-ES" sz="1100" i="1" dirty="0" smtClean="0"/>
                    <a:t>QUEUE</a:t>
                  </a:r>
                  <a:endParaRPr lang="es-ES" sz="1100" dirty="0"/>
                </a:p>
              </p:txBody>
            </p:sp>
            <p:cxnSp>
              <p:nvCxnSpPr>
                <p:cNvPr id="7" name="Conector recto de flecha 6"/>
                <p:cNvCxnSpPr>
                  <a:stCxn id="6" idx="2"/>
                  <a:endCxn id="9" idx="0"/>
                </p:cNvCxnSpPr>
                <p:nvPr/>
              </p:nvCxnSpPr>
              <p:spPr>
                <a:xfrm flipH="1">
                  <a:off x="5902403" y="2183768"/>
                  <a:ext cx="1" cy="238052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Conector recto de flecha 7"/>
                <p:cNvCxnSpPr>
                  <a:stCxn id="11" idx="2"/>
                  <a:endCxn id="6" idx="0"/>
                </p:cNvCxnSpPr>
                <p:nvPr/>
              </p:nvCxnSpPr>
              <p:spPr>
                <a:xfrm>
                  <a:off x="5902404" y="1536290"/>
                  <a:ext cx="0" cy="242797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9" name="Rectángulo redondeado 8"/>
                <p:cNvSpPr/>
                <p:nvPr/>
              </p:nvSpPr>
              <p:spPr>
                <a:xfrm>
                  <a:off x="5082431" y="2421820"/>
                  <a:ext cx="1639944" cy="261779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sz="1100" dirty="0" smtClean="0"/>
                    <a:t>Tomar el tiempo actual</a:t>
                  </a:r>
                  <a:endParaRPr lang="es-ES" sz="1100" dirty="0"/>
                </a:p>
              </p:txBody>
            </p:sp>
            <p:sp>
              <p:nvSpPr>
                <p:cNvPr id="10" name="CuadroTexto 9"/>
                <p:cNvSpPr txBox="1"/>
                <p:nvPr/>
              </p:nvSpPr>
              <p:spPr>
                <a:xfrm>
                  <a:off x="6604759" y="2792938"/>
                  <a:ext cx="362180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sz="1200" dirty="0" smtClean="0"/>
                    <a:t>T_POX: </a:t>
                  </a:r>
                  <a:r>
                    <a:rPr lang="es-ES" sz="1200" dirty="0" smtClean="0">
                      <a:solidFill>
                        <a:schemeClr val="bg1">
                          <a:lumMod val="50000"/>
                        </a:schemeClr>
                      </a:solidFill>
                    </a:rPr>
                    <a:t>t_0</a:t>
                  </a:r>
                  <a:r>
                    <a:rPr lang="es-ES" sz="1200" dirty="0" smtClean="0"/>
                    <a:t>, Índice, Periodo, </a:t>
                  </a:r>
                  <a:r>
                    <a:rPr lang="es-ES" sz="1200" dirty="0" err="1" smtClean="0"/>
                    <a:t>generar_buffer_pox</a:t>
                  </a:r>
                  <a:r>
                    <a:rPr lang="es-ES" sz="1200" dirty="0" smtClean="0"/>
                    <a:t>, </a:t>
                  </a:r>
                  <a:r>
                    <a:rPr lang="es-ES" sz="1200" dirty="0" err="1" smtClean="0"/>
                    <a:t>q_pox</a:t>
                  </a:r>
                  <a:endParaRPr lang="es-ES" sz="1200" dirty="0"/>
                </a:p>
              </p:txBody>
            </p:sp>
            <p:sp>
              <p:nvSpPr>
                <p:cNvPr id="11" name="Rectángulo redondeado 10"/>
                <p:cNvSpPr/>
                <p:nvPr/>
              </p:nvSpPr>
              <p:spPr>
                <a:xfrm>
                  <a:off x="5203095" y="1274511"/>
                  <a:ext cx="1398617" cy="261779"/>
                </a:xfrm>
                <a:prstGeom prst="round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sz="1100" dirty="0" smtClean="0"/>
                    <a:t>Inicio del programa</a:t>
                  </a:r>
                  <a:endParaRPr lang="es-ES" sz="1100" dirty="0"/>
                </a:p>
              </p:txBody>
            </p:sp>
            <p:sp>
              <p:nvSpPr>
                <p:cNvPr id="12" name="Rectángulo redondeado 11"/>
                <p:cNvSpPr/>
                <p:nvPr/>
              </p:nvSpPr>
              <p:spPr>
                <a:xfrm>
                  <a:off x="5209975" y="2921651"/>
                  <a:ext cx="1384856" cy="528687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sz="1100" dirty="0" smtClean="0"/>
                    <a:t>Creación de las 3 Tareas</a:t>
                  </a:r>
                  <a:br>
                    <a:rPr lang="es-ES" sz="1100" dirty="0" smtClean="0"/>
                  </a:br>
                  <a:r>
                    <a:rPr lang="es-ES" sz="1100" dirty="0" smtClean="0"/>
                    <a:t>(Recogida de datos) </a:t>
                  </a:r>
                  <a:endParaRPr lang="es-ES" sz="1100" dirty="0"/>
                </a:p>
              </p:txBody>
            </p:sp>
            <p:cxnSp>
              <p:nvCxnSpPr>
                <p:cNvPr id="13" name="Conector recto de flecha 12"/>
                <p:cNvCxnSpPr>
                  <a:stCxn id="9" idx="2"/>
                  <a:endCxn id="12" idx="0"/>
                </p:cNvCxnSpPr>
                <p:nvPr/>
              </p:nvCxnSpPr>
              <p:spPr>
                <a:xfrm>
                  <a:off x="5902403" y="2683599"/>
                  <a:ext cx="0" cy="238052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Conector recto de flecha 13"/>
                <p:cNvCxnSpPr>
                  <a:stCxn id="12" idx="2"/>
                  <a:endCxn id="31" idx="0"/>
                </p:cNvCxnSpPr>
                <p:nvPr/>
              </p:nvCxnSpPr>
              <p:spPr>
                <a:xfrm>
                  <a:off x="5902403" y="3450338"/>
                  <a:ext cx="2646" cy="182652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Conector recto de flecha 14"/>
                <p:cNvCxnSpPr>
                  <a:stCxn id="6" idx="3"/>
                </p:cNvCxnSpPr>
                <p:nvPr/>
              </p:nvCxnSpPr>
              <p:spPr>
                <a:xfrm>
                  <a:off x="6693260" y="1981428"/>
                  <a:ext cx="1094906" cy="0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6" name="CuadroTexto 15"/>
                <p:cNvSpPr txBox="1"/>
                <p:nvPr/>
              </p:nvSpPr>
              <p:spPr>
                <a:xfrm>
                  <a:off x="6693260" y="1722749"/>
                  <a:ext cx="984757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sz="1200" dirty="0" err="1" smtClean="0"/>
                    <a:t>q_pox</a:t>
                  </a:r>
                  <a:r>
                    <a:rPr lang="es-ES" sz="1200" dirty="0" smtClean="0"/>
                    <a:t>, </a:t>
                  </a:r>
                  <a:r>
                    <a:rPr lang="es-ES" sz="1200" dirty="0" err="1" smtClean="0"/>
                    <a:t>q_gsr</a:t>
                  </a:r>
                  <a:endParaRPr lang="es-ES" sz="1200" dirty="0"/>
                </a:p>
              </p:txBody>
            </p:sp>
            <p:sp>
              <p:nvSpPr>
                <p:cNvPr id="17" name="CuadroTexto 16"/>
                <p:cNvSpPr txBox="1"/>
                <p:nvPr/>
              </p:nvSpPr>
              <p:spPr>
                <a:xfrm>
                  <a:off x="6907357" y="1953197"/>
                  <a:ext cx="55656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s-ES" sz="1200" dirty="0" err="1" smtClean="0"/>
                    <a:t>q_ecg</a:t>
                  </a:r>
                  <a:endParaRPr lang="es-ES" sz="1200" dirty="0"/>
                </a:p>
              </p:txBody>
            </p:sp>
            <p:cxnSp>
              <p:nvCxnSpPr>
                <p:cNvPr id="18" name="Conector recto de flecha 17"/>
                <p:cNvCxnSpPr/>
                <p:nvPr/>
              </p:nvCxnSpPr>
              <p:spPr>
                <a:xfrm flipH="1">
                  <a:off x="6594832" y="3055038"/>
                  <a:ext cx="3631734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" name="CuadroTexto 18"/>
                <p:cNvSpPr txBox="1"/>
                <p:nvPr/>
              </p:nvSpPr>
              <p:spPr>
                <a:xfrm>
                  <a:off x="6843592" y="2494559"/>
                  <a:ext cx="47961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sz="1200" dirty="0" smtClean="0">
                      <a:solidFill>
                        <a:schemeClr val="bg1">
                          <a:lumMod val="50000"/>
                        </a:schemeClr>
                      </a:solidFill>
                    </a:rPr>
                    <a:t>t_0</a:t>
                  </a:r>
                  <a:endParaRPr lang="es-ES" sz="1200" dirty="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20" name="CuadroTexto 19"/>
                <p:cNvSpPr txBox="1"/>
                <p:nvPr/>
              </p:nvSpPr>
              <p:spPr>
                <a:xfrm>
                  <a:off x="6614686" y="3053384"/>
                  <a:ext cx="361188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sz="1200" dirty="0" smtClean="0"/>
                    <a:t>T_GSR:</a:t>
                  </a:r>
                  <a:r>
                    <a:rPr lang="es-ES" sz="1200" dirty="0" smtClean="0">
                      <a:solidFill>
                        <a:schemeClr val="bg1">
                          <a:lumMod val="50000"/>
                        </a:schemeClr>
                      </a:solidFill>
                    </a:rPr>
                    <a:t> t_0</a:t>
                  </a:r>
                  <a:r>
                    <a:rPr lang="es-ES" sz="1200" dirty="0" smtClean="0"/>
                    <a:t>, Índice, Periodo, </a:t>
                  </a:r>
                  <a:r>
                    <a:rPr lang="es-ES" sz="1200" dirty="0" err="1" smtClean="0"/>
                    <a:t>generar_buffer_gsr</a:t>
                  </a:r>
                  <a:r>
                    <a:rPr lang="es-ES" sz="1200" dirty="0" smtClean="0"/>
                    <a:t>,  </a:t>
                  </a:r>
                  <a:r>
                    <a:rPr lang="es-ES" sz="1200" dirty="0" err="1" smtClean="0"/>
                    <a:t>q_gsr</a:t>
                  </a:r>
                  <a:endParaRPr lang="es-ES" sz="1200" dirty="0"/>
                </a:p>
              </p:txBody>
            </p:sp>
            <p:cxnSp>
              <p:nvCxnSpPr>
                <p:cNvPr id="21" name="Conector recto de flecha 20"/>
                <p:cNvCxnSpPr/>
                <p:nvPr/>
              </p:nvCxnSpPr>
              <p:spPr>
                <a:xfrm flipH="1">
                  <a:off x="6604760" y="3315484"/>
                  <a:ext cx="3621806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Conector recto de flecha 21"/>
                <p:cNvCxnSpPr>
                  <a:endCxn id="12" idx="1"/>
                </p:cNvCxnSpPr>
                <p:nvPr/>
              </p:nvCxnSpPr>
              <p:spPr>
                <a:xfrm flipV="1">
                  <a:off x="1491014" y="3185995"/>
                  <a:ext cx="3718961" cy="5888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" name="CuadroTexto 22"/>
                <p:cNvSpPr txBox="1"/>
                <p:nvPr/>
              </p:nvSpPr>
              <p:spPr>
                <a:xfrm>
                  <a:off x="1491014" y="2902669"/>
                  <a:ext cx="363335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sz="1200" dirty="0" smtClean="0"/>
                    <a:t>T_ECG:</a:t>
                  </a:r>
                  <a:r>
                    <a:rPr lang="es-ES" sz="1200" dirty="0" smtClean="0">
                      <a:solidFill>
                        <a:schemeClr val="bg1">
                          <a:lumMod val="50000"/>
                        </a:schemeClr>
                      </a:solidFill>
                    </a:rPr>
                    <a:t> </a:t>
                  </a:r>
                  <a:r>
                    <a:rPr lang="es-ES" sz="1200" dirty="0">
                      <a:solidFill>
                        <a:schemeClr val="bg1">
                          <a:lumMod val="50000"/>
                        </a:schemeClr>
                      </a:solidFill>
                    </a:rPr>
                    <a:t>t_0</a:t>
                  </a:r>
                  <a:r>
                    <a:rPr lang="es-ES" sz="1200" dirty="0"/>
                    <a:t>, Índice, Periodo, </a:t>
                  </a:r>
                  <a:r>
                    <a:rPr lang="es-ES" sz="1200" dirty="0" err="1" smtClean="0"/>
                    <a:t>generar_buffer_ecg</a:t>
                  </a:r>
                  <a:r>
                    <a:rPr lang="es-ES" sz="1200" dirty="0" smtClean="0"/>
                    <a:t>,  </a:t>
                  </a:r>
                  <a:r>
                    <a:rPr lang="es-ES" sz="1200" dirty="0" err="1" smtClean="0"/>
                    <a:t>q_ecg</a:t>
                  </a:r>
                  <a:endParaRPr lang="es-ES" sz="1200" dirty="0"/>
                </a:p>
              </p:txBody>
            </p:sp>
            <p:sp>
              <p:nvSpPr>
                <p:cNvPr id="24" name="Rectángulo redondeado 23"/>
                <p:cNvSpPr/>
                <p:nvPr/>
              </p:nvSpPr>
              <p:spPr>
                <a:xfrm>
                  <a:off x="5212093" y="4332647"/>
                  <a:ext cx="1384856" cy="395696"/>
                </a:xfrm>
                <a:prstGeom prst="round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sz="1100" dirty="0" smtClean="0"/>
                    <a:t>Inicialización de las Tareas</a:t>
                  </a:r>
                  <a:endParaRPr lang="es-ES" sz="1100" dirty="0"/>
                </a:p>
              </p:txBody>
            </p:sp>
          </p:grpSp>
          <p:sp>
            <p:nvSpPr>
              <p:cNvPr id="31" name="Rectángulo redondeado 30"/>
              <p:cNvSpPr/>
              <p:nvPr/>
            </p:nvSpPr>
            <p:spPr>
              <a:xfrm>
                <a:off x="5212621" y="3632990"/>
                <a:ext cx="1384856" cy="528687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100" dirty="0" smtClean="0"/>
                  <a:t>Creación de las 3 Tareas</a:t>
                </a:r>
                <a:br>
                  <a:rPr lang="es-ES" sz="1100" dirty="0" smtClean="0"/>
                </a:br>
                <a:r>
                  <a:rPr lang="es-ES" sz="1100" dirty="0" smtClean="0"/>
                  <a:t>(Subida de datos) </a:t>
                </a:r>
                <a:endParaRPr lang="es-ES" sz="1100" dirty="0"/>
              </a:p>
            </p:txBody>
          </p:sp>
          <p:cxnSp>
            <p:nvCxnSpPr>
              <p:cNvPr id="35" name="Conector recto de flecha 34"/>
              <p:cNvCxnSpPr/>
              <p:nvPr/>
            </p:nvCxnSpPr>
            <p:spPr>
              <a:xfrm flipH="1">
                <a:off x="6594832" y="3776664"/>
                <a:ext cx="2114193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Conector recto de flecha 35"/>
              <p:cNvCxnSpPr/>
              <p:nvPr/>
            </p:nvCxnSpPr>
            <p:spPr>
              <a:xfrm flipH="1">
                <a:off x="6601713" y="4005264"/>
                <a:ext cx="2107312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Conector recto de flecha 39"/>
              <p:cNvCxnSpPr>
                <a:endCxn id="31" idx="1"/>
              </p:cNvCxnSpPr>
              <p:nvPr/>
            </p:nvCxnSpPr>
            <p:spPr>
              <a:xfrm>
                <a:off x="2956008" y="3897334"/>
                <a:ext cx="2256613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1" name="CuadroTexto 40"/>
              <p:cNvSpPr txBox="1"/>
              <p:nvPr/>
            </p:nvSpPr>
            <p:spPr>
              <a:xfrm>
                <a:off x="2986559" y="3650404"/>
                <a:ext cx="216836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1200" dirty="0" err="1" smtClean="0"/>
                  <a:t>Envio_ECG</a:t>
                </a:r>
                <a:r>
                  <a:rPr lang="es-ES" sz="1200" dirty="0" smtClean="0"/>
                  <a:t>: </a:t>
                </a:r>
                <a:r>
                  <a:rPr lang="es-ES" sz="1200" dirty="0" err="1" smtClean="0"/>
                  <a:t>insertar_ecg</a:t>
                </a:r>
                <a:r>
                  <a:rPr lang="es-ES" sz="1200" dirty="0"/>
                  <a:t>,</a:t>
                </a:r>
                <a:r>
                  <a:rPr lang="es-ES" sz="1200" dirty="0" smtClean="0"/>
                  <a:t> </a:t>
                </a:r>
                <a:r>
                  <a:rPr lang="es-ES" sz="1200" dirty="0" err="1" smtClean="0"/>
                  <a:t>q_ecg</a:t>
                </a:r>
                <a:endParaRPr lang="es-ES" sz="1200" dirty="0"/>
              </a:p>
            </p:txBody>
          </p:sp>
          <p:cxnSp>
            <p:nvCxnSpPr>
              <p:cNvPr id="47" name="Conector recto de flecha 46"/>
              <p:cNvCxnSpPr>
                <a:stCxn id="31" idx="2"/>
                <a:endCxn id="24" idx="0"/>
              </p:cNvCxnSpPr>
              <p:nvPr/>
            </p:nvCxnSpPr>
            <p:spPr>
              <a:xfrm flipH="1">
                <a:off x="5904521" y="4161677"/>
                <a:ext cx="528" cy="17097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3" name="CuadroTexto 52"/>
            <p:cNvSpPr txBox="1"/>
            <p:nvPr/>
          </p:nvSpPr>
          <p:spPr>
            <a:xfrm>
              <a:off x="6586111" y="2961532"/>
              <a:ext cx="21683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dirty="0" err="1" smtClean="0"/>
                <a:t>Envio_ECG</a:t>
              </a:r>
              <a:r>
                <a:rPr lang="es-ES" sz="1200" dirty="0" smtClean="0"/>
                <a:t>: </a:t>
              </a:r>
              <a:r>
                <a:rPr lang="es-ES" sz="1200" dirty="0" err="1" smtClean="0"/>
                <a:t>insertar_pox</a:t>
              </a:r>
              <a:r>
                <a:rPr lang="es-ES" sz="1200" dirty="0" smtClean="0"/>
                <a:t>, </a:t>
              </a:r>
              <a:r>
                <a:rPr lang="es-ES" sz="1200" dirty="0" err="1" smtClean="0"/>
                <a:t>q_pox</a:t>
              </a:r>
              <a:endParaRPr lang="es-ES" sz="1200" dirty="0"/>
            </a:p>
          </p:txBody>
        </p:sp>
        <p:sp>
          <p:nvSpPr>
            <p:cNvPr id="55" name="CuadroTexto 54"/>
            <p:cNvSpPr txBox="1"/>
            <p:nvPr/>
          </p:nvSpPr>
          <p:spPr>
            <a:xfrm>
              <a:off x="6585837" y="3200576"/>
              <a:ext cx="21683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dirty="0" err="1" smtClean="0"/>
                <a:t>Envio_GSR</a:t>
              </a:r>
              <a:r>
                <a:rPr lang="es-ES" sz="1200" dirty="0" smtClean="0"/>
                <a:t>: </a:t>
              </a:r>
              <a:r>
                <a:rPr lang="es-ES" sz="1200" dirty="0" err="1" smtClean="0"/>
                <a:t>insertar_gsr</a:t>
              </a:r>
              <a:r>
                <a:rPr lang="es-ES" sz="1200" dirty="0" smtClean="0"/>
                <a:t>, </a:t>
              </a:r>
              <a:r>
                <a:rPr lang="es-ES" sz="1200" dirty="0" err="1" smtClean="0"/>
                <a:t>q_gsr</a:t>
              </a:r>
              <a:endParaRPr lang="es-E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16218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upo 18"/>
          <p:cNvGrpSpPr/>
          <p:nvPr/>
        </p:nvGrpSpPr>
        <p:grpSpPr>
          <a:xfrm>
            <a:off x="149917" y="98540"/>
            <a:ext cx="3812483" cy="3369874"/>
            <a:chOff x="2672400" y="844774"/>
            <a:chExt cx="3812483" cy="3369874"/>
          </a:xfrm>
        </p:grpSpPr>
        <p:sp>
          <p:nvSpPr>
            <p:cNvPr id="4" name="Rectángulo redondeado 3"/>
            <p:cNvSpPr/>
            <p:nvPr/>
          </p:nvSpPr>
          <p:spPr>
            <a:xfrm>
              <a:off x="2672400" y="844774"/>
              <a:ext cx="3812483" cy="3369874"/>
            </a:xfrm>
            <a:prstGeom prst="roundRect">
              <a:avLst>
                <a:gd name="adj" fmla="val 4191"/>
              </a:avLst>
            </a:prstGeom>
            <a:solidFill>
              <a:schemeClr val="accent6">
                <a:lumMod val="40000"/>
                <a:lumOff val="6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 sz="1100" dirty="0"/>
            </a:p>
          </p:txBody>
        </p:sp>
        <p:grpSp>
          <p:nvGrpSpPr>
            <p:cNvPr id="18" name="Grupo 17"/>
            <p:cNvGrpSpPr/>
            <p:nvPr/>
          </p:nvGrpSpPr>
          <p:grpSpPr>
            <a:xfrm>
              <a:off x="3013338" y="1623209"/>
              <a:ext cx="3130604" cy="2292533"/>
              <a:chOff x="3013337" y="1463259"/>
              <a:chExt cx="3130604" cy="2292533"/>
            </a:xfrm>
          </p:grpSpPr>
          <p:grpSp>
            <p:nvGrpSpPr>
              <p:cNvPr id="12" name="Grupo 11"/>
              <p:cNvGrpSpPr/>
              <p:nvPr/>
            </p:nvGrpSpPr>
            <p:grpSpPr>
              <a:xfrm>
                <a:off x="3013339" y="1463259"/>
                <a:ext cx="3130602" cy="681148"/>
                <a:chOff x="3013340" y="1230265"/>
                <a:chExt cx="3130602" cy="681148"/>
              </a:xfrm>
            </p:grpSpPr>
            <p:sp>
              <p:nvSpPr>
                <p:cNvPr id="5" name="Rectángulo redondeado 4"/>
                <p:cNvSpPr/>
                <p:nvPr/>
              </p:nvSpPr>
              <p:spPr>
                <a:xfrm>
                  <a:off x="3013340" y="1230265"/>
                  <a:ext cx="3130602" cy="404681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sz="1400" dirty="0" err="1" smtClean="0"/>
                    <a:t>coger_datos_pox</a:t>
                  </a:r>
                  <a:r>
                    <a:rPr lang="es-ES" sz="1400" dirty="0" smtClean="0"/>
                    <a:t>()</a:t>
                  </a:r>
                  <a:endParaRPr lang="es-ES" sz="1400" dirty="0"/>
                </a:p>
              </p:txBody>
            </p:sp>
            <p:sp>
              <p:nvSpPr>
                <p:cNvPr id="9" name="Rectángulo 8"/>
                <p:cNvSpPr/>
                <p:nvPr/>
              </p:nvSpPr>
              <p:spPr>
                <a:xfrm>
                  <a:off x="3978858" y="1634946"/>
                  <a:ext cx="1199565" cy="276467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sz="1100" dirty="0" err="1"/>
                    <a:t>r</a:t>
                  </a:r>
                  <a:r>
                    <a:rPr lang="es-ES" sz="1100" dirty="0" err="1" smtClean="0"/>
                    <a:t>eturn</a:t>
                  </a:r>
                  <a:r>
                    <a:rPr lang="es-ES" sz="1100" dirty="0" smtClean="0"/>
                    <a:t> (red, ir)</a:t>
                  </a:r>
                  <a:endParaRPr lang="es-ES" sz="1100" dirty="0"/>
                </a:p>
              </p:txBody>
            </p:sp>
          </p:grpSp>
          <p:grpSp>
            <p:nvGrpSpPr>
              <p:cNvPr id="13" name="Grupo 12"/>
              <p:cNvGrpSpPr/>
              <p:nvPr/>
            </p:nvGrpSpPr>
            <p:grpSpPr>
              <a:xfrm>
                <a:off x="3013339" y="2272621"/>
                <a:ext cx="3130602" cy="677013"/>
                <a:chOff x="3013340" y="2327370"/>
                <a:chExt cx="3130602" cy="677013"/>
              </a:xfrm>
            </p:grpSpPr>
            <p:sp>
              <p:nvSpPr>
                <p:cNvPr id="6" name="Rectángulo redondeado 5"/>
                <p:cNvSpPr/>
                <p:nvPr/>
              </p:nvSpPr>
              <p:spPr>
                <a:xfrm>
                  <a:off x="3013340" y="2327370"/>
                  <a:ext cx="3130602" cy="404681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sz="1400" dirty="0" err="1" smtClean="0"/>
                    <a:t>coger_datos_gsr</a:t>
                  </a:r>
                  <a:r>
                    <a:rPr lang="es-ES" sz="1400" dirty="0" smtClean="0"/>
                    <a:t>()</a:t>
                  </a:r>
                  <a:endParaRPr lang="es-ES" sz="1400" dirty="0"/>
                </a:p>
              </p:txBody>
            </p:sp>
            <p:sp>
              <p:nvSpPr>
                <p:cNvPr id="10" name="Rectángulo 9"/>
                <p:cNvSpPr/>
                <p:nvPr/>
              </p:nvSpPr>
              <p:spPr>
                <a:xfrm>
                  <a:off x="3978857" y="2727916"/>
                  <a:ext cx="1199565" cy="276467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sz="1100" dirty="0" err="1"/>
                    <a:t>r</a:t>
                  </a:r>
                  <a:r>
                    <a:rPr lang="es-ES" sz="1100" dirty="0" err="1" smtClean="0"/>
                    <a:t>eturn</a:t>
                  </a:r>
                  <a:r>
                    <a:rPr lang="es-ES" sz="1100" dirty="0" smtClean="0"/>
                    <a:t> (</a:t>
                  </a:r>
                  <a:r>
                    <a:rPr lang="es-ES" sz="1100" dirty="0" err="1" smtClean="0"/>
                    <a:t>GSR_val</a:t>
                  </a:r>
                  <a:r>
                    <a:rPr lang="es-ES" sz="1100" dirty="0" smtClean="0"/>
                    <a:t>)</a:t>
                  </a:r>
                  <a:endParaRPr lang="es-ES" sz="1100" dirty="0"/>
                </a:p>
              </p:txBody>
            </p:sp>
          </p:grpSp>
          <p:grpSp>
            <p:nvGrpSpPr>
              <p:cNvPr id="14" name="Grupo 13"/>
              <p:cNvGrpSpPr/>
              <p:nvPr/>
            </p:nvGrpSpPr>
            <p:grpSpPr>
              <a:xfrm>
                <a:off x="3013337" y="3075752"/>
                <a:ext cx="3130602" cy="680040"/>
                <a:chOff x="3013340" y="3424475"/>
                <a:chExt cx="3130602" cy="680040"/>
              </a:xfrm>
            </p:grpSpPr>
            <p:sp>
              <p:nvSpPr>
                <p:cNvPr id="7" name="Rectángulo redondeado 6"/>
                <p:cNvSpPr/>
                <p:nvPr/>
              </p:nvSpPr>
              <p:spPr>
                <a:xfrm>
                  <a:off x="3013340" y="3424475"/>
                  <a:ext cx="3130602" cy="404681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sz="1400" dirty="0" err="1" smtClean="0"/>
                    <a:t>coger_datos_ecg</a:t>
                  </a:r>
                  <a:r>
                    <a:rPr lang="es-ES" sz="1400" dirty="0" smtClean="0"/>
                    <a:t>()</a:t>
                  </a:r>
                  <a:endParaRPr lang="es-ES" sz="1400" dirty="0"/>
                </a:p>
              </p:txBody>
            </p:sp>
            <p:sp>
              <p:nvSpPr>
                <p:cNvPr id="11" name="Rectángulo 10"/>
                <p:cNvSpPr/>
                <p:nvPr/>
              </p:nvSpPr>
              <p:spPr>
                <a:xfrm>
                  <a:off x="3978857" y="3828048"/>
                  <a:ext cx="1199565" cy="276467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sz="1100" dirty="0" err="1" smtClean="0"/>
                    <a:t>return</a:t>
                  </a:r>
                  <a:r>
                    <a:rPr lang="es-ES" sz="1100" dirty="0" smtClean="0"/>
                    <a:t> (</a:t>
                  </a:r>
                  <a:r>
                    <a:rPr lang="es-ES" sz="1100" dirty="0" err="1" smtClean="0"/>
                    <a:t>v_resis</a:t>
                  </a:r>
                  <a:r>
                    <a:rPr lang="es-ES" sz="1100" dirty="0" smtClean="0"/>
                    <a:t>)</a:t>
                  </a:r>
                  <a:endParaRPr lang="es-ES" sz="1100" dirty="0"/>
                </a:p>
              </p:txBody>
            </p:sp>
          </p:grpSp>
        </p:grpSp>
        <p:cxnSp>
          <p:nvCxnSpPr>
            <p:cNvPr id="16" name="Conector recto 15"/>
            <p:cNvCxnSpPr/>
            <p:nvPr/>
          </p:nvCxnSpPr>
          <p:spPr>
            <a:xfrm>
              <a:off x="2672400" y="1324303"/>
              <a:ext cx="3812483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CuadroTexto 16"/>
            <p:cNvSpPr txBox="1"/>
            <p:nvPr/>
          </p:nvSpPr>
          <p:spPr>
            <a:xfrm>
              <a:off x="3578142" y="899873"/>
              <a:ext cx="20009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/>
                <a:t>o</a:t>
              </a:r>
              <a:r>
                <a:rPr lang="es-ES" dirty="0" smtClean="0"/>
                <a:t>btener_valores.py</a:t>
              </a:r>
              <a:endParaRPr lang="es-ES" dirty="0"/>
            </a:p>
          </p:txBody>
        </p:sp>
      </p:grpSp>
      <p:grpSp>
        <p:nvGrpSpPr>
          <p:cNvPr id="36" name="Grupo 35"/>
          <p:cNvGrpSpPr/>
          <p:nvPr/>
        </p:nvGrpSpPr>
        <p:grpSpPr>
          <a:xfrm>
            <a:off x="4303338" y="224665"/>
            <a:ext cx="4599271" cy="3369874"/>
            <a:chOff x="4303338" y="224665"/>
            <a:chExt cx="4599271" cy="3369874"/>
          </a:xfrm>
        </p:grpSpPr>
        <p:sp>
          <p:nvSpPr>
            <p:cNvPr id="21" name="Rectángulo redondeado 20"/>
            <p:cNvSpPr/>
            <p:nvPr/>
          </p:nvSpPr>
          <p:spPr>
            <a:xfrm>
              <a:off x="4303338" y="224665"/>
              <a:ext cx="4599271" cy="3369874"/>
            </a:xfrm>
            <a:prstGeom prst="roundRect">
              <a:avLst>
                <a:gd name="adj" fmla="val 4191"/>
              </a:avLst>
            </a:prstGeom>
            <a:solidFill>
              <a:schemeClr val="accent6">
                <a:lumMod val="40000"/>
                <a:lumOff val="6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 sz="1100" dirty="0"/>
            </a:p>
          </p:txBody>
        </p:sp>
        <p:grpSp>
          <p:nvGrpSpPr>
            <p:cNvPr id="22" name="Grupo 21"/>
            <p:cNvGrpSpPr/>
            <p:nvPr/>
          </p:nvGrpSpPr>
          <p:grpSpPr>
            <a:xfrm>
              <a:off x="4399964" y="1004951"/>
              <a:ext cx="4382814" cy="2292533"/>
              <a:chOff x="2401613" y="1463259"/>
              <a:chExt cx="4382814" cy="2292533"/>
            </a:xfrm>
          </p:grpSpPr>
          <p:grpSp>
            <p:nvGrpSpPr>
              <p:cNvPr id="25" name="Grupo 24"/>
              <p:cNvGrpSpPr/>
              <p:nvPr/>
            </p:nvGrpSpPr>
            <p:grpSpPr>
              <a:xfrm>
                <a:off x="2401613" y="1463259"/>
                <a:ext cx="4382814" cy="683610"/>
                <a:chOff x="2401614" y="1230265"/>
                <a:chExt cx="4382814" cy="683610"/>
              </a:xfrm>
            </p:grpSpPr>
            <p:sp>
              <p:nvSpPr>
                <p:cNvPr id="32" name="Rectángulo redondeado 31"/>
                <p:cNvSpPr/>
                <p:nvPr/>
              </p:nvSpPr>
              <p:spPr>
                <a:xfrm>
                  <a:off x="2401614" y="1230265"/>
                  <a:ext cx="4382814" cy="404681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sz="1400" dirty="0" err="1"/>
                    <a:t>i</a:t>
                  </a:r>
                  <a:r>
                    <a:rPr lang="es-ES" sz="1400" dirty="0" err="1" smtClean="0"/>
                    <a:t>nsertar_pox</a:t>
                  </a:r>
                  <a:r>
                    <a:rPr lang="es-ES" sz="1400" dirty="0" smtClean="0"/>
                    <a:t>(</a:t>
                  </a:r>
                  <a:r>
                    <a:rPr lang="es-ES" sz="1400" i="1" dirty="0" smtClean="0"/>
                    <a:t>cola</a:t>
                  </a:r>
                  <a:r>
                    <a:rPr lang="es-ES" sz="1400" dirty="0" smtClean="0"/>
                    <a:t>)</a:t>
                  </a:r>
                  <a:endParaRPr lang="es-ES" sz="1400" dirty="0"/>
                </a:p>
              </p:txBody>
            </p:sp>
            <p:sp>
              <p:nvSpPr>
                <p:cNvPr id="33" name="Rectángulo 32"/>
                <p:cNvSpPr/>
                <p:nvPr/>
              </p:nvSpPr>
              <p:spPr>
                <a:xfrm>
                  <a:off x="2507064" y="1637408"/>
                  <a:ext cx="4171914" cy="276467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sz="1100" dirty="0" smtClean="0"/>
                    <a:t>INSERT INTO </a:t>
                  </a:r>
                  <a:r>
                    <a:rPr lang="es-ES" sz="1100" dirty="0" err="1" smtClean="0"/>
                    <a:t>pox</a:t>
                  </a:r>
                  <a:r>
                    <a:rPr lang="es-ES" sz="1100" dirty="0" smtClean="0"/>
                    <a:t> (</a:t>
                  </a:r>
                  <a:r>
                    <a:rPr lang="es-ES" sz="1100" dirty="0" err="1" smtClean="0"/>
                    <a:t>acq_time</a:t>
                  </a:r>
                  <a:r>
                    <a:rPr lang="es-ES" sz="1100" dirty="0" smtClean="0"/>
                    <a:t>, </a:t>
                  </a:r>
                  <a:r>
                    <a:rPr lang="es-ES" sz="1100" dirty="0" err="1" smtClean="0"/>
                    <a:t>red_val</a:t>
                  </a:r>
                  <a:r>
                    <a:rPr lang="es-ES" sz="1100" dirty="0" smtClean="0"/>
                    <a:t>, </a:t>
                  </a:r>
                  <a:r>
                    <a:rPr lang="es-ES" sz="1100" dirty="0" err="1" smtClean="0"/>
                    <a:t>ir_val</a:t>
                  </a:r>
                  <a:r>
                    <a:rPr lang="es-ES" sz="1100" dirty="0" smtClean="0"/>
                    <a:t>) VALUES (%,%,%)  , </a:t>
                  </a:r>
                  <a:r>
                    <a:rPr lang="es-ES" sz="1100" i="1" dirty="0" smtClean="0"/>
                    <a:t>cola</a:t>
                  </a:r>
                  <a:endParaRPr lang="es-ES" sz="1100" dirty="0"/>
                </a:p>
              </p:txBody>
            </p:sp>
          </p:grpSp>
          <p:grpSp>
            <p:nvGrpSpPr>
              <p:cNvPr id="26" name="Grupo 25"/>
              <p:cNvGrpSpPr/>
              <p:nvPr/>
            </p:nvGrpSpPr>
            <p:grpSpPr>
              <a:xfrm>
                <a:off x="2401613" y="2272621"/>
                <a:ext cx="4382814" cy="677013"/>
                <a:chOff x="2401614" y="2327370"/>
                <a:chExt cx="4382814" cy="677013"/>
              </a:xfrm>
            </p:grpSpPr>
            <p:sp>
              <p:nvSpPr>
                <p:cNvPr id="30" name="Rectángulo redondeado 29"/>
                <p:cNvSpPr/>
                <p:nvPr/>
              </p:nvSpPr>
              <p:spPr>
                <a:xfrm>
                  <a:off x="2401614" y="2327370"/>
                  <a:ext cx="4382814" cy="404681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sz="1400" dirty="0" err="1" smtClean="0"/>
                    <a:t>insertar_gsr</a:t>
                  </a:r>
                  <a:r>
                    <a:rPr lang="es-ES" sz="1400" dirty="0" smtClean="0"/>
                    <a:t>(</a:t>
                  </a:r>
                  <a:r>
                    <a:rPr lang="es-ES" sz="1400" i="1" dirty="0" smtClean="0"/>
                    <a:t>cola</a:t>
                  </a:r>
                  <a:r>
                    <a:rPr lang="es-ES" sz="1400" dirty="0" smtClean="0"/>
                    <a:t>)</a:t>
                  </a:r>
                  <a:endParaRPr lang="es-ES" sz="1400" dirty="0"/>
                </a:p>
              </p:txBody>
            </p:sp>
            <p:sp>
              <p:nvSpPr>
                <p:cNvPr id="31" name="Rectángulo 30"/>
                <p:cNvSpPr/>
                <p:nvPr/>
              </p:nvSpPr>
              <p:spPr>
                <a:xfrm>
                  <a:off x="2507065" y="2727916"/>
                  <a:ext cx="4171914" cy="276467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sz="1100" dirty="0"/>
                    <a:t>INSERT INTO </a:t>
                  </a:r>
                  <a:r>
                    <a:rPr lang="es-ES" sz="1100" dirty="0" err="1" smtClean="0"/>
                    <a:t>gsr</a:t>
                  </a:r>
                  <a:r>
                    <a:rPr lang="es-ES" sz="1100" dirty="0" smtClean="0"/>
                    <a:t> </a:t>
                  </a:r>
                  <a:r>
                    <a:rPr lang="es-ES" sz="1100" dirty="0"/>
                    <a:t>(</a:t>
                  </a:r>
                  <a:r>
                    <a:rPr lang="es-ES" sz="1100" dirty="0" err="1"/>
                    <a:t>acq_time</a:t>
                  </a:r>
                  <a:r>
                    <a:rPr lang="es-ES" sz="1100" dirty="0"/>
                    <a:t>, </a:t>
                  </a:r>
                  <a:r>
                    <a:rPr lang="es-ES" sz="1100" dirty="0" err="1" smtClean="0"/>
                    <a:t>gsr_val</a:t>
                  </a:r>
                  <a:r>
                    <a:rPr lang="es-ES" sz="1100" dirty="0"/>
                    <a:t>) VALUES (%,%)  , </a:t>
                  </a:r>
                  <a:r>
                    <a:rPr lang="es-ES" sz="1100" i="1" dirty="0"/>
                    <a:t>cola</a:t>
                  </a:r>
                  <a:endParaRPr lang="es-ES" sz="1100" dirty="0"/>
                </a:p>
              </p:txBody>
            </p:sp>
          </p:grpSp>
          <p:grpSp>
            <p:nvGrpSpPr>
              <p:cNvPr id="27" name="Grupo 26"/>
              <p:cNvGrpSpPr/>
              <p:nvPr/>
            </p:nvGrpSpPr>
            <p:grpSpPr>
              <a:xfrm>
                <a:off x="2401613" y="3075752"/>
                <a:ext cx="4382814" cy="680040"/>
                <a:chOff x="2401616" y="3424475"/>
                <a:chExt cx="4382814" cy="680040"/>
              </a:xfrm>
            </p:grpSpPr>
            <p:sp>
              <p:nvSpPr>
                <p:cNvPr id="28" name="Rectángulo redondeado 27"/>
                <p:cNvSpPr/>
                <p:nvPr/>
              </p:nvSpPr>
              <p:spPr>
                <a:xfrm>
                  <a:off x="2401616" y="3424475"/>
                  <a:ext cx="4382814" cy="404681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sz="1400" dirty="0" err="1"/>
                    <a:t>i</a:t>
                  </a:r>
                  <a:r>
                    <a:rPr lang="es-ES" sz="1400" dirty="0" err="1" smtClean="0"/>
                    <a:t>nsertar_ecg</a:t>
                  </a:r>
                  <a:r>
                    <a:rPr lang="es-ES" sz="1400" i="1" dirty="0" smtClean="0"/>
                    <a:t>(cola)</a:t>
                  </a:r>
                  <a:endParaRPr lang="es-ES" sz="1400" i="1" dirty="0"/>
                </a:p>
              </p:txBody>
            </p:sp>
            <p:sp>
              <p:nvSpPr>
                <p:cNvPr id="29" name="Rectángulo 28"/>
                <p:cNvSpPr/>
                <p:nvPr/>
              </p:nvSpPr>
              <p:spPr>
                <a:xfrm>
                  <a:off x="2507067" y="3828048"/>
                  <a:ext cx="4171914" cy="276467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sz="1100" dirty="0"/>
                    <a:t>INSERT INTO </a:t>
                  </a:r>
                  <a:r>
                    <a:rPr lang="es-ES" sz="1100" dirty="0" err="1"/>
                    <a:t>ecg</a:t>
                  </a:r>
                  <a:r>
                    <a:rPr lang="es-ES" sz="1100" dirty="0"/>
                    <a:t> (</a:t>
                  </a:r>
                  <a:r>
                    <a:rPr lang="es-ES" sz="1100" dirty="0" err="1"/>
                    <a:t>acq_time</a:t>
                  </a:r>
                  <a:r>
                    <a:rPr lang="es-ES" sz="1100" dirty="0"/>
                    <a:t>, </a:t>
                  </a:r>
                  <a:r>
                    <a:rPr lang="es-ES" sz="1100" dirty="0" err="1"/>
                    <a:t>ecg_val</a:t>
                  </a:r>
                  <a:r>
                    <a:rPr lang="es-ES" sz="1100" dirty="0"/>
                    <a:t>) VALUES (%,%)  , </a:t>
                  </a:r>
                  <a:r>
                    <a:rPr lang="es-ES" sz="1100" i="1" dirty="0"/>
                    <a:t>cola</a:t>
                  </a:r>
                  <a:endParaRPr lang="es-ES" sz="1100" dirty="0"/>
                </a:p>
              </p:txBody>
            </p:sp>
          </p:grpSp>
        </p:grpSp>
        <p:sp>
          <p:nvSpPr>
            <p:cNvPr id="24" name="CuadroTexto 23"/>
            <p:cNvSpPr txBox="1"/>
            <p:nvPr/>
          </p:nvSpPr>
          <p:spPr>
            <a:xfrm>
              <a:off x="5590873" y="279764"/>
              <a:ext cx="18490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smtClean="0"/>
                <a:t>Connect_bbdd.py</a:t>
              </a:r>
              <a:endParaRPr lang="es-ES" dirty="0"/>
            </a:p>
          </p:txBody>
        </p:sp>
        <p:cxnSp>
          <p:nvCxnSpPr>
            <p:cNvPr id="23" name="Conector recto 22"/>
            <p:cNvCxnSpPr/>
            <p:nvPr/>
          </p:nvCxnSpPr>
          <p:spPr>
            <a:xfrm>
              <a:off x="4303338" y="649096"/>
              <a:ext cx="4599271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0" name="Grupo 99"/>
          <p:cNvGrpSpPr/>
          <p:nvPr/>
        </p:nvGrpSpPr>
        <p:grpSpPr>
          <a:xfrm>
            <a:off x="5141164" y="3950393"/>
            <a:ext cx="4126661" cy="2821879"/>
            <a:chOff x="5141164" y="3950393"/>
            <a:chExt cx="4126661" cy="2821879"/>
          </a:xfrm>
        </p:grpSpPr>
        <p:grpSp>
          <p:nvGrpSpPr>
            <p:cNvPr id="37" name="Grupo 36"/>
            <p:cNvGrpSpPr/>
            <p:nvPr/>
          </p:nvGrpSpPr>
          <p:grpSpPr>
            <a:xfrm>
              <a:off x="5717937" y="3950393"/>
              <a:ext cx="2828897" cy="2821879"/>
              <a:chOff x="7219274" y="1178101"/>
              <a:chExt cx="2828897" cy="2821879"/>
            </a:xfrm>
          </p:grpSpPr>
          <p:sp>
            <p:nvSpPr>
              <p:cNvPr id="39" name="Rectángulo redondeado 38"/>
              <p:cNvSpPr/>
              <p:nvPr/>
            </p:nvSpPr>
            <p:spPr>
              <a:xfrm>
                <a:off x="7841281" y="1682677"/>
                <a:ext cx="1581712" cy="261779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100" dirty="0" smtClean="0"/>
                  <a:t>Conectarse con la BBDD</a:t>
                </a:r>
                <a:endParaRPr lang="es-ES" sz="1100" dirty="0"/>
              </a:p>
            </p:txBody>
          </p:sp>
          <p:cxnSp>
            <p:nvCxnSpPr>
              <p:cNvPr id="40" name="Conector recto de flecha 39"/>
              <p:cNvCxnSpPr>
                <a:stCxn id="39" idx="2"/>
                <a:endCxn id="42" idx="0"/>
              </p:cNvCxnSpPr>
              <p:nvPr/>
            </p:nvCxnSpPr>
            <p:spPr>
              <a:xfrm>
                <a:off x="8632137" y="1944456"/>
                <a:ext cx="1586" cy="247091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Conector recto de flecha 40"/>
              <p:cNvCxnSpPr>
                <a:stCxn id="50" idx="2"/>
                <a:endCxn id="39" idx="0"/>
              </p:cNvCxnSpPr>
              <p:nvPr/>
            </p:nvCxnSpPr>
            <p:spPr>
              <a:xfrm>
                <a:off x="8632137" y="1439880"/>
                <a:ext cx="0" cy="242797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2" name="Rectángulo redondeado 41"/>
              <p:cNvSpPr/>
              <p:nvPr/>
            </p:nvSpPr>
            <p:spPr>
              <a:xfrm>
                <a:off x="7219274" y="2191547"/>
                <a:ext cx="2828897" cy="261779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100" dirty="0" smtClean="0"/>
                  <a:t>Guardar 100 datos en una variable intermedia</a:t>
                </a:r>
                <a:endParaRPr lang="es-ES" sz="1100" dirty="0"/>
              </a:p>
            </p:txBody>
          </p:sp>
          <p:sp>
            <p:nvSpPr>
              <p:cNvPr id="43" name="Rectángulo redondeado 42"/>
              <p:cNvSpPr/>
              <p:nvPr/>
            </p:nvSpPr>
            <p:spPr>
              <a:xfrm>
                <a:off x="7870823" y="2742249"/>
                <a:ext cx="1522628" cy="245344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100" dirty="0" smtClean="0"/>
                  <a:t>Hacer la INSERT INTO</a:t>
                </a:r>
                <a:endParaRPr lang="es-ES" sz="1100" dirty="0"/>
              </a:p>
            </p:txBody>
          </p:sp>
          <p:cxnSp>
            <p:nvCxnSpPr>
              <p:cNvPr id="44" name="Conector recto de flecha 43"/>
              <p:cNvCxnSpPr>
                <a:stCxn id="42" idx="2"/>
                <a:endCxn id="43" idx="0"/>
              </p:cNvCxnSpPr>
              <p:nvPr/>
            </p:nvCxnSpPr>
            <p:spPr>
              <a:xfrm flipH="1">
                <a:off x="8632137" y="2453326"/>
                <a:ext cx="1586" cy="288923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7" name="Rectángulo redondeado 46"/>
              <p:cNvSpPr/>
              <p:nvPr/>
            </p:nvSpPr>
            <p:spPr>
              <a:xfrm>
                <a:off x="8030725" y="3738201"/>
                <a:ext cx="1215521" cy="261779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100" dirty="0" smtClean="0"/>
                  <a:t>Fin de la función</a:t>
                </a:r>
                <a:endParaRPr lang="es-ES" sz="1100" dirty="0"/>
              </a:p>
            </p:txBody>
          </p:sp>
          <p:sp>
            <p:nvSpPr>
              <p:cNvPr id="50" name="Rectángulo redondeado 49"/>
              <p:cNvSpPr/>
              <p:nvPr/>
            </p:nvSpPr>
            <p:spPr>
              <a:xfrm>
                <a:off x="7932828" y="1178101"/>
                <a:ext cx="1398617" cy="261779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100" dirty="0" smtClean="0"/>
                  <a:t>Llamada a la función</a:t>
                </a:r>
                <a:endParaRPr lang="es-ES" sz="1100" dirty="0"/>
              </a:p>
            </p:txBody>
          </p:sp>
          <p:sp>
            <p:nvSpPr>
              <p:cNvPr id="51" name="Rectángulo redondeado 50"/>
              <p:cNvSpPr/>
              <p:nvPr/>
            </p:nvSpPr>
            <p:spPr>
              <a:xfrm>
                <a:off x="7932828" y="3262216"/>
                <a:ext cx="1404715" cy="264702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100" dirty="0" smtClean="0"/>
                  <a:t>Finalizar la conexión</a:t>
                </a:r>
                <a:endParaRPr lang="es-ES" sz="1100" dirty="0"/>
              </a:p>
            </p:txBody>
          </p:sp>
          <p:cxnSp>
            <p:nvCxnSpPr>
              <p:cNvPr id="54" name="Conector recto de flecha 53"/>
              <p:cNvCxnSpPr>
                <a:stCxn id="43" idx="2"/>
                <a:endCxn id="51" idx="0"/>
              </p:cNvCxnSpPr>
              <p:nvPr/>
            </p:nvCxnSpPr>
            <p:spPr>
              <a:xfrm>
                <a:off x="8632137" y="2987593"/>
                <a:ext cx="3049" cy="274623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Conector recto de flecha 54"/>
              <p:cNvCxnSpPr>
                <a:stCxn id="51" idx="2"/>
                <a:endCxn id="47" idx="0"/>
              </p:cNvCxnSpPr>
              <p:nvPr/>
            </p:nvCxnSpPr>
            <p:spPr>
              <a:xfrm>
                <a:off x="8635186" y="3526918"/>
                <a:ext cx="3300" cy="211283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65" name="Conector recto de flecha 64"/>
            <p:cNvCxnSpPr>
              <a:endCxn id="42" idx="1"/>
            </p:cNvCxnSpPr>
            <p:nvPr/>
          </p:nvCxnSpPr>
          <p:spPr>
            <a:xfrm>
              <a:off x="5172075" y="5094728"/>
              <a:ext cx="545862" cy="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6" name="CuadroTexto 65"/>
            <p:cNvSpPr txBox="1"/>
            <p:nvPr/>
          </p:nvSpPr>
          <p:spPr>
            <a:xfrm>
              <a:off x="5141164" y="4844810"/>
              <a:ext cx="5328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200" dirty="0" smtClean="0"/>
                <a:t>cola()</a:t>
              </a:r>
              <a:endParaRPr lang="es-ES" sz="1200" dirty="0"/>
            </a:p>
          </p:txBody>
        </p:sp>
        <p:cxnSp>
          <p:nvCxnSpPr>
            <p:cNvPr id="68" name="Conector recto de flecha 67"/>
            <p:cNvCxnSpPr>
              <a:stCxn id="42" idx="3"/>
            </p:cNvCxnSpPr>
            <p:nvPr/>
          </p:nvCxnSpPr>
          <p:spPr>
            <a:xfrm>
              <a:off x="8546834" y="5094729"/>
              <a:ext cx="720991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0" name="CuadroTexto 69"/>
            <p:cNvSpPr txBox="1"/>
            <p:nvPr/>
          </p:nvSpPr>
          <p:spPr>
            <a:xfrm>
              <a:off x="8589291" y="4845678"/>
              <a:ext cx="57900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200" dirty="0" err="1" smtClean="0"/>
                <a:t>linea</a:t>
              </a:r>
              <a:r>
                <a:rPr lang="es-ES" sz="1200" dirty="0" smtClean="0"/>
                <a:t>()</a:t>
              </a:r>
              <a:endParaRPr lang="es-ES" sz="1200" dirty="0"/>
            </a:p>
          </p:txBody>
        </p:sp>
        <p:cxnSp>
          <p:nvCxnSpPr>
            <p:cNvPr id="73" name="Conector recto de flecha 72"/>
            <p:cNvCxnSpPr>
              <a:endCxn id="43" idx="1"/>
            </p:cNvCxnSpPr>
            <p:nvPr/>
          </p:nvCxnSpPr>
          <p:spPr>
            <a:xfrm flipV="1">
              <a:off x="5794678" y="5637213"/>
              <a:ext cx="574808" cy="158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4" name="CuadroTexto 73"/>
            <p:cNvSpPr txBox="1"/>
            <p:nvPr/>
          </p:nvSpPr>
          <p:spPr>
            <a:xfrm>
              <a:off x="5786616" y="5376041"/>
              <a:ext cx="57900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200" dirty="0" err="1" smtClean="0"/>
                <a:t>linea</a:t>
              </a:r>
              <a:r>
                <a:rPr lang="es-ES" sz="1200" dirty="0" smtClean="0"/>
                <a:t>()</a:t>
              </a:r>
              <a:endParaRPr lang="es-E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803166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" name="Grupo 188"/>
          <p:cNvGrpSpPr/>
          <p:nvPr/>
        </p:nvGrpSpPr>
        <p:grpSpPr>
          <a:xfrm>
            <a:off x="1046270" y="371654"/>
            <a:ext cx="7036842" cy="2762250"/>
            <a:chOff x="1046270" y="0"/>
            <a:chExt cx="7036842" cy="2762250"/>
          </a:xfrm>
        </p:grpSpPr>
        <p:pic>
          <p:nvPicPr>
            <p:cNvPr id="4" name="Imagen 3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910" t="25946" r="17748" b="21441"/>
            <a:stretch/>
          </p:blipFill>
          <p:spPr>
            <a:xfrm rot="5400000">
              <a:off x="904381" y="754666"/>
              <a:ext cx="1818290" cy="1534511"/>
            </a:xfrm>
            <a:prstGeom prst="rect">
              <a:avLst/>
            </a:prstGeom>
          </p:spPr>
        </p:pic>
        <p:pic>
          <p:nvPicPr>
            <p:cNvPr id="5" name="Imagen 4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163" r="5241" b="7664"/>
            <a:stretch/>
          </p:blipFill>
          <p:spPr>
            <a:xfrm>
              <a:off x="3295212" y="0"/>
              <a:ext cx="2844800" cy="2762250"/>
            </a:xfrm>
            <a:prstGeom prst="rect">
              <a:avLst/>
            </a:prstGeom>
          </p:spPr>
        </p:pic>
        <p:pic>
          <p:nvPicPr>
            <p:cNvPr id="6" name="Imagen 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88" t="12630" r="67210" b="14138"/>
            <a:stretch/>
          </p:blipFill>
          <p:spPr>
            <a:xfrm>
              <a:off x="6644837" y="533397"/>
              <a:ext cx="1438275" cy="2190750"/>
            </a:xfrm>
            <a:prstGeom prst="rect">
              <a:avLst/>
            </a:prstGeom>
          </p:spPr>
        </p:pic>
        <p:cxnSp>
          <p:nvCxnSpPr>
            <p:cNvPr id="8" name="Conector recto 7"/>
            <p:cNvCxnSpPr/>
            <p:nvPr/>
          </p:nvCxnSpPr>
          <p:spPr>
            <a:xfrm flipH="1">
              <a:off x="6111437" y="1377179"/>
              <a:ext cx="1968500" cy="0"/>
            </a:xfrm>
            <a:prstGeom prst="line">
              <a:avLst/>
            </a:prstGeom>
            <a:ln w="9525">
              <a:solidFill>
                <a:srgbClr val="C315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angular 13"/>
            <p:cNvCxnSpPr>
              <a:endCxn id="29" idx="6"/>
            </p:cNvCxnSpPr>
            <p:nvPr/>
          </p:nvCxnSpPr>
          <p:spPr>
            <a:xfrm rot="10800000" flipV="1">
              <a:off x="2498726" y="196847"/>
              <a:ext cx="2174875" cy="1003301"/>
            </a:xfrm>
            <a:prstGeom prst="bentConnector3">
              <a:avLst>
                <a:gd name="adj1" fmla="val 72774"/>
              </a:avLst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cto 23"/>
            <p:cNvCxnSpPr/>
            <p:nvPr/>
          </p:nvCxnSpPr>
          <p:spPr>
            <a:xfrm flipH="1">
              <a:off x="4668838" y="190499"/>
              <a:ext cx="1" cy="244476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Elipse 28"/>
            <p:cNvSpPr/>
            <p:nvPr/>
          </p:nvSpPr>
          <p:spPr>
            <a:xfrm>
              <a:off x="2411193" y="1152523"/>
              <a:ext cx="87532" cy="95251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0" name="Elipse 29"/>
            <p:cNvSpPr/>
            <p:nvPr/>
          </p:nvSpPr>
          <p:spPr>
            <a:xfrm>
              <a:off x="4629834" y="390524"/>
              <a:ext cx="87532" cy="95251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31" name="Conector angular 30"/>
            <p:cNvCxnSpPr>
              <a:stCxn id="35" idx="0"/>
              <a:endCxn id="36" idx="6"/>
            </p:cNvCxnSpPr>
            <p:nvPr/>
          </p:nvCxnSpPr>
          <p:spPr>
            <a:xfrm rot="16200000" flipH="1" flipV="1">
              <a:off x="3125390" y="-121842"/>
              <a:ext cx="919164" cy="2172494"/>
            </a:xfrm>
            <a:prstGeom prst="bentConnector4">
              <a:avLst>
                <a:gd name="adj1" fmla="val -518"/>
                <a:gd name="adj2" fmla="val 68544"/>
              </a:avLst>
            </a:prstGeom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Elipse 34"/>
            <p:cNvSpPr/>
            <p:nvPr/>
          </p:nvSpPr>
          <p:spPr>
            <a:xfrm>
              <a:off x="4627453" y="504823"/>
              <a:ext cx="87532" cy="95251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6" name="Elipse 35"/>
            <p:cNvSpPr/>
            <p:nvPr/>
          </p:nvSpPr>
          <p:spPr>
            <a:xfrm>
              <a:off x="2411193" y="1376361"/>
              <a:ext cx="87532" cy="95251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38" name="Conector angular 37"/>
            <p:cNvCxnSpPr>
              <a:stCxn id="50" idx="0"/>
              <a:endCxn id="51" idx="6"/>
            </p:cNvCxnSpPr>
            <p:nvPr/>
          </p:nvCxnSpPr>
          <p:spPr>
            <a:xfrm rot="16200000" flipH="1" flipV="1">
              <a:off x="3073455" y="42123"/>
              <a:ext cx="1019176" cy="2176353"/>
            </a:xfrm>
            <a:prstGeom prst="bentConnector4">
              <a:avLst>
                <a:gd name="adj1" fmla="val -935"/>
                <a:gd name="adj2" fmla="val 60196"/>
              </a:avLst>
            </a:prstGeom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Elipse 49"/>
            <p:cNvSpPr/>
            <p:nvPr/>
          </p:nvSpPr>
          <p:spPr>
            <a:xfrm>
              <a:off x="4627453" y="620712"/>
              <a:ext cx="87532" cy="95251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1" name="Elipse 50"/>
            <p:cNvSpPr/>
            <p:nvPr/>
          </p:nvSpPr>
          <p:spPr>
            <a:xfrm>
              <a:off x="2407334" y="1592262"/>
              <a:ext cx="87532" cy="95251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65" name="Conector angular 64"/>
            <p:cNvCxnSpPr>
              <a:stCxn id="67" idx="0"/>
              <a:endCxn id="66" idx="6"/>
            </p:cNvCxnSpPr>
            <p:nvPr/>
          </p:nvCxnSpPr>
          <p:spPr>
            <a:xfrm rot="16200000" flipH="1" flipV="1">
              <a:off x="3016411" y="99166"/>
              <a:ext cx="1236669" cy="2279759"/>
            </a:xfrm>
            <a:prstGeom prst="bentConnector4">
              <a:avLst>
                <a:gd name="adj1" fmla="val -24390"/>
                <a:gd name="adj2" fmla="val 56183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Elipse 65"/>
            <p:cNvSpPr/>
            <p:nvPr/>
          </p:nvSpPr>
          <p:spPr>
            <a:xfrm>
              <a:off x="2407334" y="1809755"/>
              <a:ext cx="87532" cy="9525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7" name="Elipse 66"/>
            <p:cNvSpPr/>
            <p:nvPr/>
          </p:nvSpPr>
          <p:spPr>
            <a:xfrm>
              <a:off x="4730859" y="620712"/>
              <a:ext cx="87532" cy="9525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CuadroTexto 73"/>
                <p:cNvSpPr txBox="1"/>
                <p:nvPr/>
              </p:nvSpPr>
              <p:spPr>
                <a:xfrm>
                  <a:off x="2554493" y="964404"/>
                  <a:ext cx="383503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ES" sz="1050" b="0" i="1" smtClean="0">
                                <a:solidFill>
                                  <a:srgbClr val="7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1050" b="0" i="1" smtClean="0">
                                <a:solidFill>
                                  <a:srgbClr val="7F0000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s-ES" sz="1050" b="0" i="1" smtClean="0">
                                <a:solidFill>
                                  <a:srgbClr val="7F0000"/>
                                </a:solidFill>
                                <a:latin typeface="Cambria Math" panose="02040503050406030204" pitchFamily="18" charset="0"/>
                              </a:rPr>
                              <m:t>𝑐𝑐</m:t>
                            </m:r>
                          </m:sub>
                        </m:sSub>
                      </m:oMath>
                    </m:oMathPara>
                  </a14:m>
                  <a:endParaRPr lang="es-ES" sz="1050" dirty="0">
                    <a:solidFill>
                      <a:srgbClr val="7F0000"/>
                    </a:solidFill>
                  </a:endParaRPr>
                </a:p>
              </p:txBody>
            </p:sp>
          </mc:Choice>
          <mc:Fallback xmlns="">
            <p:sp>
              <p:nvSpPr>
                <p:cNvPr id="74" name="CuadroTexto 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54493" y="964404"/>
                  <a:ext cx="383503" cy="26161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CuadroTexto 74"/>
                <p:cNvSpPr txBox="1"/>
                <p:nvPr/>
              </p:nvSpPr>
              <p:spPr>
                <a:xfrm>
                  <a:off x="2513776" y="1198043"/>
                  <a:ext cx="464935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05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𝑆𝐷𝐴</m:t>
                        </m:r>
                      </m:oMath>
                    </m:oMathPara>
                  </a14:m>
                  <a:endParaRPr lang="es-ES" sz="1050" dirty="0">
                    <a:solidFill>
                      <a:schemeClr val="accent6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75" name="CuadroTexto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3776" y="1198043"/>
                  <a:ext cx="464935" cy="253916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CuadroTexto 75"/>
                <p:cNvSpPr txBox="1"/>
                <p:nvPr/>
              </p:nvSpPr>
              <p:spPr>
                <a:xfrm>
                  <a:off x="2526491" y="1439856"/>
                  <a:ext cx="440698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050" b="0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𝑆𝐶𝐿</m:t>
                        </m:r>
                      </m:oMath>
                    </m:oMathPara>
                  </a14:m>
                  <a:endParaRPr lang="es-ES" sz="1050" dirty="0">
                    <a:solidFill>
                      <a:schemeClr val="accent4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76" name="CuadroTexto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26491" y="1439856"/>
                  <a:ext cx="440698" cy="253916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CuadroTexto 76"/>
                <p:cNvSpPr txBox="1"/>
                <p:nvPr/>
              </p:nvSpPr>
              <p:spPr>
                <a:xfrm>
                  <a:off x="2465023" y="1649417"/>
                  <a:ext cx="562440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050" i="1" smtClean="0">
                            <a:ln w="0"/>
                            <a:effectLst/>
                            <a:latin typeface="Cambria Math" panose="02040503050406030204" pitchFamily="18" charset="0"/>
                          </a:rPr>
                          <m:t>𝐺𝑁𝐷</m:t>
                        </m:r>
                      </m:oMath>
                    </m:oMathPara>
                  </a14:m>
                  <a:endParaRPr lang="es-ES" sz="1050" dirty="0">
                    <a:ln w="0"/>
                    <a:effectLst/>
                  </a:endParaRPr>
                </a:p>
              </p:txBody>
            </p:sp>
          </mc:Choice>
          <mc:Fallback xmlns="">
            <p:sp>
              <p:nvSpPr>
                <p:cNvPr id="77" name="CuadroTexto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65023" y="1649417"/>
                  <a:ext cx="562440" cy="253916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3" name="Grupo 82"/>
          <p:cNvGrpSpPr/>
          <p:nvPr/>
        </p:nvGrpSpPr>
        <p:grpSpPr>
          <a:xfrm>
            <a:off x="4965970" y="3426191"/>
            <a:ext cx="5629103" cy="2259726"/>
            <a:chOff x="4668837" y="3394841"/>
            <a:chExt cx="5629103" cy="2259726"/>
          </a:xfrm>
        </p:grpSpPr>
        <p:pic>
          <p:nvPicPr>
            <p:cNvPr id="79" name="Imagen 78"/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778" b="6232"/>
            <a:stretch/>
          </p:blipFill>
          <p:spPr>
            <a:xfrm>
              <a:off x="4668838" y="3394841"/>
              <a:ext cx="5629101" cy="2259726"/>
            </a:xfrm>
            <a:prstGeom prst="rect">
              <a:avLst/>
            </a:prstGeom>
          </p:spPr>
        </p:pic>
        <p:sp>
          <p:nvSpPr>
            <p:cNvPr id="80" name="Rectángulo 79"/>
            <p:cNvSpPr/>
            <p:nvPr/>
          </p:nvSpPr>
          <p:spPr>
            <a:xfrm>
              <a:off x="4668837" y="5334000"/>
              <a:ext cx="1958537" cy="3205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1" name="Rectángulo 80"/>
            <p:cNvSpPr/>
            <p:nvPr/>
          </p:nvSpPr>
          <p:spPr>
            <a:xfrm>
              <a:off x="8688388" y="5067300"/>
              <a:ext cx="1609552" cy="5872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2" name="Rectángulo 81"/>
            <p:cNvSpPr/>
            <p:nvPr/>
          </p:nvSpPr>
          <p:spPr>
            <a:xfrm>
              <a:off x="8079937" y="5333999"/>
              <a:ext cx="1609552" cy="3205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pic>
        <p:nvPicPr>
          <p:cNvPr id="84" name="Imagen 8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10" t="25946" r="17748" b="21441"/>
          <a:stretch/>
        </p:blipFill>
        <p:spPr>
          <a:xfrm rot="5400000">
            <a:off x="904381" y="3568081"/>
            <a:ext cx="1818290" cy="1534511"/>
          </a:xfrm>
          <a:prstGeom prst="rect">
            <a:avLst/>
          </a:prstGeom>
        </p:spPr>
      </p:pic>
      <p:cxnSp>
        <p:nvCxnSpPr>
          <p:cNvPr id="85" name="Conector angular 84"/>
          <p:cNvCxnSpPr>
            <a:stCxn id="89" idx="4"/>
            <a:endCxn id="87" idx="6"/>
          </p:cNvCxnSpPr>
          <p:nvPr/>
        </p:nvCxnSpPr>
        <p:spPr>
          <a:xfrm rot="5400000" flipH="1">
            <a:off x="4733350" y="1778234"/>
            <a:ext cx="1242351" cy="5715764"/>
          </a:xfrm>
          <a:prstGeom prst="bentConnector4">
            <a:avLst>
              <a:gd name="adj1" fmla="val -18401"/>
              <a:gd name="adj2" fmla="val 59327"/>
            </a:avLst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Elipse 86"/>
          <p:cNvSpPr/>
          <p:nvPr/>
        </p:nvSpPr>
        <p:spPr>
          <a:xfrm>
            <a:off x="2409112" y="3967314"/>
            <a:ext cx="87532" cy="95251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9" name="Elipse 88"/>
          <p:cNvSpPr/>
          <p:nvPr/>
        </p:nvSpPr>
        <p:spPr>
          <a:xfrm>
            <a:off x="8168642" y="5162040"/>
            <a:ext cx="87532" cy="95251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97" name="Conector angular 96"/>
          <p:cNvCxnSpPr>
            <a:endCxn id="98" idx="6"/>
          </p:cNvCxnSpPr>
          <p:nvPr/>
        </p:nvCxnSpPr>
        <p:spPr>
          <a:xfrm rot="10800000">
            <a:off x="2492866" y="4670913"/>
            <a:ext cx="6479955" cy="1027512"/>
          </a:xfrm>
          <a:prstGeom prst="bentConnector3">
            <a:avLst>
              <a:gd name="adj1" fmla="val 66855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Elipse 97"/>
          <p:cNvSpPr/>
          <p:nvPr/>
        </p:nvSpPr>
        <p:spPr>
          <a:xfrm>
            <a:off x="2405333" y="4623287"/>
            <a:ext cx="87532" cy="9525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9" name="Elipse 98"/>
          <p:cNvSpPr/>
          <p:nvPr/>
        </p:nvSpPr>
        <p:spPr>
          <a:xfrm>
            <a:off x="8168642" y="5051024"/>
            <a:ext cx="87532" cy="9525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CuadroTexto 99"/>
              <p:cNvSpPr txBox="1"/>
              <p:nvPr/>
            </p:nvSpPr>
            <p:spPr>
              <a:xfrm>
                <a:off x="3022770" y="4464877"/>
                <a:ext cx="562440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050" i="1" smtClean="0">
                          <a:ln w="0"/>
                          <a:effectLst/>
                          <a:latin typeface="Cambria Math" panose="02040503050406030204" pitchFamily="18" charset="0"/>
                        </a:rPr>
                        <m:t>𝐺𝑁𝐷</m:t>
                      </m:r>
                    </m:oMath>
                  </m:oMathPara>
                </a14:m>
                <a:endParaRPr lang="es-ES" sz="1050" dirty="0">
                  <a:ln w="0"/>
                  <a:effectLst/>
                </a:endParaRPr>
              </a:p>
            </p:txBody>
          </p:sp>
        </mc:Choice>
        <mc:Fallback xmlns="">
          <p:sp>
            <p:nvSpPr>
              <p:cNvPr id="100" name="CuadroTexto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2770" y="4464877"/>
                <a:ext cx="562440" cy="25391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5" name="Conector recto 114"/>
          <p:cNvCxnSpPr>
            <a:stCxn id="99" idx="6"/>
          </p:cNvCxnSpPr>
          <p:nvPr/>
        </p:nvCxnSpPr>
        <p:spPr>
          <a:xfrm flipV="1">
            <a:off x="8256174" y="5098649"/>
            <a:ext cx="729346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ector recto 115"/>
          <p:cNvCxnSpPr/>
          <p:nvPr/>
        </p:nvCxnSpPr>
        <p:spPr>
          <a:xfrm>
            <a:off x="8979170" y="5095473"/>
            <a:ext cx="0" cy="6029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ector angular 124"/>
          <p:cNvCxnSpPr>
            <a:endCxn id="127" idx="6"/>
          </p:cNvCxnSpPr>
          <p:nvPr/>
        </p:nvCxnSpPr>
        <p:spPr>
          <a:xfrm rot="10800000" flipV="1">
            <a:off x="2488318" y="3374893"/>
            <a:ext cx="7589919" cy="856345"/>
          </a:xfrm>
          <a:prstGeom prst="bentConnector3">
            <a:avLst>
              <a:gd name="adj1" fmla="val 71049"/>
            </a:avLst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Elipse 125"/>
          <p:cNvSpPr/>
          <p:nvPr/>
        </p:nvSpPr>
        <p:spPr>
          <a:xfrm>
            <a:off x="8172501" y="4107679"/>
            <a:ext cx="87532" cy="9525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7" name="Elipse 126"/>
          <p:cNvSpPr/>
          <p:nvPr/>
        </p:nvSpPr>
        <p:spPr>
          <a:xfrm>
            <a:off x="2400785" y="4183613"/>
            <a:ext cx="87532" cy="9525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43" name="Conector recto 142"/>
          <p:cNvCxnSpPr>
            <a:stCxn id="126" idx="6"/>
          </p:cNvCxnSpPr>
          <p:nvPr/>
        </p:nvCxnSpPr>
        <p:spPr>
          <a:xfrm flipV="1">
            <a:off x="8260033" y="4145573"/>
            <a:ext cx="1831372" cy="9732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ector recto 143"/>
          <p:cNvCxnSpPr/>
          <p:nvPr/>
        </p:nvCxnSpPr>
        <p:spPr>
          <a:xfrm>
            <a:off x="10082785" y="3367543"/>
            <a:ext cx="8620" cy="78776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onector angular 167"/>
          <p:cNvCxnSpPr>
            <a:endCxn id="170" idx="6"/>
          </p:cNvCxnSpPr>
          <p:nvPr/>
        </p:nvCxnSpPr>
        <p:spPr>
          <a:xfrm rot="10800000" flipV="1">
            <a:off x="2492865" y="3462491"/>
            <a:ext cx="7454762" cy="983995"/>
          </a:xfrm>
          <a:prstGeom prst="bentConnector3">
            <a:avLst>
              <a:gd name="adj1" fmla="val 69456"/>
            </a:avLst>
          </a:prstGeom>
          <a:ln w="1905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Elipse 168"/>
          <p:cNvSpPr/>
          <p:nvPr/>
        </p:nvSpPr>
        <p:spPr>
          <a:xfrm>
            <a:off x="8181122" y="3797620"/>
            <a:ext cx="87532" cy="9525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0" name="Elipse 169"/>
          <p:cNvSpPr/>
          <p:nvPr/>
        </p:nvSpPr>
        <p:spPr>
          <a:xfrm>
            <a:off x="2405333" y="4398861"/>
            <a:ext cx="87532" cy="9525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71" name="Conector recto 170"/>
          <p:cNvCxnSpPr>
            <a:stCxn id="169" idx="6"/>
          </p:cNvCxnSpPr>
          <p:nvPr/>
        </p:nvCxnSpPr>
        <p:spPr>
          <a:xfrm flipV="1">
            <a:off x="8268654" y="3844660"/>
            <a:ext cx="1678973" cy="586"/>
          </a:xfrm>
          <a:prstGeom prst="line">
            <a:avLst/>
          </a:prstGeom>
          <a:ln w="1905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Conector recto 171"/>
          <p:cNvCxnSpPr/>
          <p:nvPr/>
        </p:nvCxnSpPr>
        <p:spPr>
          <a:xfrm>
            <a:off x="9947627" y="3462490"/>
            <a:ext cx="0" cy="391902"/>
          </a:xfrm>
          <a:prstGeom prst="line">
            <a:avLst/>
          </a:prstGeom>
          <a:ln w="1905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5" name="CuadroTexto 184"/>
              <p:cNvSpPr txBox="1"/>
              <p:nvPr/>
            </p:nvSpPr>
            <p:spPr>
              <a:xfrm>
                <a:off x="3113448" y="3766646"/>
                <a:ext cx="38350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1050" b="0" i="1" smtClean="0">
                              <a:solidFill>
                                <a:srgbClr val="7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050" b="0" i="1" smtClean="0">
                              <a:solidFill>
                                <a:srgbClr val="7F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s-ES" sz="1050" b="0" i="1" smtClean="0">
                              <a:solidFill>
                                <a:srgbClr val="7F0000"/>
                              </a:solidFill>
                              <a:latin typeface="Cambria Math" panose="02040503050406030204" pitchFamily="18" charset="0"/>
                            </a:rPr>
                            <m:t>𝑐𝑐</m:t>
                          </m:r>
                        </m:sub>
                      </m:sSub>
                    </m:oMath>
                  </m:oMathPara>
                </a14:m>
                <a:endParaRPr lang="es-ES" sz="1050" dirty="0">
                  <a:solidFill>
                    <a:srgbClr val="7F0000"/>
                  </a:solidFill>
                </a:endParaRPr>
              </a:p>
            </p:txBody>
          </p:sp>
        </mc:Choice>
        <mc:Fallback xmlns="">
          <p:sp>
            <p:nvSpPr>
              <p:cNvPr id="185" name="CuadroTexto 1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3448" y="3766646"/>
                <a:ext cx="383503" cy="2616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CuadroTexto 185"/>
              <p:cNvSpPr txBox="1"/>
              <p:nvPr/>
            </p:nvSpPr>
            <p:spPr>
              <a:xfrm>
                <a:off x="3072731" y="4000285"/>
                <a:ext cx="464935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050" b="0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𝑆𝐷𝐴</m:t>
                      </m:r>
                    </m:oMath>
                  </m:oMathPara>
                </a14:m>
                <a:endParaRPr lang="es-ES" sz="1050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86" name="CuadroTexto 1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2731" y="4000285"/>
                <a:ext cx="464935" cy="25391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7" name="CuadroTexto 186"/>
              <p:cNvSpPr txBox="1"/>
              <p:nvPr/>
            </p:nvSpPr>
            <p:spPr>
              <a:xfrm>
                <a:off x="3085446" y="4242098"/>
                <a:ext cx="440698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050" b="0" i="1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𝑆𝐶𝐿</m:t>
                      </m:r>
                    </m:oMath>
                  </m:oMathPara>
                </a14:m>
                <a:endParaRPr lang="es-ES" sz="1050" dirty="0">
                  <a:solidFill>
                    <a:schemeClr val="accent4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87" name="CuadroTexto 1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5446" y="4242098"/>
                <a:ext cx="440698" cy="25391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78009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5" name="Grupo 174"/>
          <p:cNvGrpSpPr/>
          <p:nvPr/>
        </p:nvGrpSpPr>
        <p:grpSpPr>
          <a:xfrm>
            <a:off x="190844" y="518161"/>
            <a:ext cx="10836115" cy="3337560"/>
            <a:chOff x="190844" y="518161"/>
            <a:chExt cx="10836115" cy="3337560"/>
          </a:xfrm>
        </p:grpSpPr>
        <p:grpSp>
          <p:nvGrpSpPr>
            <p:cNvPr id="173" name="Grupo 172"/>
            <p:cNvGrpSpPr/>
            <p:nvPr/>
          </p:nvGrpSpPr>
          <p:grpSpPr>
            <a:xfrm>
              <a:off x="190844" y="518161"/>
              <a:ext cx="5162659" cy="3337560"/>
              <a:chOff x="190844" y="682974"/>
              <a:chExt cx="5162659" cy="3310053"/>
            </a:xfrm>
          </p:grpSpPr>
          <p:sp>
            <p:nvSpPr>
              <p:cNvPr id="170" name="Rectángulo 169"/>
              <p:cNvSpPr/>
              <p:nvPr/>
            </p:nvSpPr>
            <p:spPr>
              <a:xfrm>
                <a:off x="1906070" y="739287"/>
                <a:ext cx="3447433" cy="325374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69" name="Rectángulo 168"/>
              <p:cNvSpPr/>
              <p:nvPr/>
            </p:nvSpPr>
            <p:spPr>
              <a:xfrm>
                <a:off x="190844" y="737054"/>
                <a:ext cx="1620047" cy="325374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71" name="CuadroTexto 170"/>
              <p:cNvSpPr txBox="1"/>
              <p:nvPr/>
            </p:nvSpPr>
            <p:spPr>
              <a:xfrm>
                <a:off x="190844" y="705493"/>
                <a:ext cx="162004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100" dirty="0" smtClean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Toma de tensión</a:t>
                </a:r>
                <a:endParaRPr lang="es-ES" sz="11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2" name="CuadroTexto 171"/>
              <p:cNvSpPr txBox="1"/>
              <p:nvPr/>
            </p:nvSpPr>
            <p:spPr>
              <a:xfrm>
                <a:off x="1906070" y="682974"/>
                <a:ext cx="3447433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100" dirty="0" smtClean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Amplificación de señal</a:t>
                </a:r>
                <a:endParaRPr lang="es-ES" sz="11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44" name="Conector recto 143"/>
            <p:cNvCxnSpPr/>
            <p:nvPr/>
          </p:nvCxnSpPr>
          <p:spPr>
            <a:xfrm>
              <a:off x="2601634" y="1208209"/>
              <a:ext cx="0" cy="7183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2" name="Grupo 41"/>
            <p:cNvGrpSpPr/>
            <p:nvPr/>
          </p:nvGrpSpPr>
          <p:grpSpPr>
            <a:xfrm>
              <a:off x="5397856" y="1150428"/>
              <a:ext cx="5629103" cy="2259726"/>
              <a:chOff x="4668837" y="3394841"/>
              <a:chExt cx="5629103" cy="2259726"/>
            </a:xfrm>
          </p:grpSpPr>
          <p:pic>
            <p:nvPicPr>
              <p:cNvPr id="43" name="Imagen 42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1778" b="6232"/>
              <a:stretch/>
            </p:blipFill>
            <p:spPr>
              <a:xfrm>
                <a:off x="4668838" y="3394841"/>
                <a:ext cx="5629101" cy="2259726"/>
              </a:xfrm>
              <a:prstGeom prst="rect">
                <a:avLst/>
              </a:prstGeom>
            </p:spPr>
          </p:pic>
          <p:sp>
            <p:nvSpPr>
              <p:cNvPr id="44" name="Rectángulo 43"/>
              <p:cNvSpPr/>
              <p:nvPr/>
            </p:nvSpPr>
            <p:spPr>
              <a:xfrm>
                <a:off x="4668837" y="5334000"/>
                <a:ext cx="1958537" cy="32056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45" name="Rectángulo 44"/>
              <p:cNvSpPr/>
              <p:nvPr/>
            </p:nvSpPr>
            <p:spPr>
              <a:xfrm>
                <a:off x="8688388" y="5067300"/>
                <a:ext cx="1609552" cy="58726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46" name="Rectángulo 45"/>
              <p:cNvSpPr/>
              <p:nvPr/>
            </p:nvSpPr>
            <p:spPr>
              <a:xfrm>
                <a:off x="8079937" y="5333999"/>
                <a:ext cx="1609552" cy="32056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cxnSp>
          <p:nvCxnSpPr>
            <p:cNvPr id="33" name="Conector angular 32"/>
            <p:cNvCxnSpPr>
              <a:stCxn id="39" idx="4"/>
              <a:endCxn id="36" idx="2"/>
            </p:cNvCxnSpPr>
            <p:nvPr/>
          </p:nvCxnSpPr>
          <p:spPr>
            <a:xfrm rot="5400000" flipH="1">
              <a:off x="3584840" y="-996569"/>
              <a:ext cx="943585" cy="7059838"/>
            </a:xfrm>
            <a:prstGeom prst="bentConnector4">
              <a:avLst>
                <a:gd name="adj1" fmla="val -76718"/>
                <a:gd name="adj2" fmla="val 103238"/>
              </a:avLst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Elipse 38"/>
            <p:cNvSpPr/>
            <p:nvPr/>
          </p:nvSpPr>
          <p:spPr>
            <a:xfrm>
              <a:off x="7542786" y="2909891"/>
              <a:ext cx="87532" cy="95251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47" name="Conector angular 46"/>
            <p:cNvCxnSpPr>
              <a:endCxn id="48" idx="2"/>
            </p:cNvCxnSpPr>
            <p:nvPr/>
          </p:nvCxnSpPr>
          <p:spPr>
            <a:xfrm rot="10800000">
              <a:off x="529095" y="2402482"/>
              <a:ext cx="6279172" cy="1078823"/>
            </a:xfrm>
            <a:prstGeom prst="bentConnector3">
              <a:avLst>
                <a:gd name="adj1" fmla="val 101942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Elipse 52"/>
            <p:cNvSpPr/>
            <p:nvPr/>
          </p:nvSpPr>
          <p:spPr>
            <a:xfrm>
              <a:off x="7543373" y="2780829"/>
              <a:ext cx="87532" cy="9525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60" name="Conector recto 59"/>
            <p:cNvCxnSpPr>
              <a:stCxn id="53" idx="2"/>
            </p:cNvCxnSpPr>
            <p:nvPr/>
          </p:nvCxnSpPr>
          <p:spPr>
            <a:xfrm flipH="1">
              <a:off x="6822555" y="2828455"/>
              <a:ext cx="72081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ector recto 61"/>
            <p:cNvCxnSpPr/>
            <p:nvPr/>
          </p:nvCxnSpPr>
          <p:spPr>
            <a:xfrm>
              <a:off x="6822555" y="2828454"/>
              <a:ext cx="0" cy="6528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ector recto 74"/>
            <p:cNvCxnSpPr>
              <a:stCxn id="73" idx="4"/>
            </p:cNvCxnSpPr>
            <p:nvPr/>
          </p:nvCxnSpPr>
          <p:spPr>
            <a:xfrm flipH="1">
              <a:off x="2035413" y="3355367"/>
              <a:ext cx="845" cy="1259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0" name="Grupo 89"/>
            <p:cNvGrpSpPr/>
            <p:nvPr/>
          </p:nvGrpSpPr>
          <p:grpSpPr>
            <a:xfrm>
              <a:off x="3693286" y="1451164"/>
              <a:ext cx="1098663" cy="1356720"/>
              <a:chOff x="3644639" y="1451274"/>
              <a:chExt cx="1098663" cy="1356720"/>
            </a:xfrm>
          </p:grpSpPr>
          <p:grpSp>
            <p:nvGrpSpPr>
              <p:cNvPr id="82" name="Grupo 81"/>
              <p:cNvGrpSpPr/>
              <p:nvPr/>
            </p:nvGrpSpPr>
            <p:grpSpPr>
              <a:xfrm>
                <a:off x="3644639" y="1762454"/>
                <a:ext cx="207092" cy="861885"/>
                <a:chOff x="3644639" y="1762454"/>
                <a:chExt cx="207092" cy="861885"/>
              </a:xfrm>
            </p:grpSpPr>
            <p:sp>
              <p:nvSpPr>
                <p:cNvPr id="78" name="Rectángulo 77"/>
                <p:cNvSpPr/>
                <p:nvPr/>
              </p:nvSpPr>
              <p:spPr>
                <a:xfrm>
                  <a:off x="3644640" y="1762454"/>
                  <a:ext cx="207091" cy="115600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79" name="Rectángulo 78"/>
                <p:cNvSpPr/>
                <p:nvPr/>
              </p:nvSpPr>
              <p:spPr>
                <a:xfrm>
                  <a:off x="3644640" y="2006837"/>
                  <a:ext cx="207091" cy="115600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80" name="Rectángulo 79"/>
                <p:cNvSpPr/>
                <p:nvPr/>
              </p:nvSpPr>
              <p:spPr>
                <a:xfrm>
                  <a:off x="3644640" y="2248434"/>
                  <a:ext cx="207091" cy="115600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81" name="Rectángulo 80"/>
                <p:cNvSpPr/>
                <p:nvPr/>
              </p:nvSpPr>
              <p:spPr>
                <a:xfrm>
                  <a:off x="3644639" y="2508739"/>
                  <a:ext cx="207091" cy="115600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  <p:grpSp>
            <p:nvGrpSpPr>
              <p:cNvPr id="83" name="Grupo 82"/>
              <p:cNvGrpSpPr/>
              <p:nvPr/>
            </p:nvGrpSpPr>
            <p:grpSpPr>
              <a:xfrm>
                <a:off x="4536210" y="1762454"/>
                <a:ext cx="207092" cy="861885"/>
                <a:chOff x="3644639" y="1762454"/>
                <a:chExt cx="207092" cy="861885"/>
              </a:xfrm>
            </p:grpSpPr>
            <p:sp>
              <p:nvSpPr>
                <p:cNvPr id="84" name="Rectángulo 83"/>
                <p:cNvSpPr/>
                <p:nvPr/>
              </p:nvSpPr>
              <p:spPr>
                <a:xfrm>
                  <a:off x="3644640" y="1762454"/>
                  <a:ext cx="207091" cy="115600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85" name="Rectángulo 84"/>
                <p:cNvSpPr/>
                <p:nvPr/>
              </p:nvSpPr>
              <p:spPr>
                <a:xfrm>
                  <a:off x="3644640" y="2006837"/>
                  <a:ext cx="207091" cy="115600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86" name="Rectángulo 85"/>
                <p:cNvSpPr/>
                <p:nvPr/>
              </p:nvSpPr>
              <p:spPr>
                <a:xfrm>
                  <a:off x="3644640" y="2248434"/>
                  <a:ext cx="207091" cy="115600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87" name="Rectángulo 86"/>
                <p:cNvSpPr/>
                <p:nvPr/>
              </p:nvSpPr>
              <p:spPr>
                <a:xfrm>
                  <a:off x="3644639" y="2508739"/>
                  <a:ext cx="207091" cy="115600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  <p:sp>
            <p:nvSpPr>
              <p:cNvPr id="77" name="Rectángulo redondeado 76"/>
              <p:cNvSpPr/>
              <p:nvPr/>
            </p:nvSpPr>
            <p:spPr>
              <a:xfrm>
                <a:off x="3760623" y="1611716"/>
                <a:ext cx="857250" cy="1196278"/>
              </a:xfrm>
              <a:prstGeom prst="roundRect">
                <a:avLst>
                  <a:gd name="adj" fmla="val 9260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88" name="CuadroTexto 87"/>
              <p:cNvSpPr txBox="1"/>
              <p:nvPr/>
            </p:nvSpPr>
            <p:spPr>
              <a:xfrm>
                <a:off x="3916272" y="2109182"/>
                <a:ext cx="550151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800" dirty="0" smtClean="0">
                    <a:solidFill>
                      <a:schemeClr val="bg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LM385P</a:t>
                </a:r>
                <a:endParaRPr lang="es-ES" sz="800" dirty="0">
                  <a:solidFill>
                    <a:schemeClr val="bg2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" name="Acorde 88"/>
              <p:cNvSpPr/>
              <p:nvPr/>
            </p:nvSpPr>
            <p:spPr>
              <a:xfrm>
                <a:off x="4017180" y="1451274"/>
                <a:ext cx="344135" cy="309270"/>
              </a:xfrm>
              <a:prstGeom prst="chord">
                <a:avLst>
                  <a:gd name="adj1" fmla="val 11224"/>
                  <a:gd name="adj2" fmla="val 10780797"/>
                </a:avLst>
              </a:prstGeom>
              <a:solidFill>
                <a:schemeClr val="bg2">
                  <a:lumMod val="9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sp>
          <p:nvSpPr>
            <p:cNvPr id="91" name="Elipse 90"/>
            <p:cNvSpPr/>
            <p:nvPr/>
          </p:nvSpPr>
          <p:spPr>
            <a:xfrm>
              <a:off x="4748182" y="1771190"/>
              <a:ext cx="87532" cy="95251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93" name="Conector recto 92"/>
            <p:cNvCxnSpPr>
              <a:stCxn id="91" idx="6"/>
            </p:cNvCxnSpPr>
            <p:nvPr/>
          </p:nvCxnSpPr>
          <p:spPr>
            <a:xfrm>
              <a:off x="4835714" y="1818816"/>
              <a:ext cx="188724" cy="459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ector recto 94"/>
            <p:cNvCxnSpPr/>
            <p:nvPr/>
          </p:nvCxnSpPr>
          <p:spPr>
            <a:xfrm>
              <a:off x="5019674" y="1818816"/>
              <a:ext cx="0" cy="1919747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Elipse 97"/>
            <p:cNvSpPr/>
            <p:nvPr/>
          </p:nvSpPr>
          <p:spPr>
            <a:xfrm>
              <a:off x="3646878" y="2519188"/>
              <a:ext cx="87532" cy="9525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100" name="Conector recto 99"/>
            <p:cNvCxnSpPr>
              <a:stCxn id="98" idx="2"/>
            </p:cNvCxnSpPr>
            <p:nvPr/>
          </p:nvCxnSpPr>
          <p:spPr>
            <a:xfrm flipH="1" flipV="1">
              <a:off x="3471863" y="2566813"/>
              <a:ext cx="175015" cy="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ector recto 101"/>
            <p:cNvCxnSpPr/>
            <p:nvPr/>
          </p:nvCxnSpPr>
          <p:spPr>
            <a:xfrm>
              <a:off x="3477627" y="2562050"/>
              <a:ext cx="0" cy="9250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Elipse 102"/>
            <p:cNvSpPr/>
            <p:nvPr/>
          </p:nvSpPr>
          <p:spPr>
            <a:xfrm>
              <a:off x="3651546" y="2258718"/>
              <a:ext cx="87532" cy="9525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140" name="Grupo 139"/>
            <p:cNvGrpSpPr/>
            <p:nvPr/>
          </p:nvGrpSpPr>
          <p:grpSpPr>
            <a:xfrm>
              <a:off x="526714" y="1107180"/>
              <a:ext cx="1565619" cy="2248187"/>
              <a:chOff x="1235374" y="1107180"/>
              <a:chExt cx="1565619" cy="2248187"/>
            </a:xfrm>
          </p:grpSpPr>
          <p:grpSp>
            <p:nvGrpSpPr>
              <p:cNvPr id="8" name="Grupo 7"/>
              <p:cNvGrpSpPr/>
              <p:nvPr/>
            </p:nvGrpSpPr>
            <p:grpSpPr>
              <a:xfrm>
                <a:off x="1272792" y="1107180"/>
                <a:ext cx="1510969" cy="2233901"/>
                <a:chOff x="3449173" y="2759081"/>
                <a:chExt cx="1510969" cy="2233901"/>
              </a:xfrm>
            </p:grpSpPr>
            <p:cxnSp>
              <p:nvCxnSpPr>
                <p:cNvPr id="9" name="Conector recto 8"/>
                <p:cNvCxnSpPr/>
                <p:nvPr/>
              </p:nvCxnSpPr>
              <p:spPr>
                <a:xfrm>
                  <a:off x="3457902" y="2759081"/>
                  <a:ext cx="1" cy="95486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Conector recto 9"/>
                <p:cNvCxnSpPr/>
                <p:nvPr/>
              </p:nvCxnSpPr>
              <p:spPr>
                <a:xfrm>
                  <a:off x="3457902" y="4057124"/>
                  <a:ext cx="1" cy="907283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Conector recto 12"/>
                <p:cNvCxnSpPr/>
                <p:nvPr/>
              </p:nvCxnSpPr>
              <p:spPr>
                <a:xfrm>
                  <a:off x="3449173" y="2759081"/>
                  <a:ext cx="999798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" name="Rectángulo 13"/>
                <p:cNvSpPr/>
                <p:nvPr/>
              </p:nvSpPr>
              <p:spPr>
                <a:xfrm>
                  <a:off x="4386267" y="3007684"/>
                  <a:ext cx="106680" cy="50573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5" name="Rectángulo 14"/>
                <p:cNvSpPr/>
                <p:nvPr/>
              </p:nvSpPr>
              <p:spPr>
                <a:xfrm>
                  <a:off x="4386267" y="4127871"/>
                  <a:ext cx="106680" cy="50573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cxnSp>
              <p:nvCxnSpPr>
                <p:cNvPr id="16" name="Conector recto 15"/>
                <p:cNvCxnSpPr>
                  <a:endCxn id="14" idx="0"/>
                </p:cNvCxnSpPr>
                <p:nvPr/>
              </p:nvCxnSpPr>
              <p:spPr>
                <a:xfrm>
                  <a:off x="4439607" y="2759081"/>
                  <a:ext cx="0" cy="248603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Conector recto 16"/>
                <p:cNvCxnSpPr>
                  <a:stCxn id="14" idx="2"/>
                  <a:endCxn id="15" idx="0"/>
                </p:cNvCxnSpPr>
                <p:nvPr/>
              </p:nvCxnSpPr>
              <p:spPr>
                <a:xfrm>
                  <a:off x="4439607" y="3513414"/>
                  <a:ext cx="0" cy="614457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Conector recto 17"/>
                <p:cNvCxnSpPr/>
                <p:nvPr/>
              </p:nvCxnSpPr>
              <p:spPr>
                <a:xfrm>
                  <a:off x="3449173" y="4964407"/>
                  <a:ext cx="1462552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Conector recto 18"/>
                <p:cNvCxnSpPr>
                  <a:stCxn id="15" idx="2"/>
                </p:cNvCxnSpPr>
                <p:nvPr/>
              </p:nvCxnSpPr>
              <p:spPr>
                <a:xfrm>
                  <a:off x="4439607" y="4633601"/>
                  <a:ext cx="0" cy="33080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Conector recto 19"/>
                <p:cNvCxnSpPr/>
                <p:nvPr/>
              </p:nvCxnSpPr>
              <p:spPr>
                <a:xfrm>
                  <a:off x="4448971" y="3784606"/>
                  <a:ext cx="462754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" name="Elipse 20"/>
                <p:cNvSpPr/>
                <p:nvPr/>
              </p:nvSpPr>
              <p:spPr>
                <a:xfrm>
                  <a:off x="4902992" y="3752850"/>
                  <a:ext cx="57150" cy="57150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22" name="Elipse 21"/>
                <p:cNvSpPr/>
                <p:nvPr/>
              </p:nvSpPr>
              <p:spPr>
                <a:xfrm>
                  <a:off x="4902992" y="4935832"/>
                  <a:ext cx="57150" cy="57150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4" name="CuadroTexto 23"/>
                    <p:cNvSpPr txBox="1"/>
                    <p:nvPr/>
                  </p:nvSpPr>
                  <p:spPr>
                    <a:xfrm>
                      <a:off x="3842592" y="3057737"/>
                      <a:ext cx="590546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s-E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sz="1400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s-ES" sz="1400" b="0" i="1" smtClean="0">
                                    <a:latin typeface="Cambria Math" panose="02040503050406030204" pitchFamily="18" charset="0"/>
                                  </a:rPr>
                                  <m:t>𝐺𝑆𝑅</m:t>
                                </m:r>
                              </m:sub>
                            </m:sSub>
                          </m:oMath>
                        </m:oMathPara>
                      </a14:m>
                      <a:endParaRPr lang="es-ES" dirty="0"/>
                    </a:p>
                  </p:txBody>
                </p:sp>
              </mc:Choice>
              <mc:Fallback xmlns="">
                <p:sp>
                  <p:nvSpPr>
                    <p:cNvPr id="202" name="CuadroTexto 20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842592" y="3057737"/>
                      <a:ext cx="590546" cy="307777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E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5" name="CuadroTexto 24"/>
                    <p:cNvSpPr txBox="1"/>
                    <p:nvPr/>
                  </p:nvSpPr>
                  <p:spPr>
                    <a:xfrm>
                      <a:off x="3928737" y="4197604"/>
                      <a:ext cx="418256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s-E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sz="1400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s-ES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s-ES" dirty="0"/>
                    </a:p>
                  </p:txBody>
                </p:sp>
              </mc:Choice>
              <mc:Fallback xmlns="">
                <p:sp>
                  <p:nvSpPr>
                    <p:cNvPr id="203" name="CuadroTexto 20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928737" y="4197604"/>
                      <a:ext cx="418256" cy="307777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E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36" name="Elipse 35"/>
              <p:cNvSpPr/>
              <p:nvPr/>
            </p:nvSpPr>
            <p:spPr>
              <a:xfrm>
                <a:off x="1235374" y="2013931"/>
                <a:ext cx="87532" cy="95251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48" name="Elipse 47"/>
              <p:cNvSpPr/>
              <p:nvPr/>
            </p:nvSpPr>
            <p:spPr>
              <a:xfrm>
                <a:off x="1237755" y="2354855"/>
                <a:ext cx="87532" cy="95251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73" name="Elipse 72"/>
              <p:cNvSpPr/>
              <p:nvPr/>
            </p:nvSpPr>
            <p:spPr>
              <a:xfrm>
                <a:off x="2701152" y="3260116"/>
                <a:ext cx="87532" cy="95251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04" name="Elipse 103"/>
              <p:cNvSpPr/>
              <p:nvPr/>
            </p:nvSpPr>
            <p:spPr>
              <a:xfrm>
                <a:off x="2713461" y="2085634"/>
                <a:ext cx="87532" cy="95251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cxnSp>
          <p:nvCxnSpPr>
            <p:cNvPr id="106" name="Conector angular 105"/>
            <p:cNvCxnSpPr>
              <a:stCxn id="104" idx="6"/>
              <a:endCxn id="103" idx="2"/>
            </p:cNvCxnSpPr>
            <p:nvPr/>
          </p:nvCxnSpPr>
          <p:spPr>
            <a:xfrm>
              <a:off x="2092333" y="2133260"/>
              <a:ext cx="1559213" cy="173084"/>
            </a:xfrm>
            <a:prstGeom prst="bentConnector3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0" name="Grupo 109"/>
            <p:cNvGrpSpPr/>
            <p:nvPr/>
          </p:nvGrpSpPr>
          <p:grpSpPr>
            <a:xfrm>
              <a:off x="2187962" y="1313071"/>
              <a:ext cx="467012" cy="505730"/>
              <a:chOff x="2760697" y="1152971"/>
              <a:chExt cx="467012" cy="505730"/>
            </a:xfrm>
          </p:grpSpPr>
          <p:sp>
            <p:nvSpPr>
              <p:cNvPr id="108" name="Rectángulo 107"/>
              <p:cNvSpPr/>
              <p:nvPr/>
            </p:nvSpPr>
            <p:spPr>
              <a:xfrm>
                <a:off x="3121029" y="1152971"/>
                <a:ext cx="106680" cy="50573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9" name="CuadroTexto 108"/>
                  <p:cNvSpPr txBox="1"/>
                  <p:nvPr/>
                </p:nvSpPr>
                <p:spPr>
                  <a:xfrm>
                    <a:off x="2760697" y="1250766"/>
                    <a:ext cx="418256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es-ES" dirty="0"/>
                  </a:p>
                </p:txBody>
              </p:sp>
            </mc:Choice>
            <mc:Fallback xmlns="">
              <p:sp>
                <p:nvSpPr>
                  <p:cNvPr id="109" name="CuadroTexto 10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60697" y="1250766"/>
                    <a:ext cx="418256" cy="30777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E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21" name="Conector angular 120"/>
            <p:cNvCxnSpPr>
              <a:stCxn id="125" idx="2"/>
              <a:endCxn id="122" idx="4"/>
            </p:cNvCxnSpPr>
            <p:nvPr/>
          </p:nvCxnSpPr>
          <p:spPr>
            <a:xfrm rot="10800000">
              <a:off x="3149086" y="1995791"/>
              <a:ext cx="503572" cy="65476"/>
            </a:xfrm>
            <a:prstGeom prst="bentConnector2">
              <a:avLst/>
            </a:prstGeom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Elipse 124"/>
            <p:cNvSpPr/>
            <p:nvPr/>
          </p:nvSpPr>
          <p:spPr>
            <a:xfrm>
              <a:off x="3652658" y="2013641"/>
              <a:ext cx="87532" cy="95251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130" name="Conector angular 129"/>
            <p:cNvCxnSpPr>
              <a:stCxn id="132" idx="2"/>
              <a:endCxn id="131" idx="0"/>
            </p:cNvCxnSpPr>
            <p:nvPr/>
          </p:nvCxnSpPr>
          <p:spPr>
            <a:xfrm rot="10800000">
              <a:off x="3148831" y="1172948"/>
              <a:ext cx="497953" cy="645855"/>
            </a:xfrm>
            <a:prstGeom prst="bentConnector4">
              <a:avLst>
                <a:gd name="adj1" fmla="val 45605"/>
                <a:gd name="adj2" fmla="val 135395"/>
              </a:avLst>
            </a:prstGeom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8" name="Grupo 137"/>
            <p:cNvGrpSpPr/>
            <p:nvPr/>
          </p:nvGrpSpPr>
          <p:grpSpPr>
            <a:xfrm>
              <a:off x="2763027" y="1172947"/>
              <a:ext cx="437672" cy="822844"/>
              <a:chOff x="2942437" y="1150002"/>
              <a:chExt cx="437672" cy="822844"/>
            </a:xfrm>
          </p:grpSpPr>
          <p:grpSp>
            <p:nvGrpSpPr>
              <p:cNvPr id="120" name="Grupo 119"/>
              <p:cNvGrpSpPr/>
              <p:nvPr/>
            </p:nvGrpSpPr>
            <p:grpSpPr>
              <a:xfrm>
                <a:off x="2942437" y="1205713"/>
                <a:ext cx="437672" cy="718337"/>
                <a:chOff x="2942437" y="1205713"/>
                <a:chExt cx="437672" cy="718337"/>
              </a:xfrm>
            </p:grpSpPr>
            <p:cxnSp>
              <p:nvCxnSpPr>
                <p:cNvPr id="118" name="Conector recto 117"/>
                <p:cNvCxnSpPr/>
                <p:nvPr/>
              </p:nvCxnSpPr>
              <p:spPr>
                <a:xfrm>
                  <a:off x="3330517" y="1205713"/>
                  <a:ext cx="0" cy="718337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11" name="Grupo 110"/>
                <p:cNvGrpSpPr/>
                <p:nvPr/>
              </p:nvGrpSpPr>
              <p:grpSpPr>
                <a:xfrm>
                  <a:off x="2942437" y="1305371"/>
                  <a:ext cx="437672" cy="505730"/>
                  <a:chOff x="2790037" y="1152971"/>
                  <a:chExt cx="437672" cy="505730"/>
                </a:xfrm>
              </p:grpSpPr>
              <p:sp>
                <p:nvSpPr>
                  <p:cNvPr id="112" name="Rectángulo 111"/>
                  <p:cNvSpPr/>
                  <p:nvPr/>
                </p:nvSpPr>
                <p:spPr>
                  <a:xfrm>
                    <a:off x="3121029" y="1152971"/>
                    <a:ext cx="106680" cy="505730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3" name="CuadroTexto 112"/>
                      <p:cNvSpPr txBox="1"/>
                      <p:nvPr/>
                    </p:nvSpPr>
                    <p:spPr>
                      <a:xfrm>
                        <a:off x="2790037" y="1231389"/>
                        <a:ext cx="418256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s-E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14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s-ES" sz="1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s-ES" dirty="0"/>
                      </a:p>
                    </p:txBody>
                  </p:sp>
                </mc:Choice>
                <mc:Fallback xmlns="">
                  <p:sp>
                    <p:nvSpPr>
                      <p:cNvPr id="113" name="CuadroTexto 112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790037" y="1231389"/>
                        <a:ext cx="418256" cy="307777"/>
                      </a:xfrm>
                      <a:prstGeom prst="rect">
                        <a:avLst/>
                      </a:prstGeom>
                      <a:blipFill>
                        <a:blip r:embed="rId10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s-E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sp>
            <p:nvSpPr>
              <p:cNvPr id="122" name="Elipse 121"/>
              <p:cNvSpPr/>
              <p:nvPr/>
            </p:nvSpPr>
            <p:spPr>
              <a:xfrm>
                <a:off x="3284730" y="1877595"/>
                <a:ext cx="87532" cy="9525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31" name="Elipse 130"/>
              <p:cNvSpPr/>
              <p:nvPr/>
            </p:nvSpPr>
            <p:spPr>
              <a:xfrm>
                <a:off x="3284474" y="1150002"/>
                <a:ext cx="87532" cy="9525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sp>
          <p:nvSpPr>
            <p:cNvPr id="132" name="Elipse 131"/>
            <p:cNvSpPr/>
            <p:nvPr/>
          </p:nvSpPr>
          <p:spPr>
            <a:xfrm>
              <a:off x="3646783" y="1771176"/>
              <a:ext cx="87532" cy="95251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45" name="Elipse 144"/>
            <p:cNvSpPr/>
            <p:nvPr/>
          </p:nvSpPr>
          <p:spPr>
            <a:xfrm>
              <a:off x="2556970" y="1902998"/>
              <a:ext cx="87532" cy="95251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146" name="Conector angular 145"/>
            <p:cNvCxnSpPr>
              <a:stCxn id="125" idx="2"/>
              <a:endCxn id="145" idx="4"/>
            </p:cNvCxnSpPr>
            <p:nvPr/>
          </p:nvCxnSpPr>
          <p:spPr>
            <a:xfrm rot="10800000">
              <a:off x="2600736" y="1998249"/>
              <a:ext cx="1051922" cy="63018"/>
            </a:xfrm>
            <a:prstGeom prst="bentConnector2">
              <a:avLst/>
            </a:prstGeom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Elipse 149"/>
            <p:cNvSpPr/>
            <p:nvPr/>
          </p:nvSpPr>
          <p:spPr>
            <a:xfrm>
              <a:off x="2554795" y="1177063"/>
              <a:ext cx="87532" cy="9525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151" name="Conector recto 150"/>
            <p:cNvCxnSpPr>
              <a:stCxn id="150" idx="2"/>
            </p:cNvCxnSpPr>
            <p:nvPr/>
          </p:nvCxnSpPr>
          <p:spPr>
            <a:xfrm flipH="1">
              <a:off x="2213814" y="1224689"/>
              <a:ext cx="34098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ector recto 153"/>
            <p:cNvCxnSpPr/>
            <p:nvPr/>
          </p:nvCxnSpPr>
          <p:spPr>
            <a:xfrm flipH="1" flipV="1">
              <a:off x="2213813" y="1222498"/>
              <a:ext cx="1" cy="224688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Elipse 160"/>
            <p:cNvSpPr/>
            <p:nvPr/>
          </p:nvSpPr>
          <p:spPr>
            <a:xfrm>
              <a:off x="3373664" y="1172300"/>
              <a:ext cx="87532" cy="95251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162" name="Conector angular 161"/>
            <p:cNvCxnSpPr>
              <a:stCxn id="165" idx="2"/>
              <a:endCxn id="161" idx="6"/>
            </p:cNvCxnSpPr>
            <p:nvPr/>
          </p:nvCxnSpPr>
          <p:spPr>
            <a:xfrm rot="10800000">
              <a:off x="3461196" y="1219926"/>
              <a:ext cx="4081590" cy="337208"/>
            </a:xfrm>
            <a:prstGeom prst="bentConnector3">
              <a:avLst>
                <a:gd name="adj1" fmla="val 58588"/>
              </a:avLst>
            </a:prstGeom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5" name="Elipse 164"/>
            <p:cNvSpPr/>
            <p:nvPr/>
          </p:nvSpPr>
          <p:spPr>
            <a:xfrm>
              <a:off x="7542786" y="1509508"/>
              <a:ext cx="87532" cy="95251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37695221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2" name="Grupo 181"/>
          <p:cNvGrpSpPr/>
          <p:nvPr/>
        </p:nvGrpSpPr>
        <p:grpSpPr>
          <a:xfrm>
            <a:off x="548196" y="678061"/>
            <a:ext cx="11105031" cy="4051664"/>
            <a:chOff x="548196" y="678061"/>
            <a:chExt cx="11105031" cy="4051664"/>
          </a:xfrm>
        </p:grpSpPr>
        <p:grpSp>
          <p:nvGrpSpPr>
            <p:cNvPr id="160" name="Grupo 159"/>
            <p:cNvGrpSpPr/>
            <p:nvPr/>
          </p:nvGrpSpPr>
          <p:grpSpPr>
            <a:xfrm>
              <a:off x="6522051" y="835559"/>
              <a:ext cx="4788391" cy="2774270"/>
              <a:chOff x="3295212" y="359634"/>
              <a:chExt cx="4788391" cy="2774270"/>
            </a:xfrm>
          </p:grpSpPr>
          <p:pic>
            <p:nvPicPr>
              <p:cNvPr id="157" name="Imagen 156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0163" r="5241" b="7664"/>
              <a:stretch/>
            </p:blipFill>
            <p:spPr>
              <a:xfrm>
                <a:off x="3295212" y="371654"/>
                <a:ext cx="2844800" cy="2762250"/>
              </a:xfrm>
              <a:prstGeom prst="rect">
                <a:avLst/>
              </a:prstGeom>
            </p:spPr>
          </p:pic>
          <p:pic>
            <p:nvPicPr>
              <p:cNvPr id="158" name="Imagen 157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188" t="12630" r="67210" b="14138"/>
              <a:stretch/>
            </p:blipFill>
            <p:spPr>
              <a:xfrm>
                <a:off x="6645328" y="359634"/>
                <a:ext cx="1438275" cy="2190750"/>
              </a:xfrm>
              <a:prstGeom prst="rect">
                <a:avLst/>
              </a:prstGeom>
            </p:spPr>
          </p:pic>
          <p:cxnSp>
            <p:nvCxnSpPr>
              <p:cNvPr id="159" name="Conector recto 158"/>
              <p:cNvCxnSpPr/>
              <p:nvPr/>
            </p:nvCxnSpPr>
            <p:spPr>
              <a:xfrm flipH="1">
                <a:off x="6111437" y="1748833"/>
                <a:ext cx="1968500" cy="0"/>
              </a:xfrm>
              <a:prstGeom prst="line">
                <a:avLst/>
              </a:prstGeom>
              <a:ln w="9525">
                <a:solidFill>
                  <a:srgbClr val="C3154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upo 178"/>
            <p:cNvGrpSpPr/>
            <p:nvPr/>
          </p:nvGrpSpPr>
          <p:grpSpPr>
            <a:xfrm>
              <a:off x="9946341" y="3217787"/>
              <a:ext cx="1289926" cy="1511938"/>
              <a:chOff x="7594095" y="3780753"/>
              <a:chExt cx="1289926" cy="1511938"/>
            </a:xfrm>
          </p:grpSpPr>
          <p:pic>
            <p:nvPicPr>
              <p:cNvPr id="177" name="Imagen 176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rot="5400000">
                <a:off x="7483089" y="3891759"/>
                <a:ext cx="1511938" cy="1289926"/>
              </a:xfrm>
              <a:prstGeom prst="rect">
                <a:avLst/>
              </a:prstGeom>
            </p:spPr>
          </p:pic>
          <p:sp>
            <p:nvSpPr>
              <p:cNvPr id="156" name="Elipse 155"/>
              <p:cNvSpPr/>
              <p:nvPr/>
            </p:nvSpPr>
            <p:spPr>
              <a:xfrm>
                <a:off x="8529991" y="4937925"/>
                <a:ext cx="87532" cy="95251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</p:grpSp>
        <p:grpSp>
          <p:nvGrpSpPr>
            <p:cNvPr id="74" name="Grupo 73"/>
            <p:cNvGrpSpPr/>
            <p:nvPr/>
          </p:nvGrpSpPr>
          <p:grpSpPr>
            <a:xfrm>
              <a:off x="548196" y="1003300"/>
              <a:ext cx="5162659" cy="3067050"/>
              <a:chOff x="190844" y="682974"/>
              <a:chExt cx="5162659" cy="3310053"/>
            </a:xfrm>
          </p:grpSpPr>
          <p:sp>
            <p:nvSpPr>
              <p:cNvPr id="75" name="Rectángulo 74"/>
              <p:cNvSpPr/>
              <p:nvPr/>
            </p:nvSpPr>
            <p:spPr>
              <a:xfrm>
                <a:off x="1906070" y="739287"/>
                <a:ext cx="3447433" cy="325374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76" name="Rectángulo 75"/>
              <p:cNvSpPr/>
              <p:nvPr/>
            </p:nvSpPr>
            <p:spPr>
              <a:xfrm>
                <a:off x="190844" y="737054"/>
                <a:ext cx="1620047" cy="325374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77" name="CuadroTexto 76"/>
              <p:cNvSpPr txBox="1"/>
              <p:nvPr/>
            </p:nvSpPr>
            <p:spPr>
              <a:xfrm>
                <a:off x="190844" y="705493"/>
                <a:ext cx="1620047" cy="2823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100" dirty="0" smtClean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Toma de tensión</a:t>
                </a:r>
                <a:endParaRPr lang="es-ES" sz="11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" name="CuadroTexto 77"/>
              <p:cNvSpPr txBox="1"/>
              <p:nvPr/>
            </p:nvSpPr>
            <p:spPr>
              <a:xfrm>
                <a:off x="1906070" y="682974"/>
                <a:ext cx="3447433" cy="2823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100" dirty="0" smtClean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Amplificación de señal</a:t>
                </a:r>
                <a:endParaRPr lang="es-ES" sz="11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79" name="Conector recto 78"/>
            <p:cNvCxnSpPr/>
            <p:nvPr/>
          </p:nvCxnSpPr>
          <p:spPr>
            <a:xfrm>
              <a:off x="2958986" y="1618112"/>
              <a:ext cx="0" cy="7183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ector angular 84"/>
            <p:cNvCxnSpPr>
              <a:stCxn id="86" idx="0"/>
              <a:endCxn id="115" idx="2"/>
            </p:cNvCxnSpPr>
            <p:nvPr/>
          </p:nvCxnSpPr>
          <p:spPr>
            <a:xfrm rot="16200000" flipH="1" flipV="1">
              <a:off x="3829096" y="-1699814"/>
              <a:ext cx="1226244" cy="7116304"/>
            </a:xfrm>
            <a:prstGeom prst="bentConnector4">
              <a:avLst>
                <a:gd name="adj1" fmla="val -28481"/>
                <a:gd name="adj2" fmla="val 103212"/>
              </a:avLst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Elipse 85"/>
            <p:cNvSpPr/>
            <p:nvPr/>
          </p:nvSpPr>
          <p:spPr>
            <a:xfrm>
              <a:off x="7956604" y="1245216"/>
              <a:ext cx="87532" cy="95251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87" name="Conector angular 86"/>
            <p:cNvCxnSpPr>
              <a:endCxn id="116" idx="2"/>
            </p:cNvCxnSpPr>
            <p:nvPr/>
          </p:nvCxnSpPr>
          <p:spPr>
            <a:xfrm rot="10800000">
              <a:off x="886448" y="2812384"/>
              <a:ext cx="5781053" cy="1075736"/>
            </a:xfrm>
            <a:prstGeom prst="bentConnector3">
              <a:avLst>
                <a:gd name="adj1" fmla="val 103954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Elipse 87"/>
            <p:cNvSpPr/>
            <p:nvPr/>
          </p:nvSpPr>
          <p:spPr>
            <a:xfrm>
              <a:off x="7834489" y="1686465"/>
              <a:ext cx="87532" cy="9525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89" name="Conector recto 88"/>
            <p:cNvCxnSpPr>
              <a:stCxn id="88" idx="2"/>
            </p:cNvCxnSpPr>
            <p:nvPr/>
          </p:nvCxnSpPr>
          <p:spPr>
            <a:xfrm flipH="1">
              <a:off x="6667500" y="1734091"/>
              <a:ext cx="116698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ector recto 89"/>
            <p:cNvCxnSpPr/>
            <p:nvPr/>
          </p:nvCxnSpPr>
          <p:spPr>
            <a:xfrm>
              <a:off x="6667500" y="1727574"/>
              <a:ext cx="0" cy="216363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ector recto 90"/>
            <p:cNvCxnSpPr>
              <a:stCxn id="117" idx="4"/>
            </p:cNvCxnSpPr>
            <p:nvPr/>
          </p:nvCxnSpPr>
          <p:spPr>
            <a:xfrm flipH="1">
              <a:off x="2392765" y="3765270"/>
              <a:ext cx="845" cy="1259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2" name="Grupo 91"/>
            <p:cNvGrpSpPr/>
            <p:nvPr/>
          </p:nvGrpSpPr>
          <p:grpSpPr>
            <a:xfrm>
              <a:off x="4050638" y="1861067"/>
              <a:ext cx="1098663" cy="1356720"/>
              <a:chOff x="3644639" y="1451274"/>
              <a:chExt cx="1098663" cy="1356720"/>
            </a:xfrm>
          </p:grpSpPr>
          <p:grpSp>
            <p:nvGrpSpPr>
              <p:cNvPr id="93" name="Grupo 92"/>
              <p:cNvGrpSpPr/>
              <p:nvPr/>
            </p:nvGrpSpPr>
            <p:grpSpPr>
              <a:xfrm>
                <a:off x="3644639" y="1762454"/>
                <a:ext cx="207092" cy="861885"/>
                <a:chOff x="3644639" y="1762454"/>
                <a:chExt cx="207092" cy="861885"/>
              </a:xfrm>
            </p:grpSpPr>
            <p:sp>
              <p:nvSpPr>
                <p:cNvPr id="102" name="Rectángulo 101"/>
                <p:cNvSpPr/>
                <p:nvPr/>
              </p:nvSpPr>
              <p:spPr>
                <a:xfrm>
                  <a:off x="3644640" y="1762454"/>
                  <a:ext cx="207091" cy="115600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03" name="Rectángulo 102"/>
                <p:cNvSpPr/>
                <p:nvPr/>
              </p:nvSpPr>
              <p:spPr>
                <a:xfrm>
                  <a:off x="3644640" y="2006837"/>
                  <a:ext cx="207091" cy="115600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04" name="Rectángulo 103"/>
                <p:cNvSpPr/>
                <p:nvPr/>
              </p:nvSpPr>
              <p:spPr>
                <a:xfrm>
                  <a:off x="3644640" y="2248434"/>
                  <a:ext cx="207091" cy="115600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05" name="Rectángulo 104"/>
                <p:cNvSpPr/>
                <p:nvPr/>
              </p:nvSpPr>
              <p:spPr>
                <a:xfrm>
                  <a:off x="3644639" y="2508739"/>
                  <a:ext cx="207091" cy="115600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  <p:grpSp>
            <p:nvGrpSpPr>
              <p:cNvPr id="94" name="Grupo 93"/>
              <p:cNvGrpSpPr/>
              <p:nvPr/>
            </p:nvGrpSpPr>
            <p:grpSpPr>
              <a:xfrm>
                <a:off x="4536210" y="1762454"/>
                <a:ext cx="207092" cy="861885"/>
                <a:chOff x="3644639" y="1762454"/>
                <a:chExt cx="207092" cy="861885"/>
              </a:xfrm>
            </p:grpSpPr>
            <p:sp>
              <p:nvSpPr>
                <p:cNvPr id="98" name="Rectángulo 97"/>
                <p:cNvSpPr/>
                <p:nvPr/>
              </p:nvSpPr>
              <p:spPr>
                <a:xfrm>
                  <a:off x="3644640" y="1762454"/>
                  <a:ext cx="207091" cy="115600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99" name="Rectángulo 98"/>
                <p:cNvSpPr/>
                <p:nvPr/>
              </p:nvSpPr>
              <p:spPr>
                <a:xfrm>
                  <a:off x="3644640" y="2006837"/>
                  <a:ext cx="207091" cy="115600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00" name="Rectángulo 99"/>
                <p:cNvSpPr/>
                <p:nvPr/>
              </p:nvSpPr>
              <p:spPr>
                <a:xfrm>
                  <a:off x="3644640" y="2248434"/>
                  <a:ext cx="207091" cy="115600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01" name="Rectángulo 100"/>
                <p:cNvSpPr/>
                <p:nvPr/>
              </p:nvSpPr>
              <p:spPr>
                <a:xfrm>
                  <a:off x="3644639" y="2508739"/>
                  <a:ext cx="207091" cy="115600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  <p:sp>
            <p:nvSpPr>
              <p:cNvPr id="95" name="Rectángulo redondeado 94"/>
              <p:cNvSpPr/>
              <p:nvPr/>
            </p:nvSpPr>
            <p:spPr>
              <a:xfrm>
                <a:off x="3760623" y="1611716"/>
                <a:ext cx="857250" cy="1196278"/>
              </a:xfrm>
              <a:prstGeom prst="roundRect">
                <a:avLst>
                  <a:gd name="adj" fmla="val 9260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96" name="CuadroTexto 95"/>
              <p:cNvSpPr txBox="1"/>
              <p:nvPr/>
            </p:nvSpPr>
            <p:spPr>
              <a:xfrm>
                <a:off x="3916272" y="2109182"/>
                <a:ext cx="550151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800" dirty="0" smtClean="0">
                    <a:solidFill>
                      <a:schemeClr val="bg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LM385P</a:t>
                </a:r>
                <a:endParaRPr lang="es-ES" sz="800" dirty="0">
                  <a:solidFill>
                    <a:schemeClr val="bg2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" name="Acorde 96"/>
              <p:cNvSpPr/>
              <p:nvPr/>
            </p:nvSpPr>
            <p:spPr>
              <a:xfrm>
                <a:off x="4017180" y="1451274"/>
                <a:ext cx="344135" cy="309270"/>
              </a:xfrm>
              <a:prstGeom prst="chord">
                <a:avLst>
                  <a:gd name="adj1" fmla="val 11224"/>
                  <a:gd name="adj2" fmla="val 10780797"/>
                </a:avLst>
              </a:prstGeom>
              <a:solidFill>
                <a:schemeClr val="bg2">
                  <a:lumMod val="9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sp>
          <p:nvSpPr>
            <p:cNvPr id="106" name="Elipse 105"/>
            <p:cNvSpPr/>
            <p:nvPr/>
          </p:nvSpPr>
          <p:spPr>
            <a:xfrm>
              <a:off x="5105534" y="2181093"/>
              <a:ext cx="87532" cy="95251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107" name="Conector recto 106"/>
            <p:cNvCxnSpPr>
              <a:stCxn id="106" idx="6"/>
            </p:cNvCxnSpPr>
            <p:nvPr/>
          </p:nvCxnSpPr>
          <p:spPr>
            <a:xfrm>
              <a:off x="5193066" y="2228719"/>
              <a:ext cx="188724" cy="459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ector recto 107"/>
            <p:cNvCxnSpPr/>
            <p:nvPr/>
          </p:nvCxnSpPr>
          <p:spPr>
            <a:xfrm flipV="1">
              <a:off x="5377026" y="904291"/>
              <a:ext cx="4764" cy="1324429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Elipse 108"/>
            <p:cNvSpPr/>
            <p:nvPr/>
          </p:nvSpPr>
          <p:spPr>
            <a:xfrm>
              <a:off x="4004230" y="2929091"/>
              <a:ext cx="87532" cy="9525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110" name="Conector recto 109"/>
            <p:cNvCxnSpPr>
              <a:stCxn id="109" idx="2"/>
            </p:cNvCxnSpPr>
            <p:nvPr/>
          </p:nvCxnSpPr>
          <p:spPr>
            <a:xfrm flipH="1" flipV="1">
              <a:off x="3829215" y="2976716"/>
              <a:ext cx="175015" cy="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ector recto 110"/>
            <p:cNvCxnSpPr/>
            <p:nvPr/>
          </p:nvCxnSpPr>
          <p:spPr>
            <a:xfrm>
              <a:off x="3834979" y="2971953"/>
              <a:ext cx="0" cy="9250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Elipse 111"/>
            <p:cNvSpPr/>
            <p:nvPr/>
          </p:nvSpPr>
          <p:spPr>
            <a:xfrm>
              <a:off x="4008898" y="2668621"/>
              <a:ext cx="87532" cy="9525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113" name="Grupo 112"/>
            <p:cNvGrpSpPr/>
            <p:nvPr/>
          </p:nvGrpSpPr>
          <p:grpSpPr>
            <a:xfrm>
              <a:off x="884066" y="1517083"/>
              <a:ext cx="1565619" cy="2248187"/>
              <a:chOff x="1235374" y="1107180"/>
              <a:chExt cx="1565619" cy="2248187"/>
            </a:xfrm>
          </p:grpSpPr>
          <p:grpSp>
            <p:nvGrpSpPr>
              <p:cNvPr id="114" name="Grupo 113"/>
              <p:cNvGrpSpPr/>
              <p:nvPr/>
            </p:nvGrpSpPr>
            <p:grpSpPr>
              <a:xfrm>
                <a:off x="1272792" y="1107180"/>
                <a:ext cx="1510969" cy="2233901"/>
                <a:chOff x="3449173" y="2759081"/>
                <a:chExt cx="1510969" cy="2233901"/>
              </a:xfrm>
            </p:grpSpPr>
            <p:cxnSp>
              <p:nvCxnSpPr>
                <p:cNvPr id="119" name="Conector recto 118"/>
                <p:cNvCxnSpPr/>
                <p:nvPr/>
              </p:nvCxnSpPr>
              <p:spPr>
                <a:xfrm>
                  <a:off x="3457902" y="2759081"/>
                  <a:ext cx="1" cy="95486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Conector recto 119"/>
                <p:cNvCxnSpPr/>
                <p:nvPr/>
              </p:nvCxnSpPr>
              <p:spPr>
                <a:xfrm>
                  <a:off x="3457902" y="4057124"/>
                  <a:ext cx="1" cy="907283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Conector recto 120"/>
                <p:cNvCxnSpPr/>
                <p:nvPr/>
              </p:nvCxnSpPr>
              <p:spPr>
                <a:xfrm>
                  <a:off x="3449173" y="2759081"/>
                  <a:ext cx="999798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2" name="Rectángulo 121"/>
                <p:cNvSpPr/>
                <p:nvPr/>
              </p:nvSpPr>
              <p:spPr>
                <a:xfrm>
                  <a:off x="4386267" y="3007684"/>
                  <a:ext cx="106680" cy="50573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23" name="Rectángulo 122"/>
                <p:cNvSpPr/>
                <p:nvPr/>
              </p:nvSpPr>
              <p:spPr>
                <a:xfrm>
                  <a:off x="4386267" y="4127871"/>
                  <a:ext cx="106680" cy="50573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cxnSp>
              <p:nvCxnSpPr>
                <p:cNvPr id="124" name="Conector recto 123"/>
                <p:cNvCxnSpPr>
                  <a:endCxn id="122" idx="0"/>
                </p:cNvCxnSpPr>
                <p:nvPr/>
              </p:nvCxnSpPr>
              <p:spPr>
                <a:xfrm>
                  <a:off x="4439607" y="2759081"/>
                  <a:ext cx="0" cy="248603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Conector recto 124"/>
                <p:cNvCxnSpPr>
                  <a:stCxn id="122" idx="2"/>
                  <a:endCxn id="123" idx="0"/>
                </p:cNvCxnSpPr>
                <p:nvPr/>
              </p:nvCxnSpPr>
              <p:spPr>
                <a:xfrm>
                  <a:off x="4439607" y="3513414"/>
                  <a:ext cx="0" cy="614457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Conector recto 125"/>
                <p:cNvCxnSpPr/>
                <p:nvPr/>
              </p:nvCxnSpPr>
              <p:spPr>
                <a:xfrm>
                  <a:off x="3449173" y="4964407"/>
                  <a:ext cx="1462552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Conector recto 126"/>
                <p:cNvCxnSpPr>
                  <a:stCxn id="123" idx="2"/>
                </p:cNvCxnSpPr>
                <p:nvPr/>
              </p:nvCxnSpPr>
              <p:spPr>
                <a:xfrm>
                  <a:off x="4439607" y="4633601"/>
                  <a:ext cx="0" cy="33080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Conector recto 127"/>
                <p:cNvCxnSpPr/>
                <p:nvPr/>
              </p:nvCxnSpPr>
              <p:spPr>
                <a:xfrm>
                  <a:off x="4448971" y="3784606"/>
                  <a:ext cx="462754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9" name="Elipse 128"/>
                <p:cNvSpPr/>
                <p:nvPr/>
              </p:nvSpPr>
              <p:spPr>
                <a:xfrm>
                  <a:off x="4902992" y="3752850"/>
                  <a:ext cx="57150" cy="57150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30" name="Elipse 129"/>
                <p:cNvSpPr/>
                <p:nvPr/>
              </p:nvSpPr>
              <p:spPr>
                <a:xfrm>
                  <a:off x="4902992" y="4935832"/>
                  <a:ext cx="57150" cy="57150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1" name="CuadroTexto 130"/>
                    <p:cNvSpPr txBox="1"/>
                    <p:nvPr/>
                  </p:nvSpPr>
                  <p:spPr>
                    <a:xfrm>
                      <a:off x="3842592" y="3057737"/>
                      <a:ext cx="590546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s-E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sz="1400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s-ES" sz="1400" b="0" i="1" smtClean="0">
                                    <a:latin typeface="Cambria Math" panose="02040503050406030204" pitchFamily="18" charset="0"/>
                                  </a:rPr>
                                  <m:t>𝐺𝑆𝑅</m:t>
                                </m:r>
                              </m:sub>
                            </m:sSub>
                          </m:oMath>
                        </m:oMathPara>
                      </a14:m>
                      <a:endParaRPr lang="es-ES" dirty="0"/>
                    </a:p>
                  </p:txBody>
                </p:sp>
              </mc:Choice>
              <mc:Fallback xmlns="">
                <p:sp>
                  <p:nvSpPr>
                    <p:cNvPr id="202" name="CuadroTexto 20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842592" y="3057737"/>
                      <a:ext cx="590546" cy="307777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E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2" name="CuadroTexto 131"/>
                    <p:cNvSpPr txBox="1"/>
                    <p:nvPr/>
                  </p:nvSpPr>
                  <p:spPr>
                    <a:xfrm>
                      <a:off x="3928737" y="4197604"/>
                      <a:ext cx="418256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s-E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sz="1400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s-ES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s-ES" dirty="0"/>
                    </a:p>
                  </p:txBody>
                </p:sp>
              </mc:Choice>
              <mc:Fallback xmlns="">
                <p:sp>
                  <p:nvSpPr>
                    <p:cNvPr id="203" name="CuadroTexto 20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928737" y="4197604"/>
                      <a:ext cx="418256" cy="307777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E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15" name="Elipse 114"/>
              <p:cNvSpPr/>
              <p:nvPr/>
            </p:nvSpPr>
            <p:spPr>
              <a:xfrm>
                <a:off x="1235374" y="2013931"/>
                <a:ext cx="87532" cy="95251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16" name="Elipse 115"/>
              <p:cNvSpPr/>
              <p:nvPr/>
            </p:nvSpPr>
            <p:spPr>
              <a:xfrm>
                <a:off x="1237755" y="2354855"/>
                <a:ext cx="87532" cy="95251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17" name="Elipse 116"/>
              <p:cNvSpPr/>
              <p:nvPr/>
            </p:nvSpPr>
            <p:spPr>
              <a:xfrm>
                <a:off x="2701152" y="3260116"/>
                <a:ext cx="87532" cy="95251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18" name="Elipse 117"/>
              <p:cNvSpPr/>
              <p:nvPr/>
            </p:nvSpPr>
            <p:spPr>
              <a:xfrm>
                <a:off x="2713461" y="2085634"/>
                <a:ext cx="87532" cy="95251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cxnSp>
          <p:nvCxnSpPr>
            <p:cNvPr id="133" name="Conector angular 132"/>
            <p:cNvCxnSpPr>
              <a:stCxn id="118" idx="6"/>
              <a:endCxn id="112" idx="2"/>
            </p:cNvCxnSpPr>
            <p:nvPr/>
          </p:nvCxnSpPr>
          <p:spPr>
            <a:xfrm>
              <a:off x="2449685" y="2543163"/>
              <a:ext cx="1559213" cy="173084"/>
            </a:xfrm>
            <a:prstGeom prst="bentConnector3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4" name="Grupo 133"/>
            <p:cNvGrpSpPr/>
            <p:nvPr/>
          </p:nvGrpSpPr>
          <p:grpSpPr>
            <a:xfrm>
              <a:off x="2545314" y="1722974"/>
              <a:ext cx="467012" cy="505730"/>
              <a:chOff x="2760697" y="1152971"/>
              <a:chExt cx="467012" cy="505730"/>
            </a:xfrm>
          </p:grpSpPr>
          <p:sp>
            <p:nvSpPr>
              <p:cNvPr id="135" name="Rectángulo 134"/>
              <p:cNvSpPr/>
              <p:nvPr/>
            </p:nvSpPr>
            <p:spPr>
              <a:xfrm>
                <a:off x="3121029" y="1152971"/>
                <a:ext cx="106680" cy="50573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6" name="CuadroTexto 135"/>
                  <p:cNvSpPr txBox="1"/>
                  <p:nvPr/>
                </p:nvSpPr>
                <p:spPr>
                  <a:xfrm>
                    <a:off x="2760697" y="1250766"/>
                    <a:ext cx="418256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es-ES" dirty="0"/>
                  </a:p>
                </p:txBody>
              </p:sp>
            </mc:Choice>
            <mc:Fallback xmlns="">
              <p:sp>
                <p:nvSpPr>
                  <p:cNvPr id="136" name="CuadroTexto 13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60697" y="1250766"/>
                    <a:ext cx="418256" cy="30777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E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37" name="Conector angular 136"/>
            <p:cNvCxnSpPr>
              <a:stCxn id="138" idx="2"/>
              <a:endCxn id="142" idx="4"/>
            </p:cNvCxnSpPr>
            <p:nvPr/>
          </p:nvCxnSpPr>
          <p:spPr>
            <a:xfrm rot="10800000">
              <a:off x="3506438" y="2405694"/>
              <a:ext cx="503572" cy="65476"/>
            </a:xfrm>
            <a:prstGeom prst="bentConnector2">
              <a:avLst/>
            </a:prstGeom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Elipse 137"/>
            <p:cNvSpPr/>
            <p:nvPr/>
          </p:nvSpPr>
          <p:spPr>
            <a:xfrm>
              <a:off x="4010010" y="2423544"/>
              <a:ext cx="87532" cy="95251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139" name="Conector angular 138"/>
            <p:cNvCxnSpPr>
              <a:stCxn id="148" idx="2"/>
              <a:endCxn id="143" idx="0"/>
            </p:cNvCxnSpPr>
            <p:nvPr/>
          </p:nvCxnSpPr>
          <p:spPr>
            <a:xfrm rot="10800000">
              <a:off x="3506183" y="1582851"/>
              <a:ext cx="497953" cy="645855"/>
            </a:xfrm>
            <a:prstGeom prst="bentConnector4">
              <a:avLst>
                <a:gd name="adj1" fmla="val 45605"/>
                <a:gd name="adj2" fmla="val 135395"/>
              </a:avLst>
            </a:prstGeom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0" name="Grupo 139"/>
            <p:cNvGrpSpPr/>
            <p:nvPr/>
          </p:nvGrpSpPr>
          <p:grpSpPr>
            <a:xfrm>
              <a:off x="3120379" y="1582850"/>
              <a:ext cx="437672" cy="822844"/>
              <a:chOff x="2942437" y="1150002"/>
              <a:chExt cx="437672" cy="822844"/>
            </a:xfrm>
          </p:grpSpPr>
          <p:grpSp>
            <p:nvGrpSpPr>
              <p:cNvPr id="141" name="Grupo 140"/>
              <p:cNvGrpSpPr/>
              <p:nvPr/>
            </p:nvGrpSpPr>
            <p:grpSpPr>
              <a:xfrm>
                <a:off x="2942437" y="1205713"/>
                <a:ext cx="437672" cy="718337"/>
                <a:chOff x="2942437" y="1205713"/>
                <a:chExt cx="437672" cy="718337"/>
              </a:xfrm>
            </p:grpSpPr>
            <p:cxnSp>
              <p:nvCxnSpPr>
                <p:cNvPr id="144" name="Conector recto 143"/>
                <p:cNvCxnSpPr/>
                <p:nvPr/>
              </p:nvCxnSpPr>
              <p:spPr>
                <a:xfrm>
                  <a:off x="3330517" y="1205713"/>
                  <a:ext cx="0" cy="718337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45" name="Grupo 144"/>
                <p:cNvGrpSpPr/>
                <p:nvPr/>
              </p:nvGrpSpPr>
              <p:grpSpPr>
                <a:xfrm>
                  <a:off x="2942437" y="1305371"/>
                  <a:ext cx="437672" cy="505730"/>
                  <a:chOff x="2790037" y="1152971"/>
                  <a:chExt cx="437672" cy="505730"/>
                </a:xfrm>
              </p:grpSpPr>
              <p:sp>
                <p:nvSpPr>
                  <p:cNvPr id="146" name="Rectángulo 145"/>
                  <p:cNvSpPr/>
                  <p:nvPr/>
                </p:nvSpPr>
                <p:spPr>
                  <a:xfrm>
                    <a:off x="3121029" y="1152971"/>
                    <a:ext cx="106680" cy="505730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47" name="CuadroTexto 146"/>
                      <p:cNvSpPr txBox="1"/>
                      <p:nvPr/>
                    </p:nvSpPr>
                    <p:spPr>
                      <a:xfrm>
                        <a:off x="2790037" y="1231389"/>
                        <a:ext cx="418256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s-E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14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s-ES" sz="1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s-ES" dirty="0"/>
                      </a:p>
                    </p:txBody>
                  </p:sp>
                </mc:Choice>
                <mc:Fallback xmlns="">
                  <p:sp>
                    <p:nvSpPr>
                      <p:cNvPr id="147" name="CuadroTexto 146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790037" y="1231389"/>
                        <a:ext cx="418256" cy="307777"/>
                      </a:xfrm>
                      <a:prstGeom prst="rect">
                        <a:avLst/>
                      </a:prstGeom>
                      <a:blipFill>
                        <a:blip r:embed="rId10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s-E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sp>
            <p:nvSpPr>
              <p:cNvPr id="142" name="Elipse 141"/>
              <p:cNvSpPr/>
              <p:nvPr/>
            </p:nvSpPr>
            <p:spPr>
              <a:xfrm>
                <a:off x="3284730" y="1877595"/>
                <a:ext cx="87532" cy="9525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43" name="Elipse 142"/>
              <p:cNvSpPr/>
              <p:nvPr/>
            </p:nvSpPr>
            <p:spPr>
              <a:xfrm>
                <a:off x="3284474" y="1150002"/>
                <a:ext cx="87532" cy="9525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sp>
          <p:nvSpPr>
            <p:cNvPr id="148" name="Elipse 147"/>
            <p:cNvSpPr/>
            <p:nvPr/>
          </p:nvSpPr>
          <p:spPr>
            <a:xfrm>
              <a:off x="4004135" y="2181079"/>
              <a:ext cx="87532" cy="95251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49" name="Elipse 148"/>
            <p:cNvSpPr/>
            <p:nvPr/>
          </p:nvSpPr>
          <p:spPr>
            <a:xfrm>
              <a:off x="2914322" y="2312901"/>
              <a:ext cx="87532" cy="95251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150" name="Conector angular 149"/>
            <p:cNvCxnSpPr>
              <a:stCxn id="138" idx="2"/>
              <a:endCxn id="149" idx="4"/>
            </p:cNvCxnSpPr>
            <p:nvPr/>
          </p:nvCxnSpPr>
          <p:spPr>
            <a:xfrm rot="10800000">
              <a:off x="2958088" y="2408152"/>
              <a:ext cx="1051922" cy="63018"/>
            </a:xfrm>
            <a:prstGeom prst="bentConnector2">
              <a:avLst/>
            </a:prstGeom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Elipse 150"/>
            <p:cNvSpPr/>
            <p:nvPr/>
          </p:nvSpPr>
          <p:spPr>
            <a:xfrm>
              <a:off x="2912147" y="1586966"/>
              <a:ext cx="87532" cy="9525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152" name="Conector recto 151"/>
            <p:cNvCxnSpPr>
              <a:stCxn id="151" idx="2"/>
            </p:cNvCxnSpPr>
            <p:nvPr/>
          </p:nvCxnSpPr>
          <p:spPr>
            <a:xfrm flipH="1">
              <a:off x="2571166" y="1634592"/>
              <a:ext cx="34098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Conector recto 152"/>
            <p:cNvCxnSpPr/>
            <p:nvPr/>
          </p:nvCxnSpPr>
          <p:spPr>
            <a:xfrm flipH="1" flipV="1">
              <a:off x="2571165" y="1632401"/>
              <a:ext cx="1" cy="224688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Elipse 153"/>
            <p:cNvSpPr/>
            <p:nvPr/>
          </p:nvSpPr>
          <p:spPr>
            <a:xfrm>
              <a:off x="3731016" y="1582203"/>
              <a:ext cx="87532" cy="95251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155" name="Conector angular 154"/>
            <p:cNvCxnSpPr>
              <a:stCxn id="156" idx="2"/>
              <a:endCxn id="154" idx="6"/>
            </p:cNvCxnSpPr>
            <p:nvPr/>
          </p:nvCxnSpPr>
          <p:spPr>
            <a:xfrm rot="10800000">
              <a:off x="3818549" y="1629829"/>
              <a:ext cx="7063689" cy="2792756"/>
            </a:xfrm>
            <a:prstGeom prst="bentConnector3">
              <a:avLst>
                <a:gd name="adj1" fmla="val 64671"/>
              </a:avLst>
            </a:prstGeom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4" name="CuadroTexto 173"/>
            <p:cNvSpPr txBox="1"/>
            <p:nvPr/>
          </p:nvSpPr>
          <p:spPr>
            <a:xfrm>
              <a:off x="9565312" y="2992535"/>
              <a:ext cx="208791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Grove </a:t>
              </a:r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Base Hat for </a:t>
              </a:r>
              <a:r>
                <a:rPr lang="en-US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Raspberry</a:t>
              </a:r>
              <a:br>
                <a:rPr lang="en-US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(ADC)</a:t>
              </a:r>
              <a:endParaRPr lang="es-E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1" name="CuadroTexto 180"/>
            <p:cNvSpPr txBox="1"/>
            <p:nvPr/>
          </p:nvSpPr>
          <p:spPr>
            <a:xfrm>
              <a:off x="9547346" y="678061"/>
              <a:ext cx="208791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Raspberry Pi 4B +</a:t>
              </a:r>
              <a:endParaRPr lang="es-E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800459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/>
          <p:cNvGrpSpPr/>
          <p:nvPr/>
        </p:nvGrpSpPr>
        <p:grpSpPr>
          <a:xfrm>
            <a:off x="888125" y="840827"/>
            <a:ext cx="5710958" cy="3037489"/>
            <a:chOff x="888125" y="840827"/>
            <a:chExt cx="5710958" cy="3037489"/>
          </a:xfrm>
        </p:grpSpPr>
        <p:pic>
          <p:nvPicPr>
            <p:cNvPr id="5" name="Imagen 4"/>
            <p:cNvPicPr>
              <a:picLocks noChangeAspect="1"/>
            </p:cNvPicPr>
            <p:nvPr/>
          </p:nvPicPr>
          <p:blipFill rotWithShape="1">
            <a:blip r:embed="rId2"/>
            <a:srcRect l="13563" t="3639" r="13908" b="7778"/>
            <a:stretch/>
          </p:blipFill>
          <p:spPr>
            <a:xfrm>
              <a:off x="888125" y="840827"/>
              <a:ext cx="3316013" cy="3037489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CuadroTexto 5"/>
                <p:cNvSpPr txBox="1"/>
                <p:nvPr/>
              </p:nvSpPr>
              <p:spPr>
                <a:xfrm>
                  <a:off x="4340772" y="1999119"/>
                  <a:ext cx="2258311" cy="720903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b>
                        </m:s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  <m:d>
                          <m:d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1+ </m:t>
                            </m:r>
                            <m:f>
                              <m:fPr>
                                <m:ctrl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oMath>
                    </m:oMathPara>
                  </a14:m>
                  <a:endParaRPr lang="es-ES" dirty="0"/>
                </a:p>
              </p:txBody>
            </p:sp>
          </mc:Choice>
          <mc:Fallback>
            <p:sp>
              <p:nvSpPr>
                <p:cNvPr id="6" name="CuadroTexto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40772" y="1999119"/>
                  <a:ext cx="2258311" cy="72090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19050"/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160853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Grupo 136"/>
          <p:cNvGrpSpPr/>
          <p:nvPr/>
        </p:nvGrpSpPr>
        <p:grpSpPr>
          <a:xfrm>
            <a:off x="4123522" y="413950"/>
            <a:ext cx="3383326" cy="5435023"/>
            <a:chOff x="4134280" y="80463"/>
            <a:chExt cx="3383326" cy="5435023"/>
          </a:xfrm>
        </p:grpSpPr>
        <p:grpSp>
          <p:nvGrpSpPr>
            <p:cNvPr id="79" name="Grupo 78"/>
            <p:cNvGrpSpPr/>
            <p:nvPr/>
          </p:nvGrpSpPr>
          <p:grpSpPr>
            <a:xfrm>
              <a:off x="5665482" y="80463"/>
              <a:ext cx="1130438" cy="413115"/>
              <a:chOff x="5665482" y="89989"/>
              <a:chExt cx="1130438" cy="413115"/>
            </a:xfrm>
          </p:grpSpPr>
          <p:sp>
            <p:nvSpPr>
              <p:cNvPr id="8" name="CuadroTexto 7"/>
              <p:cNvSpPr txBox="1"/>
              <p:nvPr/>
            </p:nvSpPr>
            <p:spPr>
              <a:xfrm>
                <a:off x="5665482" y="89989"/>
                <a:ext cx="1130438" cy="261610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s-ES" sz="1100" dirty="0" smtClean="0"/>
                  <a:t>Tiempo de Inicio</a:t>
                </a:r>
                <a:endParaRPr lang="es-ES" sz="1100" dirty="0"/>
              </a:p>
            </p:txBody>
          </p:sp>
          <p:cxnSp>
            <p:nvCxnSpPr>
              <p:cNvPr id="22" name="Conector recto de flecha 21"/>
              <p:cNvCxnSpPr>
                <a:stCxn id="8" idx="2"/>
              </p:cNvCxnSpPr>
              <p:nvPr/>
            </p:nvCxnSpPr>
            <p:spPr>
              <a:xfrm>
                <a:off x="6230701" y="300300"/>
                <a:ext cx="1" cy="20280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36" name="Grupo 135"/>
            <p:cNvGrpSpPr/>
            <p:nvPr/>
          </p:nvGrpSpPr>
          <p:grpSpPr>
            <a:xfrm>
              <a:off x="4134280" y="80463"/>
              <a:ext cx="3383326" cy="5435023"/>
              <a:chOff x="4134280" y="80463"/>
              <a:chExt cx="3383326" cy="5435023"/>
            </a:xfrm>
          </p:grpSpPr>
          <p:grpSp>
            <p:nvGrpSpPr>
              <p:cNvPr id="68" name="Grupo 67"/>
              <p:cNvGrpSpPr/>
              <p:nvPr/>
            </p:nvGrpSpPr>
            <p:grpSpPr>
              <a:xfrm>
                <a:off x="5764743" y="1697538"/>
                <a:ext cx="724321" cy="396418"/>
                <a:chOff x="5712356" y="1724051"/>
                <a:chExt cx="724321" cy="396418"/>
              </a:xfrm>
            </p:grpSpPr>
            <p:cxnSp>
              <p:nvCxnSpPr>
                <p:cNvPr id="13" name="Conector recto de flecha 12"/>
                <p:cNvCxnSpPr>
                  <a:stCxn id="15" idx="2"/>
                </p:cNvCxnSpPr>
                <p:nvPr/>
              </p:nvCxnSpPr>
              <p:spPr>
                <a:xfrm>
                  <a:off x="6074517" y="1919254"/>
                  <a:ext cx="0" cy="201215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5" name="CuadroTexto 14"/>
                <p:cNvSpPr txBox="1"/>
                <p:nvPr/>
              </p:nvSpPr>
              <p:spPr>
                <a:xfrm>
                  <a:off x="5712356" y="1724051"/>
                  <a:ext cx="724321" cy="261610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s-ES" sz="1100" dirty="0" smtClean="0"/>
                    <a:t>Cola</a:t>
                  </a:r>
                  <a:endParaRPr lang="es-ES" sz="1100" dirty="0"/>
                </a:p>
              </p:txBody>
            </p:sp>
          </p:grpSp>
          <p:cxnSp>
            <p:nvCxnSpPr>
              <p:cNvPr id="27" name="Conector recto de flecha 26"/>
              <p:cNvCxnSpPr>
                <a:stCxn id="76" idx="2"/>
                <a:endCxn id="82" idx="0"/>
              </p:cNvCxnSpPr>
              <p:nvPr/>
            </p:nvCxnSpPr>
            <p:spPr>
              <a:xfrm flipH="1">
                <a:off x="5566432" y="2576349"/>
                <a:ext cx="4218" cy="395501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46" name="Grupo 45"/>
              <p:cNvGrpSpPr/>
              <p:nvPr/>
            </p:nvGrpSpPr>
            <p:grpSpPr>
              <a:xfrm>
                <a:off x="4459553" y="1236161"/>
                <a:ext cx="2180789" cy="471278"/>
                <a:chOff x="4426770" y="1692529"/>
                <a:chExt cx="2452743" cy="910244"/>
              </a:xfrm>
              <a:solidFill>
                <a:schemeClr val="accent1">
                  <a:lumMod val="20000"/>
                  <a:lumOff val="80000"/>
                </a:schemeClr>
              </a:solidFill>
            </p:grpSpPr>
            <p:sp>
              <p:nvSpPr>
                <p:cNvPr id="47" name="Rectángulo redondeado 46"/>
                <p:cNvSpPr/>
                <p:nvPr/>
              </p:nvSpPr>
              <p:spPr>
                <a:xfrm>
                  <a:off x="4426770" y="1692529"/>
                  <a:ext cx="2452743" cy="505610"/>
                </a:xfrm>
                <a:prstGeom prst="roundRect">
                  <a:avLst/>
                </a:prstGeom>
                <a:grpFill/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sz="1100" dirty="0" smtClean="0"/>
                    <a:t>Toma de  tiempo actual</a:t>
                  </a:r>
                  <a:endParaRPr lang="es-ES" sz="1100" dirty="0"/>
                </a:p>
              </p:txBody>
            </p:sp>
            <p:sp>
              <p:nvSpPr>
                <p:cNvPr id="48" name="Rectángulo 47"/>
                <p:cNvSpPr/>
                <p:nvPr/>
              </p:nvSpPr>
              <p:spPr>
                <a:xfrm>
                  <a:off x="4653787" y="2198139"/>
                  <a:ext cx="1998708" cy="404634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sz="1100" i="1" dirty="0" err="1" smtClean="0"/>
                    <a:t>next_time</a:t>
                  </a:r>
                  <a:r>
                    <a:rPr lang="es-ES" sz="1100" i="1" dirty="0" smtClean="0"/>
                    <a:t> = time()</a:t>
                  </a:r>
                  <a:endParaRPr lang="es-ES" sz="1100" i="1" dirty="0"/>
                </a:p>
              </p:txBody>
            </p:sp>
          </p:grpSp>
          <p:cxnSp>
            <p:nvCxnSpPr>
              <p:cNvPr id="49" name="Conector recto de flecha 48"/>
              <p:cNvCxnSpPr>
                <a:stCxn id="48" idx="2"/>
                <a:endCxn id="75" idx="0"/>
              </p:cNvCxnSpPr>
              <p:nvPr/>
            </p:nvCxnSpPr>
            <p:spPr>
              <a:xfrm>
                <a:off x="5549947" y="1707439"/>
                <a:ext cx="556" cy="397632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52" name="Grupo 51"/>
              <p:cNvGrpSpPr/>
              <p:nvPr/>
            </p:nvGrpSpPr>
            <p:grpSpPr>
              <a:xfrm>
                <a:off x="4235486" y="503104"/>
                <a:ext cx="2563352" cy="471278"/>
                <a:chOff x="4426770" y="1692529"/>
                <a:chExt cx="2883014" cy="910244"/>
              </a:xfrm>
              <a:solidFill>
                <a:schemeClr val="accent1">
                  <a:lumMod val="20000"/>
                  <a:lumOff val="80000"/>
                </a:schemeClr>
              </a:solidFill>
            </p:grpSpPr>
            <p:sp>
              <p:nvSpPr>
                <p:cNvPr id="53" name="Rectángulo redondeado 52"/>
                <p:cNvSpPr/>
                <p:nvPr/>
              </p:nvSpPr>
              <p:spPr>
                <a:xfrm>
                  <a:off x="4426770" y="1692529"/>
                  <a:ext cx="2883014" cy="505610"/>
                </a:xfrm>
                <a:prstGeom prst="roundRect">
                  <a:avLst/>
                </a:prstGeom>
                <a:grpFill/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sz="1100" dirty="0" smtClean="0"/>
                    <a:t>Dormir Tarea – Inicio sincronizado</a:t>
                  </a:r>
                  <a:endParaRPr lang="es-ES" sz="1100" dirty="0"/>
                </a:p>
              </p:txBody>
            </p:sp>
            <p:sp>
              <p:nvSpPr>
                <p:cNvPr id="54" name="Rectángulo 53"/>
                <p:cNvSpPr/>
                <p:nvPr/>
              </p:nvSpPr>
              <p:spPr>
                <a:xfrm>
                  <a:off x="4678779" y="2198139"/>
                  <a:ext cx="2448654" cy="404634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sz="1100" i="1" dirty="0" err="1" smtClean="0"/>
                    <a:t>sleep</a:t>
                  </a:r>
                  <a:r>
                    <a:rPr lang="es-ES" sz="1100" i="1" dirty="0" smtClean="0"/>
                    <a:t>(0.1 – time() – </a:t>
                  </a:r>
                  <a:r>
                    <a:rPr lang="es-ES" sz="1100" i="1" dirty="0" err="1" smtClean="0">
                      <a:solidFill>
                        <a:schemeClr val="accent6">
                          <a:lumMod val="75000"/>
                        </a:schemeClr>
                      </a:solidFill>
                    </a:rPr>
                    <a:t>tiempo_inicio</a:t>
                  </a:r>
                  <a:r>
                    <a:rPr lang="es-ES" sz="1100" i="1" dirty="0" smtClean="0"/>
                    <a:t>)</a:t>
                  </a:r>
                  <a:endParaRPr lang="es-ES" sz="1100" i="1" dirty="0"/>
                </a:p>
              </p:txBody>
            </p:sp>
          </p:grpSp>
          <p:cxnSp>
            <p:nvCxnSpPr>
              <p:cNvPr id="55" name="Conector recto de flecha 54"/>
              <p:cNvCxnSpPr>
                <a:stCxn id="54" idx="2"/>
                <a:endCxn id="47" idx="0"/>
              </p:cNvCxnSpPr>
              <p:nvPr/>
            </p:nvCxnSpPr>
            <p:spPr>
              <a:xfrm>
                <a:off x="5548130" y="974382"/>
                <a:ext cx="1818" cy="261779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74" name="Grupo 73"/>
              <p:cNvGrpSpPr/>
              <p:nvPr/>
            </p:nvGrpSpPr>
            <p:grpSpPr>
              <a:xfrm>
                <a:off x="4716692" y="2105071"/>
                <a:ext cx="1667622" cy="471278"/>
                <a:chOff x="4426770" y="1692529"/>
                <a:chExt cx="2883014" cy="910244"/>
              </a:xfrm>
              <a:solidFill>
                <a:schemeClr val="accent1">
                  <a:lumMod val="20000"/>
                  <a:lumOff val="80000"/>
                </a:schemeClr>
              </a:solidFill>
            </p:grpSpPr>
            <p:sp>
              <p:nvSpPr>
                <p:cNvPr id="75" name="Rectángulo redondeado 74"/>
                <p:cNvSpPr/>
                <p:nvPr/>
              </p:nvSpPr>
              <p:spPr>
                <a:xfrm>
                  <a:off x="4426770" y="1692529"/>
                  <a:ext cx="2883014" cy="505610"/>
                </a:xfrm>
                <a:prstGeom prst="roundRect">
                  <a:avLst/>
                </a:prstGeom>
                <a:grpFill/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sz="1100" dirty="0" smtClean="0"/>
                    <a:t>Función a hacer</a:t>
                  </a:r>
                  <a:endParaRPr lang="es-ES" sz="1100" dirty="0"/>
                </a:p>
              </p:txBody>
            </p:sp>
            <p:sp>
              <p:nvSpPr>
                <p:cNvPr id="76" name="Rectángulo 75"/>
                <p:cNvSpPr/>
                <p:nvPr/>
              </p:nvSpPr>
              <p:spPr>
                <a:xfrm>
                  <a:off x="4678780" y="2198139"/>
                  <a:ext cx="2448654" cy="404634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sz="1100" i="1" dirty="0" err="1" smtClean="0">
                      <a:solidFill>
                        <a:schemeClr val="accent6">
                          <a:lumMod val="75000"/>
                        </a:schemeClr>
                      </a:solidFill>
                    </a:rPr>
                    <a:t>Funcion</a:t>
                  </a:r>
                  <a:r>
                    <a:rPr lang="es-ES" sz="1100" i="1" dirty="0" smtClean="0"/>
                    <a:t>(</a:t>
                  </a:r>
                  <a:r>
                    <a:rPr lang="es-ES" sz="1100" i="1" dirty="0" err="1" smtClean="0">
                      <a:solidFill>
                        <a:schemeClr val="accent6">
                          <a:lumMod val="75000"/>
                        </a:schemeClr>
                      </a:solidFill>
                    </a:rPr>
                    <a:t>Queu</a:t>
                  </a:r>
                  <a:r>
                    <a:rPr lang="es-ES" sz="1100" i="1" dirty="0" smtClean="0"/>
                    <a:t>)</a:t>
                  </a:r>
                  <a:endParaRPr lang="es-ES" sz="1100" i="1" dirty="0"/>
                </a:p>
              </p:txBody>
            </p:sp>
          </p:grpSp>
          <p:grpSp>
            <p:nvGrpSpPr>
              <p:cNvPr id="81" name="Grupo 80"/>
              <p:cNvGrpSpPr/>
              <p:nvPr/>
            </p:nvGrpSpPr>
            <p:grpSpPr>
              <a:xfrm>
                <a:off x="4353451" y="2971850"/>
                <a:ext cx="2425962" cy="471278"/>
                <a:chOff x="4426770" y="1692529"/>
                <a:chExt cx="2883014" cy="910244"/>
              </a:xfrm>
              <a:solidFill>
                <a:schemeClr val="accent1">
                  <a:lumMod val="20000"/>
                  <a:lumOff val="80000"/>
                </a:schemeClr>
              </a:solidFill>
            </p:grpSpPr>
            <p:sp>
              <p:nvSpPr>
                <p:cNvPr id="82" name="Rectángulo redondeado 81"/>
                <p:cNvSpPr/>
                <p:nvPr/>
              </p:nvSpPr>
              <p:spPr>
                <a:xfrm>
                  <a:off x="4426770" y="1692529"/>
                  <a:ext cx="2883014" cy="505610"/>
                </a:xfrm>
                <a:prstGeom prst="roundRect">
                  <a:avLst/>
                </a:prstGeom>
                <a:grpFill/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sz="1100" dirty="0" smtClean="0"/>
                    <a:t>Cálculo del instante del siguiente ciclo</a:t>
                  </a:r>
                  <a:endParaRPr lang="es-ES" sz="1100" dirty="0"/>
                </a:p>
              </p:txBody>
            </p:sp>
            <p:sp>
              <p:nvSpPr>
                <p:cNvPr id="83" name="Rectángulo 82"/>
                <p:cNvSpPr/>
                <p:nvPr/>
              </p:nvSpPr>
              <p:spPr>
                <a:xfrm>
                  <a:off x="4678779" y="2198139"/>
                  <a:ext cx="2448654" cy="404634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sz="1100" i="1" dirty="0" err="1" smtClean="0"/>
                    <a:t>next_time</a:t>
                  </a:r>
                  <a:r>
                    <a:rPr lang="es-ES" sz="1100" i="1" dirty="0"/>
                    <a:t> </a:t>
                  </a:r>
                  <a:r>
                    <a:rPr lang="es-ES" sz="1100" i="1" dirty="0" smtClean="0"/>
                    <a:t>= </a:t>
                  </a:r>
                  <a:r>
                    <a:rPr lang="es-ES" sz="1100" i="1" dirty="0" err="1" smtClean="0"/>
                    <a:t>next_time</a:t>
                  </a:r>
                  <a:r>
                    <a:rPr lang="es-ES" sz="1100" i="1" dirty="0" smtClean="0"/>
                    <a:t> + </a:t>
                  </a:r>
                  <a:r>
                    <a:rPr lang="es-ES" sz="1100" i="1" dirty="0" smtClean="0">
                      <a:solidFill>
                        <a:schemeClr val="accent6">
                          <a:lumMod val="75000"/>
                        </a:schemeClr>
                      </a:solidFill>
                    </a:rPr>
                    <a:t>Periodo</a:t>
                  </a:r>
                  <a:endParaRPr lang="es-ES" sz="1100" i="1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</p:grpSp>
          <p:grpSp>
            <p:nvGrpSpPr>
              <p:cNvPr id="85" name="Grupo 84"/>
              <p:cNvGrpSpPr/>
              <p:nvPr/>
            </p:nvGrpSpPr>
            <p:grpSpPr>
              <a:xfrm>
                <a:off x="5887360" y="2561143"/>
                <a:ext cx="724321" cy="396418"/>
                <a:chOff x="5712356" y="1724051"/>
                <a:chExt cx="724321" cy="396418"/>
              </a:xfrm>
            </p:grpSpPr>
            <p:cxnSp>
              <p:nvCxnSpPr>
                <p:cNvPr id="86" name="Conector recto de flecha 85"/>
                <p:cNvCxnSpPr>
                  <a:stCxn id="87" idx="2"/>
                </p:cNvCxnSpPr>
                <p:nvPr/>
              </p:nvCxnSpPr>
              <p:spPr>
                <a:xfrm>
                  <a:off x="6074517" y="1925259"/>
                  <a:ext cx="0" cy="195210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87" name="CuadroTexto 86"/>
                <p:cNvSpPr txBox="1"/>
                <p:nvPr/>
              </p:nvSpPr>
              <p:spPr>
                <a:xfrm>
                  <a:off x="5712356" y="1724051"/>
                  <a:ext cx="724321" cy="261610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s-ES" sz="1100" dirty="0" smtClean="0"/>
                    <a:t>Periodo</a:t>
                  </a:r>
                  <a:endParaRPr lang="es-ES" sz="1100" dirty="0"/>
                </a:p>
              </p:txBody>
            </p:sp>
          </p:grpSp>
          <p:cxnSp>
            <p:nvCxnSpPr>
              <p:cNvPr id="91" name="Conector recto de flecha 90"/>
              <p:cNvCxnSpPr>
                <a:stCxn id="83" idx="2"/>
                <a:endCxn id="89" idx="0"/>
              </p:cNvCxnSpPr>
              <p:nvPr/>
            </p:nvCxnSpPr>
            <p:spPr>
              <a:xfrm>
                <a:off x="5595739" y="3443128"/>
                <a:ext cx="0" cy="311938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97" name="Grupo 96"/>
              <p:cNvGrpSpPr/>
              <p:nvPr/>
            </p:nvGrpSpPr>
            <p:grpSpPr>
              <a:xfrm>
                <a:off x="4134280" y="3755066"/>
                <a:ext cx="2922917" cy="471278"/>
                <a:chOff x="4134280" y="3755066"/>
                <a:chExt cx="2922917" cy="471278"/>
              </a:xfrm>
              <a:solidFill>
                <a:schemeClr val="accent1">
                  <a:lumMod val="20000"/>
                  <a:lumOff val="80000"/>
                </a:schemeClr>
              </a:solidFill>
            </p:grpSpPr>
            <p:sp>
              <p:nvSpPr>
                <p:cNvPr id="89" name="Rectángulo redondeado 88"/>
                <p:cNvSpPr/>
                <p:nvPr/>
              </p:nvSpPr>
              <p:spPr>
                <a:xfrm>
                  <a:off x="4134280" y="3755066"/>
                  <a:ext cx="2922917" cy="261779"/>
                </a:xfrm>
                <a:prstGeom prst="roundRect">
                  <a:avLst/>
                </a:prstGeom>
                <a:grpFill/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sz="1100" dirty="0" smtClean="0"/>
                    <a:t>Probar a dormir la Tarea hasta el siguiente ciclo</a:t>
                  </a:r>
                  <a:endParaRPr lang="es-ES" sz="1100" dirty="0"/>
                </a:p>
              </p:txBody>
            </p:sp>
            <p:sp>
              <p:nvSpPr>
                <p:cNvPr id="96" name="Rectángulo 95"/>
                <p:cNvSpPr/>
                <p:nvPr/>
              </p:nvSpPr>
              <p:spPr>
                <a:xfrm>
                  <a:off x="4565507" y="4016845"/>
                  <a:ext cx="2060462" cy="209499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sz="1100" i="1" dirty="0" smtClean="0"/>
                    <a:t>try: </a:t>
                  </a:r>
                  <a:r>
                    <a:rPr lang="es-ES" sz="1100" i="1" dirty="0" err="1" smtClean="0"/>
                    <a:t>sleep</a:t>
                  </a:r>
                  <a:r>
                    <a:rPr lang="es-ES" sz="1100" i="1" dirty="0" smtClean="0"/>
                    <a:t>(</a:t>
                  </a:r>
                  <a:r>
                    <a:rPr lang="es-ES" sz="1100" i="1" dirty="0" err="1" smtClean="0"/>
                    <a:t>next_time</a:t>
                  </a:r>
                  <a:r>
                    <a:rPr lang="es-ES" sz="1100" i="1" dirty="0" smtClean="0"/>
                    <a:t>-time())</a:t>
                  </a:r>
                  <a:endParaRPr lang="es-ES" sz="1100" i="1" dirty="0"/>
                </a:p>
              </p:txBody>
            </p:sp>
          </p:grpSp>
          <p:grpSp>
            <p:nvGrpSpPr>
              <p:cNvPr id="98" name="Grupo 97"/>
              <p:cNvGrpSpPr/>
              <p:nvPr/>
            </p:nvGrpSpPr>
            <p:grpSpPr>
              <a:xfrm>
                <a:off x="4899880" y="4517819"/>
                <a:ext cx="1391715" cy="471278"/>
                <a:chOff x="4134280" y="3755066"/>
                <a:chExt cx="2922917" cy="471278"/>
              </a:xfrm>
              <a:solidFill>
                <a:schemeClr val="accent1">
                  <a:lumMod val="20000"/>
                  <a:lumOff val="80000"/>
                </a:schemeClr>
              </a:solidFill>
            </p:grpSpPr>
            <p:sp>
              <p:nvSpPr>
                <p:cNvPr id="99" name="Rectángulo redondeado 98"/>
                <p:cNvSpPr/>
                <p:nvPr/>
              </p:nvSpPr>
              <p:spPr>
                <a:xfrm>
                  <a:off x="4134280" y="3755066"/>
                  <a:ext cx="2922917" cy="261779"/>
                </a:xfrm>
                <a:prstGeom prst="roundRect">
                  <a:avLst/>
                </a:prstGeom>
                <a:grpFill/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sz="1100" dirty="0" smtClean="0"/>
                    <a:t>¿Excepción?</a:t>
                  </a:r>
                  <a:endParaRPr lang="es-ES" sz="1100" dirty="0"/>
                </a:p>
              </p:txBody>
            </p:sp>
            <p:sp>
              <p:nvSpPr>
                <p:cNvPr id="100" name="Rectángulo 99"/>
                <p:cNvSpPr/>
                <p:nvPr/>
              </p:nvSpPr>
              <p:spPr>
                <a:xfrm>
                  <a:off x="4565507" y="4016845"/>
                  <a:ext cx="2060462" cy="209499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sz="1100" i="1" dirty="0" err="1"/>
                    <a:t>e</a:t>
                  </a:r>
                  <a:r>
                    <a:rPr lang="es-ES" sz="1100" i="1" dirty="0" err="1" smtClean="0"/>
                    <a:t>xception</a:t>
                  </a:r>
                  <a:r>
                    <a:rPr lang="es-ES" sz="1100" i="1" dirty="0" smtClean="0"/>
                    <a:t>:</a:t>
                  </a:r>
                  <a:endParaRPr lang="es-ES" sz="1100" i="1" dirty="0"/>
                </a:p>
              </p:txBody>
            </p:sp>
          </p:grpSp>
          <p:cxnSp>
            <p:nvCxnSpPr>
              <p:cNvPr id="101" name="Conector recto de flecha 100"/>
              <p:cNvCxnSpPr>
                <a:stCxn id="96" idx="2"/>
                <a:endCxn id="99" idx="0"/>
              </p:cNvCxnSpPr>
              <p:nvPr/>
            </p:nvCxnSpPr>
            <p:spPr>
              <a:xfrm>
                <a:off x="5595738" y="4226344"/>
                <a:ext cx="0" cy="291475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6" name="Conector recto de flecha 105"/>
              <p:cNvCxnSpPr>
                <a:stCxn id="100" idx="2"/>
                <a:endCxn id="122" idx="0"/>
              </p:cNvCxnSpPr>
              <p:nvPr/>
            </p:nvCxnSpPr>
            <p:spPr>
              <a:xfrm>
                <a:off x="5595737" y="4989097"/>
                <a:ext cx="0" cy="26461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9" name="CuadroTexto 108"/>
              <p:cNvSpPr txBox="1"/>
              <p:nvPr/>
            </p:nvSpPr>
            <p:spPr>
              <a:xfrm>
                <a:off x="5624320" y="4987014"/>
                <a:ext cx="280846" cy="261610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s-ES" sz="1100" dirty="0" smtClean="0"/>
                  <a:t>Sí</a:t>
                </a:r>
                <a:endParaRPr lang="es-ES" sz="1100" dirty="0"/>
              </a:p>
            </p:txBody>
          </p:sp>
          <p:cxnSp>
            <p:nvCxnSpPr>
              <p:cNvPr id="111" name="Conector recto 110"/>
              <p:cNvCxnSpPr>
                <a:stCxn id="99" idx="3"/>
              </p:cNvCxnSpPr>
              <p:nvPr/>
            </p:nvCxnSpPr>
            <p:spPr>
              <a:xfrm>
                <a:off x="6291595" y="4648709"/>
                <a:ext cx="1226011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3" name="Conector recto 112"/>
              <p:cNvCxnSpPr/>
              <p:nvPr/>
            </p:nvCxnSpPr>
            <p:spPr>
              <a:xfrm flipV="1">
                <a:off x="7504112" y="2235960"/>
                <a:ext cx="0" cy="2412748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5" name="Conector recto de flecha 114"/>
              <p:cNvCxnSpPr/>
              <p:nvPr/>
            </p:nvCxnSpPr>
            <p:spPr>
              <a:xfrm flipH="1">
                <a:off x="6384314" y="2235961"/>
                <a:ext cx="1133292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6" name="CuadroTexto 115"/>
              <p:cNvSpPr txBox="1"/>
              <p:nvPr/>
            </p:nvSpPr>
            <p:spPr>
              <a:xfrm>
                <a:off x="6625969" y="4423476"/>
                <a:ext cx="349776" cy="261610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s-ES" sz="1100" dirty="0" smtClean="0"/>
                  <a:t>No</a:t>
                </a:r>
                <a:endParaRPr lang="es-ES" sz="1100" dirty="0"/>
              </a:p>
            </p:txBody>
          </p:sp>
          <p:sp>
            <p:nvSpPr>
              <p:cNvPr id="122" name="Rectángulo redondeado 121"/>
              <p:cNvSpPr/>
              <p:nvPr/>
            </p:nvSpPr>
            <p:spPr>
              <a:xfrm>
                <a:off x="4517078" y="5253707"/>
                <a:ext cx="2157317" cy="261779"/>
              </a:xfrm>
              <a:prstGeom prst="roundRect">
                <a:avLst/>
              </a:prstGeom>
              <a:solidFill>
                <a:srgbClr val="FFA7A7"/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100" dirty="0" smtClean="0"/>
                  <a:t>Mensaje de error y Fin de tarea</a:t>
                </a:r>
                <a:endParaRPr lang="es-ES" sz="1100" dirty="0"/>
              </a:p>
            </p:txBody>
          </p:sp>
          <p:grpSp>
            <p:nvGrpSpPr>
              <p:cNvPr id="129" name="Grupo 128"/>
              <p:cNvGrpSpPr/>
              <p:nvPr/>
            </p:nvGrpSpPr>
            <p:grpSpPr>
              <a:xfrm>
                <a:off x="4743043" y="1694532"/>
                <a:ext cx="724321" cy="396418"/>
                <a:chOff x="5712356" y="1724051"/>
                <a:chExt cx="724321" cy="396418"/>
              </a:xfrm>
            </p:grpSpPr>
            <p:cxnSp>
              <p:nvCxnSpPr>
                <p:cNvPr id="130" name="Conector recto de flecha 129"/>
                <p:cNvCxnSpPr>
                  <a:stCxn id="131" idx="2"/>
                </p:cNvCxnSpPr>
                <p:nvPr/>
              </p:nvCxnSpPr>
              <p:spPr>
                <a:xfrm>
                  <a:off x="6074517" y="1919254"/>
                  <a:ext cx="0" cy="201215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31" name="CuadroTexto 130"/>
                <p:cNvSpPr txBox="1"/>
                <p:nvPr/>
              </p:nvSpPr>
              <p:spPr>
                <a:xfrm>
                  <a:off x="5712356" y="1724051"/>
                  <a:ext cx="724321" cy="261610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s-ES" sz="1100" dirty="0" err="1" smtClean="0"/>
                    <a:t>Funcion</a:t>
                  </a:r>
                  <a:endParaRPr lang="es-ES" sz="1100" dirty="0"/>
                </a:p>
              </p:txBody>
            </p:sp>
          </p:grpSp>
          <p:cxnSp>
            <p:nvCxnSpPr>
              <p:cNvPr id="133" name="Conector recto de flecha 132"/>
              <p:cNvCxnSpPr>
                <a:endCxn id="53" idx="0"/>
              </p:cNvCxnSpPr>
              <p:nvPr/>
            </p:nvCxnSpPr>
            <p:spPr>
              <a:xfrm>
                <a:off x="5517162" y="80463"/>
                <a:ext cx="0" cy="422641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138" name="CuadroTexto 137"/>
          <p:cNvSpPr txBox="1"/>
          <p:nvPr/>
        </p:nvSpPr>
        <p:spPr>
          <a:xfrm>
            <a:off x="613185" y="360089"/>
            <a:ext cx="1628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Tarea con Plazo</a:t>
            </a:r>
            <a:endParaRPr lang="es-ES" dirty="0"/>
          </a:p>
        </p:txBody>
      </p:sp>
      <p:cxnSp>
        <p:nvCxnSpPr>
          <p:cNvPr id="144" name="Conector recto 143"/>
          <p:cNvCxnSpPr/>
          <p:nvPr/>
        </p:nvCxnSpPr>
        <p:spPr>
          <a:xfrm>
            <a:off x="2990626" y="225911"/>
            <a:ext cx="0" cy="606731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4125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upo 41"/>
          <p:cNvGrpSpPr/>
          <p:nvPr/>
        </p:nvGrpSpPr>
        <p:grpSpPr>
          <a:xfrm>
            <a:off x="3856169" y="1274099"/>
            <a:ext cx="1453926" cy="1326926"/>
            <a:chOff x="3410175" y="666974"/>
            <a:chExt cx="1453926" cy="1326926"/>
          </a:xfrm>
        </p:grpSpPr>
        <p:sp>
          <p:nvSpPr>
            <p:cNvPr id="43" name="Rectángulo 42"/>
            <p:cNvSpPr/>
            <p:nvPr/>
          </p:nvSpPr>
          <p:spPr>
            <a:xfrm>
              <a:off x="3410175" y="666975"/>
              <a:ext cx="1453926" cy="132692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100"/>
            </a:p>
          </p:txBody>
        </p:sp>
        <p:sp>
          <p:nvSpPr>
            <p:cNvPr id="44" name="CuadroTexto 43"/>
            <p:cNvSpPr txBox="1"/>
            <p:nvPr/>
          </p:nvSpPr>
          <p:spPr>
            <a:xfrm>
              <a:off x="3410175" y="666974"/>
              <a:ext cx="1453926" cy="26161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 smtClean="0"/>
                <a:t>&lt;&lt; Periódica &gt;&gt;</a:t>
              </a:r>
              <a:endParaRPr lang="es-ES" sz="1100" dirty="0"/>
            </a:p>
          </p:txBody>
        </p:sp>
        <p:sp>
          <p:nvSpPr>
            <p:cNvPr id="45" name="CuadroTexto 44"/>
            <p:cNvSpPr txBox="1"/>
            <p:nvPr/>
          </p:nvSpPr>
          <p:spPr>
            <a:xfrm>
              <a:off x="3410175" y="1732290"/>
              <a:ext cx="1453926" cy="26161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 err="1" smtClean="0"/>
                <a:t>llenar_bufferPOX</a:t>
              </a:r>
              <a:endParaRPr lang="es-ES" sz="1100" dirty="0"/>
            </a:p>
          </p:txBody>
        </p:sp>
      </p:grpSp>
      <p:grpSp>
        <p:nvGrpSpPr>
          <p:cNvPr id="46" name="Grupo 45"/>
          <p:cNvGrpSpPr/>
          <p:nvPr/>
        </p:nvGrpSpPr>
        <p:grpSpPr>
          <a:xfrm>
            <a:off x="3856169" y="2752922"/>
            <a:ext cx="1453926" cy="1326926"/>
            <a:chOff x="5429475" y="666974"/>
            <a:chExt cx="1453926" cy="1326926"/>
          </a:xfrm>
        </p:grpSpPr>
        <p:sp>
          <p:nvSpPr>
            <p:cNvPr id="47" name="Rectángulo 46"/>
            <p:cNvSpPr/>
            <p:nvPr/>
          </p:nvSpPr>
          <p:spPr>
            <a:xfrm>
              <a:off x="5429475" y="666975"/>
              <a:ext cx="1453926" cy="132692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100"/>
            </a:p>
          </p:txBody>
        </p:sp>
        <p:sp>
          <p:nvSpPr>
            <p:cNvPr id="48" name="CuadroTexto 47"/>
            <p:cNvSpPr txBox="1"/>
            <p:nvPr/>
          </p:nvSpPr>
          <p:spPr>
            <a:xfrm>
              <a:off x="5429475" y="666974"/>
              <a:ext cx="1453926" cy="26161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 smtClean="0"/>
                <a:t>&lt;&lt; Periódica &gt;&gt;</a:t>
              </a:r>
              <a:endParaRPr lang="es-ES" sz="1100" dirty="0"/>
            </a:p>
          </p:txBody>
        </p:sp>
        <p:sp>
          <p:nvSpPr>
            <p:cNvPr id="49" name="CuadroTexto 48"/>
            <p:cNvSpPr txBox="1"/>
            <p:nvPr/>
          </p:nvSpPr>
          <p:spPr>
            <a:xfrm>
              <a:off x="5429475" y="1732290"/>
              <a:ext cx="1453926" cy="26161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 err="1" smtClean="0"/>
                <a:t>llenar_bufferGSR</a:t>
              </a:r>
              <a:endParaRPr lang="es-ES" sz="1100" dirty="0"/>
            </a:p>
          </p:txBody>
        </p:sp>
      </p:grpSp>
      <p:grpSp>
        <p:nvGrpSpPr>
          <p:cNvPr id="50" name="Grupo 49"/>
          <p:cNvGrpSpPr/>
          <p:nvPr/>
        </p:nvGrpSpPr>
        <p:grpSpPr>
          <a:xfrm>
            <a:off x="3856169" y="4220091"/>
            <a:ext cx="1453926" cy="1326926"/>
            <a:chOff x="7448775" y="666974"/>
            <a:chExt cx="1453926" cy="1326926"/>
          </a:xfrm>
        </p:grpSpPr>
        <p:sp>
          <p:nvSpPr>
            <p:cNvPr id="51" name="Rectángulo 50"/>
            <p:cNvSpPr/>
            <p:nvPr/>
          </p:nvSpPr>
          <p:spPr>
            <a:xfrm>
              <a:off x="7448775" y="666975"/>
              <a:ext cx="1453926" cy="132692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100"/>
            </a:p>
          </p:txBody>
        </p:sp>
        <p:sp>
          <p:nvSpPr>
            <p:cNvPr id="52" name="CuadroTexto 51"/>
            <p:cNvSpPr txBox="1"/>
            <p:nvPr/>
          </p:nvSpPr>
          <p:spPr>
            <a:xfrm>
              <a:off x="7448775" y="666974"/>
              <a:ext cx="1453926" cy="26161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 smtClean="0"/>
                <a:t>&lt;&lt; Periódica &gt;&gt;</a:t>
              </a:r>
              <a:endParaRPr lang="es-ES" sz="1100" dirty="0"/>
            </a:p>
          </p:txBody>
        </p:sp>
        <p:sp>
          <p:nvSpPr>
            <p:cNvPr id="53" name="CuadroTexto 52"/>
            <p:cNvSpPr txBox="1"/>
            <p:nvPr/>
          </p:nvSpPr>
          <p:spPr>
            <a:xfrm>
              <a:off x="7448775" y="1732290"/>
              <a:ext cx="1453926" cy="26161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 err="1" smtClean="0"/>
                <a:t>llenar_bufferECG</a:t>
              </a:r>
              <a:endParaRPr lang="es-ES" sz="1100" dirty="0"/>
            </a:p>
          </p:txBody>
        </p:sp>
      </p:grpSp>
      <p:grpSp>
        <p:nvGrpSpPr>
          <p:cNvPr id="54" name="Grupo 53"/>
          <p:cNvGrpSpPr/>
          <p:nvPr/>
        </p:nvGrpSpPr>
        <p:grpSpPr>
          <a:xfrm>
            <a:off x="1090109" y="1449092"/>
            <a:ext cx="1453926" cy="987164"/>
            <a:chOff x="3410175" y="666974"/>
            <a:chExt cx="1453926" cy="987164"/>
          </a:xfrm>
          <a:solidFill>
            <a:schemeClr val="bg1">
              <a:lumMod val="95000"/>
            </a:schemeClr>
          </a:solidFill>
        </p:grpSpPr>
        <p:sp>
          <p:nvSpPr>
            <p:cNvPr id="55" name="Rectángulo 54"/>
            <p:cNvSpPr/>
            <p:nvPr/>
          </p:nvSpPr>
          <p:spPr>
            <a:xfrm>
              <a:off x="3410175" y="666976"/>
              <a:ext cx="1453926" cy="976938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100"/>
            </a:p>
          </p:txBody>
        </p:sp>
        <p:sp>
          <p:nvSpPr>
            <p:cNvPr id="56" name="CuadroTexto 55"/>
            <p:cNvSpPr txBox="1"/>
            <p:nvPr/>
          </p:nvSpPr>
          <p:spPr>
            <a:xfrm>
              <a:off x="3410175" y="666974"/>
              <a:ext cx="1453926" cy="261610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 smtClean="0"/>
                <a:t>&lt;&lt; Pasivo &gt;&gt;</a:t>
              </a:r>
              <a:endParaRPr lang="es-ES" sz="1100" dirty="0"/>
            </a:p>
          </p:txBody>
        </p:sp>
        <p:sp>
          <p:nvSpPr>
            <p:cNvPr id="57" name="CuadroTexto 56"/>
            <p:cNvSpPr txBox="1"/>
            <p:nvPr/>
          </p:nvSpPr>
          <p:spPr>
            <a:xfrm>
              <a:off x="3410175" y="1392528"/>
              <a:ext cx="1453926" cy="261610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 smtClean="0"/>
                <a:t>Sensor MAX 30102</a:t>
              </a:r>
              <a:endParaRPr lang="es-ES" sz="1100" dirty="0"/>
            </a:p>
          </p:txBody>
        </p:sp>
      </p:grpSp>
      <p:sp>
        <p:nvSpPr>
          <p:cNvPr id="58" name="Rectángulo 57"/>
          <p:cNvSpPr/>
          <p:nvPr/>
        </p:nvSpPr>
        <p:spPr>
          <a:xfrm>
            <a:off x="2419098" y="1825271"/>
            <a:ext cx="123825" cy="223837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9" name="Rectángulo 58"/>
          <p:cNvSpPr/>
          <p:nvPr/>
        </p:nvSpPr>
        <p:spPr>
          <a:xfrm>
            <a:off x="3857282" y="1825270"/>
            <a:ext cx="123825" cy="22383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0" name="Elipse 59"/>
          <p:cNvSpPr/>
          <p:nvPr/>
        </p:nvSpPr>
        <p:spPr>
          <a:xfrm>
            <a:off x="3062034" y="1846701"/>
            <a:ext cx="180974" cy="18097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61" name="Conector recto 60"/>
          <p:cNvCxnSpPr>
            <a:stCxn id="58" idx="3"/>
            <a:endCxn id="60" idx="2"/>
          </p:cNvCxnSpPr>
          <p:nvPr/>
        </p:nvCxnSpPr>
        <p:spPr>
          <a:xfrm flipV="1">
            <a:off x="2542923" y="1937188"/>
            <a:ext cx="519111" cy="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Arco 61"/>
          <p:cNvSpPr/>
          <p:nvPr/>
        </p:nvSpPr>
        <p:spPr>
          <a:xfrm>
            <a:off x="3021542" y="1790741"/>
            <a:ext cx="292893" cy="292893"/>
          </a:xfrm>
          <a:prstGeom prst="arc">
            <a:avLst>
              <a:gd name="adj1" fmla="val 16200000"/>
              <a:gd name="adj2" fmla="val 5282845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63" name="Conector recto 62"/>
          <p:cNvCxnSpPr>
            <a:stCxn id="59" idx="1"/>
          </p:cNvCxnSpPr>
          <p:nvPr/>
        </p:nvCxnSpPr>
        <p:spPr>
          <a:xfrm flipH="1" flipV="1">
            <a:off x="3313879" y="1937187"/>
            <a:ext cx="543403" cy="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4" name="Grupo 63"/>
          <p:cNvGrpSpPr/>
          <p:nvPr/>
        </p:nvGrpSpPr>
        <p:grpSpPr>
          <a:xfrm>
            <a:off x="6673670" y="1448558"/>
            <a:ext cx="1453926" cy="976940"/>
            <a:chOff x="3410175" y="666974"/>
            <a:chExt cx="1453926" cy="976940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65" name="Rectángulo 64"/>
            <p:cNvSpPr/>
            <p:nvPr/>
          </p:nvSpPr>
          <p:spPr>
            <a:xfrm>
              <a:off x="3410175" y="666976"/>
              <a:ext cx="1453926" cy="976938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100"/>
            </a:p>
          </p:txBody>
        </p:sp>
        <p:sp>
          <p:nvSpPr>
            <p:cNvPr id="66" name="CuadroTexto 65"/>
            <p:cNvSpPr txBox="1"/>
            <p:nvPr/>
          </p:nvSpPr>
          <p:spPr>
            <a:xfrm>
              <a:off x="3410175" y="666974"/>
              <a:ext cx="1453926" cy="261610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 smtClean="0"/>
                <a:t>&lt;&lt; Protegido &gt;&gt;</a:t>
              </a:r>
              <a:endParaRPr lang="es-ES" sz="1100" dirty="0"/>
            </a:p>
          </p:txBody>
        </p:sp>
        <p:sp>
          <p:nvSpPr>
            <p:cNvPr id="67" name="CuadroTexto 66"/>
            <p:cNvSpPr txBox="1"/>
            <p:nvPr/>
          </p:nvSpPr>
          <p:spPr>
            <a:xfrm>
              <a:off x="3410175" y="1381770"/>
              <a:ext cx="1453926" cy="261610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 err="1" smtClean="0"/>
                <a:t>Queue_POX</a:t>
              </a:r>
              <a:endParaRPr lang="es-ES" sz="1100" dirty="0"/>
            </a:p>
          </p:txBody>
        </p:sp>
      </p:grpSp>
      <p:grpSp>
        <p:nvGrpSpPr>
          <p:cNvPr id="68" name="Grupo 67"/>
          <p:cNvGrpSpPr/>
          <p:nvPr/>
        </p:nvGrpSpPr>
        <p:grpSpPr>
          <a:xfrm>
            <a:off x="1090109" y="2927915"/>
            <a:ext cx="1453926" cy="976940"/>
            <a:chOff x="3410175" y="666974"/>
            <a:chExt cx="1453926" cy="976940"/>
          </a:xfrm>
          <a:solidFill>
            <a:schemeClr val="bg1">
              <a:lumMod val="95000"/>
            </a:schemeClr>
          </a:solidFill>
        </p:grpSpPr>
        <p:sp>
          <p:nvSpPr>
            <p:cNvPr id="69" name="Rectángulo 68"/>
            <p:cNvSpPr/>
            <p:nvPr/>
          </p:nvSpPr>
          <p:spPr>
            <a:xfrm>
              <a:off x="3410175" y="666976"/>
              <a:ext cx="1453926" cy="976938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100"/>
            </a:p>
          </p:txBody>
        </p:sp>
        <p:sp>
          <p:nvSpPr>
            <p:cNvPr id="70" name="CuadroTexto 69"/>
            <p:cNvSpPr txBox="1"/>
            <p:nvPr/>
          </p:nvSpPr>
          <p:spPr>
            <a:xfrm>
              <a:off x="3410175" y="666974"/>
              <a:ext cx="1453926" cy="261610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 smtClean="0"/>
                <a:t>&lt;&lt; Pasivo &gt;&gt;</a:t>
              </a:r>
              <a:endParaRPr lang="es-ES" sz="1100" dirty="0"/>
            </a:p>
          </p:txBody>
        </p:sp>
        <p:sp>
          <p:nvSpPr>
            <p:cNvPr id="71" name="CuadroTexto 70"/>
            <p:cNvSpPr txBox="1"/>
            <p:nvPr/>
          </p:nvSpPr>
          <p:spPr>
            <a:xfrm>
              <a:off x="3410175" y="1381770"/>
              <a:ext cx="1453926" cy="261610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 smtClean="0"/>
                <a:t>ADC GSR</a:t>
              </a:r>
              <a:endParaRPr lang="es-ES" sz="1100" dirty="0"/>
            </a:p>
          </p:txBody>
        </p:sp>
      </p:grpSp>
      <p:sp>
        <p:nvSpPr>
          <p:cNvPr id="72" name="Rectángulo 71"/>
          <p:cNvSpPr/>
          <p:nvPr/>
        </p:nvSpPr>
        <p:spPr>
          <a:xfrm>
            <a:off x="2419098" y="3304094"/>
            <a:ext cx="123825" cy="223837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3" name="Rectángulo 72"/>
          <p:cNvSpPr/>
          <p:nvPr/>
        </p:nvSpPr>
        <p:spPr>
          <a:xfrm>
            <a:off x="3857282" y="3304093"/>
            <a:ext cx="123825" cy="22383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4" name="Elipse 73"/>
          <p:cNvSpPr/>
          <p:nvPr/>
        </p:nvSpPr>
        <p:spPr>
          <a:xfrm>
            <a:off x="3062034" y="3325524"/>
            <a:ext cx="180974" cy="18097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75" name="Conector recto 74"/>
          <p:cNvCxnSpPr>
            <a:stCxn id="72" idx="3"/>
            <a:endCxn id="74" idx="2"/>
          </p:cNvCxnSpPr>
          <p:nvPr/>
        </p:nvCxnSpPr>
        <p:spPr>
          <a:xfrm flipV="1">
            <a:off x="2542923" y="3416011"/>
            <a:ext cx="519111" cy="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Arco 75"/>
          <p:cNvSpPr/>
          <p:nvPr/>
        </p:nvSpPr>
        <p:spPr>
          <a:xfrm>
            <a:off x="3021542" y="3269564"/>
            <a:ext cx="292893" cy="292893"/>
          </a:xfrm>
          <a:prstGeom prst="arc">
            <a:avLst>
              <a:gd name="adj1" fmla="val 16200000"/>
              <a:gd name="adj2" fmla="val 5282845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77" name="Conector recto 76"/>
          <p:cNvCxnSpPr>
            <a:stCxn id="73" idx="1"/>
          </p:cNvCxnSpPr>
          <p:nvPr/>
        </p:nvCxnSpPr>
        <p:spPr>
          <a:xfrm flipH="1" flipV="1">
            <a:off x="3313879" y="3416010"/>
            <a:ext cx="543403" cy="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8" name="Grupo 77"/>
          <p:cNvGrpSpPr/>
          <p:nvPr/>
        </p:nvGrpSpPr>
        <p:grpSpPr>
          <a:xfrm>
            <a:off x="1090109" y="4435284"/>
            <a:ext cx="1453926" cy="976940"/>
            <a:chOff x="3410175" y="666974"/>
            <a:chExt cx="1453926" cy="976940"/>
          </a:xfrm>
          <a:solidFill>
            <a:schemeClr val="bg1">
              <a:lumMod val="95000"/>
            </a:schemeClr>
          </a:solidFill>
        </p:grpSpPr>
        <p:sp>
          <p:nvSpPr>
            <p:cNvPr id="79" name="Rectángulo 78"/>
            <p:cNvSpPr/>
            <p:nvPr/>
          </p:nvSpPr>
          <p:spPr>
            <a:xfrm>
              <a:off x="3410175" y="666976"/>
              <a:ext cx="1453926" cy="976938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100"/>
            </a:p>
          </p:txBody>
        </p:sp>
        <p:sp>
          <p:nvSpPr>
            <p:cNvPr id="80" name="CuadroTexto 79"/>
            <p:cNvSpPr txBox="1"/>
            <p:nvPr/>
          </p:nvSpPr>
          <p:spPr>
            <a:xfrm>
              <a:off x="3410175" y="666974"/>
              <a:ext cx="1453926" cy="261610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 smtClean="0"/>
                <a:t>&lt;&lt; Pasivo &gt;&gt;</a:t>
              </a:r>
              <a:endParaRPr lang="es-ES" sz="1100" dirty="0"/>
            </a:p>
          </p:txBody>
        </p:sp>
        <p:sp>
          <p:nvSpPr>
            <p:cNvPr id="81" name="CuadroTexto 80"/>
            <p:cNvSpPr txBox="1"/>
            <p:nvPr/>
          </p:nvSpPr>
          <p:spPr>
            <a:xfrm>
              <a:off x="3410175" y="1381770"/>
              <a:ext cx="1453926" cy="261610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 smtClean="0"/>
                <a:t>ADC ECG</a:t>
              </a:r>
              <a:endParaRPr lang="es-ES" sz="1100" dirty="0"/>
            </a:p>
          </p:txBody>
        </p:sp>
      </p:grpSp>
      <p:sp>
        <p:nvSpPr>
          <p:cNvPr id="82" name="Rectángulo 81"/>
          <p:cNvSpPr/>
          <p:nvPr/>
        </p:nvSpPr>
        <p:spPr>
          <a:xfrm>
            <a:off x="2419098" y="4811463"/>
            <a:ext cx="123825" cy="223837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3" name="Rectángulo 82"/>
          <p:cNvSpPr/>
          <p:nvPr/>
        </p:nvSpPr>
        <p:spPr>
          <a:xfrm>
            <a:off x="3857282" y="4811462"/>
            <a:ext cx="123825" cy="22383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4" name="Elipse 83"/>
          <p:cNvSpPr/>
          <p:nvPr/>
        </p:nvSpPr>
        <p:spPr>
          <a:xfrm>
            <a:off x="3062034" y="4832893"/>
            <a:ext cx="180974" cy="18097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85" name="Conector recto 84"/>
          <p:cNvCxnSpPr>
            <a:stCxn id="82" idx="3"/>
            <a:endCxn id="84" idx="2"/>
          </p:cNvCxnSpPr>
          <p:nvPr/>
        </p:nvCxnSpPr>
        <p:spPr>
          <a:xfrm flipV="1">
            <a:off x="2542923" y="4923380"/>
            <a:ext cx="519111" cy="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Arco 85"/>
          <p:cNvSpPr/>
          <p:nvPr/>
        </p:nvSpPr>
        <p:spPr>
          <a:xfrm>
            <a:off x="3021542" y="4776933"/>
            <a:ext cx="292893" cy="292893"/>
          </a:xfrm>
          <a:prstGeom prst="arc">
            <a:avLst>
              <a:gd name="adj1" fmla="val 16200000"/>
              <a:gd name="adj2" fmla="val 5282845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87" name="Conector recto 86"/>
          <p:cNvCxnSpPr>
            <a:stCxn id="83" idx="1"/>
          </p:cNvCxnSpPr>
          <p:nvPr/>
        </p:nvCxnSpPr>
        <p:spPr>
          <a:xfrm flipH="1" flipV="1">
            <a:off x="3313879" y="4923379"/>
            <a:ext cx="543403" cy="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Rectángulo 87"/>
          <p:cNvSpPr/>
          <p:nvPr/>
        </p:nvSpPr>
        <p:spPr>
          <a:xfrm flipH="1">
            <a:off x="5183107" y="1823091"/>
            <a:ext cx="123825" cy="22383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9" name="Rectángulo 88"/>
          <p:cNvSpPr/>
          <p:nvPr/>
        </p:nvSpPr>
        <p:spPr>
          <a:xfrm flipH="1">
            <a:off x="6673188" y="1823091"/>
            <a:ext cx="123825" cy="22383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0" name="Elipse 89"/>
          <p:cNvSpPr/>
          <p:nvPr/>
        </p:nvSpPr>
        <p:spPr>
          <a:xfrm flipH="1">
            <a:off x="5867003" y="1844521"/>
            <a:ext cx="180974" cy="18097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91" name="Conector recto 90"/>
          <p:cNvCxnSpPr>
            <a:endCxn id="88" idx="1"/>
          </p:cNvCxnSpPr>
          <p:nvPr/>
        </p:nvCxnSpPr>
        <p:spPr>
          <a:xfrm flipH="1">
            <a:off x="5306932" y="1935007"/>
            <a:ext cx="478619" cy="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Arco 91"/>
          <p:cNvSpPr/>
          <p:nvPr/>
        </p:nvSpPr>
        <p:spPr>
          <a:xfrm flipH="1">
            <a:off x="5788408" y="1788561"/>
            <a:ext cx="292893" cy="292893"/>
          </a:xfrm>
          <a:prstGeom prst="arc">
            <a:avLst>
              <a:gd name="adj1" fmla="val 16200000"/>
              <a:gd name="adj2" fmla="val 5282845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93" name="Conector recto 92"/>
          <p:cNvCxnSpPr>
            <a:stCxn id="90" idx="2"/>
            <a:endCxn id="65" idx="1"/>
          </p:cNvCxnSpPr>
          <p:nvPr/>
        </p:nvCxnSpPr>
        <p:spPr>
          <a:xfrm>
            <a:off x="6047977" y="1935008"/>
            <a:ext cx="625693" cy="202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4" name="Grupo 93"/>
          <p:cNvGrpSpPr/>
          <p:nvPr/>
        </p:nvGrpSpPr>
        <p:grpSpPr>
          <a:xfrm>
            <a:off x="6673670" y="2939076"/>
            <a:ext cx="1453926" cy="976940"/>
            <a:chOff x="3410175" y="666974"/>
            <a:chExt cx="1453926" cy="976940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95" name="Rectángulo 94"/>
            <p:cNvSpPr/>
            <p:nvPr/>
          </p:nvSpPr>
          <p:spPr>
            <a:xfrm>
              <a:off x="3410175" y="666976"/>
              <a:ext cx="1453926" cy="976938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100"/>
            </a:p>
          </p:txBody>
        </p:sp>
        <p:sp>
          <p:nvSpPr>
            <p:cNvPr id="96" name="CuadroTexto 95"/>
            <p:cNvSpPr txBox="1"/>
            <p:nvPr/>
          </p:nvSpPr>
          <p:spPr>
            <a:xfrm>
              <a:off x="3410175" y="666974"/>
              <a:ext cx="1453926" cy="261610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 smtClean="0"/>
                <a:t>&lt;&lt; Protegido &gt;&gt;</a:t>
              </a:r>
              <a:endParaRPr lang="es-ES" sz="1100" dirty="0"/>
            </a:p>
          </p:txBody>
        </p:sp>
        <p:sp>
          <p:nvSpPr>
            <p:cNvPr id="97" name="CuadroTexto 96"/>
            <p:cNvSpPr txBox="1"/>
            <p:nvPr/>
          </p:nvSpPr>
          <p:spPr>
            <a:xfrm>
              <a:off x="3410175" y="1381770"/>
              <a:ext cx="1453926" cy="261610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 err="1" smtClean="0"/>
                <a:t>Queue_GSR</a:t>
              </a:r>
              <a:endParaRPr lang="es-ES" sz="1100" dirty="0"/>
            </a:p>
          </p:txBody>
        </p:sp>
      </p:grpSp>
      <p:sp>
        <p:nvSpPr>
          <p:cNvPr id="98" name="Rectángulo 97"/>
          <p:cNvSpPr/>
          <p:nvPr/>
        </p:nvSpPr>
        <p:spPr>
          <a:xfrm flipH="1">
            <a:off x="5183107" y="3313609"/>
            <a:ext cx="123825" cy="22383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9" name="Rectángulo 98"/>
          <p:cNvSpPr/>
          <p:nvPr/>
        </p:nvSpPr>
        <p:spPr>
          <a:xfrm flipH="1">
            <a:off x="6673188" y="3313609"/>
            <a:ext cx="123825" cy="22383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0" name="Elipse 99"/>
          <p:cNvSpPr/>
          <p:nvPr/>
        </p:nvSpPr>
        <p:spPr>
          <a:xfrm flipH="1">
            <a:off x="5857478" y="3335039"/>
            <a:ext cx="180974" cy="18097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01" name="Conector recto 100"/>
          <p:cNvCxnSpPr>
            <a:endCxn id="98" idx="1"/>
          </p:cNvCxnSpPr>
          <p:nvPr/>
        </p:nvCxnSpPr>
        <p:spPr>
          <a:xfrm flipH="1">
            <a:off x="5306932" y="3425525"/>
            <a:ext cx="478619" cy="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Arco 101"/>
          <p:cNvSpPr/>
          <p:nvPr/>
        </p:nvSpPr>
        <p:spPr>
          <a:xfrm flipH="1">
            <a:off x="5788408" y="3279079"/>
            <a:ext cx="292893" cy="292893"/>
          </a:xfrm>
          <a:prstGeom prst="arc">
            <a:avLst>
              <a:gd name="adj1" fmla="val 16200000"/>
              <a:gd name="adj2" fmla="val 5282845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03" name="Conector recto 102"/>
          <p:cNvCxnSpPr>
            <a:stCxn id="100" idx="2"/>
            <a:endCxn id="95" idx="1"/>
          </p:cNvCxnSpPr>
          <p:nvPr/>
        </p:nvCxnSpPr>
        <p:spPr>
          <a:xfrm>
            <a:off x="6038452" y="3425526"/>
            <a:ext cx="635218" cy="202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4" name="Grupo 103"/>
          <p:cNvGrpSpPr/>
          <p:nvPr/>
        </p:nvGrpSpPr>
        <p:grpSpPr>
          <a:xfrm>
            <a:off x="6673670" y="4441874"/>
            <a:ext cx="1453926" cy="976940"/>
            <a:chOff x="3410175" y="666974"/>
            <a:chExt cx="1453926" cy="976940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105" name="Rectángulo 104"/>
            <p:cNvSpPr/>
            <p:nvPr/>
          </p:nvSpPr>
          <p:spPr>
            <a:xfrm>
              <a:off x="3410175" y="666976"/>
              <a:ext cx="1453926" cy="976938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100"/>
            </a:p>
          </p:txBody>
        </p:sp>
        <p:sp>
          <p:nvSpPr>
            <p:cNvPr id="106" name="CuadroTexto 105"/>
            <p:cNvSpPr txBox="1"/>
            <p:nvPr/>
          </p:nvSpPr>
          <p:spPr>
            <a:xfrm>
              <a:off x="3410175" y="666974"/>
              <a:ext cx="1453926" cy="261610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 smtClean="0"/>
                <a:t>&lt;&lt; Protegido &gt;&gt;</a:t>
              </a:r>
              <a:endParaRPr lang="es-ES" sz="1100" dirty="0"/>
            </a:p>
          </p:txBody>
        </p:sp>
        <p:sp>
          <p:nvSpPr>
            <p:cNvPr id="107" name="CuadroTexto 106"/>
            <p:cNvSpPr txBox="1"/>
            <p:nvPr/>
          </p:nvSpPr>
          <p:spPr>
            <a:xfrm>
              <a:off x="3410175" y="1381770"/>
              <a:ext cx="1453926" cy="261610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 err="1" smtClean="0"/>
                <a:t>Queue_ECG</a:t>
              </a:r>
              <a:endParaRPr lang="es-ES" sz="1100" dirty="0"/>
            </a:p>
          </p:txBody>
        </p:sp>
      </p:grpSp>
      <p:sp>
        <p:nvSpPr>
          <p:cNvPr id="108" name="Rectángulo 107"/>
          <p:cNvSpPr/>
          <p:nvPr/>
        </p:nvSpPr>
        <p:spPr>
          <a:xfrm flipH="1">
            <a:off x="5183107" y="4816407"/>
            <a:ext cx="123825" cy="22383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9" name="Rectángulo 108"/>
          <p:cNvSpPr/>
          <p:nvPr/>
        </p:nvSpPr>
        <p:spPr>
          <a:xfrm flipH="1">
            <a:off x="6673188" y="4816407"/>
            <a:ext cx="123825" cy="22383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0" name="Elipse 109"/>
          <p:cNvSpPr/>
          <p:nvPr/>
        </p:nvSpPr>
        <p:spPr>
          <a:xfrm flipH="1">
            <a:off x="5857478" y="4837837"/>
            <a:ext cx="180974" cy="18097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11" name="Conector recto 110"/>
          <p:cNvCxnSpPr>
            <a:endCxn id="108" idx="1"/>
          </p:cNvCxnSpPr>
          <p:nvPr/>
        </p:nvCxnSpPr>
        <p:spPr>
          <a:xfrm flipH="1">
            <a:off x="5306932" y="4928323"/>
            <a:ext cx="478619" cy="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Arco 111"/>
          <p:cNvSpPr/>
          <p:nvPr/>
        </p:nvSpPr>
        <p:spPr>
          <a:xfrm flipH="1">
            <a:off x="5788408" y="4781877"/>
            <a:ext cx="292893" cy="292893"/>
          </a:xfrm>
          <a:prstGeom prst="arc">
            <a:avLst>
              <a:gd name="adj1" fmla="val 16200000"/>
              <a:gd name="adj2" fmla="val 5282845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13" name="Conector recto 112"/>
          <p:cNvCxnSpPr>
            <a:stCxn id="110" idx="2"/>
            <a:endCxn id="105" idx="1"/>
          </p:cNvCxnSpPr>
          <p:nvPr/>
        </p:nvCxnSpPr>
        <p:spPr>
          <a:xfrm>
            <a:off x="6038452" y="4928324"/>
            <a:ext cx="635218" cy="202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Rectángulo 113"/>
          <p:cNvSpPr/>
          <p:nvPr/>
        </p:nvSpPr>
        <p:spPr>
          <a:xfrm>
            <a:off x="8001790" y="1823189"/>
            <a:ext cx="123825" cy="22383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5" name="Rectángulo 114"/>
          <p:cNvSpPr/>
          <p:nvPr/>
        </p:nvSpPr>
        <p:spPr>
          <a:xfrm>
            <a:off x="8001790" y="3308152"/>
            <a:ext cx="123825" cy="22383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6" name="Rectángulo 115"/>
          <p:cNvSpPr/>
          <p:nvPr/>
        </p:nvSpPr>
        <p:spPr>
          <a:xfrm>
            <a:off x="8001790" y="4818527"/>
            <a:ext cx="123825" cy="22383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7" name="CuadroTexto 116"/>
          <p:cNvSpPr txBox="1"/>
          <p:nvPr/>
        </p:nvSpPr>
        <p:spPr>
          <a:xfrm>
            <a:off x="2611453" y="1533154"/>
            <a:ext cx="11993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 err="1"/>
              <a:t>c</a:t>
            </a:r>
            <a:r>
              <a:rPr lang="es-ES" sz="1100" dirty="0" err="1" smtClean="0"/>
              <a:t>oger_datos_POX</a:t>
            </a:r>
            <a:endParaRPr lang="es-ES" sz="1100" dirty="0"/>
          </a:p>
        </p:txBody>
      </p:sp>
      <p:sp>
        <p:nvSpPr>
          <p:cNvPr id="118" name="CuadroTexto 117"/>
          <p:cNvSpPr txBox="1"/>
          <p:nvPr/>
        </p:nvSpPr>
        <p:spPr>
          <a:xfrm>
            <a:off x="2620166" y="2980694"/>
            <a:ext cx="11913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 err="1" smtClean="0"/>
              <a:t>coger_datos_GSR</a:t>
            </a:r>
            <a:endParaRPr lang="es-ES" sz="1100" dirty="0"/>
          </a:p>
        </p:txBody>
      </p:sp>
      <p:sp>
        <p:nvSpPr>
          <p:cNvPr id="119" name="CuadroTexto 118"/>
          <p:cNvSpPr txBox="1"/>
          <p:nvPr/>
        </p:nvSpPr>
        <p:spPr>
          <a:xfrm>
            <a:off x="2587354" y="4485721"/>
            <a:ext cx="11945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 err="1" smtClean="0"/>
              <a:t>coger_datos_ECG</a:t>
            </a:r>
            <a:endParaRPr lang="es-ES" sz="1100" dirty="0"/>
          </a:p>
        </p:txBody>
      </p:sp>
      <p:sp>
        <p:nvSpPr>
          <p:cNvPr id="120" name="CuadroTexto 119"/>
          <p:cNvSpPr txBox="1"/>
          <p:nvPr/>
        </p:nvSpPr>
        <p:spPr>
          <a:xfrm>
            <a:off x="5305657" y="1507108"/>
            <a:ext cx="13356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 err="1"/>
              <a:t>g</a:t>
            </a:r>
            <a:r>
              <a:rPr lang="es-ES" sz="1100" dirty="0" err="1" smtClean="0"/>
              <a:t>enerar_buffer_pox</a:t>
            </a:r>
            <a:endParaRPr lang="es-ES" sz="1100" dirty="0"/>
          </a:p>
        </p:txBody>
      </p:sp>
      <p:sp>
        <p:nvSpPr>
          <p:cNvPr id="121" name="CuadroTexto 120"/>
          <p:cNvSpPr txBox="1"/>
          <p:nvPr/>
        </p:nvSpPr>
        <p:spPr>
          <a:xfrm>
            <a:off x="5326739" y="2993803"/>
            <a:ext cx="12971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 err="1" smtClean="0"/>
              <a:t>generar_buffer_gsr</a:t>
            </a:r>
            <a:endParaRPr lang="es-ES" sz="1100" dirty="0"/>
          </a:p>
        </p:txBody>
      </p:sp>
      <p:sp>
        <p:nvSpPr>
          <p:cNvPr id="122" name="CuadroTexto 121"/>
          <p:cNvSpPr txBox="1"/>
          <p:nvPr/>
        </p:nvSpPr>
        <p:spPr>
          <a:xfrm>
            <a:off x="5326739" y="4490179"/>
            <a:ext cx="13227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 err="1" smtClean="0"/>
              <a:t>generar_buffer_ecg</a:t>
            </a:r>
            <a:endParaRPr lang="es-ES" sz="1100" dirty="0"/>
          </a:p>
        </p:txBody>
      </p:sp>
      <p:grpSp>
        <p:nvGrpSpPr>
          <p:cNvPr id="149" name="Grupo 148"/>
          <p:cNvGrpSpPr/>
          <p:nvPr/>
        </p:nvGrpSpPr>
        <p:grpSpPr>
          <a:xfrm>
            <a:off x="9179785" y="2257691"/>
            <a:ext cx="2287952" cy="2331155"/>
            <a:chOff x="9034248" y="2424857"/>
            <a:chExt cx="2287952" cy="2331155"/>
          </a:xfrm>
        </p:grpSpPr>
        <p:grpSp>
          <p:nvGrpSpPr>
            <p:cNvPr id="123" name="Grupo 122"/>
            <p:cNvGrpSpPr/>
            <p:nvPr/>
          </p:nvGrpSpPr>
          <p:grpSpPr>
            <a:xfrm>
              <a:off x="9868274" y="2424857"/>
              <a:ext cx="1453926" cy="2331155"/>
              <a:chOff x="3410175" y="666913"/>
              <a:chExt cx="1453926" cy="1327049"/>
            </a:xfrm>
          </p:grpSpPr>
          <p:sp>
            <p:nvSpPr>
              <p:cNvPr id="124" name="Rectángulo 123"/>
              <p:cNvSpPr/>
              <p:nvPr/>
            </p:nvSpPr>
            <p:spPr>
              <a:xfrm>
                <a:off x="3410175" y="666975"/>
                <a:ext cx="1453926" cy="13269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100"/>
              </a:p>
            </p:txBody>
          </p:sp>
          <p:sp>
            <p:nvSpPr>
              <p:cNvPr id="125" name="CuadroTexto 124"/>
              <p:cNvSpPr txBox="1"/>
              <p:nvPr/>
            </p:nvSpPr>
            <p:spPr>
              <a:xfrm>
                <a:off x="3410175" y="666913"/>
                <a:ext cx="1453926" cy="14892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100" dirty="0" smtClean="0"/>
                  <a:t>&lt;&lt; Periódica &gt;&gt;</a:t>
                </a:r>
                <a:endParaRPr lang="es-ES" sz="1100" dirty="0"/>
              </a:p>
            </p:txBody>
          </p:sp>
          <p:sp>
            <p:nvSpPr>
              <p:cNvPr id="126" name="CuadroTexto 125"/>
              <p:cNvSpPr txBox="1"/>
              <p:nvPr/>
            </p:nvSpPr>
            <p:spPr>
              <a:xfrm>
                <a:off x="3410175" y="1845036"/>
                <a:ext cx="1453926" cy="14892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100" dirty="0" smtClean="0"/>
                  <a:t>Comunicación</a:t>
                </a:r>
                <a:endParaRPr lang="es-ES" sz="1100" dirty="0"/>
              </a:p>
            </p:txBody>
          </p:sp>
        </p:grpSp>
        <p:grpSp>
          <p:nvGrpSpPr>
            <p:cNvPr id="140" name="Grupo 139"/>
            <p:cNvGrpSpPr/>
            <p:nvPr/>
          </p:nvGrpSpPr>
          <p:grpSpPr>
            <a:xfrm>
              <a:off x="9034248" y="2875176"/>
              <a:ext cx="959565" cy="292893"/>
              <a:chOff x="7380182" y="480101"/>
              <a:chExt cx="959565" cy="292893"/>
            </a:xfrm>
          </p:grpSpPr>
          <p:sp>
            <p:nvSpPr>
              <p:cNvPr id="137" name="Rectángulo 136"/>
              <p:cNvSpPr/>
              <p:nvPr/>
            </p:nvSpPr>
            <p:spPr>
              <a:xfrm>
                <a:off x="8215922" y="514630"/>
                <a:ext cx="123825" cy="22383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38" name="Arco 137"/>
              <p:cNvSpPr/>
              <p:nvPr/>
            </p:nvSpPr>
            <p:spPr>
              <a:xfrm>
                <a:off x="7380182" y="480101"/>
                <a:ext cx="292893" cy="292893"/>
              </a:xfrm>
              <a:prstGeom prst="arc">
                <a:avLst>
                  <a:gd name="adj1" fmla="val 16200000"/>
                  <a:gd name="adj2" fmla="val 5282845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139" name="Conector recto 138"/>
              <p:cNvCxnSpPr>
                <a:stCxn id="137" idx="1"/>
              </p:cNvCxnSpPr>
              <p:nvPr/>
            </p:nvCxnSpPr>
            <p:spPr>
              <a:xfrm flipH="1" flipV="1">
                <a:off x="7672519" y="626547"/>
                <a:ext cx="543403" cy="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41" name="Grupo 140"/>
            <p:cNvGrpSpPr/>
            <p:nvPr/>
          </p:nvGrpSpPr>
          <p:grpSpPr>
            <a:xfrm>
              <a:off x="9034248" y="3441009"/>
              <a:ext cx="959565" cy="292893"/>
              <a:chOff x="7380182" y="480101"/>
              <a:chExt cx="959565" cy="292893"/>
            </a:xfrm>
          </p:grpSpPr>
          <p:sp>
            <p:nvSpPr>
              <p:cNvPr id="142" name="Rectángulo 141"/>
              <p:cNvSpPr/>
              <p:nvPr/>
            </p:nvSpPr>
            <p:spPr>
              <a:xfrm>
                <a:off x="8215922" y="514630"/>
                <a:ext cx="123825" cy="22383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43" name="Arco 142"/>
              <p:cNvSpPr/>
              <p:nvPr/>
            </p:nvSpPr>
            <p:spPr>
              <a:xfrm>
                <a:off x="7380182" y="480101"/>
                <a:ext cx="292893" cy="292893"/>
              </a:xfrm>
              <a:prstGeom prst="arc">
                <a:avLst>
                  <a:gd name="adj1" fmla="val 16200000"/>
                  <a:gd name="adj2" fmla="val 5282845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144" name="Conector recto 143"/>
              <p:cNvCxnSpPr>
                <a:stCxn id="142" idx="1"/>
              </p:cNvCxnSpPr>
              <p:nvPr/>
            </p:nvCxnSpPr>
            <p:spPr>
              <a:xfrm flipH="1" flipV="1">
                <a:off x="7672519" y="626547"/>
                <a:ext cx="543403" cy="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45" name="Grupo 144"/>
            <p:cNvGrpSpPr/>
            <p:nvPr/>
          </p:nvGrpSpPr>
          <p:grpSpPr>
            <a:xfrm>
              <a:off x="9034248" y="4036217"/>
              <a:ext cx="959565" cy="292893"/>
              <a:chOff x="7380182" y="480101"/>
              <a:chExt cx="959565" cy="292893"/>
            </a:xfrm>
          </p:grpSpPr>
          <p:sp>
            <p:nvSpPr>
              <p:cNvPr id="146" name="Rectángulo 145"/>
              <p:cNvSpPr/>
              <p:nvPr/>
            </p:nvSpPr>
            <p:spPr>
              <a:xfrm>
                <a:off x="8215922" y="514630"/>
                <a:ext cx="123825" cy="22383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47" name="Arco 146"/>
              <p:cNvSpPr/>
              <p:nvPr/>
            </p:nvSpPr>
            <p:spPr>
              <a:xfrm>
                <a:off x="7380182" y="480101"/>
                <a:ext cx="292893" cy="292893"/>
              </a:xfrm>
              <a:prstGeom prst="arc">
                <a:avLst>
                  <a:gd name="adj1" fmla="val 16200000"/>
                  <a:gd name="adj2" fmla="val 5282845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148" name="Conector recto 147"/>
              <p:cNvCxnSpPr>
                <a:stCxn id="146" idx="1"/>
              </p:cNvCxnSpPr>
              <p:nvPr/>
            </p:nvCxnSpPr>
            <p:spPr>
              <a:xfrm flipH="1" flipV="1">
                <a:off x="7672519" y="626547"/>
                <a:ext cx="543403" cy="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150" name="Elipse 149"/>
          <p:cNvSpPr/>
          <p:nvPr/>
        </p:nvSpPr>
        <p:spPr>
          <a:xfrm flipH="1">
            <a:off x="9229117" y="2765172"/>
            <a:ext cx="180974" cy="18097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1" name="Elipse 150"/>
          <p:cNvSpPr/>
          <p:nvPr/>
        </p:nvSpPr>
        <p:spPr>
          <a:xfrm flipH="1">
            <a:off x="9225977" y="3329802"/>
            <a:ext cx="180974" cy="18097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2" name="Elipse 151"/>
          <p:cNvSpPr/>
          <p:nvPr/>
        </p:nvSpPr>
        <p:spPr>
          <a:xfrm flipH="1">
            <a:off x="9225977" y="3925010"/>
            <a:ext cx="180974" cy="18097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54" name="Conector recto 153"/>
          <p:cNvCxnSpPr>
            <a:stCxn id="115" idx="3"/>
            <a:endCxn id="151" idx="6"/>
          </p:cNvCxnSpPr>
          <p:nvPr/>
        </p:nvCxnSpPr>
        <p:spPr>
          <a:xfrm>
            <a:off x="8125615" y="3420071"/>
            <a:ext cx="1100362" cy="21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Conector angular 155"/>
          <p:cNvCxnSpPr>
            <a:stCxn id="114" idx="3"/>
            <a:endCxn id="150" idx="6"/>
          </p:cNvCxnSpPr>
          <p:nvPr/>
        </p:nvCxnSpPr>
        <p:spPr>
          <a:xfrm>
            <a:off x="8125615" y="1935108"/>
            <a:ext cx="1103502" cy="920551"/>
          </a:xfrm>
          <a:prstGeom prst="bentConnector3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Conector angular 157"/>
          <p:cNvCxnSpPr>
            <a:stCxn id="116" idx="3"/>
            <a:endCxn id="152" idx="6"/>
          </p:cNvCxnSpPr>
          <p:nvPr/>
        </p:nvCxnSpPr>
        <p:spPr>
          <a:xfrm flipV="1">
            <a:off x="8125615" y="4015497"/>
            <a:ext cx="1100362" cy="914949"/>
          </a:xfrm>
          <a:prstGeom prst="bentConnector3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3473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upo 16"/>
          <p:cNvGrpSpPr/>
          <p:nvPr/>
        </p:nvGrpSpPr>
        <p:grpSpPr>
          <a:xfrm>
            <a:off x="3920715" y="348941"/>
            <a:ext cx="1453926" cy="1326926"/>
            <a:chOff x="3410175" y="666974"/>
            <a:chExt cx="1453926" cy="1326926"/>
          </a:xfrm>
        </p:grpSpPr>
        <p:sp>
          <p:nvSpPr>
            <p:cNvPr id="4" name="Rectángulo 3"/>
            <p:cNvSpPr/>
            <p:nvPr/>
          </p:nvSpPr>
          <p:spPr>
            <a:xfrm>
              <a:off x="3410175" y="666975"/>
              <a:ext cx="1453926" cy="132692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100"/>
            </a:p>
          </p:txBody>
        </p:sp>
        <p:sp>
          <p:nvSpPr>
            <p:cNvPr id="7" name="CuadroTexto 6"/>
            <p:cNvSpPr txBox="1"/>
            <p:nvPr/>
          </p:nvSpPr>
          <p:spPr>
            <a:xfrm>
              <a:off x="3410175" y="666974"/>
              <a:ext cx="1453926" cy="26161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 smtClean="0"/>
                <a:t>&lt;&lt; Periódica &gt;&gt;</a:t>
              </a:r>
              <a:endParaRPr lang="es-ES" sz="1100" dirty="0"/>
            </a:p>
          </p:txBody>
        </p:sp>
        <p:sp>
          <p:nvSpPr>
            <p:cNvPr id="8" name="CuadroTexto 7"/>
            <p:cNvSpPr txBox="1"/>
            <p:nvPr/>
          </p:nvSpPr>
          <p:spPr>
            <a:xfrm>
              <a:off x="3410175" y="1732290"/>
              <a:ext cx="1453926" cy="26161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 err="1" smtClean="0"/>
                <a:t>llenar_bufferPOX</a:t>
              </a:r>
              <a:endParaRPr lang="es-ES" sz="1100" dirty="0"/>
            </a:p>
          </p:txBody>
        </p:sp>
      </p:grpSp>
      <p:grpSp>
        <p:nvGrpSpPr>
          <p:cNvPr id="15" name="Grupo 14"/>
          <p:cNvGrpSpPr/>
          <p:nvPr/>
        </p:nvGrpSpPr>
        <p:grpSpPr>
          <a:xfrm>
            <a:off x="3920715" y="1827764"/>
            <a:ext cx="1453926" cy="1326926"/>
            <a:chOff x="5429475" y="666974"/>
            <a:chExt cx="1453926" cy="1326926"/>
          </a:xfrm>
        </p:grpSpPr>
        <p:sp>
          <p:nvSpPr>
            <p:cNvPr id="9" name="Rectángulo 8"/>
            <p:cNvSpPr/>
            <p:nvPr/>
          </p:nvSpPr>
          <p:spPr>
            <a:xfrm>
              <a:off x="5429475" y="666975"/>
              <a:ext cx="1453926" cy="132692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100"/>
            </a:p>
          </p:txBody>
        </p:sp>
        <p:sp>
          <p:nvSpPr>
            <p:cNvPr id="10" name="CuadroTexto 9"/>
            <p:cNvSpPr txBox="1"/>
            <p:nvPr/>
          </p:nvSpPr>
          <p:spPr>
            <a:xfrm>
              <a:off x="5429475" y="666974"/>
              <a:ext cx="1453926" cy="26161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 smtClean="0"/>
                <a:t>&lt;&lt; Periódica &gt;&gt;</a:t>
              </a:r>
              <a:endParaRPr lang="es-ES" sz="1100" dirty="0"/>
            </a:p>
          </p:txBody>
        </p:sp>
        <p:sp>
          <p:nvSpPr>
            <p:cNvPr id="11" name="CuadroTexto 10"/>
            <p:cNvSpPr txBox="1"/>
            <p:nvPr/>
          </p:nvSpPr>
          <p:spPr>
            <a:xfrm>
              <a:off x="5429475" y="1732290"/>
              <a:ext cx="1453926" cy="26161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 err="1" smtClean="0"/>
                <a:t>llenar_bufferGSR</a:t>
              </a:r>
              <a:endParaRPr lang="es-ES" sz="1100" dirty="0"/>
            </a:p>
          </p:txBody>
        </p:sp>
      </p:grpSp>
      <p:grpSp>
        <p:nvGrpSpPr>
          <p:cNvPr id="16" name="Grupo 15"/>
          <p:cNvGrpSpPr/>
          <p:nvPr/>
        </p:nvGrpSpPr>
        <p:grpSpPr>
          <a:xfrm>
            <a:off x="3920715" y="3294933"/>
            <a:ext cx="1453926" cy="1326926"/>
            <a:chOff x="7448775" y="666974"/>
            <a:chExt cx="1453926" cy="1326926"/>
          </a:xfrm>
        </p:grpSpPr>
        <p:sp>
          <p:nvSpPr>
            <p:cNvPr id="12" name="Rectángulo 11"/>
            <p:cNvSpPr/>
            <p:nvPr/>
          </p:nvSpPr>
          <p:spPr>
            <a:xfrm>
              <a:off x="7448775" y="666975"/>
              <a:ext cx="1453926" cy="132692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100"/>
            </a:p>
          </p:txBody>
        </p:sp>
        <p:sp>
          <p:nvSpPr>
            <p:cNvPr id="13" name="CuadroTexto 12"/>
            <p:cNvSpPr txBox="1"/>
            <p:nvPr/>
          </p:nvSpPr>
          <p:spPr>
            <a:xfrm>
              <a:off x="7448775" y="666974"/>
              <a:ext cx="1453926" cy="26161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 smtClean="0"/>
                <a:t>&lt;&lt; Periódica &gt;&gt;</a:t>
              </a:r>
              <a:endParaRPr lang="es-ES" sz="1100" dirty="0"/>
            </a:p>
          </p:txBody>
        </p:sp>
        <p:sp>
          <p:nvSpPr>
            <p:cNvPr id="14" name="CuadroTexto 13"/>
            <p:cNvSpPr txBox="1"/>
            <p:nvPr/>
          </p:nvSpPr>
          <p:spPr>
            <a:xfrm>
              <a:off x="7448775" y="1732290"/>
              <a:ext cx="1453926" cy="26161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 err="1" smtClean="0"/>
                <a:t>llenar_bufferECG</a:t>
              </a:r>
              <a:endParaRPr lang="es-ES" sz="1100" dirty="0"/>
            </a:p>
          </p:txBody>
        </p:sp>
      </p:grpSp>
      <p:grpSp>
        <p:nvGrpSpPr>
          <p:cNvPr id="18" name="Grupo 17"/>
          <p:cNvGrpSpPr/>
          <p:nvPr/>
        </p:nvGrpSpPr>
        <p:grpSpPr>
          <a:xfrm>
            <a:off x="1154655" y="523934"/>
            <a:ext cx="1453926" cy="987164"/>
            <a:chOff x="3410175" y="666974"/>
            <a:chExt cx="1453926" cy="987164"/>
          </a:xfrm>
          <a:solidFill>
            <a:schemeClr val="bg1">
              <a:lumMod val="95000"/>
            </a:schemeClr>
          </a:solidFill>
        </p:grpSpPr>
        <p:sp>
          <p:nvSpPr>
            <p:cNvPr id="19" name="Rectángulo 18"/>
            <p:cNvSpPr/>
            <p:nvPr/>
          </p:nvSpPr>
          <p:spPr>
            <a:xfrm>
              <a:off x="3410175" y="666976"/>
              <a:ext cx="1453926" cy="976938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100"/>
            </a:p>
          </p:txBody>
        </p:sp>
        <p:sp>
          <p:nvSpPr>
            <p:cNvPr id="20" name="CuadroTexto 19"/>
            <p:cNvSpPr txBox="1"/>
            <p:nvPr/>
          </p:nvSpPr>
          <p:spPr>
            <a:xfrm>
              <a:off x="3410175" y="666974"/>
              <a:ext cx="1453926" cy="261610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 smtClean="0"/>
                <a:t>&lt;&lt; Pasivo &gt;&gt;</a:t>
              </a:r>
              <a:endParaRPr lang="es-ES" sz="1100" dirty="0"/>
            </a:p>
          </p:txBody>
        </p:sp>
        <p:sp>
          <p:nvSpPr>
            <p:cNvPr id="21" name="CuadroTexto 20"/>
            <p:cNvSpPr txBox="1"/>
            <p:nvPr/>
          </p:nvSpPr>
          <p:spPr>
            <a:xfrm>
              <a:off x="3410175" y="1392528"/>
              <a:ext cx="1453926" cy="261610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 smtClean="0"/>
                <a:t>Sensor MAX 30102</a:t>
              </a:r>
              <a:endParaRPr lang="es-ES" sz="1100" dirty="0"/>
            </a:p>
          </p:txBody>
        </p:sp>
      </p:grpSp>
      <p:sp>
        <p:nvSpPr>
          <p:cNvPr id="22" name="Rectángulo 21"/>
          <p:cNvSpPr/>
          <p:nvPr/>
        </p:nvSpPr>
        <p:spPr>
          <a:xfrm>
            <a:off x="2483644" y="900113"/>
            <a:ext cx="123825" cy="223837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Rectángulo 22"/>
          <p:cNvSpPr/>
          <p:nvPr/>
        </p:nvSpPr>
        <p:spPr>
          <a:xfrm>
            <a:off x="3921828" y="900112"/>
            <a:ext cx="123825" cy="22383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Elipse 25"/>
          <p:cNvSpPr/>
          <p:nvPr/>
        </p:nvSpPr>
        <p:spPr>
          <a:xfrm>
            <a:off x="3126580" y="921543"/>
            <a:ext cx="180974" cy="18097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8" name="Conector recto 27"/>
          <p:cNvCxnSpPr>
            <a:stCxn id="22" idx="3"/>
            <a:endCxn id="26" idx="2"/>
          </p:cNvCxnSpPr>
          <p:nvPr/>
        </p:nvCxnSpPr>
        <p:spPr>
          <a:xfrm flipV="1">
            <a:off x="2607469" y="1012030"/>
            <a:ext cx="519111" cy="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Arco 28"/>
          <p:cNvSpPr/>
          <p:nvPr/>
        </p:nvSpPr>
        <p:spPr>
          <a:xfrm>
            <a:off x="3086088" y="865583"/>
            <a:ext cx="292893" cy="292893"/>
          </a:xfrm>
          <a:prstGeom prst="arc">
            <a:avLst>
              <a:gd name="adj1" fmla="val 16200000"/>
              <a:gd name="adj2" fmla="val 5282845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31" name="Conector recto 30"/>
          <p:cNvCxnSpPr>
            <a:stCxn id="23" idx="1"/>
          </p:cNvCxnSpPr>
          <p:nvPr/>
        </p:nvCxnSpPr>
        <p:spPr>
          <a:xfrm flipH="1" flipV="1">
            <a:off x="3378425" y="1012029"/>
            <a:ext cx="543403" cy="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4" name="Grupo 33"/>
          <p:cNvGrpSpPr/>
          <p:nvPr/>
        </p:nvGrpSpPr>
        <p:grpSpPr>
          <a:xfrm>
            <a:off x="6738216" y="523400"/>
            <a:ext cx="1453926" cy="976940"/>
            <a:chOff x="3410175" y="666974"/>
            <a:chExt cx="1453926" cy="976940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35" name="Rectángulo 34"/>
            <p:cNvSpPr/>
            <p:nvPr/>
          </p:nvSpPr>
          <p:spPr>
            <a:xfrm>
              <a:off x="3410175" y="666976"/>
              <a:ext cx="1453926" cy="976938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100"/>
            </a:p>
          </p:txBody>
        </p:sp>
        <p:sp>
          <p:nvSpPr>
            <p:cNvPr id="36" name="CuadroTexto 35"/>
            <p:cNvSpPr txBox="1"/>
            <p:nvPr/>
          </p:nvSpPr>
          <p:spPr>
            <a:xfrm>
              <a:off x="3410175" y="666974"/>
              <a:ext cx="1453926" cy="261610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 smtClean="0"/>
                <a:t>&lt;&lt; Protegido &gt;&gt;</a:t>
              </a:r>
              <a:endParaRPr lang="es-ES" sz="1100" dirty="0"/>
            </a:p>
          </p:txBody>
        </p:sp>
        <p:sp>
          <p:nvSpPr>
            <p:cNvPr id="37" name="CuadroTexto 36"/>
            <p:cNvSpPr txBox="1"/>
            <p:nvPr/>
          </p:nvSpPr>
          <p:spPr>
            <a:xfrm>
              <a:off x="3410175" y="1381770"/>
              <a:ext cx="1453926" cy="261610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 err="1" smtClean="0"/>
                <a:t>Queue_POX</a:t>
              </a:r>
              <a:endParaRPr lang="es-ES" sz="1100" dirty="0"/>
            </a:p>
          </p:txBody>
        </p:sp>
      </p:grpSp>
      <p:grpSp>
        <p:nvGrpSpPr>
          <p:cNvPr id="48" name="Grupo 47"/>
          <p:cNvGrpSpPr/>
          <p:nvPr/>
        </p:nvGrpSpPr>
        <p:grpSpPr>
          <a:xfrm>
            <a:off x="1154655" y="2002757"/>
            <a:ext cx="1453926" cy="976940"/>
            <a:chOff x="3410175" y="666974"/>
            <a:chExt cx="1453926" cy="976940"/>
          </a:xfrm>
          <a:solidFill>
            <a:schemeClr val="bg1">
              <a:lumMod val="95000"/>
            </a:schemeClr>
          </a:solidFill>
        </p:grpSpPr>
        <p:sp>
          <p:nvSpPr>
            <p:cNvPr id="49" name="Rectángulo 48"/>
            <p:cNvSpPr/>
            <p:nvPr/>
          </p:nvSpPr>
          <p:spPr>
            <a:xfrm>
              <a:off x="3410175" y="666976"/>
              <a:ext cx="1453926" cy="976938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100"/>
            </a:p>
          </p:txBody>
        </p:sp>
        <p:sp>
          <p:nvSpPr>
            <p:cNvPr id="50" name="CuadroTexto 49"/>
            <p:cNvSpPr txBox="1"/>
            <p:nvPr/>
          </p:nvSpPr>
          <p:spPr>
            <a:xfrm>
              <a:off x="3410175" y="666974"/>
              <a:ext cx="1453926" cy="261610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 smtClean="0"/>
                <a:t>&lt;&lt; Pasivo &gt;&gt;</a:t>
              </a:r>
              <a:endParaRPr lang="es-ES" sz="1100" dirty="0"/>
            </a:p>
          </p:txBody>
        </p:sp>
        <p:sp>
          <p:nvSpPr>
            <p:cNvPr id="51" name="CuadroTexto 50"/>
            <p:cNvSpPr txBox="1"/>
            <p:nvPr/>
          </p:nvSpPr>
          <p:spPr>
            <a:xfrm>
              <a:off x="3410175" y="1381770"/>
              <a:ext cx="1453926" cy="261610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 smtClean="0"/>
                <a:t>ADC GSR</a:t>
              </a:r>
              <a:endParaRPr lang="es-ES" sz="1100" dirty="0"/>
            </a:p>
          </p:txBody>
        </p:sp>
      </p:grpSp>
      <p:sp>
        <p:nvSpPr>
          <p:cNvPr id="52" name="Rectángulo 51"/>
          <p:cNvSpPr/>
          <p:nvPr/>
        </p:nvSpPr>
        <p:spPr>
          <a:xfrm>
            <a:off x="2483644" y="2378936"/>
            <a:ext cx="123825" cy="223837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3" name="Rectángulo 52"/>
          <p:cNvSpPr/>
          <p:nvPr/>
        </p:nvSpPr>
        <p:spPr>
          <a:xfrm>
            <a:off x="3921828" y="2378935"/>
            <a:ext cx="123825" cy="22383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4" name="Elipse 53"/>
          <p:cNvSpPr/>
          <p:nvPr/>
        </p:nvSpPr>
        <p:spPr>
          <a:xfrm>
            <a:off x="3126580" y="2400366"/>
            <a:ext cx="180974" cy="18097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5" name="Conector recto 54"/>
          <p:cNvCxnSpPr>
            <a:stCxn id="52" idx="3"/>
            <a:endCxn id="54" idx="2"/>
          </p:cNvCxnSpPr>
          <p:nvPr/>
        </p:nvCxnSpPr>
        <p:spPr>
          <a:xfrm flipV="1">
            <a:off x="2607469" y="2490853"/>
            <a:ext cx="519111" cy="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Arco 55"/>
          <p:cNvSpPr/>
          <p:nvPr/>
        </p:nvSpPr>
        <p:spPr>
          <a:xfrm>
            <a:off x="3086088" y="2344406"/>
            <a:ext cx="292893" cy="292893"/>
          </a:xfrm>
          <a:prstGeom prst="arc">
            <a:avLst>
              <a:gd name="adj1" fmla="val 16200000"/>
              <a:gd name="adj2" fmla="val 5282845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7" name="Conector recto 56"/>
          <p:cNvCxnSpPr>
            <a:stCxn id="53" idx="1"/>
          </p:cNvCxnSpPr>
          <p:nvPr/>
        </p:nvCxnSpPr>
        <p:spPr>
          <a:xfrm flipH="1" flipV="1">
            <a:off x="3378425" y="2490852"/>
            <a:ext cx="543403" cy="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8" name="Grupo 57"/>
          <p:cNvGrpSpPr/>
          <p:nvPr/>
        </p:nvGrpSpPr>
        <p:grpSpPr>
          <a:xfrm>
            <a:off x="1154655" y="3510126"/>
            <a:ext cx="1453926" cy="976940"/>
            <a:chOff x="3410175" y="666974"/>
            <a:chExt cx="1453926" cy="976940"/>
          </a:xfrm>
          <a:solidFill>
            <a:schemeClr val="bg1">
              <a:lumMod val="95000"/>
            </a:schemeClr>
          </a:solidFill>
        </p:grpSpPr>
        <p:sp>
          <p:nvSpPr>
            <p:cNvPr id="59" name="Rectángulo 58"/>
            <p:cNvSpPr/>
            <p:nvPr/>
          </p:nvSpPr>
          <p:spPr>
            <a:xfrm>
              <a:off x="3410175" y="666976"/>
              <a:ext cx="1453926" cy="976938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100"/>
            </a:p>
          </p:txBody>
        </p:sp>
        <p:sp>
          <p:nvSpPr>
            <p:cNvPr id="60" name="CuadroTexto 59"/>
            <p:cNvSpPr txBox="1"/>
            <p:nvPr/>
          </p:nvSpPr>
          <p:spPr>
            <a:xfrm>
              <a:off x="3410175" y="666974"/>
              <a:ext cx="1453926" cy="261610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 smtClean="0"/>
                <a:t>&lt;&lt; Pasivo &gt;&gt;</a:t>
              </a:r>
              <a:endParaRPr lang="es-ES" sz="1100" dirty="0"/>
            </a:p>
          </p:txBody>
        </p:sp>
        <p:sp>
          <p:nvSpPr>
            <p:cNvPr id="61" name="CuadroTexto 60"/>
            <p:cNvSpPr txBox="1"/>
            <p:nvPr/>
          </p:nvSpPr>
          <p:spPr>
            <a:xfrm>
              <a:off x="3410175" y="1381770"/>
              <a:ext cx="1453926" cy="261610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 smtClean="0"/>
                <a:t>ADC ECG</a:t>
              </a:r>
              <a:endParaRPr lang="es-ES" sz="1100" dirty="0"/>
            </a:p>
          </p:txBody>
        </p:sp>
      </p:grpSp>
      <p:sp>
        <p:nvSpPr>
          <p:cNvPr id="62" name="Rectángulo 61"/>
          <p:cNvSpPr/>
          <p:nvPr/>
        </p:nvSpPr>
        <p:spPr>
          <a:xfrm>
            <a:off x="2483644" y="3886305"/>
            <a:ext cx="123825" cy="223837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3" name="Rectángulo 62"/>
          <p:cNvSpPr/>
          <p:nvPr/>
        </p:nvSpPr>
        <p:spPr>
          <a:xfrm>
            <a:off x="3921828" y="3886304"/>
            <a:ext cx="123825" cy="22383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4" name="Elipse 63"/>
          <p:cNvSpPr/>
          <p:nvPr/>
        </p:nvSpPr>
        <p:spPr>
          <a:xfrm>
            <a:off x="3126580" y="3907735"/>
            <a:ext cx="180974" cy="18097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65" name="Conector recto 64"/>
          <p:cNvCxnSpPr>
            <a:stCxn id="62" idx="3"/>
            <a:endCxn id="64" idx="2"/>
          </p:cNvCxnSpPr>
          <p:nvPr/>
        </p:nvCxnSpPr>
        <p:spPr>
          <a:xfrm flipV="1">
            <a:off x="2607469" y="3998222"/>
            <a:ext cx="519111" cy="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Arco 65"/>
          <p:cNvSpPr/>
          <p:nvPr/>
        </p:nvSpPr>
        <p:spPr>
          <a:xfrm>
            <a:off x="3086088" y="3851775"/>
            <a:ext cx="292893" cy="292893"/>
          </a:xfrm>
          <a:prstGeom prst="arc">
            <a:avLst>
              <a:gd name="adj1" fmla="val 16200000"/>
              <a:gd name="adj2" fmla="val 5282845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67" name="Conector recto 66"/>
          <p:cNvCxnSpPr>
            <a:stCxn id="63" idx="1"/>
          </p:cNvCxnSpPr>
          <p:nvPr/>
        </p:nvCxnSpPr>
        <p:spPr>
          <a:xfrm flipH="1" flipV="1">
            <a:off x="3378425" y="3998221"/>
            <a:ext cx="543403" cy="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Rectángulo 71"/>
          <p:cNvSpPr/>
          <p:nvPr/>
        </p:nvSpPr>
        <p:spPr>
          <a:xfrm flipH="1">
            <a:off x="5247653" y="897933"/>
            <a:ext cx="123825" cy="22383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3" name="Rectángulo 72"/>
          <p:cNvSpPr/>
          <p:nvPr/>
        </p:nvSpPr>
        <p:spPr>
          <a:xfrm flipH="1">
            <a:off x="6737734" y="897933"/>
            <a:ext cx="123825" cy="22383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4" name="Elipse 73"/>
          <p:cNvSpPr/>
          <p:nvPr/>
        </p:nvSpPr>
        <p:spPr>
          <a:xfrm flipH="1">
            <a:off x="5931549" y="919363"/>
            <a:ext cx="180974" cy="18097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75" name="Conector recto 74"/>
          <p:cNvCxnSpPr>
            <a:endCxn id="72" idx="1"/>
          </p:cNvCxnSpPr>
          <p:nvPr/>
        </p:nvCxnSpPr>
        <p:spPr>
          <a:xfrm flipH="1">
            <a:off x="5371478" y="1009849"/>
            <a:ext cx="478619" cy="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Arco 75"/>
          <p:cNvSpPr/>
          <p:nvPr/>
        </p:nvSpPr>
        <p:spPr>
          <a:xfrm flipH="1">
            <a:off x="5852954" y="863403"/>
            <a:ext cx="292893" cy="292893"/>
          </a:xfrm>
          <a:prstGeom prst="arc">
            <a:avLst>
              <a:gd name="adj1" fmla="val 16200000"/>
              <a:gd name="adj2" fmla="val 5282845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77" name="Conector recto 76"/>
          <p:cNvCxnSpPr>
            <a:stCxn id="74" idx="2"/>
            <a:endCxn id="35" idx="1"/>
          </p:cNvCxnSpPr>
          <p:nvPr/>
        </p:nvCxnSpPr>
        <p:spPr>
          <a:xfrm>
            <a:off x="6112523" y="1009850"/>
            <a:ext cx="625693" cy="202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2" name="Grupo 81"/>
          <p:cNvGrpSpPr/>
          <p:nvPr/>
        </p:nvGrpSpPr>
        <p:grpSpPr>
          <a:xfrm>
            <a:off x="6738216" y="2013918"/>
            <a:ext cx="1453926" cy="976940"/>
            <a:chOff x="3410175" y="666974"/>
            <a:chExt cx="1453926" cy="976940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83" name="Rectángulo 82"/>
            <p:cNvSpPr/>
            <p:nvPr/>
          </p:nvSpPr>
          <p:spPr>
            <a:xfrm>
              <a:off x="3410175" y="666976"/>
              <a:ext cx="1453926" cy="976938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100"/>
            </a:p>
          </p:txBody>
        </p:sp>
        <p:sp>
          <p:nvSpPr>
            <p:cNvPr id="84" name="CuadroTexto 83"/>
            <p:cNvSpPr txBox="1"/>
            <p:nvPr/>
          </p:nvSpPr>
          <p:spPr>
            <a:xfrm>
              <a:off x="3410175" y="666974"/>
              <a:ext cx="1453926" cy="261610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 smtClean="0"/>
                <a:t>&lt;&lt; Protegido &gt;&gt;</a:t>
              </a:r>
              <a:endParaRPr lang="es-ES" sz="1100" dirty="0"/>
            </a:p>
          </p:txBody>
        </p:sp>
        <p:sp>
          <p:nvSpPr>
            <p:cNvPr id="85" name="CuadroTexto 84"/>
            <p:cNvSpPr txBox="1"/>
            <p:nvPr/>
          </p:nvSpPr>
          <p:spPr>
            <a:xfrm>
              <a:off x="3410175" y="1381770"/>
              <a:ext cx="1453926" cy="261610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 err="1" smtClean="0"/>
                <a:t>Queue_GSR</a:t>
              </a:r>
              <a:endParaRPr lang="es-ES" sz="1100" dirty="0"/>
            </a:p>
          </p:txBody>
        </p:sp>
      </p:grpSp>
      <p:sp>
        <p:nvSpPr>
          <p:cNvPr id="86" name="Rectángulo 85"/>
          <p:cNvSpPr/>
          <p:nvPr/>
        </p:nvSpPr>
        <p:spPr>
          <a:xfrm flipH="1">
            <a:off x="5247653" y="2388451"/>
            <a:ext cx="123825" cy="22383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7" name="Rectángulo 86"/>
          <p:cNvSpPr/>
          <p:nvPr/>
        </p:nvSpPr>
        <p:spPr>
          <a:xfrm flipH="1">
            <a:off x="6737734" y="2388451"/>
            <a:ext cx="123825" cy="22383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8" name="Elipse 87"/>
          <p:cNvSpPr/>
          <p:nvPr/>
        </p:nvSpPr>
        <p:spPr>
          <a:xfrm flipH="1">
            <a:off x="5922024" y="2409881"/>
            <a:ext cx="180974" cy="18097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89" name="Conector recto 88"/>
          <p:cNvCxnSpPr>
            <a:endCxn id="86" idx="1"/>
          </p:cNvCxnSpPr>
          <p:nvPr/>
        </p:nvCxnSpPr>
        <p:spPr>
          <a:xfrm flipH="1">
            <a:off x="5371478" y="2500367"/>
            <a:ext cx="478619" cy="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Arco 89"/>
          <p:cNvSpPr/>
          <p:nvPr/>
        </p:nvSpPr>
        <p:spPr>
          <a:xfrm flipH="1">
            <a:off x="5852954" y="2353921"/>
            <a:ext cx="292893" cy="292893"/>
          </a:xfrm>
          <a:prstGeom prst="arc">
            <a:avLst>
              <a:gd name="adj1" fmla="val 16200000"/>
              <a:gd name="adj2" fmla="val 5282845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91" name="Conector recto 90"/>
          <p:cNvCxnSpPr>
            <a:stCxn id="88" idx="2"/>
            <a:endCxn id="83" idx="1"/>
          </p:cNvCxnSpPr>
          <p:nvPr/>
        </p:nvCxnSpPr>
        <p:spPr>
          <a:xfrm>
            <a:off x="6102998" y="2500368"/>
            <a:ext cx="635218" cy="202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2" name="Grupo 91"/>
          <p:cNvGrpSpPr/>
          <p:nvPr/>
        </p:nvGrpSpPr>
        <p:grpSpPr>
          <a:xfrm>
            <a:off x="6738216" y="3516716"/>
            <a:ext cx="1453926" cy="976940"/>
            <a:chOff x="3410175" y="666974"/>
            <a:chExt cx="1453926" cy="976940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93" name="Rectángulo 92"/>
            <p:cNvSpPr/>
            <p:nvPr/>
          </p:nvSpPr>
          <p:spPr>
            <a:xfrm>
              <a:off x="3410175" y="666976"/>
              <a:ext cx="1453926" cy="976938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100"/>
            </a:p>
          </p:txBody>
        </p:sp>
        <p:sp>
          <p:nvSpPr>
            <p:cNvPr id="94" name="CuadroTexto 93"/>
            <p:cNvSpPr txBox="1"/>
            <p:nvPr/>
          </p:nvSpPr>
          <p:spPr>
            <a:xfrm>
              <a:off x="3410175" y="666974"/>
              <a:ext cx="1453926" cy="261610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 smtClean="0"/>
                <a:t>&lt;&lt; Protegido &gt;&gt;</a:t>
              </a:r>
              <a:endParaRPr lang="es-ES" sz="1100" dirty="0"/>
            </a:p>
          </p:txBody>
        </p:sp>
        <p:sp>
          <p:nvSpPr>
            <p:cNvPr id="95" name="CuadroTexto 94"/>
            <p:cNvSpPr txBox="1"/>
            <p:nvPr/>
          </p:nvSpPr>
          <p:spPr>
            <a:xfrm>
              <a:off x="3410175" y="1381770"/>
              <a:ext cx="1453926" cy="261610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 err="1" smtClean="0"/>
                <a:t>Queue_ECG</a:t>
              </a:r>
              <a:endParaRPr lang="es-ES" sz="1100" dirty="0"/>
            </a:p>
          </p:txBody>
        </p:sp>
      </p:grpSp>
      <p:sp>
        <p:nvSpPr>
          <p:cNvPr id="96" name="Rectángulo 95"/>
          <p:cNvSpPr/>
          <p:nvPr/>
        </p:nvSpPr>
        <p:spPr>
          <a:xfrm flipH="1">
            <a:off x="5247653" y="3891249"/>
            <a:ext cx="123825" cy="22383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7" name="Rectángulo 96"/>
          <p:cNvSpPr/>
          <p:nvPr/>
        </p:nvSpPr>
        <p:spPr>
          <a:xfrm flipH="1">
            <a:off x="6737734" y="3891249"/>
            <a:ext cx="123825" cy="22383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8" name="Elipse 97"/>
          <p:cNvSpPr/>
          <p:nvPr/>
        </p:nvSpPr>
        <p:spPr>
          <a:xfrm flipH="1">
            <a:off x="5922024" y="3912679"/>
            <a:ext cx="180974" cy="18097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99" name="Conector recto 98"/>
          <p:cNvCxnSpPr>
            <a:endCxn id="96" idx="1"/>
          </p:cNvCxnSpPr>
          <p:nvPr/>
        </p:nvCxnSpPr>
        <p:spPr>
          <a:xfrm flipH="1">
            <a:off x="5371478" y="4003165"/>
            <a:ext cx="478619" cy="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Arco 99"/>
          <p:cNvSpPr/>
          <p:nvPr/>
        </p:nvSpPr>
        <p:spPr>
          <a:xfrm flipH="1">
            <a:off x="5852954" y="3856719"/>
            <a:ext cx="292893" cy="292893"/>
          </a:xfrm>
          <a:prstGeom prst="arc">
            <a:avLst>
              <a:gd name="adj1" fmla="val 16200000"/>
              <a:gd name="adj2" fmla="val 5282845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01" name="Conector recto 100"/>
          <p:cNvCxnSpPr>
            <a:stCxn id="98" idx="2"/>
            <a:endCxn id="93" idx="1"/>
          </p:cNvCxnSpPr>
          <p:nvPr/>
        </p:nvCxnSpPr>
        <p:spPr>
          <a:xfrm>
            <a:off x="6102998" y="4003166"/>
            <a:ext cx="635218" cy="202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2" name="Grupo 101"/>
          <p:cNvGrpSpPr/>
          <p:nvPr/>
        </p:nvGrpSpPr>
        <p:grpSpPr>
          <a:xfrm>
            <a:off x="9610315" y="346386"/>
            <a:ext cx="1453926" cy="1326926"/>
            <a:chOff x="3410175" y="666974"/>
            <a:chExt cx="1453926" cy="1326926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103" name="Rectángulo 102"/>
            <p:cNvSpPr/>
            <p:nvPr/>
          </p:nvSpPr>
          <p:spPr>
            <a:xfrm>
              <a:off x="3410175" y="666975"/>
              <a:ext cx="1453926" cy="1326925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100"/>
            </a:p>
          </p:txBody>
        </p:sp>
        <p:sp>
          <p:nvSpPr>
            <p:cNvPr id="104" name="CuadroTexto 103"/>
            <p:cNvSpPr txBox="1"/>
            <p:nvPr/>
          </p:nvSpPr>
          <p:spPr>
            <a:xfrm>
              <a:off x="3410175" y="666974"/>
              <a:ext cx="1453926" cy="261610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 smtClean="0"/>
                <a:t>&lt;&lt; </a:t>
              </a:r>
              <a:r>
                <a:rPr lang="es-ES" sz="1100" dirty="0" err="1" smtClean="0"/>
                <a:t>MultiProcess</a:t>
              </a:r>
              <a:r>
                <a:rPr lang="es-ES" sz="1100" dirty="0" smtClean="0"/>
                <a:t> &gt;&gt;</a:t>
              </a:r>
              <a:endParaRPr lang="es-ES" sz="1100" dirty="0"/>
            </a:p>
          </p:txBody>
        </p:sp>
        <p:sp>
          <p:nvSpPr>
            <p:cNvPr id="105" name="CuadroTexto 104"/>
            <p:cNvSpPr txBox="1"/>
            <p:nvPr/>
          </p:nvSpPr>
          <p:spPr>
            <a:xfrm>
              <a:off x="3410175" y="1732290"/>
              <a:ext cx="1453926" cy="261610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 err="1" smtClean="0"/>
                <a:t>envio_bbddPOX</a:t>
              </a:r>
              <a:endParaRPr lang="es-ES" sz="1100" dirty="0"/>
            </a:p>
          </p:txBody>
        </p:sp>
      </p:grpSp>
      <p:sp>
        <p:nvSpPr>
          <p:cNvPr id="106" name="Rectángulo 105"/>
          <p:cNvSpPr/>
          <p:nvPr/>
        </p:nvSpPr>
        <p:spPr>
          <a:xfrm>
            <a:off x="8066336" y="898031"/>
            <a:ext cx="123825" cy="22383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7" name="Rectángulo 106"/>
          <p:cNvSpPr/>
          <p:nvPr/>
        </p:nvSpPr>
        <p:spPr>
          <a:xfrm>
            <a:off x="9613106" y="897933"/>
            <a:ext cx="123825" cy="22383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8" name="Elipse 107"/>
          <p:cNvSpPr/>
          <p:nvPr/>
        </p:nvSpPr>
        <p:spPr>
          <a:xfrm>
            <a:off x="8835004" y="919461"/>
            <a:ext cx="180974" cy="18097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09" name="Conector recto 108"/>
          <p:cNvCxnSpPr>
            <a:stCxn id="106" idx="3"/>
            <a:endCxn id="108" idx="2"/>
          </p:cNvCxnSpPr>
          <p:nvPr/>
        </p:nvCxnSpPr>
        <p:spPr>
          <a:xfrm flipV="1">
            <a:off x="8190161" y="1009948"/>
            <a:ext cx="644843" cy="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Arco 109"/>
          <p:cNvSpPr/>
          <p:nvPr/>
        </p:nvSpPr>
        <p:spPr>
          <a:xfrm>
            <a:off x="8794512" y="863501"/>
            <a:ext cx="292893" cy="292893"/>
          </a:xfrm>
          <a:prstGeom prst="arc">
            <a:avLst>
              <a:gd name="adj1" fmla="val 16200000"/>
              <a:gd name="adj2" fmla="val 5282845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11" name="Conector recto 110"/>
          <p:cNvCxnSpPr>
            <a:stCxn id="107" idx="1"/>
          </p:cNvCxnSpPr>
          <p:nvPr/>
        </p:nvCxnSpPr>
        <p:spPr>
          <a:xfrm flipH="1">
            <a:off x="9087405" y="1009852"/>
            <a:ext cx="52570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14" name="Grupo 113"/>
          <p:cNvGrpSpPr/>
          <p:nvPr/>
        </p:nvGrpSpPr>
        <p:grpSpPr>
          <a:xfrm>
            <a:off x="9610315" y="1831349"/>
            <a:ext cx="1453926" cy="1326926"/>
            <a:chOff x="3410175" y="666974"/>
            <a:chExt cx="1453926" cy="1326926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115" name="Rectángulo 114"/>
            <p:cNvSpPr/>
            <p:nvPr/>
          </p:nvSpPr>
          <p:spPr>
            <a:xfrm>
              <a:off x="3410175" y="666975"/>
              <a:ext cx="1453926" cy="1326925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100"/>
            </a:p>
          </p:txBody>
        </p:sp>
        <p:sp>
          <p:nvSpPr>
            <p:cNvPr id="116" name="CuadroTexto 115"/>
            <p:cNvSpPr txBox="1"/>
            <p:nvPr/>
          </p:nvSpPr>
          <p:spPr>
            <a:xfrm>
              <a:off x="3410175" y="666974"/>
              <a:ext cx="1453926" cy="261610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 smtClean="0"/>
                <a:t>&lt;&lt; </a:t>
              </a:r>
              <a:r>
                <a:rPr lang="es-ES" sz="1100" dirty="0" err="1" smtClean="0"/>
                <a:t>MultiProcess</a:t>
              </a:r>
              <a:r>
                <a:rPr lang="es-ES" sz="1100" dirty="0" smtClean="0"/>
                <a:t> &gt;&gt;</a:t>
              </a:r>
              <a:endParaRPr lang="es-ES" sz="1100" dirty="0"/>
            </a:p>
          </p:txBody>
        </p:sp>
        <p:sp>
          <p:nvSpPr>
            <p:cNvPr id="117" name="CuadroTexto 116"/>
            <p:cNvSpPr txBox="1"/>
            <p:nvPr/>
          </p:nvSpPr>
          <p:spPr>
            <a:xfrm>
              <a:off x="3410175" y="1732290"/>
              <a:ext cx="1453926" cy="261610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 err="1"/>
                <a:t>e</a:t>
              </a:r>
              <a:r>
                <a:rPr lang="es-ES" sz="1100" dirty="0" err="1" smtClean="0"/>
                <a:t>nvio_bbddGSR</a:t>
              </a:r>
              <a:endParaRPr lang="es-ES" sz="1100" dirty="0"/>
            </a:p>
          </p:txBody>
        </p:sp>
      </p:grpSp>
      <p:sp>
        <p:nvSpPr>
          <p:cNvPr id="118" name="Rectángulo 117"/>
          <p:cNvSpPr/>
          <p:nvPr/>
        </p:nvSpPr>
        <p:spPr>
          <a:xfrm>
            <a:off x="8066336" y="2382994"/>
            <a:ext cx="123825" cy="22383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9" name="Rectángulo 118"/>
          <p:cNvSpPr/>
          <p:nvPr/>
        </p:nvSpPr>
        <p:spPr>
          <a:xfrm>
            <a:off x="9613106" y="2382896"/>
            <a:ext cx="123825" cy="22383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0" name="Elipse 119"/>
          <p:cNvSpPr/>
          <p:nvPr/>
        </p:nvSpPr>
        <p:spPr>
          <a:xfrm>
            <a:off x="8835004" y="2404424"/>
            <a:ext cx="180974" cy="18097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21" name="Conector recto 120"/>
          <p:cNvCxnSpPr>
            <a:stCxn id="118" idx="3"/>
            <a:endCxn id="120" idx="2"/>
          </p:cNvCxnSpPr>
          <p:nvPr/>
        </p:nvCxnSpPr>
        <p:spPr>
          <a:xfrm flipV="1">
            <a:off x="8190161" y="2494911"/>
            <a:ext cx="644843" cy="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Arco 121"/>
          <p:cNvSpPr/>
          <p:nvPr/>
        </p:nvSpPr>
        <p:spPr>
          <a:xfrm>
            <a:off x="8794512" y="2348464"/>
            <a:ext cx="292893" cy="292893"/>
          </a:xfrm>
          <a:prstGeom prst="arc">
            <a:avLst>
              <a:gd name="adj1" fmla="val 16200000"/>
              <a:gd name="adj2" fmla="val 5282845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23" name="Conector recto 122"/>
          <p:cNvCxnSpPr>
            <a:stCxn id="119" idx="1"/>
          </p:cNvCxnSpPr>
          <p:nvPr/>
        </p:nvCxnSpPr>
        <p:spPr>
          <a:xfrm flipH="1">
            <a:off x="9087405" y="2494815"/>
            <a:ext cx="52570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4" name="Grupo 123"/>
          <p:cNvGrpSpPr/>
          <p:nvPr/>
        </p:nvGrpSpPr>
        <p:grpSpPr>
          <a:xfrm>
            <a:off x="9610315" y="3341724"/>
            <a:ext cx="1453926" cy="1326926"/>
            <a:chOff x="3410175" y="666974"/>
            <a:chExt cx="1453926" cy="1326926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125" name="Rectángulo 124"/>
            <p:cNvSpPr/>
            <p:nvPr/>
          </p:nvSpPr>
          <p:spPr>
            <a:xfrm>
              <a:off x="3410175" y="666975"/>
              <a:ext cx="1453926" cy="1326925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100"/>
            </a:p>
          </p:txBody>
        </p:sp>
        <p:sp>
          <p:nvSpPr>
            <p:cNvPr id="126" name="CuadroTexto 125"/>
            <p:cNvSpPr txBox="1"/>
            <p:nvPr/>
          </p:nvSpPr>
          <p:spPr>
            <a:xfrm>
              <a:off x="3410175" y="666974"/>
              <a:ext cx="1453926" cy="261610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 smtClean="0"/>
                <a:t>&lt;&lt; </a:t>
              </a:r>
              <a:r>
                <a:rPr lang="es-ES" sz="1100" dirty="0" err="1" smtClean="0"/>
                <a:t>MultiProcess</a:t>
              </a:r>
              <a:r>
                <a:rPr lang="es-ES" sz="1100" dirty="0" smtClean="0"/>
                <a:t> &gt;&gt;</a:t>
              </a:r>
              <a:endParaRPr lang="es-ES" sz="1100" dirty="0"/>
            </a:p>
          </p:txBody>
        </p:sp>
        <p:sp>
          <p:nvSpPr>
            <p:cNvPr id="127" name="CuadroTexto 126"/>
            <p:cNvSpPr txBox="1"/>
            <p:nvPr/>
          </p:nvSpPr>
          <p:spPr>
            <a:xfrm>
              <a:off x="3410175" y="1732290"/>
              <a:ext cx="1453926" cy="261610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 err="1"/>
                <a:t>e</a:t>
              </a:r>
              <a:r>
                <a:rPr lang="es-ES" sz="1100" dirty="0" err="1" smtClean="0"/>
                <a:t>nvio_bbddECG</a:t>
              </a:r>
              <a:endParaRPr lang="es-ES" sz="1100" dirty="0"/>
            </a:p>
          </p:txBody>
        </p:sp>
      </p:grpSp>
      <p:sp>
        <p:nvSpPr>
          <p:cNvPr id="128" name="Rectángulo 127"/>
          <p:cNvSpPr/>
          <p:nvPr/>
        </p:nvSpPr>
        <p:spPr>
          <a:xfrm>
            <a:off x="8066336" y="3893369"/>
            <a:ext cx="123825" cy="22383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9" name="Rectángulo 128"/>
          <p:cNvSpPr/>
          <p:nvPr/>
        </p:nvSpPr>
        <p:spPr>
          <a:xfrm>
            <a:off x="9613106" y="3893271"/>
            <a:ext cx="123825" cy="22383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0" name="Elipse 129"/>
          <p:cNvSpPr/>
          <p:nvPr/>
        </p:nvSpPr>
        <p:spPr>
          <a:xfrm>
            <a:off x="8835004" y="3914799"/>
            <a:ext cx="180974" cy="18097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31" name="Conector recto 130"/>
          <p:cNvCxnSpPr>
            <a:stCxn id="128" idx="3"/>
            <a:endCxn id="130" idx="2"/>
          </p:cNvCxnSpPr>
          <p:nvPr/>
        </p:nvCxnSpPr>
        <p:spPr>
          <a:xfrm flipV="1">
            <a:off x="8190161" y="4005286"/>
            <a:ext cx="644843" cy="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2" name="Arco 131"/>
          <p:cNvSpPr/>
          <p:nvPr/>
        </p:nvSpPr>
        <p:spPr>
          <a:xfrm>
            <a:off x="8794512" y="3858839"/>
            <a:ext cx="292893" cy="292893"/>
          </a:xfrm>
          <a:prstGeom prst="arc">
            <a:avLst>
              <a:gd name="adj1" fmla="val 16200000"/>
              <a:gd name="adj2" fmla="val 5282845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33" name="Conector recto 132"/>
          <p:cNvCxnSpPr>
            <a:stCxn id="129" idx="1"/>
          </p:cNvCxnSpPr>
          <p:nvPr/>
        </p:nvCxnSpPr>
        <p:spPr>
          <a:xfrm flipH="1" flipV="1">
            <a:off x="9087405" y="4005160"/>
            <a:ext cx="525701" cy="3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4" name="CuadroTexto 133"/>
          <p:cNvSpPr txBox="1"/>
          <p:nvPr/>
        </p:nvSpPr>
        <p:spPr>
          <a:xfrm>
            <a:off x="2675999" y="607996"/>
            <a:ext cx="11993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 err="1"/>
              <a:t>c</a:t>
            </a:r>
            <a:r>
              <a:rPr lang="es-ES" sz="1100" dirty="0" err="1" smtClean="0"/>
              <a:t>oger_datos_POX</a:t>
            </a:r>
            <a:endParaRPr lang="es-ES" sz="1100" dirty="0"/>
          </a:p>
        </p:txBody>
      </p:sp>
      <p:sp>
        <p:nvSpPr>
          <p:cNvPr id="135" name="CuadroTexto 134"/>
          <p:cNvSpPr txBox="1"/>
          <p:nvPr/>
        </p:nvSpPr>
        <p:spPr>
          <a:xfrm>
            <a:off x="2684712" y="2055536"/>
            <a:ext cx="11913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 err="1" smtClean="0"/>
              <a:t>coger_datos_GSR</a:t>
            </a:r>
            <a:endParaRPr lang="es-ES" sz="1100" dirty="0"/>
          </a:p>
        </p:txBody>
      </p:sp>
      <p:sp>
        <p:nvSpPr>
          <p:cNvPr id="136" name="CuadroTexto 135"/>
          <p:cNvSpPr txBox="1"/>
          <p:nvPr/>
        </p:nvSpPr>
        <p:spPr>
          <a:xfrm>
            <a:off x="2651900" y="3560563"/>
            <a:ext cx="11945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 err="1" smtClean="0"/>
              <a:t>coger_datos_ECG</a:t>
            </a:r>
            <a:endParaRPr lang="es-ES" sz="1100" dirty="0"/>
          </a:p>
        </p:txBody>
      </p:sp>
      <p:sp>
        <p:nvSpPr>
          <p:cNvPr id="137" name="CuadroTexto 136"/>
          <p:cNvSpPr txBox="1"/>
          <p:nvPr/>
        </p:nvSpPr>
        <p:spPr>
          <a:xfrm>
            <a:off x="5370203" y="581950"/>
            <a:ext cx="13356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 err="1"/>
              <a:t>g</a:t>
            </a:r>
            <a:r>
              <a:rPr lang="es-ES" sz="1100" dirty="0" err="1" smtClean="0"/>
              <a:t>enerar_buffer_pox</a:t>
            </a:r>
            <a:endParaRPr lang="es-ES" sz="1100" dirty="0"/>
          </a:p>
        </p:txBody>
      </p:sp>
      <p:sp>
        <p:nvSpPr>
          <p:cNvPr id="138" name="CuadroTexto 137"/>
          <p:cNvSpPr txBox="1"/>
          <p:nvPr/>
        </p:nvSpPr>
        <p:spPr>
          <a:xfrm>
            <a:off x="5391285" y="2068645"/>
            <a:ext cx="12971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 err="1" smtClean="0"/>
              <a:t>generar_buffer_gsr</a:t>
            </a:r>
            <a:endParaRPr lang="es-ES" sz="1100" dirty="0"/>
          </a:p>
        </p:txBody>
      </p:sp>
      <p:sp>
        <p:nvSpPr>
          <p:cNvPr id="139" name="CuadroTexto 138"/>
          <p:cNvSpPr txBox="1"/>
          <p:nvPr/>
        </p:nvSpPr>
        <p:spPr>
          <a:xfrm>
            <a:off x="5391285" y="3565021"/>
            <a:ext cx="13227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 err="1" smtClean="0"/>
              <a:t>generar_buffer_ecg</a:t>
            </a:r>
            <a:endParaRPr lang="es-ES" sz="1100" dirty="0"/>
          </a:p>
        </p:txBody>
      </p:sp>
      <p:sp>
        <p:nvSpPr>
          <p:cNvPr id="144" name="CuadroTexto 143"/>
          <p:cNvSpPr txBox="1"/>
          <p:nvPr/>
        </p:nvSpPr>
        <p:spPr>
          <a:xfrm>
            <a:off x="8430587" y="592400"/>
            <a:ext cx="9412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 err="1"/>
              <a:t>i</a:t>
            </a:r>
            <a:r>
              <a:rPr lang="es-ES" sz="1100" dirty="0" err="1" smtClean="0"/>
              <a:t>nsertar_POX</a:t>
            </a:r>
            <a:endParaRPr lang="es-ES" sz="1100" dirty="0"/>
          </a:p>
        </p:txBody>
      </p:sp>
      <p:sp>
        <p:nvSpPr>
          <p:cNvPr id="146" name="CuadroTexto 145"/>
          <p:cNvSpPr txBox="1"/>
          <p:nvPr/>
        </p:nvSpPr>
        <p:spPr>
          <a:xfrm>
            <a:off x="8454849" y="2067836"/>
            <a:ext cx="9300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 err="1" smtClean="0"/>
              <a:t>insertar_GSR</a:t>
            </a:r>
            <a:endParaRPr lang="es-ES" sz="1100" dirty="0"/>
          </a:p>
        </p:txBody>
      </p:sp>
      <p:sp>
        <p:nvSpPr>
          <p:cNvPr id="147" name="CuadroTexto 146"/>
          <p:cNvSpPr txBox="1"/>
          <p:nvPr/>
        </p:nvSpPr>
        <p:spPr>
          <a:xfrm>
            <a:off x="8430587" y="3543851"/>
            <a:ext cx="9332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 err="1" smtClean="0"/>
              <a:t>insertar_ECG</a:t>
            </a:r>
            <a:endParaRPr lang="es-ES" sz="1100" dirty="0"/>
          </a:p>
        </p:txBody>
      </p:sp>
      <p:sp>
        <p:nvSpPr>
          <p:cNvPr id="149" name="CuadroTexto 148"/>
          <p:cNvSpPr txBox="1"/>
          <p:nvPr/>
        </p:nvSpPr>
        <p:spPr>
          <a:xfrm>
            <a:off x="1247775" y="5135731"/>
            <a:ext cx="104971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Tipo </a:t>
            </a:r>
            <a:r>
              <a:rPr lang="es-ES" dirty="0" err="1" smtClean="0"/>
              <a:t>Multiprocess</a:t>
            </a:r>
            <a:r>
              <a:rPr lang="es-ES" dirty="0" smtClean="0"/>
              <a:t>: es una tarea que se ejecuta cíclicamente sin ningún tipo de limitación de periodo. </a:t>
            </a:r>
            <a:endParaRPr lang="es-ES" dirty="0"/>
          </a:p>
          <a:p>
            <a:r>
              <a:rPr lang="es-ES" dirty="0"/>
              <a:t>	</a:t>
            </a:r>
            <a:r>
              <a:rPr lang="es-ES" dirty="0" smtClean="0"/>
              <a:t>	dentro del ciclo principal, hay otro ciclo del que no se sale hasta que en la cola en cuestión</a:t>
            </a:r>
          </a:p>
          <a:p>
            <a:r>
              <a:rPr lang="es-ES" dirty="0"/>
              <a:t>	</a:t>
            </a:r>
            <a:r>
              <a:rPr lang="es-ES" dirty="0" smtClean="0"/>
              <a:t>	llegue a tener 100 </a:t>
            </a:r>
            <a:r>
              <a:rPr lang="es-ES" smtClean="0"/>
              <a:t>muesrtas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92294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upo 55"/>
          <p:cNvGrpSpPr/>
          <p:nvPr/>
        </p:nvGrpSpPr>
        <p:grpSpPr>
          <a:xfrm>
            <a:off x="1621441" y="910993"/>
            <a:ext cx="3595838" cy="1290200"/>
            <a:chOff x="1726216" y="2206393"/>
            <a:chExt cx="3595838" cy="1290200"/>
          </a:xfrm>
        </p:grpSpPr>
        <p:grpSp>
          <p:nvGrpSpPr>
            <p:cNvPr id="25" name="Grupo 24"/>
            <p:cNvGrpSpPr/>
            <p:nvPr/>
          </p:nvGrpSpPr>
          <p:grpSpPr>
            <a:xfrm>
              <a:off x="4217117" y="2964137"/>
              <a:ext cx="1104937" cy="415926"/>
              <a:chOff x="1695450" y="2971800"/>
              <a:chExt cx="2405063" cy="415926"/>
            </a:xfrm>
          </p:grpSpPr>
          <p:cxnSp>
            <p:nvCxnSpPr>
              <p:cNvPr id="26" name="Conector recto 25"/>
              <p:cNvCxnSpPr/>
              <p:nvPr/>
            </p:nvCxnSpPr>
            <p:spPr>
              <a:xfrm>
                <a:off x="1695450" y="2971800"/>
                <a:ext cx="2405063" cy="0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ector recto 26"/>
              <p:cNvCxnSpPr/>
              <p:nvPr/>
            </p:nvCxnSpPr>
            <p:spPr>
              <a:xfrm>
                <a:off x="1695450" y="3114675"/>
                <a:ext cx="2405063" cy="0"/>
              </a:xfrm>
              <a:prstGeom prst="line">
                <a:avLst/>
              </a:prstGeom>
              <a:ln w="12700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ector recto 27"/>
              <p:cNvCxnSpPr/>
              <p:nvPr/>
            </p:nvCxnSpPr>
            <p:spPr>
              <a:xfrm>
                <a:off x="1695450" y="3252788"/>
                <a:ext cx="2405063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ector recto 28"/>
              <p:cNvCxnSpPr/>
              <p:nvPr/>
            </p:nvCxnSpPr>
            <p:spPr>
              <a:xfrm>
                <a:off x="1695450" y="3387726"/>
                <a:ext cx="2405063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upo 14"/>
            <p:cNvGrpSpPr/>
            <p:nvPr/>
          </p:nvGrpSpPr>
          <p:grpSpPr>
            <a:xfrm>
              <a:off x="2066925" y="2966840"/>
              <a:ext cx="1104937" cy="415926"/>
              <a:chOff x="1695450" y="2971800"/>
              <a:chExt cx="2405063" cy="415926"/>
            </a:xfrm>
          </p:grpSpPr>
          <p:cxnSp>
            <p:nvCxnSpPr>
              <p:cNvPr id="11" name="Conector recto 10"/>
              <p:cNvCxnSpPr/>
              <p:nvPr/>
            </p:nvCxnSpPr>
            <p:spPr>
              <a:xfrm>
                <a:off x="1695450" y="2971800"/>
                <a:ext cx="2405063" cy="0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Conector recto 11"/>
              <p:cNvCxnSpPr/>
              <p:nvPr/>
            </p:nvCxnSpPr>
            <p:spPr>
              <a:xfrm>
                <a:off x="1695450" y="3114675"/>
                <a:ext cx="2405063" cy="0"/>
              </a:xfrm>
              <a:prstGeom prst="line">
                <a:avLst/>
              </a:prstGeom>
              <a:ln w="12700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Conector recto 12"/>
              <p:cNvCxnSpPr/>
              <p:nvPr/>
            </p:nvCxnSpPr>
            <p:spPr>
              <a:xfrm>
                <a:off x="1695450" y="3252788"/>
                <a:ext cx="2405063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Conector recto 13"/>
              <p:cNvCxnSpPr/>
              <p:nvPr/>
            </p:nvCxnSpPr>
            <p:spPr>
              <a:xfrm>
                <a:off x="1695450" y="3387726"/>
                <a:ext cx="2405063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" name="Rectángulo 4"/>
            <p:cNvSpPr/>
            <p:nvPr/>
          </p:nvSpPr>
          <p:spPr>
            <a:xfrm>
              <a:off x="3077292" y="2931523"/>
              <a:ext cx="1171575" cy="47664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smtClean="0">
                  <a:solidFill>
                    <a:sysClr val="windowText" lastClr="000000"/>
                  </a:solidFill>
                </a:rPr>
                <a:t>BUS</a:t>
              </a:r>
              <a:endParaRPr lang="es-E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CuadroTexto 20"/>
            <p:cNvSpPr txBox="1"/>
            <p:nvPr/>
          </p:nvSpPr>
          <p:spPr>
            <a:xfrm>
              <a:off x="1753467" y="2848438"/>
              <a:ext cx="34657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900" dirty="0" err="1" smtClean="0">
                  <a:solidFill>
                    <a:srgbClr val="C00000"/>
                  </a:solidFill>
                </a:rPr>
                <a:t>Vcc</a:t>
              </a:r>
              <a:endParaRPr lang="es-ES" sz="900" dirty="0">
                <a:solidFill>
                  <a:srgbClr val="C00000"/>
                </a:solidFill>
              </a:endParaRPr>
            </a:p>
          </p:txBody>
        </p:sp>
        <p:sp>
          <p:nvSpPr>
            <p:cNvPr id="22" name="CuadroTexto 21"/>
            <p:cNvSpPr txBox="1"/>
            <p:nvPr/>
          </p:nvSpPr>
          <p:spPr>
            <a:xfrm>
              <a:off x="1739040" y="2989537"/>
              <a:ext cx="37542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900" dirty="0" smtClean="0">
                  <a:solidFill>
                    <a:schemeClr val="accent6">
                      <a:lumMod val="75000"/>
                    </a:schemeClr>
                  </a:solidFill>
                </a:rPr>
                <a:t>SDA</a:t>
              </a:r>
              <a:endParaRPr lang="es-ES" sz="9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3" name="CuadroTexto 22"/>
            <p:cNvSpPr txBox="1"/>
            <p:nvPr/>
          </p:nvSpPr>
          <p:spPr>
            <a:xfrm>
              <a:off x="1753467" y="3127649"/>
              <a:ext cx="34657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900">
                  <a:solidFill>
                    <a:schemeClr val="accent1">
                      <a:lumMod val="75000"/>
                    </a:schemeClr>
                  </a:solidFill>
                </a:rPr>
                <a:t>SCL</a:t>
              </a:r>
              <a:endParaRPr lang="es-ES" sz="9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4" name="CuadroTexto 23"/>
            <p:cNvSpPr txBox="1"/>
            <p:nvPr/>
          </p:nvSpPr>
          <p:spPr>
            <a:xfrm>
              <a:off x="1726216" y="3265761"/>
              <a:ext cx="40107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900" dirty="0" smtClean="0"/>
                <a:t>GND</a:t>
              </a:r>
              <a:endParaRPr lang="es-ES" sz="900" dirty="0"/>
            </a:p>
          </p:txBody>
        </p:sp>
        <p:grpSp>
          <p:nvGrpSpPr>
            <p:cNvPr id="43" name="Grupo 42"/>
            <p:cNvGrpSpPr/>
            <p:nvPr/>
          </p:nvGrpSpPr>
          <p:grpSpPr>
            <a:xfrm>
              <a:off x="2297225" y="2303230"/>
              <a:ext cx="464026" cy="1109254"/>
              <a:chOff x="2297225" y="2303230"/>
              <a:chExt cx="464026" cy="1109254"/>
            </a:xfrm>
          </p:grpSpPr>
          <p:grpSp>
            <p:nvGrpSpPr>
              <p:cNvPr id="30" name="Grupo 29"/>
              <p:cNvGrpSpPr/>
              <p:nvPr/>
            </p:nvGrpSpPr>
            <p:grpSpPr>
              <a:xfrm rot="16200000">
                <a:off x="1991219" y="2632096"/>
                <a:ext cx="1076834" cy="419102"/>
                <a:chOff x="1756619" y="2971801"/>
                <a:chExt cx="2343893" cy="419102"/>
              </a:xfrm>
            </p:grpSpPr>
            <p:cxnSp>
              <p:nvCxnSpPr>
                <p:cNvPr id="31" name="Conector recto 30"/>
                <p:cNvCxnSpPr/>
                <p:nvPr/>
              </p:nvCxnSpPr>
              <p:spPr>
                <a:xfrm rot="5400000" flipV="1">
                  <a:off x="3381537" y="2252827"/>
                  <a:ext cx="0" cy="1437948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Conector recto 32"/>
                <p:cNvCxnSpPr/>
                <p:nvPr/>
              </p:nvCxnSpPr>
              <p:spPr>
                <a:xfrm rot="5400000" flipV="1">
                  <a:off x="3076871" y="2229149"/>
                  <a:ext cx="1586" cy="2045693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Conector recto 33"/>
                <p:cNvCxnSpPr/>
                <p:nvPr/>
              </p:nvCxnSpPr>
              <p:spPr>
                <a:xfrm rot="5400000" flipH="1" flipV="1">
                  <a:off x="2926978" y="2217368"/>
                  <a:ext cx="3176" cy="234389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Conector recto 31"/>
                <p:cNvCxnSpPr/>
                <p:nvPr/>
              </p:nvCxnSpPr>
              <p:spPr>
                <a:xfrm rot="5400000" flipV="1">
                  <a:off x="3227975" y="2242140"/>
                  <a:ext cx="0" cy="1745072"/>
                </a:xfrm>
                <a:prstGeom prst="line">
                  <a:avLst/>
                </a:prstGeom>
                <a:ln w="12700"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9" name="Elipse 38"/>
              <p:cNvSpPr/>
              <p:nvPr/>
            </p:nvSpPr>
            <p:spPr>
              <a:xfrm>
                <a:off x="2579008" y="3229102"/>
                <a:ext cx="45719" cy="45719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40" name="Elipse 39"/>
              <p:cNvSpPr/>
              <p:nvPr/>
            </p:nvSpPr>
            <p:spPr>
              <a:xfrm>
                <a:off x="2437719" y="3091575"/>
                <a:ext cx="45719" cy="45719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41" name="Elipse 40"/>
              <p:cNvSpPr/>
              <p:nvPr/>
            </p:nvSpPr>
            <p:spPr>
              <a:xfrm>
                <a:off x="2297225" y="2943981"/>
                <a:ext cx="45719" cy="45719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42" name="Elipse 41"/>
              <p:cNvSpPr/>
              <p:nvPr/>
            </p:nvSpPr>
            <p:spPr>
              <a:xfrm>
                <a:off x="2715532" y="3366765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grpSp>
          <p:nvGrpSpPr>
            <p:cNvPr id="44" name="Grupo 43"/>
            <p:cNvGrpSpPr/>
            <p:nvPr/>
          </p:nvGrpSpPr>
          <p:grpSpPr>
            <a:xfrm>
              <a:off x="4406975" y="2298912"/>
              <a:ext cx="464026" cy="1109254"/>
              <a:chOff x="2297225" y="2303230"/>
              <a:chExt cx="464026" cy="1109254"/>
            </a:xfrm>
          </p:grpSpPr>
          <p:grpSp>
            <p:nvGrpSpPr>
              <p:cNvPr id="45" name="Grupo 44"/>
              <p:cNvGrpSpPr/>
              <p:nvPr/>
            </p:nvGrpSpPr>
            <p:grpSpPr>
              <a:xfrm rot="16200000">
                <a:off x="1991219" y="2632096"/>
                <a:ext cx="1076834" cy="419102"/>
                <a:chOff x="1756619" y="2971801"/>
                <a:chExt cx="2343893" cy="419102"/>
              </a:xfrm>
            </p:grpSpPr>
            <p:cxnSp>
              <p:nvCxnSpPr>
                <p:cNvPr id="50" name="Conector recto 49"/>
                <p:cNvCxnSpPr/>
                <p:nvPr/>
              </p:nvCxnSpPr>
              <p:spPr>
                <a:xfrm rot="5400000" flipV="1">
                  <a:off x="3381537" y="2252827"/>
                  <a:ext cx="0" cy="1437948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Conector recto 50"/>
                <p:cNvCxnSpPr/>
                <p:nvPr/>
              </p:nvCxnSpPr>
              <p:spPr>
                <a:xfrm rot="5400000" flipV="1">
                  <a:off x="3076871" y="2229149"/>
                  <a:ext cx="1586" cy="2045693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Conector recto 51"/>
                <p:cNvCxnSpPr/>
                <p:nvPr/>
              </p:nvCxnSpPr>
              <p:spPr>
                <a:xfrm rot="5400000" flipH="1" flipV="1">
                  <a:off x="2926978" y="2217368"/>
                  <a:ext cx="3176" cy="234389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Conector recto 52"/>
                <p:cNvCxnSpPr/>
                <p:nvPr/>
              </p:nvCxnSpPr>
              <p:spPr>
                <a:xfrm rot="5400000" flipV="1">
                  <a:off x="3227975" y="2242140"/>
                  <a:ext cx="0" cy="1745072"/>
                </a:xfrm>
                <a:prstGeom prst="line">
                  <a:avLst/>
                </a:prstGeom>
                <a:ln w="12700"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6" name="Elipse 45"/>
              <p:cNvSpPr/>
              <p:nvPr/>
            </p:nvSpPr>
            <p:spPr>
              <a:xfrm>
                <a:off x="2579008" y="3229102"/>
                <a:ext cx="45719" cy="45719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47" name="Elipse 46"/>
              <p:cNvSpPr/>
              <p:nvPr/>
            </p:nvSpPr>
            <p:spPr>
              <a:xfrm>
                <a:off x="2437719" y="3091575"/>
                <a:ext cx="45719" cy="45719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48" name="Elipse 47"/>
              <p:cNvSpPr/>
              <p:nvPr/>
            </p:nvSpPr>
            <p:spPr>
              <a:xfrm>
                <a:off x="2297225" y="2943981"/>
                <a:ext cx="45719" cy="45719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49" name="Elipse 48"/>
              <p:cNvSpPr/>
              <p:nvPr/>
            </p:nvSpPr>
            <p:spPr>
              <a:xfrm>
                <a:off x="2715532" y="3366765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sp>
          <p:nvSpPr>
            <p:cNvPr id="54" name="Rectángulo 53"/>
            <p:cNvSpPr/>
            <p:nvPr/>
          </p:nvSpPr>
          <p:spPr>
            <a:xfrm>
              <a:off x="4085822" y="2259309"/>
              <a:ext cx="1090932" cy="3503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smtClean="0">
                  <a:solidFill>
                    <a:sysClr val="windowText" lastClr="000000"/>
                  </a:solidFill>
                </a:rPr>
                <a:t>Esclavo 1</a:t>
              </a:r>
            </a:p>
          </p:txBody>
        </p:sp>
        <p:sp>
          <p:nvSpPr>
            <p:cNvPr id="4" name="Rectángulo 3"/>
            <p:cNvSpPr/>
            <p:nvPr/>
          </p:nvSpPr>
          <p:spPr>
            <a:xfrm>
              <a:off x="1975753" y="2206393"/>
              <a:ext cx="1120589" cy="3922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smtClean="0">
                  <a:solidFill>
                    <a:sysClr val="windowText" lastClr="000000"/>
                  </a:solidFill>
                </a:rPr>
                <a:t>Maestro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8554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upo 65"/>
          <p:cNvGrpSpPr/>
          <p:nvPr/>
        </p:nvGrpSpPr>
        <p:grpSpPr>
          <a:xfrm>
            <a:off x="1624405" y="407416"/>
            <a:ext cx="4528969" cy="4971407"/>
            <a:chOff x="1624405" y="407416"/>
            <a:chExt cx="4528969" cy="4971407"/>
          </a:xfrm>
        </p:grpSpPr>
        <p:sp>
          <p:nvSpPr>
            <p:cNvPr id="4" name="Rectángulo 3"/>
            <p:cNvSpPr/>
            <p:nvPr/>
          </p:nvSpPr>
          <p:spPr>
            <a:xfrm>
              <a:off x="1624405" y="849854"/>
              <a:ext cx="4528969" cy="452896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3" name="Grupo 12"/>
            <p:cNvGrpSpPr/>
            <p:nvPr/>
          </p:nvGrpSpPr>
          <p:grpSpPr>
            <a:xfrm>
              <a:off x="1930997" y="1165861"/>
              <a:ext cx="1828800" cy="1828799"/>
              <a:chOff x="1930997" y="1165861"/>
              <a:chExt cx="1828800" cy="1828799"/>
            </a:xfrm>
          </p:grpSpPr>
          <p:sp>
            <p:nvSpPr>
              <p:cNvPr id="5" name="Rectángulo 4"/>
              <p:cNvSpPr/>
              <p:nvPr/>
            </p:nvSpPr>
            <p:spPr>
              <a:xfrm>
                <a:off x="1930998" y="1165861"/>
                <a:ext cx="1828799" cy="182879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" name="Rectángulo 9"/>
              <p:cNvSpPr/>
              <p:nvPr/>
            </p:nvSpPr>
            <p:spPr>
              <a:xfrm>
                <a:off x="1930997" y="1165861"/>
                <a:ext cx="1828799" cy="42627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Núcleo 1</a:t>
                </a:r>
                <a:endParaRPr lang="es-E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" name="Forma libre 11"/>
              <p:cNvSpPr/>
              <p:nvPr/>
            </p:nvSpPr>
            <p:spPr>
              <a:xfrm>
                <a:off x="2670767" y="1772696"/>
                <a:ext cx="349258" cy="1041400"/>
              </a:xfrm>
              <a:custGeom>
                <a:avLst/>
                <a:gdLst>
                  <a:gd name="connsiteX0" fmla="*/ 0 w 419108"/>
                  <a:gd name="connsiteY0" fmla="*/ 0 h 1936750"/>
                  <a:gd name="connsiteX1" fmla="*/ 419100 w 419108"/>
                  <a:gd name="connsiteY1" fmla="*/ 520700 h 1936750"/>
                  <a:gd name="connsiteX2" fmla="*/ 12700 w 419108"/>
                  <a:gd name="connsiteY2" fmla="*/ 971550 h 1936750"/>
                  <a:gd name="connsiteX3" fmla="*/ 323850 w 419108"/>
                  <a:gd name="connsiteY3" fmla="*/ 1371600 h 1936750"/>
                  <a:gd name="connsiteX4" fmla="*/ 190500 w 419108"/>
                  <a:gd name="connsiteY4" fmla="*/ 1631950 h 1936750"/>
                  <a:gd name="connsiteX5" fmla="*/ 184150 w 419108"/>
                  <a:gd name="connsiteY5" fmla="*/ 1936750 h 1936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19108" h="1936750">
                    <a:moveTo>
                      <a:pt x="0" y="0"/>
                    </a:moveTo>
                    <a:cubicBezTo>
                      <a:pt x="208491" y="179387"/>
                      <a:pt x="416983" y="358775"/>
                      <a:pt x="419100" y="520700"/>
                    </a:cubicBezTo>
                    <a:cubicBezTo>
                      <a:pt x="421217" y="682625"/>
                      <a:pt x="28575" y="829733"/>
                      <a:pt x="12700" y="971550"/>
                    </a:cubicBezTo>
                    <a:cubicBezTo>
                      <a:pt x="-3175" y="1113367"/>
                      <a:pt x="294217" y="1261533"/>
                      <a:pt x="323850" y="1371600"/>
                    </a:cubicBezTo>
                    <a:cubicBezTo>
                      <a:pt x="353483" y="1481667"/>
                      <a:pt x="213783" y="1537758"/>
                      <a:pt x="190500" y="1631950"/>
                    </a:cubicBezTo>
                    <a:cubicBezTo>
                      <a:pt x="167217" y="1726142"/>
                      <a:pt x="175683" y="1831446"/>
                      <a:pt x="184150" y="193675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4" name="Grupo 13"/>
            <p:cNvGrpSpPr/>
            <p:nvPr/>
          </p:nvGrpSpPr>
          <p:grpSpPr>
            <a:xfrm>
              <a:off x="4042184" y="1165861"/>
              <a:ext cx="1828800" cy="1828799"/>
              <a:chOff x="1930997" y="1165861"/>
              <a:chExt cx="1828800" cy="1828799"/>
            </a:xfrm>
          </p:grpSpPr>
          <p:sp>
            <p:nvSpPr>
              <p:cNvPr id="15" name="Rectángulo 14"/>
              <p:cNvSpPr/>
              <p:nvPr/>
            </p:nvSpPr>
            <p:spPr>
              <a:xfrm>
                <a:off x="1930998" y="1165861"/>
                <a:ext cx="1828799" cy="182879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" name="Rectángulo 15"/>
              <p:cNvSpPr/>
              <p:nvPr/>
            </p:nvSpPr>
            <p:spPr>
              <a:xfrm>
                <a:off x="1930997" y="1165861"/>
                <a:ext cx="1828799" cy="42627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Núcleo 2</a:t>
                </a:r>
                <a:endParaRPr lang="es-E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" name="Forma libre 16"/>
              <p:cNvSpPr/>
              <p:nvPr/>
            </p:nvSpPr>
            <p:spPr>
              <a:xfrm>
                <a:off x="2670767" y="1772696"/>
                <a:ext cx="349258" cy="1041400"/>
              </a:xfrm>
              <a:custGeom>
                <a:avLst/>
                <a:gdLst>
                  <a:gd name="connsiteX0" fmla="*/ 0 w 419108"/>
                  <a:gd name="connsiteY0" fmla="*/ 0 h 1936750"/>
                  <a:gd name="connsiteX1" fmla="*/ 419100 w 419108"/>
                  <a:gd name="connsiteY1" fmla="*/ 520700 h 1936750"/>
                  <a:gd name="connsiteX2" fmla="*/ 12700 w 419108"/>
                  <a:gd name="connsiteY2" fmla="*/ 971550 h 1936750"/>
                  <a:gd name="connsiteX3" fmla="*/ 323850 w 419108"/>
                  <a:gd name="connsiteY3" fmla="*/ 1371600 h 1936750"/>
                  <a:gd name="connsiteX4" fmla="*/ 190500 w 419108"/>
                  <a:gd name="connsiteY4" fmla="*/ 1631950 h 1936750"/>
                  <a:gd name="connsiteX5" fmla="*/ 184150 w 419108"/>
                  <a:gd name="connsiteY5" fmla="*/ 1936750 h 1936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19108" h="1936750">
                    <a:moveTo>
                      <a:pt x="0" y="0"/>
                    </a:moveTo>
                    <a:cubicBezTo>
                      <a:pt x="208491" y="179387"/>
                      <a:pt x="416983" y="358775"/>
                      <a:pt x="419100" y="520700"/>
                    </a:cubicBezTo>
                    <a:cubicBezTo>
                      <a:pt x="421217" y="682625"/>
                      <a:pt x="28575" y="829733"/>
                      <a:pt x="12700" y="971550"/>
                    </a:cubicBezTo>
                    <a:cubicBezTo>
                      <a:pt x="-3175" y="1113367"/>
                      <a:pt x="294217" y="1261533"/>
                      <a:pt x="323850" y="1371600"/>
                    </a:cubicBezTo>
                    <a:cubicBezTo>
                      <a:pt x="353483" y="1481667"/>
                      <a:pt x="213783" y="1537758"/>
                      <a:pt x="190500" y="1631950"/>
                    </a:cubicBezTo>
                    <a:cubicBezTo>
                      <a:pt x="167217" y="1726142"/>
                      <a:pt x="175683" y="1831446"/>
                      <a:pt x="184150" y="193675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8" name="Grupo 17"/>
            <p:cNvGrpSpPr/>
            <p:nvPr/>
          </p:nvGrpSpPr>
          <p:grpSpPr>
            <a:xfrm>
              <a:off x="1930996" y="3266441"/>
              <a:ext cx="1828800" cy="1828799"/>
              <a:chOff x="1930997" y="1165861"/>
              <a:chExt cx="1828800" cy="1828799"/>
            </a:xfrm>
          </p:grpSpPr>
          <p:sp>
            <p:nvSpPr>
              <p:cNvPr id="19" name="Rectángulo 18"/>
              <p:cNvSpPr/>
              <p:nvPr/>
            </p:nvSpPr>
            <p:spPr>
              <a:xfrm>
                <a:off x="1930998" y="1165861"/>
                <a:ext cx="1828799" cy="182879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" name="Rectángulo 19"/>
              <p:cNvSpPr/>
              <p:nvPr/>
            </p:nvSpPr>
            <p:spPr>
              <a:xfrm>
                <a:off x="1930997" y="1165861"/>
                <a:ext cx="1828799" cy="42627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Núcleo 3</a:t>
                </a:r>
                <a:endParaRPr lang="es-E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" name="Forma libre 20"/>
              <p:cNvSpPr/>
              <p:nvPr/>
            </p:nvSpPr>
            <p:spPr>
              <a:xfrm>
                <a:off x="2670767" y="1772696"/>
                <a:ext cx="349258" cy="1041400"/>
              </a:xfrm>
              <a:custGeom>
                <a:avLst/>
                <a:gdLst>
                  <a:gd name="connsiteX0" fmla="*/ 0 w 419108"/>
                  <a:gd name="connsiteY0" fmla="*/ 0 h 1936750"/>
                  <a:gd name="connsiteX1" fmla="*/ 419100 w 419108"/>
                  <a:gd name="connsiteY1" fmla="*/ 520700 h 1936750"/>
                  <a:gd name="connsiteX2" fmla="*/ 12700 w 419108"/>
                  <a:gd name="connsiteY2" fmla="*/ 971550 h 1936750"/>
                  <a:gd name="connsiteX3" fmla="*/ 323850 w 419108"/>
                  <a:gd name="connsiteY3" fmla="*/ 1371600 h 1936750"/>
                  <a:gd name="connsiteX4" fmla="*/ 190500 w 419108"/>
                  <a:gd name="connsiteY4" fmla="*/ 1631950 h 1936750"/>
                  <a:gd name="connsiteX5" fmla="*/ 184150 w 419108"/>
                  <a:gd name="connsiteY5" fmla="*/ 1936750 h 1936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19108" h="1936750">
                    <a:moveTo>
                      <a:pt x="0" y="0"/>
                    </a:moveTo>
                    <a:cubicBezTo>
                      <a:pt x="208491" y="179387"/>
                      <a:pt x="416983" y="358775"/>
                      <a:pt x="419100" y="520700"/>
                    </a:cubicBezTo>
                    <a:cubicBezTo>
                      <a:pt x="421217" y="682625"/>
                      <a:pt x="28575" y="829733"/>
                      <a:pt x="12700" y="971550"/>
                    </a:cubicBezTo>
                    <a:cubicBezTo>
                      <a:pt x="-3175" y="1113367"/>
                      <a:pt x="294217" y="1261533"/>
                      <a:pt x="323850" y="1371600"/>
                    </a:cubicBezTo>
                    <a:cubicBezTo>
                      <a:pt x="353483" y="1481667"/>
                      <a:pt x="213783" y="1537758"/>
                      <a:pt x="190500" y="1631950"/>
                    </a:cubicBezTo>
                    <a:cubicBezTo>
                      <a:pt x="167217" y="1726142"/>
                      <a:pt x="175683" y="1831446"/>
                      <a:pt x="184150" y="193675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2" name="Grupo 21"/>
            <p:cNvGrpSpPr/>
            <p:nvPr/>
          </p:nvGrpSpPr>
          <p:grpSpPr>
            <a:xfrm>
              <a:off x="4042184" y="3266440"/>
              <a:ext cx="1828800" cy="1828799"/>
              <a:chOff x="1930997" y="1165861"/>
              <a:chExt cx="1828800" cy="1828799"/>
            </a:xfrm>
          </p:grpSpPr>
          <p:sp>
            <p:nvSpPr>
              <p:cNvPr id="23" name="Rectángulo 22"/>
              <p:cNvSpPr/>
              <p:nvPr/>
            </p:nvSpPr>
            <p:spPr>
              <a:xfrm>
                <a:off x="1930998" y="1165861"/>
                <a:ext cx="1828799" cy="182879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" name="Rectángulo 23"/>
              <p:cNvSpPr/>
              <p:nvPr/>
            </p:nvSpPr>
            <p:spPr>
              <a:xfrm>
                <a:off x="1930997" y="1165861"/>
                <a:ext cx="1828799" cy="42627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Núcleo 4</a:t>
                </a:r>
                <a:endParaRPr lang="es-E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" name="Forma libre 24"/>
              <p:cNvSpPr/>
              <p:nvPr/>
            </p:nvSpPr>
            <p:spPr>
              <a:xfrm>
                <a:off x="2670767" y="1772696"/>
                <a:ext cx="349258" cy="1041400"/>
              </a:xfrm>
              <a:custGeom>
                <a:avLst/>
                <a:gdLst>
                  <a:gd name="connsiteX0" fmla="*/ 0 w 419108"/>
                  <a:gd name="connsiteY0" fmla="*/ 0 h 1936750"/>
                  <a:gd name="connsiteX1" fmla="*/ 419100 w 419108"/>
                  <a:gd name="connsiteY1" fmla="*/ 520700 h 1936750"/>
                  <a:gd name="connsiteX2" fmla="*/ 12700 w 419108"/>
                  <a:gd name="connsiteY2" fmla="*/ 971550 h 1936750"/>
                  <a:gd name="connsiteX3" fmla="*/ 323850 w 419108"/>
                  <a:gd name="connsiteY3" fmla="*/ 1371600 h 1936750"/>
                  <a:gd name="connsiteX4" fmla="*/ 190500 w 419108"/>
                  <a:gd name="connsiteY4" fmla="*/ 1631950 h 1936750"/>
                  <a:gd name="connsiteX5" fmla="*/ 184150 w 419108"/>
                  <a:gd name="connsiteY5" fmla="*/ 1936750 h 1936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19108" h="1936750">
                    <a:moveTo>
                      <a:pt x="0" y="0"/>
                    </a:moveTo>
                    <a:cubicBezTo>
                      <a:pt x="208491" y="179387"/>
                      <a:pt x="416983" y="358775"/>
                      <a:pt x="419100" y="520700"/>
                    </a:cubicBezTo>
                    <a:cubicBezTo>
                      <a:pt x="421217" y="682625"/>
                      <a:pt x="28575" y="829733"/>
                      <a:pt x="12700" y="971550"/>
                    </a:cubicBezTo>
                    <a:cubicBezTo>
                      <a:pt x="-3175" y="1113367"/>
                      <a:pt x="294217" y="1261533"/>
                      <a:pt x="323850" y="1371600"/>
                    </a:cubicBezTo>
                    <a:cubicBezTo>
                      <a:pt x="353483" y="1481667"/>
                      <a:pt x="213783" y="1537758"/>
                      <a:pt x="190500" y="1631950"/>
                    </a:cubicBezTo>
                    <a:cubicBezTo>
                      <a:pt x="167217" y="1726142"/>
                      <a:pt x="175683" y="1831446"/>
                      <a:pt x="184150" y="193675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7" name="CuadroTexto 26"/>
            <p:cNvSpPr txBox="1"/>
            <p:nvPr/>
          </p:nvSpPr>
          <p:spPr>
            <a:xfrm>
              <a:off x="3029519" y="407416"/>
              <a:ext cx="171874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Multithreading</a:t>
              </a:r>
              <a:endParaRPr lang="es-E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7" name="Grupo 66"/>
          <p:cNvGrpSpPr/>
          <p:nvPr/>
        </p:nvGrpSpPr>
        <p:grpSpPr>
          <a:xfrm>
            <a:off x="6511174" y="407416"/>
            <a:ext cx="4528969" cy="4971407"/>
            <a:chOff x="6511174" y="407416"/>
            <a:chExt cx="4528969" cy="4971407"/>
          </a:xfrm>
        </p:grpSpPr>
        <p:sp>
          <p:nvSpPr>
            <p:cNvPr id="28" name="Rectángulo 27"/>
            <p:cNvSpPr/>
            <p:nvPr/>
          </p:nvSpPr>
          <p:spPr>
            <a:xfrm>
              <a:off x="6511174" y="849854"/>
              <a:ext cx="4528969" cy="452896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7" name="Grupo 36"/>
            <p:cNvGrpSpPr/>
            <p:nvPr/>
          </p:nvGrpSpPr>
          <p:grpSpPr>
            <a:xfrm>
              <a:off x="6817765" y="3266441"/>
              <a:ext cx="1828800" cy="1828799"/>
              <a:chOff x="1930997" y="1165861"/>
              <a:chExt cx="1828800" cy="1828799"/>
            </a:xfrm>
          </p:grpSpPr>
          <p:sp>
            <p:nvSpPr>
              <p:cNvPr id="38" name="Rectángulo 37"/>
              <p:cNvSpPr/>
              <p:nvPr/>
            </p:nvSpPr>
            <p:spPr>
              <a:xfrm>
                <a:off x="1930998" y="1165861"/>
                <a:ext cx="1828799" cy="182879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9" name="Rectángulo 38"/>
              <p:cNvSpPr/>
              <p:nvPr/>
            </p:nvSpPr>
            <p:spPr>
              <a:xfrm>
                <a:off x="1930997" y="1165861"/>
                <a:ext cx="1828799" cy="42627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Núcleo 3</a:t>
                </a:r>
                <a:endParaRPr lang="es-E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" name="Forma libre 39"/>
              <p:cNvSpPr/>
              <p:nvPr/>
            </p:nvSpPr>
            <p:spPr>
              <a:xfrm>
                <a:off x="2670767" y="1772696"/>
                <a:ext cx="349258" cy="1041400"/>
              </a:xfrm>
              <a:custGeom>
                <a:avLst/>
                <a:gdLst>
                  <a:gd name="connsiteX0" fmla="*/ 0 w 419108"/>
                  <a:gd name="connsiteY0" fmla="*/ 0 h 1936750"/>
                  <a:gd name="connsiteX1" fmla="*/ 419100 w 419108"/>
                  <a:gd name="connsiteY1" fmla="*/ 520700 h 1936750"/>
                  <a:gd name="connsiteX2" fmla="*/ 12700 w 419108"/>
                  <a:gd name="connsiteY2" fmla="*/ 971550 h 1936750"/>
                  <a:gd name="connsiteX3" fmla="*/ 323850 w 419108"/>
                  <a:gd name="connsiteY3" fmla="*/ 1371600 h 1936750"/>
                  <a:gd name="connsiteX4" fmla="*/ 190500 w 419108"/>
                  <a:gd name="connsiteY4" fmla="*/ 1631950 h 1936750"/>
                  <a:gd name="connsiteX5" fmla="*/ 184150 w 419108"/>
                  <a:gd name="connsiteY5" fmla="*/ 1936750 h 1936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19108" h="1936750">
                    <a:moveTo>
                      <a:pt x="0" y="0"/>
                    </a:moveTo>
                    <a:cubicBezTo>
                      <a:pt x="208491" y="179387"/>
                      <a:pt x="416983" y="358775"/>
                      <a:pt x="419100" y="520700"/>
                    </a:cubicBezTo>
                    <a:cubicBezTo>
                      <a:pt x="421217" y="682625"/>
                      <a:pt x="28575" y="829733"/>
                      <a:pt x="12700" y="971550"/>
                    </a:cubicBezTo>
                    <a:cubicBezTo>
                      <a:pt x="-3175" y="1113367"/>
                      <a:pt x="294217" y="1261533"/>
                      <a:pt x="323850" y="1371600"/>
                    </a:cubicBezTo>
                    <a:cubicBezTo>
                      <a:pt x="353483" y="1481667"/>
                      <a:pt x="213783" y="1537758"/>
                      <a:pt x="190500" y="1631950"/>
                    </a:cubicBezTo>
                    <a:cubicBezTo>
                      <a:pt x="167217" y="1726142"/>
                      <a:pt x="175683" y="1831446"/>
                      <a:pt x="184150" y="193675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45" name="CuadroTexto 44"/>
            <p:cNvSpPr txBox="1"/>
            <p:nvPr/>
          </p:nvSpPr>
          <p:spPr>
            <a:xfrm>
              <a:off x="7852168" y="407416"/>
              <a:ext cx="184698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Multiprocessing</a:t>
              </a:r>
              <a:endParaRPr lang="es-E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56" name="Grupo 55"/>
            <p:cNvGrpSpPr/>
            <p:nvPr/>
          </p:nvGrpSpPr>
          <p:grpSpPr>
            <a:xfrm>
              <a:off x="6817766" y="1165861"/>
              <a:ext cx="1828800" cy="1828799"/>
              <a:chOff x="6817766" y="1165861"/>
              <a:chExt cx="1828800" cy="1828799"/>
            </a:xfrm>
          </p:grpSpPr>
          <p:sp>
            <p:nvSpPr>
              <p:cNvPr id="30" name="Rectángulo 29"/>
              <p:cNvSpPr/>
              <p:nvPr/>
            </p:nvSpPr>
            <p:spPr>
              <a:xfrm>
                <a:off x="6817767" y="1165861"/>
                <a:ext cx="1828799" cy="182879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" name="Rectángulo 30"/>
              <p:cNvSpPr/>
              <p:nvPr/>
            </p:nvSpPr>
            <p:spPr>
              <a:xfrm>
                <a:off x="6817766" y="1165861"/>
                <a:ext cx="1828799" cy="42627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Núcleo 1</a:t>
                </a:r>
                <a:endParaRPr lang="es-E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" name="Forma libre 31"/>
              <p:cNvSpPr/>
              <p:nvPr/>
            </p:nvSpPr>
            <p:spPr>
              <a:xfrm>
                <a:off x="6992512" y="1740711"/>
                <a:ext cx="349258" cy="1041400"/>
              </a:xfrm>
              <a:custGeom>
                <a:avLst/>
                <a:gdLst>
                  <a:gd name="connsiteX0" fmla="*/ 0 w 419108"/>
                  <a:gd name="connsiteY0" fmla="*/ 0 h 1936750"/>
                  <a:gd name="connsiteX1" fmla="*/ 419100 w 419108"/>
                  <a:gd name="connsiteY1" fmla="*/ 520700 h 1936750"/>
                  <a:gd name="connsiteX2" fmla="*/ 12700 w 419108"/>
                  <a:gd name="connsiteY2" fmla="*/ 971550 h 1936750"/>
                  <a:gd name="connsiteX3" fmla="*/ 323850 w 419108"/>
                  <a:gd name="connsiteY3" fmla="*/ 1371600 h 1936750"/>
                  <a:gd name="connsiteX4" fmla="*/ 190500 w 419108"/>
                  <a:gd name="connsiteY4" fmla="*/ 1631950 h 1936750"/>
                  <a:gd name="connsiteX5" fmla="*/ 184150 w 419108"/>
                  <a:gd name="connsiteY5" fmla="*/ 1936750 h 1936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19108" h="1936750">
                    <a:moveTo>
                      <a:pt x="0" y="0"/>
                    </a:moveTo>
                    <a:cubicBezTo>
                      <a:pt x="208491" y="179387"/>
                      <a:pt x="416983" y="358775"/>
                      <a:pt x="419100" y="520700"/>
                    </a:cubicBezTo>
                    <a:cubicBezTo>
                      <a:pt x="421217" y="682625"/>
                      <a:pt x="28575" y="829733"/>
                      <a:pt x="12700" y="971550"/>
                    </a:cubicBezTo>
                    <a:cubicBezTo>
                      <a:pt x="-3175" y="1113367"/>
                      <a:pt x="294217" y="1261533"/>
                      <a:pt x="323850" y="1371600"/>
                    </a:cubicBezTo>
                    <a:cubicBezTo>
                      <a:pt x="353483" y="1481667"/>
                      <a:pt x="213783" y="1537758"/>
                      <a:pt x="190500" y="1631950"/>
                    </a:cubicBezTo>
                    <a:cubicBezTo>
                      <a:pt x="167217" y="1726142"/>
                      <a:pt x="175683" y="1831446"/>
                      <a:pt x="184150" y="193675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6" name="Forma libre 45"/>
              <p:cNvSpPr/>
              <p:nvPr/>
            </p:nvSpPr>
            <p:spPr>
              <a:xfrm>
                <a:off x="7590847" y="1739934"/>
                <a:ext cx="349258" cy="1041400"/>
              </a:xfrm>
              <a:custGeom>
                <a:avLst/>
                <a:gdLst>
                  <a:gd name="connsiteX0" fmla="*/ 0 w 419108"/>
                  <a:gd name="connsiteY0" fmla="*/ 0 h 1936750"/>
                  <a:gd name="connsiteX1" fmla="*/ 419100 w 419108"/>
                  <a:gd name="connsiteY1" fmla="*/ 520700 h 1936750"/>
                  <a:gd name="connsiteX2" fmla="*/ 12700 w 419108"/>
                  <a:gd name="connsiteY2" fmla="*/ 971550 h 1936750"/>
                  <a:gd name="connsiteX3" fmla="*/ 323850 w 419108"/>
                  <a:gd name="connsiteY3" fmla="*/ 1371600 h 1936750"/>
                  <a:gd name="connsiteX4" fmla="*/ 190500 w 419108"/>
                  <a:gd name="connsiteY4" fmla="*/ 1631950 h 1936750"/>
                  <a:gd name="connsiteX5" fmla="*/ 184150 w 419108"/>
                  <a:gd name="connsiteY5" fmla="*/ 1936750 h 1936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19108" h="1936750">
                    <a:moveTo>
                      <a:pt x="0" y="0"/>
                    </a:moveTo>
                    <a:cubicBezTo>
                      <a:pt x="208491" y="179387"/>
                      <a:pt x="416983" y="358775"/>
                      <a:pt x="419100" y="520700"/>
                    </a:cubicBezTo>
                    <a:cubicBezTo>
                      <a:pt x="421217" y="682625"/>
                      <a:pt x="28575" y="829733"/>
                      <a:pt x="12700" y="971550"/>
                    </a:cubicBezTo>
                    <a:cubicBezTo>
                      <a:pt x="-3175" y="1113367"/>
                      <a:pt x="294217" y="1261533"/>
                      <a:pt x="323850" y="1371600"/>
                    </a:cubicBezTo>
                    <a:cubicBezTo>
                      <a:pt x="353483" y="1481667"/>
                      <a:pt x="213783" y="1537758"/>
                      <a:pt x="190500" y="1631950"/>
                    </a:cubicBezTo>
                    <a:cubicBezTo>
                      <a:pt x="167217" y="1726142"/>
                      <a:pt x="175683" y="1831446"/>
                      <a:pt x="184150" y="193675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7" name="Forma libre 46"/>
              <p:cNvSpPr/>
              <p:nvPr/>
            </p:nvSpPr>
            <p:spPr>
              <a:xfrm>
                <a:off x="8189182" y="1761042"/>
                <a:ext cx="349258" cy="1041400"/>
              </a:xfrm>
              <a:custGeom>
                <a:avLst/>
                <a:gdLst>
                  <a:gd name="connsiteX0" fmla="*/ 0 w 419108"/>
                  <a:gd name="connsiteY0" fmla="*/ 0 h 1936750"/>
                  <a:gd name="connsiteX1" fmla="*/ 419100 w 419108"/>
                  <a:gd name="connsiteY1" fmla="*/ 520700 h 1936750"/>
                  <a:gd name="connsiteX2" fmla="*/ 12700 w 419108"/>
                  <a:gd name="connsiteY2" fmla="*/ 971550 h 1936750"/>
                  <a:gd name="connsiteX3" fmla="*/ 323850 w 419108"/>
                  <a:gd name="connsiteY3" fmla="*/ 1371600 h 1936750"/>
                  <a:gd name="connsiteX4" fmla="*/ 190500 w 419108"/>
                  <a:gd name="connsiteY4" fmla="*/ 1631950 h 1936750"/>
                  <a:gd name="connsiteX5" fmla="*/ 184150 w 419108"/>
                  <a:gd name="connsiteY5" fmla="*/ 1936750 h 1936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19108" h="1936750">
                    <a:moveTo>
                      <a:pt x="0" y="0"/>
                    </a:moveTo>
                    <a:cubicBezTo>
                      <a:pt x="208491" y="179387"/>
                      <a:pt x="416983" y="358775"/>
                      <a:pt x="419100" y="520700"/>
                    </a:cubicBezTo>
                    <a:cubicBezTo>
                      <a:pt x="421217" y="682625"/>
                      <a:pt x="28575" y="829733"/>
                      <a:pt x="12700" y="971550"/>
                    </a:cubicBezTo>
                    <a:cubicBezTo>
                      <a:pt x="-3175" y="1113367"/>
                      <a:pt x="294217" y="1261533"/>
                      <a:pt x="323850" y="1371600"/>
                    </a:cubicBezTo>
                    <a:cubicBezTo>
                      <a:pt x="353483" y="1481667"/>
                      <a:pt x="213783" y="1537758"/>
                      <a:pt x="190500" y="1631950"/>
                    </a:cubicBezTo>
                    <a:cubicBezTo>
                      <a:pt x="167217" y="1726142"/>
                      <a:pt x="175683" y="1831446"/>
                      <a:pt x="184150" y="193675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49" name="Conector recto 48"/>
              <p:cNvCxnSpPr/>
              <p:nvPr/>
            </p:nvCxnSpPr>
            <p:spPr>
              <a:xfrm>
                <a:off x="7410452" y="1592132"/>
                <a:ext cx="0" cy="1402528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Conector recto 50"/>
              <p:cNvCxnSpPr/>
              <p:nvPr/>
            </p:nvCxnSpPr>
            <p:spPr>
              <a:xfrm>
                <a:off x="8053389" y="1592132"/>
                <a:ext cx="0" cy="1402528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5" name="Grupo 54"/>
            <p:cNvGrpSpPr/>
            <p:nvPr/>
          </p:nvGrpSpPr>
          <p:grpSpPr>
            <a:xfrm>
              <a:off x="8928953" y="1165861"/>
              <a:ext cx="1828800" cy="1836419"/>
              <a:chOff x="8928953" y="1165861"/>
              <a:chExt cx="1828800" cy="1836419"/>
            </a:xfrm>
          </p:grpSpPr>
          <p:sp>
            <p:nvSpPr>
              <p:cNvPr id="34" name="Rectángulo 33"/>
              <p:cNvSpPr/>
              <p:nvPr/>
            </p:nvSpPr>
            <p:spPr>
              <a:xfrm>
                <a:off x="8928954" y="1165861"/>
                <a:ext cx="1828799" cy="182879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5" name="Rectángulo 34"/>
              <p:cNvSpPr/>
              <p:nvPr/>
            </p:nvSpPr>
            <p:spPr>
              <a:xfrm>
                <a:off x="8928953" y="1165861"/>
                <a:ext cx="1828799" cy="42627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Núcleo 2</a:t>
                </a:r>
                <a:endParaRPr lang="es-E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6" name="Forma libre 35"/>
              <p:cNvSpPr/>
              <p:nvPr/>
            </p:nvSpPr>
            <p:spPr>
              <a:xfrm>
                <a:off x="9239251" y="1761042"/>
                <a:ext cx="349258" cy="1041400"/>
              </a:xfrm>
              <a:custGeom>
                <a:avLst/>
                <a:gdLst>
                  <a:gd name="connsiteX0" fmla="*/ 0 w 419108"/>
                  <a:gd name="connsiteY0" fmla="*/ 0 h 1936750"/>
                  <a:gd name="connsiteX1" fmla="*/ 419100 w 419108"/>
                  <a:gd name="connsiteY1" fmla="*/ 520700 h 1936750"/>
                  <a:gd name="connsiteX2" fmla="*/ 12700 w 419108"/>
                  <a:gd name="connsiteY2" fmla="*/ 971550 h 1936750"/>
                  <a:gd name="connsiteX3" fmla="*/ 323850 w 419108"/>
                  <a:gd name="connsiteY3" fmla="*/ 1371600 h 1936750"/>
                  <a:gd name="connsiteX4" fmla="*/ 190500 w 419108"/>
                  <a:gd name="connsiteY4" fmla="*/ 1631950 h 1936750"/>
                  <a:gd name="connsiteX5" fmla="*/ 184150 w 419108"/>
                  <a:gd name="connsiteY5" fmla="*/ 1936750 h 1936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19108" h="1936750">
                    <a:moveTo>
                      <a:pt x="0" y="0"/>
                    </a:moveTo>
                    <a:cubicBezTo>
                      <a:pt x="208491" y="179387"/>
                      <a:pt x="416983" y="358775"/>
                      <a:pt x="419100" y="520700"/>
                    </a:cubicBezTo>
                    <a:cubicBezTo>
                      <a:pt x="421217" y="682625"/>
                      <a:pt x="28575" y="829733"/>
                      <a:pt x="12700" y="971550"/>
                    </a:cubicBezTo>
                    <a:cubicBezTo>
                      <a:pt x="-3175" y="1113367"/>
                      <a:pt x="294217" y="1261533"/>
                      <a:pt x="323850" y="1371600"/>
                    </a:cubicBezTo>
                    <a:cubicBezTo>
                      <a:pt x="353483" y="1481667"/>
                      <a:pt x="213783" y="1537758"/>
                      <a:pt x="190500" y="1631950"/>
                    </a:cubicBezTo>
                    <a:cubicBezTo>
                      <a:pt x="167217" y="1726142"/>
                      <a:pt x="175683" y="1831446"/>
                      <a:pt x="184150" y="193675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" name="Forma libre 51"/>
              <p:cNvSpPr/>
              <p:nvPr/>
            </p:nvSpPr>
            <p:spPr>
              <a:xfrm>
                <a:off x="10098147" y="1777329"/>
                <a:ext cx="349258" cy="1041400"/>
              </a:xfrm>
              <a:custGeom>
                <a:avLst/>
                <a:gdLst>
                  <a:gd name="connsiteX0" fmla="*/ 0 w 419108"/>
                  <a:gd name="connsiteY0" fmla="*/ 0 h 1936750"/>
                  <a:gd name="connsiteX1" fmla="*/ 419100 w 419108"/>
                  <a:gd name="connsiteY1" fmla="*/ 520700 h 1936750"/>
                  <a:gd name="connsiteX2" fmla="*/ 12700 w 419108"/>
                  <a:gd name="connsiteY2" fmla="*/ 971550 h 1936750"/>
                  <a:gd name="connsiteX3" fmla="*/ 323850 w 419108"/>
                  <a:gd name="connsiteY3" fmla="*/ 1371600 h 1936750"/>
                  <a:gd name="connsiteX4" fmla="*/ 190500 w 419108"/>
                  <a:gd name="connsiteY4" fmla="*/ 1631950 h 1936750"/>
                  <a:gd name="connsiteX5" fmla="*/ 184150 w 419108"/>
                  <a:gd name="connsiteY5" fmla="*/ 1936750 h 1936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19108" h="1936750">
                    <a:moveTo>
                      <a:pt x="0" y="0"/>
                    </a:moveTo>
                    <a:cubicBezTo>
                      <a:pt x="208491" y="179387"/>
                      <a:pt x="416983" y="358775"/>
                      <a:pt x="419100" y="520700"/>
                    </a:cubicBezTo>
                    <a:cubicBezTo>
                      <a:pt x="421217" y="682625"/>
                      <a:pt x="28575" y="829733"/>
                      <a:pt x="12700" y="971550"/>
                    </a:cubicBezTo>
                    <a:cubicBezTo>
                      <a:pt x="-3175" y="1113367"/>
                      <a:pt x="294217" y="1261533"/>
                      <a:pt x="323850" y="1371600"/>
                    </a:cubicBezTo>
                    <a:cubicBezTo>
                      <a:pt x="353483" y="1481667"/>
                      <a:pt x="213783" y="1537758"/>
                      <a:pt x="190500" y="1631950"/>
                    </a:cubicBezTo>
                    <a:cubicBezTo>
                      <a:pt x="167217" y="1726142"/>
                      <a:pt x="175683" y="1831446"/>
                      <a:pt x="184150" y="193675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53" name="Conector recto 52"/>
              <p:cNvCxnSpPr/>
              <p:nvPr/>
            </p:nvCxnSpPr>
            <p:spPr>
              <a:xfrm>
                <a:off x="9865261" y="1599752"/>
                <a:ext cx="0" cy="1402528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7" name="Grupo 56"/>
            <p:cNvGrpSpPr/>
            <p:nvPr/>
          </p:nvGrpSpPr>
          <p:grpSpPr>
            <a:xfrm>
              <a:off x="8933991" y="3264348"/>
              <a:ext cx="1828800" cy="1828799"/>
              <a:chOff x="6817766" y="1165861"/>
              <a:chExt cx="1828800" cy="1828799"/>
            </a:xfrm>
          </p:grpSpPr>
          <p:sp>
            <p:nvSpPr>
              <p:cNvPr id="58" name="Rectángulo 57"/>
              <p:cNvSpPr/>
              <p:nvPr/>
            </p:nvSpPr>
            <p:spPr>
              <a:xfrm>
                <a:off x="6817767" y="1165861"/>
                <a:ext cx="1828799" cy="182879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" name="Rectángulo 58"/>
              <p:cNvSpPr/>
              <p:nvPr/>
            </p:nvSpPr>
            <p:spPr>
              <a:xfrm>
                <a:off x="6817766" y="1165861"/>
                <a:ext cx="1828799" cy="42627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Núcleo 4</a:t>
                </a:r>
                <a:endParaRPr lang="es-E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" name="Forma libre 59"/>
              <p:cNvSpPr/>
              <p:nvPr/>
            </p:nvSpPr>
            <p:spPr>
              <a:xfrm>
                <a:off x="6992512" y="1740711"/>
                <a:ext cx="349258" cy="1041400"/>
              </a:xfrm>
              <a:custGeom>
                <a:avLst/>
                <a:gdLst>
                  <a:gd name="connsiteX0" fmla="*/ 0 w 419108"/>
                  <a:gd name="connsiteY0" fmla="*/ 0 h 1936750"/>
                  <a:gd name="connsiteX1" fmla="*/ 419100 w 419108"/>
                  <a:gd name="connsiteY1" fmla="*/ 520700 h 1936750"/>
                  <a:gd name="connsiteX2" fmla="*/ 12700 w 419108"/>
                  <a:gd name="connsiteY2" fmla="*/ 971550 h 1936750"/>
                  <a:gd name="connsiteX3" fmla="*/ 323850 w 419108"/>
                  <a:gd name="connsiteY3" fmla="*/ 1371600 h 1936750"/>
                  <a:gd name="connsiteX4" fmla="*/ 190500 w 419108"/>
                  <a:gd name="connsiteY4" fmla="*/ 1631950 h 1936750"/>
                  <a:gd name="connsiteX5" fmla="*/ 184150 w 419108"/>
                  <a:gd name="connsiteY5" fmla="*/ 1936750 h 1936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19108" h="1936750">
                    <a:moveTo>
                      <a:pt x="0" y="0"/>
                    </a:moveTo>
                    <a:cubicBezTo>
                      <a:pt x="208491" y="179387"/>
                      <a:pt x="416983" y="358775"/>
                      <a:pt x="419100" y="520700"/>
                    </a:cubicBezTo>
                    <a:cubicBezTo>
                      <a:pt x="421217" y="682625"/>
                      <a:pt x="28575" y="829733"/>
                      <a:pt x="12700" y="971550"/>
                    </a:cubicBezTo>
                    <a:cubicBezTo>
                      <a:pt x="-3175" y="1113367"/>
                      <a:pt x="294217" y="1261533"/>
                      <a:pt x="323850" y="1371600"/>
                    </a:cubicBezTo>
                    <a:cubicBezTo>
                      <a:pt x="353483" y="1481667"/>
                      <a:pt x="213783" y="1537758"/>
                      <a:pt x="190500" y="1631950"/>
                    </a:cubicBezTo>
                    <a:cubicBezTo>
                      <a:pt x="167217" y="1726142"/>
                      <a:pt x="175683" y="1831446"/>
                      <a:pt x="184150" y="193675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" name="Forma libre 60"/>
              <p:cNvSpPr/>
              <p:nvPr/>
            </p:nvSpPr>
            <p:spPr>
              <a:xfrm>
                <a:off x="7590847" y="1739934"/>
                <a:ext cx="349258" cy="1041400"/>
              </a:xfrm>
              <a:custGeom>
                <a:avLst/>
                <a:gdLst>
                  <a:gd name="connsiteX0" fmla="*/ 0 w 419108"/>
                  <a:gd name="connsiteY0" fmla="*/ 0 h 1936750"/>
                  <a:gd name="connsiteX1" fmla="*/ 419100 w 419108"/>
                  <a:gd name="connsiteY1" fmla="*/ 520700 h 1936750"/>
                  <a:gd name="connsiteX2" fmla="*/ 12700 w 419108"/>
                  <a:gd name="connsiteY2" fmla="*/ 971550 h 1936750"/>
                  <a:gd name="connsiteX3" fmla="*/ 323850 w 419108"/>
                  <a:gd name="connsiteY3" fmla="*/ 1371600 h 1936750"/>
                  <a:gd name="connsiteX4" fmla="*/ 190500 w 419108"/>
                  <a:gd name="connsiteY4" fmla="*/ 1631950 h 1936750"/>
                  <a:gd name="connsiteX5" fmla="*/ 184150 w 419108"/>
                  <a:gd name="connsiteY5" fmla="*/ 1936750 h 1936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19108" h="1936750">
                    <a:moveTo>
                      <a:pt x="0" y="0"/>
                    </a:moveTo>
                    <a:cubicBezTo>
                      <a:pt x="208491" y="179387"/>
                      <a:pt x="416983" y="358775"/>
                      <a:pt x="419100" y="520700"/>
                    </a:cubicBezTo>
                    <a:cubicBezTo>
                      <a:pt x="421217" y="682625"/>
                      <a:pt x="28575" y="829733"/>
                      <a:pt x="12700" y="971550"/>
                    </a:cubicBezTo>
                    <a:cubicBezTo>
                      <a:pt x="-3175" y="1113367"/>
                      <a:pt x="294217" y="1261533"/>
                      <a:pt x="323850" y="1371600"/>
                    </a:cubicBezTo>
                    <a:cubicBezTo>
                      <a:pt x="353483" y="1481667"/>
                      <a:pt x="213783" y="1537758"/>
                      <a:pt x="190500" y="1631950"/>
                    </a:cubicBezTo>
                    <a:cubicBezTo>
                      <a:pt x="167217" y="1726142"/>
                      <a:pt x="175683" y="1831446"/>
                      <a:pt x="184150" y="193675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" name="Forma libre 61"/>
              <p:cNvSpPr/>
              <p:nvPr/>
            </p:nvSpPr>
            <p:spPr>
              <a:xfrm>
                <a:off x="8189182" y="1761042"/>
                <a:ext cx="349258" cy="1041400"/>
              </a:xfrm>
              <a:custGeom>
                <a:avLst/>
                <a:gdLst>
                  <a:gd name="connsiteX0" fmla="*/ 0 w 419108"/>
                  <a:gd name="connsiteY0" fmla="*/ 0 h 1936750"/>
                  <a:gd name="connsiteX1" fmla="*/ 419100 w 419108"/>
                  <a:gd name="connsiteY1" fmla="*/ 520700 h 1936750"/>
                  <a:gd name="connsiteX2" fmla="*/ 12700 w 419108"/>
                  <a:gd name="connsiteY2" fmla="*/ 971550 h 1936750"/>
                  <a:gd name="connsiteX3" fmla="*/ 323850 w 419108"/>
                  <a:gd name="connsiteY3" fmla="*/ 1371600 h 1936750"/>
                  <a:gd name="connsiteX4" fmla="*/ 190500 w 419108"/>
                  <a:gd name="connsiteY4" fmla="*/ 1631950 h 1936750"/>
                  <a:gd name="connsiteX5" fmla="*/ 184150 w 419108"/>
                  <a:gd name="connsiteY5" fmla="*/ 1936750 h 1936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19108" h="1936750">
                    <a:moveTo>
                      <a:pt x="0" y="0"/>
                    </a:moveTo>
                    <a:cubicBezTo>
                      <a:pt x="208491" y="179387"/>
                      <a:pt x="416983" y="358775"/>
                      <a:pt x="419100" y="520700"/>
                    </a:cubicBezTo>
                    <a:cubicBezTo>
                      <a:pt x="421217" y="682625"/>
                      <a:pt x="28575" y="829733"/>
                      <a:pt x="12700" y="971550"/>
                    </a:cubicBezTo>
                    <a:cubicBezTo>
                      <a:pt x="-3175" y="1113367"/>
                      <a:pt x="294217" y="1261533"/>
                      <a:pt x="323850" y="1371600"/>
                    </a:cubicBezTo>
                    <a:cubicBezTo>
                      <a:pt x="353483" y="1481667"/>
                      <a:pt x="213783" y="1537758"/>
                      <a:pt x="190500" y="1631950"/>
                    </a:cubicBezTo>
                    <a:cubicBezTo>
                      <a:pt x="167217" y="1726142"/>
                      <a:pt x="175683" y="1831446"/>
                      <a:pt x="184150" y="193675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63" name="Conector recto 62"/>
              <p:cNvCxnSpPr/>
              <p:nvPr/>
            </p:nvCxnSpPr>
            <p:spPr>
              <a:xfrm>
                <a:off x="7410452" y="1592132"/>
                <a:ext cx="0" cy="1402528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" name="Conector recto 63"/>
              <p:cNvCxnSpPr/>
              <p:nvPr/>
            </p:nvCxnSpPr>
            <p:spPr>
              <a:xfrm>
                <a:off x="8053389" y="1592132"/>
                <a:ext cx="0" cy="1402528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489063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upo 67"/>
          <p:cNvGrpSpPr/>
          <p:nvPr/>
        </p:nvGrpSpPr>
        <p:grpSpPr>
          <a:xfrm>
            <a:off x="986967" y="2491152"/>
            <a:ext cx="10211744" cy="2350733"/>
            <a:chOff x="986967" y="2491152"/>
            <a:chExt cx="10211744" cy="2350733"/>
          </a:xfrm>
        </p:grpSpPr>
        <p:grpSp>
          <p:nvGrpSpPr>
            <p:cNvPr id="53" name="Grupo 52"/>
            <p:cNvGrpSpPr/>
            <p:nvPr/>
          </p:nvGrpSpPr>
          <p:grpSpPr>
            <a:xfrm>
              <a:off x="986967" y="2491152"/>
              <a:ext cx="10211744" cy="2350733"/>
              <a:chOff x="986967" y="2491152"/>
              <a:chExt cx="10211744" cy="2350733"/>
            </a:xfrm>
          </p:grpSpPr>
          <p:grpSp>
            <p:nvGrpSpPr>
              <p:cNvPr id="51" name="Grupo 50"/>
              <p:cNvGrpSpPr/>
              <p:nvPr/>
            </p:nvGrpSpPr>
            <p:grpSpPr>
              <a:xfrm>
                <a:off x="986967" y="2491152"/>
                <a:ext cx="10211744" cy="2158228"/>
                <a:chOff x="986967" y="2491152"/>
                <a:chExt cx="10211744" cy="2158228"/>
              </a:xfrm>
            </p:grpSpPr>
            <p:sp>
              <p:nvSpPr>
                <p:cNvPr id="46" name="Rectángulo 45"/>
                <p:cNvSpPr/>
                <p:nvPr/>
              </p:nvSpPr>
              <p:spPr>
                <a:xfrm>
                  <a:off x="7166451" y="3487845"/>
                  <a:ext cx="2612250" cy="976577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1905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T1</a:t>
                  </a:r>
                  <a:endParaRPr lang="es-E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5" name="Rectángulo 44"/>
                <p:cNvSpPr/>
                <p:nvPr/>
              </p:nvSpPr>
              <p:spPr>
                <a:xfrm>
                  <a:off x="4384358" y="3489809"/>
                  <a:ext cx="2445067" cy="98303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T1</a:t>
                  </a:r>
                  <a:endParaRPr lang="es-E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36" name="Conector recto 35"/>
                <p:cNvCxnSpPr/>
                <p:nvPr/>
              </p:nvCxnSpPr>
              <p:spPr>
                <a:xfrm flipV="1">
                  <a:off x="7154974" y="2667246"/>
                  <a:ext cx="0" cy="1792293"/>
                </a:xfrm>
                <a:prstGeom prst="line">
                  <a:avLst/>
                </a:prstGeom>
                <a:ln w="9525"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Conector recto 32"/>
                <p:cNvCxnSpPr/>
                <p:nvPr/>
              </p:nvCxnSpPr>
              <p:spPr>
                <a:xfrm flipV="1">
                  <a:off x="4380155" y="2672129"/>
                  <a:ext cx="0" cy="1792293"/>
                </a:xfrm>
                <a:prstGeom prst="line">
                  <a:avLst/>
                </a:prstGeom>
                <a:ln w="9525"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0" name="Rectángulo 19"/>
                <p:cNvSpPr/>
                <p:nvPr/>
              </p:nvSpPr>
              <p:spPr>
                <a:xfrm>
                  <a:off x="1602889" y="3481388"/>
                  <a:ext cx="1864211" cy="983034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T1</a:t>
                  </a:r>
                  <a:endParaRPr lang="es-E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9" name="Grupo 18"/>
                <p:cNvGrpSpPr/>
                <p:nvPr/>
              </p:nvGrpSpPr>
              <p:grpSpPr>
                <a:xfrm>
                  <a:off x="1602889" y="2496035"/>
                  <a:ext cx="2777266" cy="369332"/>
                  <a:chOff x="1602889" y="2496035"/>
                  <a:chExt cx="2777266" cy="369332"/>
                </a:xfrm>
              </p:grpSpPr>
              <p:cxnSp>
                <p:nvCxnSpPr>
                  <p:cNvPr id="17" name="Conector recto de flecha 16"/>
                  <p:cNvCxnSpPr/>
                  <p:nvPr/>
                </p:nvCxnSpPr>
                <p:spPr>
                  <a:xfrm>
                    <a:off x="1602889" y="2831166"/>
                    <a:ext cx="2777266" cy="0"/>
                  </a:xfrm>
                  <a:prstGeom prst="straightConnector1">
                    <a:avLst/>
                  </a:prstGeom>
                  <a:ln>
                    <a:solidFill>
                      <a:schemeClr val="bg1">
                        <a:lumMod val="50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8" name="CuadroTexto 17"/>
                  <p:cNvSpPr txBox="1"/>
                  <p:nvPr/>
                </p:nvSpPr>
                <p:spPr>
                  <a:xfrm>
                    <a:off x="2835069" y="2496035"/>
                    <a:ext cx="31290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s-ES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P</a:t>
                    </a:r>
                    <a:endParaRPr lang="es-ES" dirty="0">
                      <a:solidFill>
                        <a:schemeClr val="bg1">
                          <a:lumMod val="50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cxnSp>
              <p:nvCxnSpPr>
                <p:cNvPr id="7" name="Conector recto de flecha 6"/>
                <p:cNvCxnSpPr/>
                <p:nvPr/>
              </p:nvCxnSpPr>
              <p:spPr>
                <a:xfrm>
                  <a:off x="1498600" y="4464424"/>
                  <a:ext cx="9700111" cy="0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Conector recto de flecha 8"/>
                <p:cNvCxnSpPr/>
                <p:nvPr/>
              </p:nvCxnSpPr>
              <p:spPr>
                <a:xfrm flipV="1">
                  <a:off x="1602889" y="2700169"/>
                  <a:ext cx="0" cy="1914863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Conector recto 10"/>
                <p:cNvCxnSpPr/>
                <p:nvPr/>
              </p:nvCxnSpPr>
              <p:spPr>
                <a:xfrm>
                  <a:off x="7151594" y="4249270"/>
                  <a:ext cx="0" cy="21515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Conector recto 11"/>
                <p:cNvCxnSpPr/>
                <p:nvPr/>
              </p:nvCxnSpPr>
              <p:spPr>
                <a:xfrm>
                  <a:off x="4380155" y="4249270"/>
                  <a:ext cx="0" cy="21515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" name="CuadroTexto 23"/>
                <p:cNvSpPr txBox="1"/>
                <p:nvPr/>
              </p:nvSpPr>
              <p:spPr>
                <a:xfrm>
                  <a:off x="1023035" y="3281333"/>
                  <a:ext cx="527709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s-ES" sz="1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Tarea</a:t>
                  </a:r>
                  <a:br>
                    <a:rPr lang="es-ES" sz="1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</a:br>
                  <a:r>
                    <a:rPr lang="es-ES" sz="1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Activa</a:t>
                  </a:r>
                  <a:endParaRPr lang="es-E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" name="CuadroTexto 25"/>
                <p:cNvSpPr txBox="1"/>
                <p:nvPr/>
              </p:nvSpPr>
              <p:spPr>
                <a:xfrm>
                  <a:off x="986967" y="4249270"/>
                  <a:ext cx="599844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s-ES" sz="1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Tarea</a:t>
                  </a:r>
                  <a:br>
                    <a:rPr lang="es-ES" sz="1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</a:br>
                  <a:r>
                    <a:rPr lang="es-ES" sz="1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Inactiva</a:t>
                  </a:r>
                  <a:endParaRPr lang="es-E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27" name="Conector recto 26"/>
                <p:cNvCxnSpPr>
                  <a:endCxn id="24" idx="3"/>
                </p:cNvCxnSpPr>
                <p:nvPr/>
              </p:nvCxnSpPr>
              <p:spPr>
                <a:xfrm flipH="1">
                  <a:off x="1550744" y="3480950"/>
                  <a:ext cx="54648" cy="43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7" name="Grupo 36"/>
                <p:cNvGrpSpPr/>
                <p:nvPr/>
              </p:nvGrpSpPr>
              <p:grpSpPr>
                <a:xfrm>
                  <a:off x="4377708" y="2491152"/>
                  <a:ext cx="2777266" cy="369332"/>
                  <a:chOff x="1602889" y="2496035"/>
                  <a:chExt cx="2777266" cy="369332"/>
                </a:xfrm>
              </p:grpSpPr>
              <p:cxnSp>
                <p:nvCxnSpPr>
                  <p:cNvPr id="38" name="Conector recto de flecha 37"/>
                  <p:cNvCxnSpPr/>
                  <p:nvPr/>
                </p:nvCxnSpPr>
                <p:spPr>
                  <a:xfrm>
                    <a:off x="1602889" y="2831166"/>
                    <a:ext cx="2777266" cy="0"/>
                  </a:xfrm>
                  <a:prstGeom prst="straightConnector1">
                    <a:avLst/>
                  </a:prstGeom>
                  <a:ln>
                    <a:solidFill>
                      <a:schemeClr val="bg1">
                        <a:lumMod val="50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9" name="CuadroTexto 38"/>
                  <p:cNvSpPr txBox="1"/>
                  <p:nvPr/>
                </p:nvSpPr>
                <p:spPr>
                  <a:xfrm>
                    <a:off x="2835069" y="2496035"/>
                    <a:ext cx="31290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s-ES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P</a:t>
                    </a:r>
                    <a:endParaRPr lang="es-ES" dirty="0">
                      <a:solidFill>
                        <a:schemeClr val="bg1">
                          <a:lumMod val="50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cxnSp>
              <p:nvCxnSpPr>
                <p:cNvPr id="40" name="Conector recto 39"/>
                <p:cNvCxnSpPr/>
                <p:nvPr/>
              </p:nvCxnSpPr>
              <p:spPr>
                <a:xfrm flipV="1">
                  <a:off x="9937357" y="2667246"/>
                  <a:ext cx="0" cy="1792293"/>
                </a:xfrm>
                <a:prstGeom prst="line">
                  <a:avLst/>
                </a:prstGeom>
                <a:ln w="9525"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ector recto 40"/>
                <p:cNvCxnSpPr/>
                <p:nvPr/>
              </p:nvCxnSpPr>
              <p:spPr>
                <a:xfrm>
                  <a:off x="9933977" y="4249270"/>
                  <a:ext cx="0" cy="21515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2" name="Grupo 41"/>
                <p:cNvGrpSpPr/>
                <p:nvPr/>
              </p:nvGrpSpPr>
              <p:grpSpPr>
                <a:xfrm>
                  <a:off x="7160091" y="2491152"/>
                  <a:ext cx="2777266" cy="369332"/>
                  <a:chOff x="1602889" y="2496035"/>
                  <a:chExt cx="2777266" cy="369332"/>
                </a:xfrm>
              </p:grpSpPr>
              <p:cxnSp>
                <p:nvCxnSpPr>
                  <p:cNvPr id="43" name="Conector recto de flecha 42"/>
                  <p:cNvCxnSpPr/>
                  <p:nvPr/>
                </p:nvCxnSpPr>
                <p:spPr>
                  <a:xfrm>
                    <a:off x="1602889" y="2831166"/>
                    <a:ext cx="2777266" cy="0"/>
                  </a:xfrm>
                  <a:prstGeom prst="straightConnector1">
                    <a:avLst/>
                  </a:prstGeom>
                  <a:ln>
                    <a:solidFill>
                      <a:schemeClr val="bg1">
                        <a:lumMod val="50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4" name="CuadroTexto 43"/>
                  <p:cNvSpPr txBox="1"/>
                  <p:nvPr/>
                </p:nvSpPr>
                <p:spPr>
                  <a:xfrm>
                    <a:off x="2835069" y="2496035"/>
                    <a:ext cx="31290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s-ES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P</a:t>
                    </a:r>
                    <a:endParaRPr lang="es-ES" dirty="0">
                      <a:solidFill>
                        <a:schemeClr val="bg1">
                          <a:lumMod val="50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cxnSp>
              <p:nvCxnSpPr>
                <p:cNvPr id="22" name="Conector recto 21"/>
                <p:cNvCxnSpPr/>
                <p:nvPr/>
              </p:nvCxnSpPr>
              <p:spPr>
                <a:xfrm>
                  <a:off x="1602889" y="3481388"/>
                  <a:ext cx="9017486" cy="0"/>
                </a:xfrm>
                <a:prstGeom prst="line">
                  <a:avLst/>
                </a:prstGeom>
                <a:ln w="9525"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Conector recto de flecha 47"/>
                <p:cNvCxnSpPr/>
                <p:nvPr/>
              </p:nvCxnSpPr>
              <p:spPr>
                <a:xfrm>
                  <a:off x="4377708" y="3090864"/>
                  <a:ext cx="0" cy="238125"/>
                </a:xfrm>
                <a:prstGeom prst="straightConnector1">
                  <a:avLst/>
                </a:prstGeom>
                <a:ln w="1905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Conector recto de flecha 48"/>
                <p:cNvCxnSpPr/>
                <p:nvPr/>
              </p:nvCxnSpPr>
              <p:spPr>
                <a:xfrm>
                  <a:off x="7151594" y="3090865"/>
                  <a:ext cx="0" cy="238125"/>
                </a:xfrm>
                <a:prstGeom prst="straightConnector1">
                  <a:avLst/>
                </a:prstGeom>
                <a:ln w="1905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Conector recto de flecha 49"/>
                <p:cNvCxnSpPr/>
                <p:nvPr/>
              </p:nvCxnSpPr>
              <p:spPr>
                <a:xfrm>
                  <a:off x="1602889" y="3090864"/>
                  <a:ext cx="0" cy="238125"/>
                </a:xfrm>
                <a:prstGeom prst="straightConnector1">
                  <a:avLst/>
                </a:prstGeom>
                <a:ln w="1905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2" name="CuadroTexto 51"/>
              <p:cNvSpPr txBox="1"/>
              <p:nvPr/>
            </p:nvSpPr>
            <p:spPr>
              <a:xfrm>
                <a:off x="5922794" y="4534108"/>
                <a:ext cx="79072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Time (s)</a:t>
                </a:r>
                <a:endParaRPr lang="es-E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57" name="Conector recto de flecha 56"/>
            <p:cNvCxnSpPr/>
            <p:nvPr/>
          </p:nvCxnSpPr>
          <p:spPr>
            <a:xfrm>
              <a:off x="4385992" y="3161415"/>
              <a:ext cx="2443433" cy="0"/>
            </a:xfrm>
            <a:prstGeom prst="straightConnector1">
              <a:avLst/>
            </a:prstGeom>
            <a:ln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CuadroTexto 57"/>
            <p:cNvSpPr txBox="1"/>
            <p:nvPr/>
          </p:nvSpPr>
          <p:spPr>
            <a:xfrm>
              <a:off x="5447497" y="2826575"/>
              <a:ext cx="3129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</p:txBody>
        </p:sp>
        <p:cxnSp>
          <p:nvCxnSpPr>
            <p:cNvPr id="60" name="Conector recto 59"/>
            <p:cNvCxnSpPr/>
            <p:nvPr/>
          </p:nvCxnSpPr>
          <p:spPr>
            <a:xfrm flipV="1">
              <a:off x="6829425" y="2943225"/>
              <a:ext cx="0" cy="1527655"/>
            </a:xfrm>
            <a:prstGeom prst="line">
              <a:avLst/>
            </a:prstGeom>
            <a:ln w="952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Conector recto de flecha 61"/>
            <p:cNvCxnSpPr/>
            <p:nvPr/>
          </p:nvCxnSpPr>
          <p:spPr>
            <a:xfrm>
              <a:off x="1613352" y="3148014"/>
              <a:ext cx="2443433" cy="0"/>
            </a:xfrm>
            <a:prstGeom prst="straightConnector1">
              <a:avLst/>
            </a:prstGeom>
            <a:ln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ector recto 62"/>
            <p:cNvCxnSpPr/>
            <p:nvPr/>
          </p:nvCxnSpPr>
          <p:spPr>
            <a:xfrm flipV="1">
              <a:off x="4056785" y="2929824"/>
              <a:ext cx="0" cy="1527655"/>
            </a:xfrm>
            <a:prstGeom prst="line">
              <a:avLst/>
            </a:prstGeom>
            <a:ln w="952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Conector recto de flecha 63"/>
            <p:cNvCxnSpPr/>
            <p:nvPr/>
          </p:nvCxnSpPr>
          <p:spPr>
            <a:xfrm>
              <a:off x="7151594" y="3162303"/>
              <a:ext cx="2443433" cy="0"/>
            </a:xfrm>
            <a:prstGeom prst="straightConnector1">
              <a:avLst/>
            </a:prstGeom>
            <a:ln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ector recto 64"/>
            <p:cNvCxnSpPr/>
            <p:nvPr/>
          </p:nvCxnSpPr>
          <p:spPr>
            <a:xfrm flipV="1">
              <a:off x="9595027" y="2944113"/>
              <a:ext cx="0" cy="1527655"/>
            </a:xfrm>
            <a:prstGeom prst="line">
              <a:avLst/>
            </a:prstGeom>
            <a:ln w="952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6" name="CuadroTexto 65"/>
            <p:cNvSpPr txBox="1"/>
            <p:nvPr/>
          </p:nvSpPr>
          <p:spPr>
            <a:xfrm>
              <a:off x="2681651" y="2827143"/>
              <a:ext cx="3129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67" name="CuadroTexto 66"/>
            <p:cNvSpPr txBox="1"/>
            <p:nvPr/>
          </p:nvSpPr>
          <p:spPr>
            <a:xfrm>
              <a:off x="8383775" y="2834855"/>
              <a:ext cx="3129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527639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3453205" y="1592132"/>
            <a:ext cx="3528508" cy="191162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CuadroTexto 4"/>
          <p:cNvSpPr txBox="1"/>
          <p:nvPr/>
        </p:nvSpPr>
        <p:spPr>
          <a:xfrm>
            <a:off x="3612660" y="1739900"/>
            <a:ext cx="3209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Variable 1 = {x1, x2, x3, …, </a:t>
            </a:r>
            <a:r>
              <a:rPr lang="es-E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xn</a:t>
            </a:r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CuadroTexto 10"/>
          <p:cNvSpPr txBox="1"/>
          <p:nvPr/>
        </p:nvSpPr>
        <p:spPr>
          <a:xfrm rot="16200000">
            <a:off x="2312748" y="2363792"/>
            <a:ext cx="1910588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Registro Protegido</a:t>
            </a: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3612660" y="2363276"/>
            <a:ext cx="3209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Variable 2 = {y1, y2, y3, …, </a:t>
            </a:r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s-E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3612660" y="2986652"/>
            <a:ext cx="3209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Variable n = {n1, n2, n3, …, </a:t>
            </a:r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s-E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Conector recto 14"/>
          <p:cNvCxnSpPr/>
          <p:nvPr/>
        </p:nvCxnSpPr>
        <p:spPr>
          <a:xfrm>
            <a:off x="3452707" y="2241550"/>
            <a:ext cx="3529005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ector recto 15"/>
          <p:cNvCxnSpPr/>
          <p:nvPr/>
        </p:nvCxnSpPr>
        <p:spPr>
          <a:xfrm>
            <a:off x="3452708" y="2876550"/>
            <a:ext cx="3529005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ector recto de flecha 17"/>
          <p:cNvCxnSpPr/>
          <p:nvPr/>
        </p:nvCxnSpPr>
        <p:spPr>
          <a:xfrm>
            <a:off x="4013200" y="730250"/>
            <a:ext cx="0" cy="8618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/>
          <p:cNvCxnSpPr/>
          <p:nvPr/>
        </p:nvCxnSpPr>
        <p:spPr>
          <a:xfrm>
            <a:off x="5232400" y="730250"/>
            <a:ext cx="0" cy="8618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/>
          <p:cNvCxnSpPr/>
          <p:nvPr/>
        </p:nvCxnSpPr>
        <p:spPr>
          <a:xfrm>
            <a:off x="6432550" y="730250"/>
            <a:ext cx="0" cy="8618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adroTexto 20"/>
          <p:cNvSpPr txBox="1"/>
          <p:nvPr/>
        </p:nvSpPr>
        <p:spPr>
          <a:xfrm>
            <a:off x="3631710" y="649356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T1</a:t>
            </a:r>
            <a:endParaRPr lang="es-E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CuadroTexto 21"/>
          <p:cNvSpPr txBox="1"/>
          <p:nvPr/>
        </p:nvSpPr>
        <p:spPr>
          <a:xfrm>
            <a:off x="4850909" y="649356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T2</a:t>
            </a:r>
            <a:endParaRPr lang="es-E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CuadroTexto 22"/>
          <p:cNvSpPr txBox="1"/>
          <p:nvPr/>
        </p:nvSpPr>
        <p:spPr>
          <a:xfrm>
            <a:off x="6048914" y="649356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Tn</a:t>
            </a:r>
            <a:endParaRPr lang="es-E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CuadroTexto 23"/>
          <p:cNvSpPr txBox="1"/>
          <p:nvPr/>
        </p:nvSpPr>
        <p:spPr>
          <a:xfrm>
            <a:off x="3244592" y="957133"/>
            <a:ext cx="76815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Acceso en</a:t>
            </a:r>
            <a:br>
              <a:rPr lang="es-ES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ES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 = 0,1s</a:t>
            </a:r>
            <a:endParaRPr lang="es-E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CuadroTexto 24"/>
          <p:cNvSpPr txBox="1"/>
          <p:nvPr/>
        </p:nvSpPr>
        <p:spPr>
          <a:xfrm>
            <a:off x="4466829" y="959810"/>
            <a:ext cx="76815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Acceso en</a:t>
            </a:r>
            <a:br>
              <a:rPr lang="es-ES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ES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 = 0,s</a:t>
            </a:r>
            <a:endParaRPr lang="es-E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Cruz 25"/>
          <p:cNvSpPr/>
          <p:nvPr/>
        </p:nvSpPr>
        <p:spPr>
          <a:xfrm rot="2656503">
            <a:off x="6340478" y="1095214"/>
            <a:ext cx="183748" cy="183748"/>
          </a:xfrm>
          <a:prstGeom prst="plus">
            <a:avLst>
              <a:gd name="adj" fmla="val 49777"/>
            </a:avLst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Cruz 26"/>
          <p:cNvSpPr/>
          <p:nvPr/>
        </p:nvSpPr>
        <p:spPr>
          <a:xfrm rot="2656503">
            <a:off x="5140525" y="1094036"/>
            <a:ext cx="183748" cy="183748"/>
          </a:xfrm>
          <a:prstGeom prst="plus">
            <a:avLst>
              <a:gd name="adj" fmla="val 49777"/>
            </a:avLst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738650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rupo 117"/>
          <p:cNvGrpSpPr/>
          <p:nvPr/>
        </p:nvGrpSpPr>
        <p:grpSpPr>
          <a:xfrm>
            <a:off x="3484371" y="135325"/>
            <a:ext cx="3953487" cy="2896407"/>
            <a:chOff x="3562499" y="330194"/>
            <a:chExt cx="3953487" cy="2896407"/>
          </a:xfrm>
        </p:grpSpPr>
        <p:sp>
          <p:nvSpPr>
            <p:cNvPr id="41" name="Rectángulo redondeado 40"/>
            <p:cNvSpPr/>
            <p:nvPr/>
          </p:nvSpPr>
          <p:spPr>
            <a:xfrm>
              <a:off x="4746516" y="834770"/>
              <a:ext cx="1581712" cy="26177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100" dirty="0" smtClean="0"/>
                <a:t>Tomar el tiempo actual</a:t>
              </a:r>
              <a:endParaRPr lang="es-ES" sz="1100" dirty="0"/>
            </a:p>
          </p:txBody>
        </p:sp>
        <p:cxnSp>
          <p:nvCxnSpPr>
            <p:cNvPr id="12" name="Conector recto de flecha 11"/>
            <p:cNvCxnSpPr>
              <a:stCxn id="41" idx="2"/>
              <a:endCxn id="66" idx="0"/>
            </p:cNvCxnSpPr>
            <p:nvPr/>
          </p:nvCxnSpPr>
          <p:spPr>
            <a:xfrm>
              <a:off x="5537372" y="1096549"/>
              <a:ext cx="5143" cy="26177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Conector recto de flecha 27"/>
            <p:cNvCxnSpPr>
              <a:stCxn id="112" idx="2"/>
              <a:endCxn id="41" idx="0"/>
            </p:cNvCxnSpPr>
            <p:nvPr/>
          </p:nvCxnSpPr>
          <p:spPr>
            <a:xfrm>
              <a:off x="5537372" y="591973"/>
              <a:ext cx="0" cy="24279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Conector recto de flecha 58"/>
            <p:cNvCxnSpPr>
              <a:stCxn id="66" idx="2"/>
              <a:endCxn id="73" idx="0"/>
            </p:cNvCxnSpPr>
            <p:nvPr/>
          </p:nvCxnSpPr>
          <p:spPr>
            <a:xfrm>
              <a:off x="5542515" y="1620107"/>
              <a:ext cx="5143" cy="26177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6" name="Rectángulo redondeado 65"/>
            <p:cNvSpPr/>
            <p:nvPr/>
          </p:nvSpPr>
          <p:spPr>
            <a:xfrm>
              <a:off x="4323850" y="1358328"/>
              <a:ext cx="2437330" cy="26177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100" dirty="0" smtClean="0"/>
                <a:t>Guardar el valor de tiempo en un </a:t>
              </a:r>
              <a:r>
                <a:rPr lang="es-ES" sz="1100" dirty="0" err="1" smtClean="0"/>
                <a:t>array</a:t>
              </a:r>
              <a:r>
                <a:rPr lang="es-ES" sz="1100" dirty="0" smtClean="0"/>
                <a:t> </a:t>
              </a:r>
              <a:endParaRPr lang="es-ES" sz="1100" dirty="0"/>
            </a:p>
          </p:txBody>
        </p:sp>
        <p:sp>
          <p:nvSpPr>
            <p:cNvPr id="73" name="Rectángulo redondeado 72"/>
            <p:cNvSpPr/>
            <p:nvPr/>
          </p:nvSpPr>
          <p:spPr>
            <a:xfrm>
              <a:off x="4334136" y="1881886"/>
              <a:ext cx="2427044" cy="26177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100" dirty="0" smtClean="0"/>
                <a:t>Recoger las dos señales del MAX30102</a:t>
              </a:r>
              <a:endParaRPr lang="es-ES" sz="1100" dirty="0"/>
            </a:p>
          </p:txBody>
        </p:sp>
        <p:sp>
          <p:nvSpPr>
            <p:cNvPr id="74" name="Rectángulo redondeado 73"/>
            <p:cNvSpPr/>
            <p:nvPr/>
          </p:nvSpPr>
          <p:spPr>
            <a:xfrm>
              <a:off x="4334136" y="2423354"/>
              <a:ext cx="2427044" cy="26177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100" dirty="0" smtClean="0"/>
                <a:t>Guardar los dos valores en un </a:t>
              </a:r>
              <a:r>
                <a:rPr lang="es-ES" sz="1100" dirty="0" err="1" smtClean="0"/>
                <a:t>array</a:t>
              </a:r>
              <a:endParaRPr lang="es-ES" sz="1100" dirty="0"/>
            </a:p>
          </p:txBody>
        </p:sp>
        <p:cxnSp>
          <p:nvCxnSpPr>
            <p:cNvPr id="78" name="Conector recto de flecha 77"/>
            <p:cNvCxnSpPr>
              <a:stCxn id="73" idx="2"/>
              <a:endCxn id="74" idx="0"/>
            </p:cNvCxnSpPr>
            <p:nvPr/>
          </p:nvCxnSpPr>
          <p:spPr>
            <a:xfrm>
              <a:off x="5547658" y="2143665"/>
              <a:ext cx="0" cy="27968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Conector recto de flecha 84"/>
            <p:cNvCxnSpPr>
              <a:stCxn id="66" idx="3"/>
            </p:cNvCxnSpPr>
            <p:nvPr/>
          </p:nvCxnSpPr>
          <p:spPr>
            <a:xfrm flipV="1">
              <a:off x="6761180" y="1489217"/>
              <a:ext cx="744520" cy="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Conector recto de flecha 87"/>
            <p:cNvCxnSpPr>
              <a:stCxn id="74" idx="3"/>
            </p:cNvCxnSpPr>
            <p:nvPr/>
          </p:nvCxnSpPr>
          <p:spPr>
            <a:xfrm>
              <a:off x="6761180" y="2554244"/>
              <a:ext cx="754806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0" name="CuadroTexto 89"/>
            <p:cNvSpPr txBox="1"/>
            <p:nvPr/>
          </p:nvSpPr>
          <p:spPr>
            <a:xfrm>
              <a:off x="6878036" y="1239451"/>
              <a:ext cx="4796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200" dirty="0" err="1" smtClean="0"/>
                <a:t>a_t</a:t>
              </a:r>
              <a:r>
                <a:rPr lang="es-ES" sz="1200" dirty="0" smtClean="0"/>
                <a:t>()</a:t>
              </a:r>
              <a:endParaRPr lang="es-ES" sz="1200" dirty="0"/>
            </a:p>
          </p:txBody>
        </p:sp>
        <p:sp>
          <p:nvSpPr>
            <p:cNvPr id="91" name="CuadroTexto 90"/>
            <p:cNvSpPr txBox="1"/>
            <p:nvPr/>
          </p:nvSpPr>
          <p:spPr>
            <a:xfrm>
              <a:off x="6888322" y="2299995"/>
              <a:ext cx="4812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200" dirty="0" err="1" smtClean="0"/>
                <a:t>a_r</a:t>
              </a:r>
              <a:r>
                <a:rPr lang="es-ES" sz="1200" dirty="0" smtClean="0"/>
                <a:t>()</a:t>
              </a:r>
              <a:endParaRPr lang="es-ES" sz="1200" dirty="0"/>
            </a:p>
          </p:txBody>
        </p:sp>
        <p:sp>
          <p:nvSpPr>
            <p:cNvPr id="92" name="CuadroTexto 91"/>
            <p:cNvSpPr txBox="1"/>
            <p:nvPr/>
          </p:nvSpPr>
          <p:spPr>
            <a:xfrm>
              <a:off x="6869887" y="2546514"/>
              <a:ext cx="5164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200" dirty="0" err="1" smtClean="0"/>
                <a:t>a_ir</a:t>
              </a:r>
              <a:r>
                <a:rPr lang="es-ES" sz="1200" dirty="0" smtClean="0"/>
                <a:t>()</a:t>
              </a:r>
              <a:endParaRPr lang="es-ES" sz="1200" dirty="0"/>
            </a:p>
          </p:txBody>
        </p:sp>
        <p:sp>
          <p:nvSpPr>
            <p:cNvPr id="97" name="Rectángulo redondeado 96"/>
            <p:cNvSpPr/>
            <p:nvPr/>
          </p:nvSpPr>
          <p:spPr>
            <a:xfrm>
              <a:off x="4937325" y="2964822"/>
              <a:ext cx="1215521" cy="261779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100" dirty="0" smtClean="0"/>
                <a:t>Fin de la función</a:t>
              </a:r>
              <a:endParaRPr lang="es-ES" sz="1100" dirty="0"/>
            </a:p>
          </p:txBody>
        </p:sp>
        <p:cxnSp>
          <p:nvCxnSpPr>
            <p:cNvPr id="100" name="Conector recto de flecha 99"/>
            <p:cNvCxnSpPr>
              <a:stCxn id="74" idx="2"/>
              <a:endCxn id="97" idx="0"/>
            </p:cNvCxnSpPr>
            <p:nvPr/>
          </p:nvCxnSpPr>
          <p:spPr>
            <a:xfrm flipH="1">
              <a:off x="5545086" y="2685133"/>
              <a:ext cx="2572" cy="27968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Conector recto de flecha 104"/>
            <p:cNvCxnSpPr/>
            <p:nvPr/>
          </p:nvCxnSpPr>
          <p:spPr>
            <a:xfrm flipV="1">
              <a:off x="3589616" y="1489217"/>
              <a:ext cx="744520" cy="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6" name="CuadroTexto 105"/>
            <p:cNvSpPr txBox="1"/>
            <p:nvPr/>
          </p:nvSpPr>
          <p:spPr>
            <a:xfrm>
              <a:off x="3706472" y="1239451"/>
              <a:ext cx="4796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200" dirty="0" err="1" smtClean="0"/>
                <a:t>a_t</a:t>
              </a:r>
              <a:r>
                <a:rPr lang="es-ES" sz="1200" dirty="0" smtClean="0"/>
                <a:t>()</a:t>
              </a:r>
              <a:endParaRPr lang="es-ES" sz="1200" dirty="0"/>
            </a:p>
          </p:txBody>
        </p:sp>
        <p:cxnSp>
          <p:nvCxnSpPr>
            <p:cNvPr id="107" name="Conector recto de flecha 106"/>
            <p:cNvCxnSpPr/>
            <p:nvPr/>
          </p:nvCxnSpPr>
          <p:spPr>
            <a:xfrm>
              <a:off x="3562499" y="2541897"/>
              <a:ext cx="754806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8" name="CuadroTexto 107"/>
            <p:cNvSpPr txBox="1"/>
            <p:nvPr/>
          </p:nvSpPr>
          <p:spPr>
            <a:xfrm>
              <a:off x="3689641" y="2287648"/>
              <a:ext cx="4812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200" dirty="0" err="1" smtClean="0"/>
                <a:t>a_r</a:t>
              </a:r>
              <a:r>
                <a:rPr lang="es-ES" sz="1200" dirty="0" smtClean="0"/>
                <a:t>()</a:t>
              </a:r>
              <a:endParaRPr lang="es-ES" sz="1200" dirty="0"/>
            </a:p>
          </p:txBody>
        </p:sp>
        <p:sp>
          <p:nvSpPr>
            <p:cNvPr id="109" name="CuadroTexto 108"/>
            <p:cNvSpPr txBox="1"/>
            <p:nvPr/>
          </p:nvSpPr>
          <p:spPr>
            <a:xfrm>
              <a:off x="3671206" y="2534167"/>
              <a:ext cx="5164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200" dirty="0" err="1" smtClean="0"/>
                <a:t>a_ir</a:t>
              </a:r>
              <a:r>
                <a:rPr lang="es-ES" sz="1200" dirty="0" smtClean="0"/>
                <a:t>()</a:t>
              </a:r>
              <a:endParaRPr lang="es-ES" sz="1200" dirty="0"/>
            </a:p>
          </p:txBody>
        </p:sp>
        <p:sp>
          <p:nvSpPr>
            <p:cNvPr id="112" name="Rectángulo redondeado 111"/>
            <p:cNvSpPr/>
            <p:nvPr/>
          </p:nvSpPr>
          <p:spPr>
            <a:xfrm>
              <a:off x="4838063" y="330194"/>
              <a:ext cx="1398617" cy="261779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100" dirty="0" smtClean="0"/>
                <a:t>Llamada a la función</a:t>
              </a:r>
              <a:endParaRPr lang="es-ES" sz="1100" dirty="0"/>
            </a:p>
          </p:txBody>
        </p:sp>
      </p:grpSp>
      <p:grpSp>
        <p:nvGrpSpPr>
          <p:cNvPr id="159" name="Grupo 158"/>
          <p:cNvGrpSpPr/>
          <p:nvPr/>
        </p:nvGrpSpPr>
        <p:grpSpPr>
          <a:xfrm>
            <a:off x="8005281" y="123656"/>
            <a:ext cx="3953487" cy="3388500"/>
            <a:chOff x="7925800" y="483195"/>
            <a:chExt cx="3953487" cy="3388500"/>
          </a:xfrm>
        </p:grpSpPr>
        <p:cxnSp>
          <p:nvCxnSpPr>
            <p:cNvPr id="128" name="Conector recto de flecha 127"/>
            <p:cNvCxnSpPr>
              <a:stCxn id="124" idx="3"/>
            </p:cNvCxnSpPr>
            <p:nvPr/>
          </p:nvCxnSpPr>
          <p:spPr>
            <a:xfrm flipV="1">
              <a:off x="11114496" y="1642218"/>
              <a:ext cx="744520" cy="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9" name="Conector recto de flecha 128"/>
            <p:cNvCxnSpPr>
              <a:stCxn id="126" idx="3"/>
            </p:cNvCxnSpPr>
            <p:nvPr/>
          </p:nvCxnSpPr>
          <p:spPr>
            <a:xfrm>
              <a:off x="11124481" y="3199338"/>
              <a:ext cx="754806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0" name="Rectángulo redondeado 119"/>
            <p:cNvSpPr/>
            <p:nvPr/>
          </p:nvSpPr>
          <p:spPr>
            <a:xfrm>
              <a:off x="9099832" y="987771"/>
              <a:ext cx="1581712" cy="26177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100" dirty="0" smtClean="0"/>
                <a:t>Tomar el tiempo actual</a:t>
              </a:r>
              <a:endParaRPr lang="es-ES" sz="1100" dirty="0"/>
            </a:p>
          </p:txBody>
        </p:sp>
        <p:cxnSp>
          <p:nvCxnSpPr>
            <p:cNvPr id="121" name="Conector recto de flecha 120"/>
            <p:cNvCxnSpPr>
              <a:stCxn id="120" idx="2"/>
              <a:endCxn id="124" idx="0"/>
            </p:cNvCxnSpPr>
            <p:nvPr/>
          </p:nvCxnSpPr>
          <p:spPr>
            <a:xfrm>
              <a:off x="9890688" y="1249550"/>
              <a:ext cx="5143" cy="26177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2" name="Conector recto de flecha 121"/>
            <p:cNvCxnSpPr>
              <a:stCxn id="140" idx="2"/>
              <a:endCxn id="120" idx="0"/>
            </p:cNvCxnSpPr>
            <p:nvPr/>
          </p:nvCxnSpPr>
          <p:spPr>
            <a:xfrm>
              <a:off x="9890688" y="744974"/>
              <a:ext cx="0" cy="24279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3" name="Conector recto de flecha 122"/>
            <p:cNvCxnSpPr>
              <a:stCxn id="124" idx="2"/>
              <a:endCxn id="125" idx="0"/>
            </p:cNvCxnSpPr>
            <p:nvPr/>
          </p:nvCxnSpPr>
          <p:spPr>
            <a:xfrm>
              <a:off x="9895831" y="1773108"/>
              <a:ext cx="4382" cy="26177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4" name="Rectángulo redondeado 123"/>
            <p:cNvSpPr/>
            <p:nvPr/>
          </p:nvSpPr>
          <p:spPr>
            <a:xfrm>
              <a:off x="8677166" y="1511329"/>
              <a:ext cx="2437330" cy="26177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050" dirty="0" smtClean="0"/>
                <a:t>Guardar </a:t>
              </a:r>
              <a:r>
                <a:rPr lang="es-ES" sz="1100" dirty="0" smtClean="0"/>
                <a:t>el valor de tiempo en un </a:t>
              </a:r>
              <a:r>
                <a:rPr lang="es-ES" sz="1100" dirty="0" err="1" smtClean="0"/>
                <a:t>array</a:t>
              </a:r>
              <a:r>
                <a:rPr lang="es-ES" sz="1100" dirty="0" smtClean="0"/>
                <a:t> </a:t>
              </a:r>
              <a:endParaRPr lang="es-ES" sz="1100" dirty="0"/>
            </a:p>
          </p:txBody>
        </p:sp>
        <p:sp>
          <p:nvSpPr>
            <p:cNvPr id="125" name="Rectángulo redondeado 124"/>
            <p:cNvSpPr/>
            <p:nvPr/>
          </p:nvSpPr>
          <p:spPr>
            <a:xfrm>
              <a:off x="9080241" y="2034887"/>
              <a:ext cx="1639944" cy="26177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100" dirty="0" smtClean="0"/>
                <a:t>Recoger el valor del ADC</a:t>
              </a:r>
              <a:endParaRPr lang="es-ES" sz="1100" dirty="0"/>
            </a:p>
          </p:txBody>
        </p:sp>
        <p:sp>
          <p:nvSpPr>
            <p:cNvPr id="126" name="Rectángulo redondeado 125"/>
            <p:cNvSpPr/>
            <p:nvPr/>
          </p:nvSpPr>
          <p:spPr>
            <a:xfrm>
              <a:off x="8697437" y="3068448"/>
              <a:ext cx="2427044" cy="26177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100" dirty="0" smtClean="0"/>
                <a:t>Guardar los dos valores en un </a:t>
              </a:r>
              <a:r>
                <a:rPr lang="es-ES" sz="1100" dirty="0" err="1" smtClean="0"/>
                <a:t>array</a:t>
              </a:r>
              <a:endParaRPr lang="es-ES" sz="1100" dirty="0"/>
            </a:p>
          </p:txBody>
        </p:sp>
        <p:sp>
          <p:nvSpPr>
            <p:cNvPr id="130" name="CuadroTexto 129"/>
            <p:cNvSpPr txBox="1"/>
            <p:nvPr/>
          </p:nvSpPr>
          <p:spPr>
            <a:xfrm>
              <a:off x="11231352" y="1392452"/>
              <a:ext cx="4796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200" dirty="0" err="1" smtClean="0"/>
                <a:t>a_t</a:t>
              </a:r>
              <a:r>
                <a:rPr lang="es-ES" sz="1200" dirty="0" smtClean="0"/>
                <a:t>()</a:t>
              </a:r>
              <a:endParaRPr lang="es-ES" sz="1200" dirty="0"/>
            </a:p>
          </p:txBody>
        </p:sp>
        <p:sp>
          <p:nvSpPr>
            <p:cNvPr id="131" name="CuadroTexto 130"/>
            <p:cNvSpPr txBox="1"/>
            <p:nvPr/>
          </p:nvSpPr>
          <p:spPr>
            <a:xfrm>
              <a:off x="11188563" y="2945089"/>
              <a:ext cx="61427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200" dirty="0" err="1" smtClean="0"/>
                <a:t>a_gsr</a:t>
              </a:r>
              <a:r>
                <a:rPr lang="es-ES" sz="1200" dirty="0" smtClean="0"/>
                <a:t>()</a:t>
              </a:r>
              <a:endParaRPr lang="es-ES" sz="1200" dirty="0"/>
            </a:p>
          </p:txBody>
        </p:sp>
        <p:sp>
          <p:nvSpPr>
            <p:cNvPr id="133" name="Rectángulo redondeado 132"/>
            <p:cNvSpPr/>
            <p:nvPr/>
          </p:nvSpPr>
          <p:spPr>
            <a:xfrm>
              <a:off x="9300626" y="3609916"/>
              <a:ext cx="1215521" cy="261779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100" dirty="0" smtClean="0"/>
                <a:t>Fin de la función</a:t>
              </a:r>
              <a:endParaRPr lang="es-ES" sz="1100" dirty="0"/>
            </a:p>
          </p:txBody>
        </p:sp>
        <p:cxnSp>
          <p:nvCxnSpPr>
            <p:cNvPr id="134" name="Conector recto de flecha 133"/>
            <p:cNvCxnSpPr>
              <a:stCxn id="126" idx="2"/>
              <a:endCxn id="133" idx="0"/>
            </p:cNvCxnSpPr>
            <p:nvPr/>
          </p:nvCxnSpPr>
          <p:spPr>
            <a:xfrm flipH="1">
              <a:off x="9908387" y="3330227"/>
              <a:ext cx="2572" cy="27968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5" name="Conector recto de flecha 134"/>
            <p:cNvCxnSpPr/>
            <p:nvPr/>
          </p:nvCxnSpPr>
          <p:spPr>
            <a:xfrm flipV="1">
              <a:off x="7942932" y="1642218"/>
              <a:ext cx="744520" cy="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6" name="CuadroTexto 135"/>
            <p:cNvSpPr txBox="1"/>
            <p:nvPr/>
          </p:nvSpPr>
          <p:spPr>
            <a:xfrm>
              <a:off x="8059788" y="1392452"/>
              <a:ext cx="4796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200" dirty="0" err="1" smtClean="0"/>
                <a:t>a_t</a:t>
              </a:r>
              <a:r>
                <a:rPr lang="es-ES" sz="1200" dirty="0" smtClean="0"/>
                <a:t>()</a:t>
              </a:r>
              <a:endParaRPr lang="es-ES" sz="1200" dirty="0"/>
            </a:p>
          </p:txBody>
        </p:sp>
        <p:cxnSp>
          <p:nvCxnSpPr>
            <p:cNvPr id="137" name="Conector recto de flecha 136"/>
            <p:cNvCxnSpPr/>
            <p:nvPr/>
          </p:nvCxnSpPr>
          <p:spPr>
            <a:xfrm>
              <a:off x="7925800" y="3186991"/>
              <a:ext cx="754806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8" name="CuadroTexto 137"/>
            <p:cNvSpPr txBox="1"/>
            <p:nvPr/>
          </p:nvSpPr>
          <p:spPr>
            <a:xfrm>
              <a:off x="7989882" y="2932742"/>
              <a:ext cx="61427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200" dirty="0" err="1" smtClean="0"/>
                <a:t>a_gsr</a:t>
              </a:r>
              <a:r>
                <a:rPr lang="es-ES" sz="1200" dirty="0" smtClean="0"/>
                <a:t>()</a:t>
              </a:r>
              <a:endParaRPr lang="es-ES" sz="1200" dirty="0"/>
            </a:p>
          </p:txBody>
        </p:sp>
        <p:sp>
          <p:nvSpPr>
            <p:cNvPr id="140" name="Rectángulo redondeado 139"/>
            <p:cNvSpPr/>
            <p:nvPr/>
          </p:nvSpPr>
          <p:spPr>
            <a:xfrm>
              <a:off x="9191379" y="483195"/>
              <a:ext cx="1398617" cy="261779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100" dirty="0" smtClean="0"/>
                <a:t>Llamada a la función</a:t>
              </a:r>
              <a:endParaRPr lang="es-ES" sz="1100" dirty="0"/>
            </a:p>
          </p:txBody>
        </p:sp>
        <p:sp>
          <p:nvSpPr>
            <p:cNvPr id="147" name="Rectángulo redondeado 146"/>
            <p:cNvSpPr/>
            <p:nvPr/>
          </p:nvSpPr>
          <p:spPr>
            <a:xfrm>
              <a:off x="9215125" y="2539761"/>
              <a:ext cx="1384856" cy="26177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100" dirty="0" smtClean="0"/>
                <a:t>Calcular el valor GSR</a:t>
              </a:r>
              <a:endParaRPr lang="es-ES" sz="1100" dirty="0"/>
            </a:p>
          </p:txBody>
        </p:sp>
        <p:cxnSp>
          <p:nvCxnSpPr>
            <p:cNvPr id="149" name="Conector recto de flecha 148"/>
            <p:cNvCxnSpPr>
              <a:stCxn id="125" idx="2"/>
              <a:endCxn id="147" idx="0"/>
            </p:cNvCxnSpPr>
            <p:nvPr/>
          </p:nvCxnSpPr>
          <p:spPr>
            <a:xfrm>
              <a:off x="9900213" y="2296666"/>
              <a:ext cx="7340" cy="24309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2" name="Conector recto de flecha 151"/>
            <p:cNvCxnSpPr>
              <a:stCxn id="147" idx="2"/>
              <a:endCxn id="126" idx="0"/>
            </p:cNvCxnSpPr>
            <p:nvPr/>
          </p:nvCxnSpPr>
          <p:spPr>
            <a:xfrm>
              <a:off x="9907553" y="2801540"/>
              <a:ext cx="3406" cy="26690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82" name="Grupo 181"/>
          <p:cNvGrpSpPr/>
          <p:nvPr/>
        </p:nvGrpSpPr>
        <p:grpSpPr>
          <a:xfrm>
            <a:off x="583998" y="3828713"/>
            <a:ext cx="5065918" cy="2435345"/>
            <a:chOff x="2818186" y="2602969"/>
            <a:chExt cx="5065918" cy="2435345"/>
          </a:xfrm>
        </p:grpSpPr>
        <p:grpSp>
          <p:nvGrpSpPr>
            <p:cNvPr id="183" name="Grupo 182"/>
            <p:cNvGrpSpPr/>
            <p:nvPr/>
          </p:nvGrpSpPr>
          <p:grpSpPr>
            <a:xfrm>
              <a:off x="5430675" y="2602969"/>
              <a:ext cx="2453429" cy="2435345"/>
              <a:chOff x="6841775" y="2986782"/>
              <a:chExt cx="2453429" cy="243534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4" name="CuadroTexto 203"/>
                  <p:cNvSpPr txBox="1"/>
                  <p:nvPr/>
                </p:nvSpPr>
                <p:spPr>
                  <a:xfrm>
                    <a:off x="7094698" y="2986782"/>
                    <a:ext cx="1947584" cy="658001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b>
                          </m:s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𝑖𝑛</m:t>
                                  </m:r>
                                </m:sub>
                              </m:s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·</m:t>
                              </m:r>
                              <m:sSub>
                                <m:sSub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𝐺𝑆𝑅</m:t>
                                  </m:r>
                                </m:sub>
                              </m:s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oMath>
                      </m:oMathPara>
                    </a14:m>
                    <a:endParaRPr lang="es-ES" dirty="0"/>
                  </a:p>
                </p:txBody>
              </p:sp>
            </mc:Choice>
            <mc:Fallback xmlns="">
              <p:sp>
                <p:nvSpPr>
                  <p:cNvPr id="204" name="CuadroTexto 20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94698" y="2986782"/>
                    <a:ext cx="1947584" cy="658001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  <a:ln w="1905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s-E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5" name="CuadroTexto 204"/>
                  <p:cNvSpPr txBox="1"/>
                  <p:nvPr/>
                </p:nvSpPr>
                <p:spPr>
                  <a:xfrm>
                    <a:off x="7030578" y="3929818"/>
                    <a:ext cx="2075825" cy="65768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𝑖𝑛</m:t>
                                  </m:r>
                                </m:sub>
                              </m:s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·</m:t>
                              </m:r>
                              <m:sSub>
                                <m:sSub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𝑜𝑢𝑡</m:t>
                                  </m:r>
                                </m:sub>
                              </m:sSub>
                            </m:den>
                          </m:f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sSub>
                            <m:sSub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s-ES" dirty="0"/>
                  </a:p>
                </p:txBody>
              </p:sp>
            </mc:Choice>
            <mc:Fallback xmlns="">
              <p:sp>
                <p:nvSpPr>
                  <p:cNvPr id="205" name="CuadroTexto 20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30578" y="3929818"/>
                    <a:ext cx="2075825" cy="65768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E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6" name="CuadroTexto 205"/>
                  <p:cNvSpPr txBox="1"/>
                  <p:nvPr/>
                </p:nvSpPr>
                <p:spPr>
                  <a:xfrm>
                    <a:off x="6841775" y="4887878"/>
                    <a:ext cx="2453429" cy="534249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𝐺𝑆𝑅</m:t>
                            </m:r>
                          </m:sub>
                        </m:s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d>
                          <m:d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𝑖𝑛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𝑜𝑢𝑡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·</m:t>
                        </m:r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a14:m>
                    <a:r>
                      <a:rPr lang="es-ES" dirty="0" smtClean="0"/>
                      <a:t> </a:t>
                    </a:r>
                    <a:endParaRPr lang="es-ES" dirty="0"/>
                  </a:p>
                </p:txBody>
              </p:sp>
            </mc:Choice>
            <mc:Fallback xmlns="">
              <p:sp>
                <p:nvSpPr>
                  <p:cNvPr id="206" name="CuadroTexto 20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41775" y="4887878"/>
                    <a:ext cx="2453429" cy="53424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 w="1905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s-E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07" name="Conector recto de flecha 206"/>
              <p:cNvCxnSpPr>
                <a:stCxn id="204" idx="2"/>
                <a:endCxn id="205" idx="0"/>
              </p:cNvCxnSpPr>
              <p:nvPr/>
            </p:nvCxnSpPr>
            <p:spPr>
              <a:xfrm>
                <a:off x="8068490" y="3644783"/>
                <a:ext cx="1" cy="285035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8" name="Conector recto de flecha 207"/>
              <p:cNvCxnSpPr>
                <a:stCxn id="205" idx="2"/>
                <a:endCxn id="206" idx="0"/>
              </p:cNvCxnSpPr>
              <p:nvPr/>
            </p:nvCxnSpPr>
            <p:spPr>
              <a:xfrm flipH="1">
                <a:off x="8068490" y="4587499"/>
                <a:ext cx="1" cy="300379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84" name="Grupo 183"/>
            <p:cNvGrpSpPr/>
            <p:nvPr/>
          </p:nvGrpSpPr>
          <p:grpSpPr>
            <a:xfrm>
              <a:off x="2818186" y="2759081"/>
              <a:ext cx="2429942" cy="2233901"/>
              <a:chOff x="2818186" y="2759081"/>
              <a:chExt cx="2429942" cy="223390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5" name="CuadroTexto 184"/>
                  <p:cNvSpPr txBox="1"/>
                  <p:nvPr/>
                </p:nvSpPr>
                <p:spPr>
                  <a:xfrm>
                    <a:off x="2818186" y="3627536"/>
                    <a:ext cx="454227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</m:oMath>
                      </m:oMathPara>
                    </a14:m>
                    <a:endParaRPr lang="es-ES" dirty="0"/>
                  </a:p>
                </p:txBody>
              </p:sp>
            </mc:Choice>
            <mc:Fallback xmlns="">
              <p:sp>
                <p:nvSpPr>
                  <p:cNvPr id="185" name="CuadroTexto 18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18186" y="3627536"/>
                    <a:ext cx="454227" cy="30777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E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86" name="Grupo 185"/>
              <p:cNvGrpSpPr/>
              <p:nvPr/>
            </p:nvGrpSpPr>
            <p:grpSpPr>
              <a:xfrm>
                <a:off x="3205655" y="2759081"/>
                <a:ext cx="2042473" cy="2233901"/>
                <a:chOff x="3205655" y="2759081"/>
                <a:chExt cx="2042473" cy="2233901"/>
              </a:xfrm>
            </p:grpSpPr>
            <p:cxnSp>
              <p:nvCxnSpPr>
                <p:cNvPr id="187" name="Conector recto 186"/>
                <p:cNvCxnSpPr/>
                <p:nvPr/>
              </p:nvCxnSpPr>
              <p:spPr>
                <a:xfrm>
                  <a:off x="3457902" y="2759081"/>
                  <a:ext cx="1" cy="95486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8" name="Conector recto 187"/>
                <p:cNvCxnSpPr/>
                <p:nvPr/>
              </p:nvCxnSpPr>
              <p:spPr>
                <a:xfrm>
                  <a:off x="3457902" y="3824564"/>
                  <a:ext cx="1" cy="1139843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9" name="Conector recto 188"/>
                <p:cNvCxnSpPr/>
                <p:nvPr/>
              </p:nvCxnSpPr>
              <p:spPr>
                <a:xfrm flipH="1" flipV="1">
                  <a:off x="3205655" y="3713942"/>
                  <a:ext cx="504496" cy="1293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0" name="Conector recto 189"/>
                <p:cNvCxnSpPr/>
                <p:nvPr/>
              </p:nvCxnSpPr>
              <p:spPr>
                <a:xfrm flipH="1">
                  <a:off x="3320830" y="3824564"/>
                  <a:ext cx="274145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1" name="Conector recto 190"/>
                <p:cNvCxnSpPr/>
                <p:nvPr/>
              </p:nvCxnSpPr>
              <p:spPr>
                <a:xfrm>
                  <a:off x="3449173" y="2759081"/>
                  <a:ext cx="999798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2" name="Rectángulo 191"/>
                <p:cNvSpPr/>
                <p:nvPr/>
              </p:nvSpPr>
              <p:spPr>
                <a:xfrm>
                  <a:off x="4386267" y="3007684"/>
                  <a:ext cx="106680" cy="50573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93" name="Rectángulo 192"/>
                <p:cNvSpPr/>
                <p:nvPr/>
              </p:nvSpPr>
              <p:spPr>
                <a:xfrm>
                  <a:off x="4386267" y="4127871"/>
                  <a:ext cx="106680" cy="50573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cxnSp>
              <p:nvCxnSpPr>
                <p:cNvPr id="194" name="Conector recto 193"/>
                <p:cNvCxnSpPr>
                  <a:endCxn id="192" idx="0"/>
                </p:cNvCxnSpPr>
                <p:nvPr/>
              </p:nvCxnSpPr>
              <p:spPr>
                <a:xfrm>
                  <a:off x="4439607" y="2759081"/>
                  <a:ext cx="0" cy="248603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Conector recto 194"/>
                <p:cNvCxnSpPr>
                  <a:stCxn id="192" idx="2"/>
                  <a:endCxn id="193" idx="0"/>
                </p:cNvCxnSpPr>
                <p:nvPr/>
              </p:nvCxnSpPr>
              <p:spPr>
                <a:xfrm>
                  <a:off x="4439607" y="3513414"/>
                  <a:ext cx="0" cy="614457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6" name="Conector recto 195"/>
                <p:cNvCxnSpPr/>
                <p:nvPr/>
              </p:nvCxnSpPr>
              <p:spPr>
                <a:xfrm>
                  <a:off x="3449173" y="4964407"/>
                  <a:ext cx="1462552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7" name="Conector recto 196"/>
                <p:cNvCxnSpPr>
                  <a:stCxn id="193" idx="2"/>
                </p:cNvCxnSpPr>
                <p:nvPr/>
              </p:nvCxnSpPr>
              <p:spPr>
                <a:xfrm>
                  <a:off x="4439607" y="4633601"/>
                  <a:ext cx="0" cy="33080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8" name="Conector recto 197"/>
                <p:cNvCxnSpPr/>
                <p:nvPr/>
              </p:nvCxnSpPr>
              <p:spPr>
                <a:xfrm>
                  <a:off x="4448971" y="3784606"/>
                  <a:ext cx="462754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9" name="Elipse 198"/>
                <p:cNvSpPr/>
                <p:nvPr/>
              </p:nvSpPr>
              <p:spPr>
                <a:xfrm>
                  <a:off x="4902992" y="3752850"/>
                  <a:ext cx="57150" cy="57150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200" name="Elipse 199"/>
                <p:cNvSpPr/>
                <p:nvPr/>
              </p:nvSpPr>
              <p:spPr>
                <a:xfrm>
                  <a:off x="4902992" y="4935832"/>
                  <a:ext cx="57150" cy="57150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1" name="CuadroTexto 200"/>
                    <p:cNvSpPr txBox="1"/>
                    <p:nvPr/>
                  </p:nvSpPr>
                  <p:spPr>
                    <a:xfrm>
                      <a:off x="4704453" y="4212023"/>
                      <a:ext cx="543675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s-E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sz="14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s-ES" sz="1400" b="0" i="1" smtClean="0">
                                    <a:latin typeface="Cambria Math" panose="02040503050406030204" pitchFamily="18" charset="0"/>
                                  </a:rPr>
                                  <m:t>𝑜𝑢𝑡</m:t>
                                </m:r>
                              </m:sub>
                            </m:sSub>
                          </m:oMath>
                        </m:oMathPara>
                      </a14:m>
                      <a:endParaRPr lang="es-ES" dirty="0"/>
                    </a:p>
                  </p:txBody>
                </p:sp>
              </mc:Choice>
              <mc:Fallback xmlns="">
                <p:sp>
                  <p:nvSpPr>
                    <p:cNvPr id="201" name="CuadroTexto 20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704453" y="4212023"/>
                      <a:ext cx="543675" cy="307777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E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2" name="CuadroTexto 201"/>
                    <p:cNvSpPr txBox="1"/>
                    <p:nvPr/>
                  </p:nvSpPr>
                  <p:spPr>
                    <a:xfrm>
                      <a:off x="3842592" y="3057737"/>
                      <a:ext cx="590546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s-E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sz="1400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s-ES" sz="1400" b="0" i="1" smtClean="0">
                                    <a:latin typeface="Cambria Math" panose="02040503050406030204" pitchFamily="18" charset="0"/>
                                  </a:rPr>
                                  <m:t>𝐺𝑆𝑅</m:t>
                                </m:r>
                              </m:sub>
                            </m:sSub>
                          </m:oMath>
                        </m:oMathPara>
                      </a14:m>
                      <a:endParaRPr lang="es-ES" dirty="0"/>
                    </a:p>
                  </p:txBody>
                </p:sp>
              </mc:Choice>
              <mc:Fallback xmlns="">
                <p:sp>
                  <p:nvSpPr>
                    <p:cNvPr id="202" name="CuadroTexto 20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842592" y="3057737"/>
                      <a:ext cx="590546" cy="307777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E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3" name="CuadroTexto 202"/>
                    <p:cNvSpPr txBox="1"/>
                    <p:nvPr/>
                  </p:nvSpPr>
                  <p:spPr>
                    <a:xfrm>
                      <a:off x="3928737" y="4197604"/>
                      <a:ext cx="418256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s-E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sz="1400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s-ES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s-ES" dirty="0"/>
                    </a:p>
                  </p:txBody>
                </p:sp>
              </mc:Choice>
              <mc:Fallback xmlns="">
                <p:sp>
                  <p:nvSpPr>
                    <p:cNvPr id="203" name="CuadroTexto 20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928737" y="4197604"/>
                      <a:ext cx="418256" cy="307777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E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  <p:grpSp>
        <p:nvGrpSpPr>
          <p:cNvPr id="209" name="Grupo 208"/>
          <p:cNvGrpSpPr/>
          <p:nvPr/>
        </p:nvGrpSpPr>
        <p:grpSpPr>
          <a:xfrm>
            <a:off x="8458162" y="3281018"/>
            <a:ext cx="3575301" cy="3299727"/>
            <a:chOff x="3922926" y="421470"/>
            <a:chExt cx="3575301" cy="3299727"/>
          </a:xfrm>
        </p:grpSpPr>
        <p:grpSp>
          <p:nvGrpSpPr>
            <p:cNvPr id="210" name="Grupo 209"/>
            <p:cNvGrpSpPr/>
            <p:nvPr/>
          </p:nvGrpSpPr>
          <p:grpSpPr>
            <a:xfrm>
              <a:off x="3960008" y="421470"/>
              <a:ext cx="3538219" cy="3299727"/>
              <a:chOff x="3960008" y="421470"/>
              <a:chExt cx="3538219" cy="3299727"/>
            </a:xfrm>
          </p:grpSpPr>
          <p:sp>
            <p:nvSpPr>
              <p:cNvPr id="213" name="Rectángulo redondeado 212"/>
              <p:cNvSpPr/>
              <p:nvPr/>
            </p:nvSpPr>
            <p:spPr>
              <a:xfrm>
                <a:off x="4663294" y="1455274"/>
                <a:ext cx="2014664" cy="335426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100" dirty="0" smtClean="0"/>
                  <a:t>Creación y rellenado de archivo</a:t>
                </a:r>
                <a:br>
                  <a:rPr lang="es-ES" sz="1100" dirty="0" smtClean="0"/>
                </a:br>
                <a:r>
                  <a:rPr lang="es-ES" sz="1100" dirty="0" smtClean="0"/>
                  <a:t>POX.csv</a:t>
                </a:r>
                <a:endParaRPr lang="es-ES" sz="1100" dirty="0"/>
              </a:p>
            </p:txBody>
          </p:sp>
          <p:cxnSp>
            <p:nvCxnSpPr>
              <p:cNvPr id="214" name="Conector recto de flecha 213"/>
              <p:cNvCxnSpPr>
                <a:stCxn id="213" idx="2"/>
                <a:endCxn id="228" idx="0"/>
              </p:cNvCxnSpPr>
              <p:nvPr/>
            </p:nvCxnSpPr>
            <p:spPr>
              <a:xfrm>
                <a:off x="5670626" y="1790700"/>
                <a:ext cx="0" cy="231229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5" name="Conector recto de flecha 214"/>
              <p:cNvCxnSpPr>
                <a:stCxn id="220" idx="2"/>
                <a:endCxn id="213" idx="0"/>
              </p:cNvCxnSpPr>
              <p:nvPr/>
            </p:nvCxnSpPr>
            <p:spPr>
              <a:xfrm>
                <a:off x="5665483" y="1224045"/>
                <a:ext cx="5143" cy="231229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6" name="Conector recto de flecha 215"/>
              <p:cNvCxnSpPr>
                <a:stCxn id="228" idx="2"/>
                <a:endCxn id="217" idx="0"/>
              </p:cNvCxnSpPr>
              <p:nvPr/>
            </p:nvCxnSpPr>
            <p:spPr>
              <a:xfrm flipH="1">
                <a:off x="5665481" y="2357355"/>
                <a:ext cx="5145" cy="183539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17" name="Rectángulo redondeado 216"/>
              <p:cNvSpPr/>
              <p:nvPr/>
            </p:nvSpPr>
            <p:spPr>
              <a:xfrm>
                <a:off x="4778299" y="2540894"/>
                <a:ext cx="1774364" cy="261779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100" dirty="0" smtClean="0"/>
                  <a:t>Subida de datos a la BBDD</a:t>
                </a:r>
                <a:endParaRPr lang="es-ES" sz="1100" dirty="0"/>
              </a:p>
            </p:txBody>
          </p:sp>
          <p:sp>
            <p:nvSpPr>
              <p:cNvPr id="218" name="Rectángulo redondeado 217"/>
              <p:cNvSpPr/>
              <p:nvPr/>
            </p:nvSpPr>
            <p:spPr>
              <a:xfrm>
                <a:off x="5057719" y="3459418"/>
                <a:ext cx="1215521" cy="261779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100" dirty="0" smtClean="0"/>
                  <a:t>Fin de la función</a:t>
                </a:r>
                <a:endParaRPr lang="es-ES" sz="1100" dirty="0"/>
              </a:p>
            </p:txBody>
          </p:sp>
          <p:sp>
            <p:nvSpPr>
              <p:cNvPr id="219" name="CuadroTexto 218"/>
              <p:cNvSpPr txBox="1"/>
              <p:nvPr/>
            </p:nvSpPr>
            <p:spPr>
              <a:xfrm>
                <a:off x="3960008" y="421470"/>
                <a:ext cx="63671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1200" dirty="0" err="1" smtClean="0"/>
                  <a:t>a_t_P</a:t>
                </a:r>
                <a:r>
                  <a:rPr lang="es-ES" sz="1200" dirty="0" smtClean="0"/>
                  <a:t>()</a:t>
                </a:r>
                <a:endParaRPr lang="es-ES" sz="1200" dirty="0"/>
              </a:p>
            </p:txBody>
          </p:sp>
          <p:sp>
            <p:nvSpPr>
              <p:cNvPr id="220" name="Rectángulo redondeado 219"/>
              <p:cNvSpPr/>
              <p:nvPr/>
            </p:nvSpPr>
            <p:spPr>
              <a:xfrm>
                <a:off x="4966174" y="962266"/>
                <a:ext cx="1398617" cy="261779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100" dirty="0" smtClean="0"/>
                  <a:t>Llamada a la función</a:t>
                </a:r>
                <a:endParaRPr lang="es-ES" sz="1100" dirty="0"/>
              </a:p>
            </p:txBody>
          </p:sp>
          <p:cxnSp>
            <p:nvCxnSpPr>
              <p:cNvPr id="221" name="Conector recto de flecha 220"/>
              <p:cNvCxnSpPr>
                <a:stCxn id="217" idx="2"/>
                <a:endCxn id="229" idx="0"/>
              </p:cNvCxnSpPr>
              <p:nvPr/>
            </p:nvCxnSpPr>
            <p:spPr>
              <a:xfrm flipH="1">
                <a:off x="5665479" y="2802673"/>
                <a:ext cx="2" cy="197483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2" name="Conector angular 221"/>
              <p:cNvCxnSpPr>
                <a:endCxn id="220" idx="1"/>
              </p:cNvCxnSpPr>
              <p:nvPr/>
            </p:nvCxnSpPr>
            <p:spPr>
              <a:xfrm rot="16200000" flipH="1">
                <a:off x="4442729" y="569711"/>
                <a:ext cx="634510" cy="412380"/>
              </a:xfrm>
              <a:prstGeom prst="bentConnector2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3" name="Conector angular 222"/>
              <p:cNvCxnSpPr>
                <a:endCxn id="220" idx="3"/>
              </p:cNvCxnSpPr>
              <p:nvPr/>
            </p:nvCxnSpPr>
            <p:spPr>
              <a:xfrm rot="5400000">
                <a:off x="6324013" y="541537"/>
                <a:ext cx="592397" cy="510840"/>
              </a:xfrm>
              <a:prstGeom prst="bentConnector2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24" name="CuadroTexto 223"/>
              <p:cNvSpPr txBox="1"/>
              <p:nvPr/>
            </p:nvSpPr>
            <p:spPr>
              <a:xfrm>
                <a:off x="4401520" y="3089707"/>
                <a:ext cx="51648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1200" dirty="0" err="1" smtClean="0"/>
                  <a:t>a_ir</a:t>
                </a:r>
                <a:r>
                  <a:rPr lang="es-ES" sz="1200" dirty="0" smtClean="0"/>
                  <a:t>()</a:t>
                </a:r>
                <a:endParaRPr lang="es-ES" sz="1200" dirty="0"/>
              </a:p>
            </p:txBody>
          </p:sp>
          <p:sp>
            <p:nvSpPr>
              <p:cNvPr id="225" name="CuadroTexto 224"/>
              <p:cNvSpPr txBox="1"/>
              <p:nvPr/>
            </p:nvSpPr>
            <p:spPr>
              <a:xfrm>
                <a:off x="4310249" y="3261935"/>
                <a:ext cx="67909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1200" dirty="0" err="1" smtClean="0"/>
                  <a:t>a_rojo</a:t>
                </a:r>
                <a:r>
                  <a:rPr lang="es-ES" sz="1200" dirty="0" smtClean="0"/>
                  <a:t>()</a:t>
                </a:r>
                <a:endParaRPr lang="es-ES" sz="1200" dirty="0"/>
              </a:p>
            </p:txBody>
          </p:sp>
          <p:sp>
            <p:nvSpPr>
              <p:cNvPr id="226" name="CuadroTexto 225"/>
              <p:cNvSpPr txBox="1"/>
              <p:nvPr/>
            </p:nvSpPr>
            <p:spPr>
              <a:xfrm>
                <a:off x="6843881" y="539811"/>
                <a:ext cx="65434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1200" dirty="0" err="1" smtClean="0"/>
                  <a:t>a_t_G</a:t>
                </a:r>
                <a:r>
                  <a:rPr lang="es-ES" sz="1200" dirty="0" smtClean="0"/>
                  <a:t>()</a:t>
                </a:r>
                <a:endParaRPr lang="es-ES" sz="1200" dirty="0"/>
              </a:p>
            </p:txBody>
          </p:sp>
          <p:sp>
            <p:nvSpPr>
              <p:cNvPr id="227" name="CuadroTexto 226"/>
              <p:cNvSpPr txBox="1"/>
              <p:nvPr/>
            </p:nvSpPr>
            <p:spPr>
              <a:xfrm>
                <a:off x="6850214" y="712178"/>
                <a:ext cx="61427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1200" dirty="0" err="1" smtClean="0"/>
                  <a:t>a_gsr</a:t>
                </a:r>
                <a:r>
                  <a:rPr lang="es-ES" sz="1200" dirty="0" smtClean="0"/>
                  <a:t>()</a:t>
                </a:r>
                <a:endParaRPr lang="es-ES" sz="1200" dirty="0"/>
              </a:p>
            </p:txBody>
          </p:sp>
          <p:sp>
            <p:nvSpPr>
              <p:cNvPr id="228" name="Rectángulo redondeado 227"/>
              <p:cNvSpPr/>
              <p:nvPr/>
            </p:nvSpPr>
            <p:spPr>
              <a:xfrm>
                <a:off x="4663294" y="2021929"/>
                <a:ext cx="2014664" cy="335426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100" dirty="0" smtClean="0"/>
                  <a:t>Creación y rellenado de archivo</a:t>
                </a:r>
                <a:br>
                  <a:rPr lang="es-ES" sz="1100" dirty="0" smtClean="0"/>
                </a:br>
                <a:r>
                  <a:rPr lang="es-ES" sz="1100" dirty="0" smtClean="0"/>
                  <a:t>GSR.csv</a:t>
                </a:r>
                <a:endParaRPr lang="es-ES" sz="1100" dirty="0"/>
              </a:p>
            </p:txBody>
          </p:sp>
          <p:sp>
            <p:nvSpPr>
              <p:cNvPr id="229" name="Rectángulo redondeado 228"/>
              <p:cNvSpPr/>
              <p:nvPr/>
            </p:nvSpPr>
            <p:spPr>
              <a:xfrm>
                <a:off x="4918008" y="3000156"/>
                <a:ext cx="1494942" cy="261779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100" dirty="0" smtClean="0"/>
                  <a:t>Borrado de los </a:t>
                </a:r>
                <a:r>
                  <a:rPr lang="es-ES" sz="1100" dirty="0" err="1" smtClean="0"/>
                  <a:t>Arrays</a:t>
                </a:r>
                <a:endParaRPr lang="es-ES" sz="1100" dirty="0"/>
              </a:p>
            </p:txBody>
          </p:sp>
          <p:cxnSp>
            <p:nvCxnSpPr>
              <p:cNvPr id="230" name="Conector recto de flecha 229"/>
              <p:cNvCxnSpPr>
                <a:stCxn id="229" idx="2"/>
                <a:endCxn id="218" idx="0"/>
              </p:cNvCxnSpPr>
              <p:nvPr/>
            </p:nvCxnSpPr>
            <p:spPr>
              <a:xfrm>
                <a:off x="5665479" y="3261935"/>
                <a:ext cx="1" cy="197483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1" name="Conector recto de flecha 230"/>
              <p:cNvCxnSpPr>
                <a:stCxn id="229" idx="3"/>
              </p:cNvCxnSpPr>
              <p:nvPr/>
            </p:nvCxnSpPr>
            <p:spPr>
              <a:xfrm flipV="1">
                <a:off x="6412950" y="3131045"/>
                <a:ext cx="744399" cy="1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32" name="CuadroTexto 231"/>
              <p:cNvSpPr txBox="1"/>
              <p:nvPr/>
            </p:nvSpPr>
            <p:spPr>
              <a:xfrm>
                <a:off x="6457976" y="2861656"/>
                <a:ext cx="65434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1200" dirty="0" err="1" smtClean="0"/>
                  <a:t>a_t_G</a:t>
                </a:r>
                <a:r>
                  <a:rPr lang="es-ES" sz="1200" dirty="0" smtClean="0"/>
                  <a:t>()</a:t>
                </a:r>
                <a:endParaRPr lang="es-ES" sz="1200" dirty="0"/>
              </a:p>
            </p:txBody>
          </p:sp>
          <p:sp>
            <p:nvSpPr>
              <p:cNvPr id="233" name="CuadroTexto 232"/>
              <p:cNvSpPr txBox="1"/>
              <p:nvPr/>
            </p:nvSpPr>
            <p:spPr>
              <a:xfrm>
                <a:off x="6479549" y="3087363"/>
                <a:ext cx="61427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1200" dirty="0" err="1" smtClean="0"/>
                  <a:t>a_gsr</a:t>
                </a:r>
                <a:r>
                  <a:rPr lang="es-ES" sz="1200" dirty="0" smtClean="0"/>
                  <a:t>()</a:t>
                </a:r>
                <a:endParaRPr lang="es-ES" sz="1200" dirty="0"/>
              </a:p>
            </p:txBody>
          </p:sp>
          <p:cxnSp>
            <p:nvCxnSpPr>
              <p:cNvPr id="234" name="Conector recto de flecha 233"/>
              <p:cNvCxnSpPr>
                <a:stCxn id="229" idx="1"/>
              </p:cNvCxnSpPr>
              <p:nvPr/>
            </p:nvCxnSpPr>
            <p:spPr>
              <a:xfrm flipH="1" flipV="1">
                <a:off x="4282440" y="3131045"/>
                <a:ext cx="635568" cy="1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35" name="CuadroTexto 234"/>
              <p:cNvSpPr txBox="1"/>
              <p:nvPr/>
            </p:nvSpPr>
            <p:spPr>
              <a:xfrm>
                <a:off x="4336673" y="2867694"/>
                <a:ext cx="63671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1200" dirty="0" err="1" smtClean="0"/>
                  <a:t>a_t_P</a:t>
                </a:r>
                <a:r>
                  <a:rPr lang="es-ES" sz="1200" dirty="0" smtClean="0"/>
                  <a:t>()</a:t>
                </a:r>
                <a:endParaRPr lang="es-ES" sz="1200" dirty="0"/>
              </a:p>
            </p:txBody>
          </p:sp>
        </p:grpSp>
        <p:sp>
          <p:nvSpPr>
            <p:cNvPr id="211" name="CuadroTexto 210"/>
            <p:cNvSpPr txBox="1"/>
            <p:nvPr/>
          </p:nvSpPr>
          <p:spPr>
            <a:xfrm>
              <a:off x="4081194" y="597145"/>
              <a:ext cx="5164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dirty="0" err="1" smtClean="0"/>
                <a:t>a_ir</a:t>
              </a:r>
              <a:r>
                <a:rPr lang="es-ES" sz="1200" dirty="0" smtClean="0"/>
                <a:t>()</a:t>
              </a:r>
              <a:endParaRPr lang="es-ES" sz="1200" dirty="0"/>
            </a:p>
          </p:txBody>
        </p:sp>
        <p:sp>
          <p:nvSpPr>
            <p:cNvPr id="212" name="CuadroTexto 211"/>
            <p:cNvSpPr txBox="1"/>
            <p:nvPr/>
          </p:nvSpPr>
          <p:spPr>
            <a:xfrm>
              <a:off x="3922926" y="770595"/>
              <a:ext cx="6790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dirty="0" err="1" smtClean="0"/>
                <a:t>a_rojo</a:t>
              </a:r>
              <a:r>
                <a:rPr lang="es-ES" sz="1200" dirty="0" smtClean="0"/>
                <a:t>()</a:t>
              </a:r>
              <a:endParaRPr lang="es-ES" sz="1200" dirty="0"/>
            </a:p>
          </p:txBody>
        </p:sp>
      </p:grpSp>
      <p:sp>
        <p:nvSpPr>
          <p:cNvPr id="236" name="CuadroTexto 235"/>
          <p:cNvSpPr txBox="1"/>
          <p:nvPr/>
        </p:nvSpPr>
        <p:spPr>
          <a:xfrm>
            <a:off x="788276" y="628232"/>
            <a:ext cx="18288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Primer Programa </a:t>
            </a:r>
            <a:br>
              <a:rPr lang="es-ES" dirty="0" smtClean="0"/>
            </a:br>
            <a:r>
              <a:rPr lang="es-ES" dirty="0" smtClean="0"/>
              <a:t>PYTHON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0843559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1392</TotalTime>
  <Words>1199</Words>
  <Application>Microsoft Office PowerPoint</Application>
  <PresentationFormat>Panorámica</PresentationFormat>
  <Paragraphs>300</Paragraphs>
  <Slides>17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Times New Roman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UPV/EHU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gici</dc:creator>
  <cp:lastModifiedBy>gici</cp:lastModifiedBy>
  <cp:revision>69</cp:revision>
  <dcterms:created xsi:type="dcterms:W3CDTF">2022-10-27T09:23:20Z</dcterms:created>
  <dcterms:modified xsi:type="dcterms:W3CDTF">2022-12-21T12:01:42Z</dcterms:modified>
</cp:coreProperties>
</file>