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C31547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 snapToGrid="0">
      <p:cViewPr>
        <p:scale>
          <a:sx n="100" d="100"/>
          <a:sy n="100" d="100"/>
        </p:scale>
        <p:origin x="-12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8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3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36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60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5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54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0760-3AE8-4264-A437-D8036A2785F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613185" y="360089"/>
            <a:ext cx="25661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Tarea con Periodo y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Es menos </a:t>
            </a:r>
            <a:r>
              <a:rPr lang="es-ES" sz="1400" dirty="0" err="1" smtClean="0"/>
              <a:t>eficeinte</a:t>
            </a:r>
            <a:r>
              <a:rPr lang="es-ES" sz="1400" dirty="0" smtClean="0"/>
              <a:t> en </a:t>
            </a:r>
            <a:br>
              <a:rPr lang="es-ES" sz="1400" dirty="0" smtClean="0"/>
            </a:br>
            <a:r>
              <a:rPr lang="es-ES" sz="1400" dirty="0" smtClean="0"/>
              <a:t>tiempo de ejecución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3689873" y="247426"/>
            <a:ext cx="0" cy="6110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upo 118"/>
          <p:cNvGrpSpPr/>
          <p:nvPr/>
        </p:nvGrpSpPr>
        <p:grpSpPr>
          <a:xfrm>
            <a:off x="4610099" y="553799"/>
            <a:ext cx="6640071" cy="6041873"/>
            <a:chOff x="4610099" y="553799"/>
            <a:chExt cx="6640071" cy="6041873"/>
          </a:xfrm>
        </p:grpSpPr>
        <p:grpSp>
          <p:nvGrpSpPr>
            <p:cNvPr id="13" name="Grupo 12"/>
            <p:cNvGrpSpPr/>
            <p:nvPr/>
          </p:nvGrpSpPr>
          <p:grpSpPr>
            <a:xfrm>
              <a:off x="6816549" y="553799"/>
              <a:ext cx="1130438" cy="413115"/>
              <a:chOff x="5665482" y="89989"/>
              <a:chExt cx="1130438" cy="413115"/>
            </a:xfrm>
          </p:grpSpPr>
          <p:sp>
            <p:nvSpPr>
              <p:cNvPr id="55" name="CuadroTexto 54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Tiempo de Inicio</a:t>
                </a:r>
                <a:endParaRPr lang="es-ES" sz="1100" dirty="0"/>
              </a:p>
            </p:txBody>
          </p:sp>
          <p:cxnSp>
            <p:nvCxnSpPr>
              <p:cNvPr id="56" name="Conector recto de flecha 55"/>
              <p:cNvCxnSpPr>
                <a:stCxn id="55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6915810" y="2170874"/>
              <a:ext cx="724321" cy="396418"/>
              <a:chOff x="5712356" y="1724051"/>
              <a:chExt cx="724321" cy="396418"/>
            </a:xfrm>
          </p:grpSpPr>
          <p:cxnSp>
            <p:nvCxnSpPr>
              <p:cNvPr id="53" name="Conector recto de flecha 52"/>
              <p:cNvCxnSpPr>
                <a:stCxn id="54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CuadroTexto 5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Cola</a:t>
                </a:r>
                <a:endParaRPr lang="es-ES" sz="1100" dirty="0"/>
              </a:p>
            </p:txBody>
          </p:sp>
        </p:grpSp>
        <p:cxnSp>
          <p:nvCxnSpPr>
            <p:cNvPr id="16" name="Conector recto de flecha 15"/>
            <p:cNvCxnSpPr>
              <a:stCxn id="48" idx="2"/>
              <a:endCxn id="45" idx="0"/>
            </p:cNvCxnSpPr>
            <p:nvPr/>
          </p:nvCxnSpPr>
          <p:spPr>
            <a:xfrm flipH="1">
              <a:off x="6717499" y="3049685"/>
              <a:ext cx="4218" cy="3955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upo 16"/>
            <p:cNvGrpSpPr/>
            <p:nvPr/>
          </p:nvGrpSpPr>
          <p:grpSpPr>
            <a:xfrm>
              <a:off x="5610620" y="1709497"/>
              <a:ext cx="2180789" cy="471278"/>
              <a:chOff x="4426770" y="1692529"/>
              <a:chExt cx="2452743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1" name="Rectángulo redondeado 50"/>
              <p:cNvSpPr/>
              <p:nvPr/>
            </p:nvSpPr>
            <p:spPr>
              <a:xfrm>
                <a:off x="4426770" y="1692529"/>
                <a:ext cx="2452743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Toma de  tiempo actual</a:t>
                </a:r>
                <a:endParaRPr lang="es-ES" sz="1100" dirty="0"/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4653787" y="2198139"/>
                <a:ext cx="1998708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 = time()</a:t>
                </a:r>
                <a:endParaRPr lang="es-ES" sz="1100" i="1" dirty="0"/>
              </a:p>
            </p:txBody>
          </p:sp>
        </p:grpSp>
        <p:cxnSp>
          <p:nvCxnSpPr>
            <p:cNvPr id="18" name="Conector recto de flecha 17"/>
            <p:cNvCxnSpPr>
              <a:stCxn id="52" idx="2"/>
              <a:endCxn id="47" idx="0"/>
            </p:cNvCxnSpPr>
            <p:nvPr/>
          </p:nvCxnSpPr>
          <p:spPr>
            <a:xfrm>
              <a:off x="6701014" y="2180775"/>
              <a:ext cx="556" cy="397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upo 18"/>
            <p:cNvGrpSpPr/>
            <p:nvPr/>
          </p:nvGrpSpPr>
          <p:grpSpPr>
            <a:xfrm>
              <a:off x="5386553" y="976440"/>
              <a:ext cx="256335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9" name="Rectángulo redondeado 48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Dormir Tarea – Inicio sincronizado</a:t>
                </a:r>
                <a:endParaRPr lang="es-ES" sz="1100" dirty="0"/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sleep</a:t>
                </a:r>
                <a:r>
                  <a:rPr lang="es-ES" sz="1100" i="1" dirty="0" smtClean="0"/>
                  <a:t>(0.1 – time() – </a:t>
                </a:r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tiempo_inicio</a:t>
                </a:r>
                <a:r>
                  <a:rPr lang="es-ES" sz="1100" i="1" dirty="0" smtClean="0"/>
                  <a:t>)</a:t>
                </a:r>
                <a:endParaRPr lang="es-ES" sz="1100" i="1" dirty="0"/>
              </a:p>
            </p:txBody>
          </p:sp>
        </p:grpSp>
        <p:cxnSp>
          <p:nvCxnSpPr>
            <p:cNvPr id="20" name="Conector recto de flecha 19"/>
            <p:cNvCxnSpPr>
              <a:stCxn id="50" idx="2"/>
              <a:endCxn id="51" idx="0"/>
            </p:cNvCxnSpPr>
            <p:nvPr/>
          </p:nvCxnSpPr>
          <p:spPr>
            <a:xfrm>
              <a:off x="6699197" y="1447718"/>
              <a:ext cx="1818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upo 20"/>
            <p:cNvGrpSpPr/>
            <p:nvPr/>
          </p:nvGrpSpPr>
          <p:grpSpPr>
            <a:xfrm>
              <a:off x="5867759" y="2578407"/>
              <a:ext cx="166762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7" name="Rectángulo redondeado 46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Función a hacer</a:t>
                </a:r>
                <a:endParaRPr lang="es-ES" sz="1100" dirty="0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4678780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Funcion</a:t>
                </a:r>
                <a:r>
                  <a:rPr lang="es-ES" sz="1100" i="1" dirty="0" smtClean="0"/>
                  <a:t>(</a:t>
                </a:r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Queu</a:t>
                </a:r>
                <a:r>
                  <a:rPr lang="es-ES" sz="1100" i="1" dirty="0" smtClean="0"/>
                  <a:t>)</a:t>
                </a:r>
                <a:endParaRPr lang="es-ES" sz="1100" i="1" dirty="0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5504518" y="3445186"/>
              <a:ext cx="242596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5" name="Rectángulo redondeado 44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Cálculo del instante del siguiente ciclo</a:t>
                </a:r>
                <a:endParaRPr lang="es-ES" sz="1100" dirty="0"/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next_time</a:t>
                </a:r>
                <a:r>
                  <a:rPr lang="es-ES" sz="1100" i="1" dirty="0"/>
                  <a:t> </a:t>
                </a:r>
                <a:r>
                  <a:rPr lang="es-ES" sz="1100" i="1" dirty="0" smtClean="0"/>
                  <a:t>=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 +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Periodo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7038427" y="3034479"/>
              <a:ext cx="724321" cy="396418"/>
              <a:chOff x="5712356" y="1724051"/>
              <a:chExt cx="724321" cy="396418"/>
            </a:xfrm>
          </p:grpSpPr>
          <p:cxnSp>
            <p:nvCxnSpPr>
              <p:cNvPr id="43" name="Conector recto de flecha 42"/>
              <p:cNvCxnSpPr>
                <a:stCxn id="44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CuadroTexto 4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Periodo</a:t>
                </a:r>
                <a:endParaRPr lang="es-ES" sz="1100" dirty="0"/>
              </a:p>
            </p:txBody>
          </p:sp>
        </p:grpSp>
        <p:cxnSp>
          <p:nvCxnSpPr>
            <p:cNvPr id="24" name="Conector recto de flecha 23"/>
            <p:cNvCxnSpPr>
              <a:stCxn id="46" idx="2"/>
              <a:endCxn id="41" idx="0"/>
            </p:cNvCxnSpPr>
            <p:nvPr/>
          </p:nvCxnSpPr>
          <p:spPr>
            <a:xfrm>
              <a:off x="6746806" y="3916464"/>
              <a:ext cx="0" cy="380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>
            <a:xfrm>
              <a:off x="5285347" y="429698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1" name="Rectángulo redondeado 40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¿Se esta dentro del plazo?</a:t>
                </a:r>
                <a:endParaRPr lang="es-ES" sz="1100" dirty="0"/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if</a:t>
                </a:r>
                <a:r>
                  <a:rPr lang="es-ES" sz="1100" i="1" dirty="0" smtClean="0"/>
                  <a:t>(time() -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) &gt;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5894110" y="2167868"/>
              <a:ext cx="724321" cy="396418"/>
              <a:chOff x="5712356" y="1724051"/>
              <a:chExt cx="724321" cy="396418"/>
            </a:xfrm>
          </p:grpSpPr>
          <p:cxnSp>
            <p:nvCxnSpPr>
              <p:cNvPr id="37" name="Conector recto de flecha 36"/>
              <p:cNvCxnSpPr>
                <a:stCxn id="38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CuadroTexto 37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err="1" smtClean="0"/>
                  <a:t>Funcion</a:t>
                </a:r>
                <a:endParaRPr lang="es-ES" sz="1100" dirty="0"/>
              </a:p>
            </p:txBody>
          </p:sp>
        </p:grpSp>
        <p:cxnSp>
          <p:nvCxnSpPr>
            <p:cNvPr id="36" name="Conector recto de flecha 35"/>
            <p:cNvCxnSpPr>
              <a:endCxn id="49" idx="0"/>
            </p:cNvCxnSpPr>
            <p:nvPr/>
          </p:nvCxnSpPr>
          <p:spPr>
            <a:xfrm>
              <a:off x="6668229" y="553799"/>
              <a:ext cx="0" cy="4226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upo 58"/>
            <p:cNvGrpSpPr/>
            <p:nvPr/>
          </p:nvGrpSpPr>
          <p:grpSpPr>
            <a:xfrm>
              <a:off x="7038427" y="3893726"/>
              <a:ext cx="724321" cy="396418"/>
              <a:chOff x="5712356" y="1724051"/>
              <a:chExt cx="724321" cy="396418"/>
            </a:xfrm>
          </p:grpSpPr>
          <p:cxnSp>
            <p:nvCxnSpPr>
              <p:cNvPr id="60" name="Conector recto de flecha 59"/>
              <p:cNvCxnSpPr>
                <a:stCxn id="61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CuadroTexto 60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Plazo</a:t>
                </a:r>
                <a:endParaRPr lang="es-ES" sz="1100" dirty="0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8732505" y="4297764"/>
              <a:ext cx="2133615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3" name="Rectángulo redondeado 62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¿Van 5 fuera de plazos?</a:t>
                </a:r>
                <a:endParaRPr lang="es-ES" sz="1100" dirty="0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>
                    <a:solidFill>
                      <a:schemeClr val="tx1"/>
                    </a:solidFill>
                  </a:rPr>
                  <a:t>if</a:t>
                </a:r>
                <a:r>
                  <a:rPr lang="es-ES" sz="1100" i="1" dirty="0" smtClean="0">
                    <a:solidFill>
                      <a:schemeClr val="tx1"/>
                    </a:solidFill>
                  </a:rPr>
                  <a:t>(error = 5)</a:t>
                </a:r>
                <a:endParaRPr lang="es-ES" sz="1100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Conector recto de flecha 64"/>
            <p:cNvCxnSpPr>
              <a:stCxn id="41" idx="3"/>
              <a:endCxn id="63" idx="1"/>
            </p:cNvCxnSpPr>
            <p:nvPr/>
          </p:nvCxnSpPr>
          <p:spPr>
            <a:xfrm>
              <a:off x="8208264" y="4427872"/>
              <a:ext cx="524241" cy="7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8292508" y="4191841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ES" sz="1100" dirty="0"/>
            </a:p>
          </p:txBody>
        </p:sp>
        <p:cxnSp>
          <p:nvCxnSpPr>
            <p:cNvPr id="71" name="Conector recto de flecha 70"/>
            <p:cNvCxnSpPr>
              <a:stCxn id="42" idx="2"/>
              <a:endCxn id="78" idx="0"/>
            </p:cNvCxnSpPr>
            <p:nvPr/>
          </p:nvCxnSpPr>
          <p:spPr>
            <a:xfrm>
              <a:off x="6746805" y="4768260"/>
              <a:ext cx="1174" cy="288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6775387" y="4785543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Sí</a:t>
              </a:r>
              <a:endParaRPr lang="es-ES" sz="1100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286520" y="505679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8" name="Rectángulo redondeado 77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¿Se esta dentro del plazo?</a:t>
                </a:r>
                <a:endParaRPr lang="es-ES" sz="1100" dirty="0"/>
              </a:p>
            </p:txBody>
          </p:sp>
          <p:sp>
            <p:nvSpPr>
              <p:cNvPr id="79" name="Rectángulo 78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if</a:t>
                </a:r>
                <a:r>
                  <a:rPr lang="es-ES" sz="1100" i="1" dirty="0" smtClean="0"/>
                  <a:t>(time() -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) &gt;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85" name="Conector recto 84"/>
            <p:cNvCxnSpPr/>
            <p:nvPr/>
          </p:nvCxnSpPr>
          <p:spPr>
            <a:xfrm flipH="1">
              <a:off x="9425932" y="4769041"/>
              <a:ext cx="1" cy="43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endCxn id="78" idx="3"/>
            </p:cNvCxnSpPr>
            <p:nvPr/>
          </p:nvCxnSpPr>
          <p:spPr>
            <a:xfrm flipH="1">
              <a:off x="8209437" y="5187682"/>
              <a:ext cx="12164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uadroTexto 88"/>
            <p:cNvSpPr txBox="1"/>
            <p:nvPr/>
          </p:nvSpPr>
          <p:spPr>
            <a:xfrm>
              <a:off x="10200884" y="4956818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Sí</a:t>
              </a:r>
              <a:endParaRPr lang="es-ES" sz="1100" dirty="0"/>
            </a:p>
          </p:txBody>
        </p:sp>
        <p:sp>
          <p:nvSpPr>
            <p:cNvPr id="90" name="Rectángulo redondeado 89"/>
            <p:cNvSpPr/>
            <p:nvPr/>
          </p:nvSpPr>
          <p:spPr>
            <a:xfrm>
              <a:off x="9092853" y="5402963"/>
              <a:ext cx="2157317" cy="261779"/>
            </a:xfrm>
            <a:prstGeom prst="roundRect">
              <a:avLst/>
            </a:prstGeom>
            <a:solidFill>
              <a:srgbClr val="FFA7A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Mensaje de error y Fin de tarea</a:t>
              </a:r>
              <a:endParaRPr lang="es-ES" sz="1100" dirty="0"/>
            </a:p>
          </p:txBody>
        </p:sp>
        <p:cxnSp>
          <p:nvCxnSpPr>
            <p:cNvPr id="92" name="Conector recto de flecha 91"/>
            <p:cNvCxnSpPr>
              <a:endCxn id="90" idx="0"/>
            </p:cNvCxnSpPr>
            <p:nvPr/>
          </p:nvCxnSpPr>
          <p:spPr>
            <a:xfrm>
              <a:off x="10171511" y="4768260"/>
              <a:ext cx="1" cy="6347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CuadroTexto 98"/>
            <p:cNvSpPr txBox="1"/>
            <p:nvPr/>
          </p:nvSpPr>
          <p:spPr>
            <a:xfrm>
              <a:off x="9023749" y="4833805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ES" sz="1100" dirty="0"/>
            </a:p>
          </p:txBody>
        </p:sp>
        <p:sp>
          <p:nvSpPr>
            <p:cNvPr id="100" name="Rectángulo redondeado 99"/>
            <p:cNvSpPr/>
            <p:nvPr/>
          </p:nvSpPr>
          <p:spPr>
            <a:xfrm>
              <a:off x="5285347" y="5811194"/>
              <a:ext cx="2922917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D</a:t>
              </a:r>
              <a:r>
                <a:rPr lang="es-ES" sz="1100" dirty="0" smtClean="0"/>
                <a:t>ormir la Tarea hasta el siguiente ciclo</a:t>
              </a:r>
              <a:endParaRPr lang="es-ES" sz="1100" dirty="0"/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5716574" y="6072973"/>
              <a:ext cx="2060462" cy="209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i="1" dirty="0" err="1" smtClean="0"/>
                <a:t>sleep</a:t>
              </a:r>
              <a:r>
                <a:rPr lang="es-ES" sz="1100" i="1" dirty="0" smtClean="0"/>
                <a:t>(</a:t>
              </a:r>
              <a:r>
                <a:rPr lang="es-ES" sz="1100" i="1" dirty="0" err="1" smtClean="0"/>
                <a:t>next_time</a:t>
              </a:r>
              <a:r>
                <a:rPr lang="es-ES" sz="1100" i="1" dirty="0" smtClean="0"/>
                <a:t>-time())</a:t>
              </a:r>
              <a:endParaRPr lang="es-ES" sz="1100" i="1" dirty="0"/>
            </a:p>
          </p:txBody>
        </p:sp>
        <p:cxnSp>
          <p:nvCxnSpPr>
            <p:cNvPr id="102" name="Conector recto de flecha 101"/>
            <p:cNvCxnSpPr>
              <a:stCxn id="79" idx="2"/>
              <a:endCxn id="100" idx="0"/>
            </p:cNvCxnSpPr>
            <p:nvPr/>
          </p:nvCxnSpPr>
          <p:spPr>
            <a:xfrm flipH="1">
              <a:off x="6746806" y="5528070"/>
              <a:ext cx="1172" cy="28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>
              <a:stCxn id="101" idx="2"/>
            </p:cNvCxnSpPr>
            <p:nvPr/>
          </p:nvCxnSpPr>
          <p:spPr>
            <a:xfrm>
              <a:off x="6746805" y="6282472"/>
              <a:ext cx="0" cy="31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H="1">
              <a:off x="4610099" y="6591300"/>
              <a:ext cx="214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 flipV="1">
              <a:off x="4625340" y="2689860"/>
              <a:ext cx="0" cy="3898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/>
            <p:nvPr/>
          </p:nvCxnSpPr>
          <p:spPr>
            <a:xfrm>
              <a:off x="4610100" y="2697480"/>
              <a:ext cx="12576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5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upo 234"/>
          <p:cNvGrpSpPr/>
          <p:nvPr/>
        </p:nvGrpSpPr>
        <p:grpSpPr>
          <a:xfrm>
            <a:off x="339556" y="1274511"/>
            <a:ext cx="11136164" cy="2802190"/>
            <a:chOff x="339556" y="1274511"/>
            <a:chExt cx="11136164" cy="2802190"/>
          </a:xfrm>
        </p:grpSpPr>
        <p:cxnSp>
          <p:nvCxnSpPr>
            <p:cNvPr id="186" name="Conector recto de flecha 185"/>
            <p:cNvCxnSpPr>
              <a:stCxn id="180" idx="3"/>
            </p:cNvCxnSpPr>
            <p:nvPr/>
          </p:nvCxnSpPr>
          <p:spPr>
            <a:xfrm flipV="1">
              <a:off x="6722375" y="2552709"/>
              <a:ext cx="722052" cy="1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ángulo redondeado 174"/>
            <p:cNvSpPr/>
            <p:nvPr/>
          </p:nvSpPr>
          <p:spPr>
            <a:xfrm>
              <a:off x="5111548" y="1779087"/>
              <a:ext cx="1581712" cy="4046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Creación de los </a:t>
              </a:r>
              <a:r>
                <a:rPr lang="es-ES" sz="1100" dirty="0" err="1" smtClean="0"/>
                <a:t>arrays</a:t>
              </a:r>
              <a:r>
                <a:rPr lang="es-ES" sz="1100" dirty="0" smtClean="0"/>
                <a:t> protegidos</a:t>
              </a:r>
              <a:endParaRPr lang="es-ES" sz="1100" dirty="0"/>
            </a:p>
          </p:txBody>
        </p:sp>
        <p:cxnSp>
          <p:nvCxnSpPr>
            <p:cNvPr id="176" name="Conector recto de flecha 175"/>
            <p:cNvCxnSpPr>
              <a:stCxn id="175" idx="2"/>
              <a:endCxn id="180" idx="0"/>
            </p:cNvCxnSpPr>
            <p:nvPr/>
          </p:nvCxnSpPr>
          <p:spPr>
            <a:xfrm flipH="1">
              <a:off x="5902403" y="2183768"/>
              <a:ext cx="1" cy="23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>
              <a:stCxn id="190" idx="2"/>
              <a:endCxn id="175" idx="0"/>
            </p:cNvCxnSpPr>
            <p:nvPr/>
          </p:nvCxnSpPr>
          <p:spPr>
            <a:xfrm>
              <a:off x="5902404" y="1536290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ángulo redondeado 179"/>
            <p:cNvSpPr/>
            <p:nvPr/>
          </p:nvSpPr>
          <p:spPr>
            <a:xfrm>
              <a:off x="5082431" y="2421820"/>
              <a:ext cx="16399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sp>
          <p:nvSpPr>
            <p:cNvPr id="187" name="CuadroTexto 186"/>
            <p:cNvSpPr txBox="1"/>
            <p:nvPr/>
          </p:nvSpPr>
          <p:spPr>
            <a:xfrm>
              <a:off x="6604759" y="2792938"/>
              <a:ext cx="4870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T_POX: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t_0</a:t>
              </a:r>
              <a:r>
                <a:rPr lang="es-ES" sz="1200" dirty="0" smtClean="0"/>
                <a:t>,  Índice, Periodo, CogerGuardarDatosPOX, </a:t>
              </a:r>
              <a:r>
                <a:rPr lang="es-ES" sz="1200" dirty="0" err="1" smtClean="0"/>
                <a:t>y_Ir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y_rojo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y_t_POX</a:t>
              </a:r>
              <a:endParaRPr lang="es-ES" sz="1200" dirty="0"/>
            </a:p>
          </p:txBody>
        </p:sp>
        <p:sp>
          <p:nvSpPr>
            <p:cNvPr id="190" name="Rectángulo redondeado 189"/>
            <p:cNvSpPr/>
            <p:nvPr/>
          </p:nvSpPr>
          <p:spPr>
            <a:xfrm>
              <a:off x="5203095" y="1274511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Inicio del programa</a:t>
              </a:r>
              <a:endParaRPr lang="es-ES" sz="1100" dirty="0"/>
            </a:p>
          </p:txBody>
        </p:sp>
        <p:sp>
          <p:nvSpPr>
            <p:cNvPr id="191" name="Rectángulo redondeado 190"/>
            <p:cNvSpPr/>
            <p:nvPr/>
          </p:nvSpPr>
          <p:spPr>
            <a:xfrm>
              <a:off x="5209975" y="2921651"/>
              <a:ext cx="1384856" cy="52868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Creación de las 3 Tareas</a:t>
              </a:r>
              <a:endParaRPr lang="es-ES" sz="1100" dirty="0"/>
            </a:p>
          </p:txBody>
        </p:sp>
        <p:cxnSp>
          <p:nvCxnSpPr>
            <p:cNvPr id="192" name="Conector recto de flecha 191"/>
            <p:cNvCxnSpPr>
              <a:stCxn id="180" idx="2"/>
              <a:endCxn id="191" idx="0"/>
            </p:cNvCxnSpPr>
            <p:nvPr/>
          </p:nvCxnSpPr>
          <p:spPr>
            <a:xfrm>
              <a:off x="5902403" y="2683599"/>
              <a:ext cx="0" cy="23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cto de flecha 192"/>
            <p:cNvCxnSpPr>
              <a:stCxn id="191" idx="2"/>
              <a:endCxn id="231" idx="0"/>
            </p:cNvCxnSpPr>
            <p:nvPr/>
          </p:nvCxnSpPr>
          <p:spPr>
            <a:xfrm>
              <a:off x="5902403" y="3450338"/>
              <a:ext cx="0" cy="2306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ector recto de flecha 196"/>
            <p:cNvCxnSpPr>
              <a:stCxn id="175" idx="3"/>
            </p:cNvCxnSpPr>
            <p:nvPr/>
          </p:nvCxnSpPr>
          <p:spPr>
            <a:xfrm>
              <a:off x="6693260" y="1981428"/>
              <a:ext cx="154097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CuadroTexto 200"/>
            <p:cNvSpPr txBox="1"/>
            <p:nvPr/>
          </p:nvSpPr>
          <p:spPr>
            <a:xfrm>
              <a:off x="6693260" y="172274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y_t_GSR</a:t>
              </a:r>
              <a:r>
                <a:rPr lang="es-ES" sz="1200" dirty="0" smtClean="0"/>
                <a:t>(), </a:t>
              </a:r>
              <a:r>
                <a:rPr lang="es-ES" sz="1200" dirty="0" err="1" smtClean="0"/>
                <a:t>y_t_POX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202" name="CuadroTexto 201"/>
            <p:cNvSpPr txBox="1"/>
            <p:nvPr/>
          </p:nvSpPr>
          <p:spPr>
            <a:xfrm>
              <a:off x="6848837" y="1952935"/>
              <a:ext cx="110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err="1" smtClean="0"/>
                <a:t>y_Ir</a:t>
              </a:r>
              <a:r>
                <a:rPr lang="es-ES" sz="1200" dirty="0" smtClean="0"/>
                <a:t>(), </a:t>
              </a:r>
              <a:r>
                <a:rPr lang="es-ES" sz="1200" dirty="0" err="1" smtClean="0"/>
                <a:t>y_Rojo</a:t>
              </a:r>
              <a:r>
                <a:rPr lang="es-ES" sz="1200" dirty="0" smtClean="0"/>
                <a:t>()</a:t>
              </a:r>
              <a:br>
                <a:rPr lang="es-ES" sz="1200" dirty="0" smtClean="0"/>
              </a:br>
              <a:r>
                <a:rPr lang="es-ES" sz="1200" dirty="0" err="1" smtClean="0"/>
                <a:t>y_GSR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219" name="Conector recto de flecha 218"/>
            <p:cNvCxnSpPr/>
            <p:nvPr/>
          </p:nvCxnSpPr>
          <p:spPr>
            <a:xfrm flipH="1">
              <a:off x="6594832" y="3055038"/>
              <a:ext cx="4743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CuadroTexto 220"/>
            <p:cNvSpPr txBox="1"/>
            <p:nvPr/>
          </p:nvSpPr>
          <p:spPr>
            <a:xfrm>
              <a:off x="6843592" y="2494559"/>
              <a:ext cx="479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t_0</a:t>
              </a:r>
              <a:endParaRPr lang="es-E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3" name="CuadroTexto 222"/>
            <p:cNvSpPr txBox="1"/>
            <p:nvPr/>
          </p:nvSpPr>
          <p:spPr>
            <a:xfrm>
              <a:off x="6614686" y="3053384"/>
              <a:ext cx="4543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T_GSR: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 t_0</a:t>
              </a:r>
              <a:r>
                <a:rPr lang="es-ES" sz="1200" dirty="0" smtClean="0"/>
                <a:t>, Índice, Periodo, </a:t>
              </a:r>
              <a:r>
                <a:rPr lang="es-ES" sz="1200" dirty="0" err="1" smtClean="0"/>
                <a:t>CogerGuardarDatosGSR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y_GSR</a:t>
              </a:r>
              <a:r>
                <a:rPr lang="es-ES" sz="1200" dirty="0" smtClean="0"/>
                <a:t>,  </a:t>
              </a:r>
              <a:r>
                <a:rPr lang="es-ES" sz="1200" dirty="0" err="1" smtClean="0"/>
                <a:t>y_t_GSR</a:t>
              </a:r>
              <a:endParaRPr lang="es-ES" sz="1200" dirty="0"/>
            </a:p>
          </p:txBody>
        </p:sp>
        <p:cxnSp>
          <p:nvCxnSpPr>
            <p:cNvPr id="224" name="Conector recto de flecha 223"/>
            <p:cNvCxnSpPr/>
            <p:nvPr/>
          </p:nvCxnSpPr>
          <p:spPr>
            <a:xfrm flipH="1">
              <a:off x="6604759" y="3315484"/>
              <a:ext cx="4553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de flecha 224"/>
            <p:cNvCxnSpPr>
              <a:endCxn id="191" idx="1"/>
            </p:cNvCxnSpPr>
            <p:nvPr/>
          </p:nvCxnSpPr>
          <p:spPr>
            <a:xfrm>
              <a:off x="339556" y="3185995"/>
              <a:ext cx="48704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CuadroTexto 228"/>
            <p:cNvSpPr txBox="1"/>
            <p:nvPr/>
          </p:nvSpPr>
          <p:spPr>
            <a:xfrm>
              <a:off x="339556" y="2925335"/>
              <a:ext cx="4850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T_coms</a:t>
              </a:r>
              <a:r>
                <a:rPr lang="es-ES" sz="1200" dirty="0" smtClean="0"/>
                <a:t>: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 t_0</a:t>
              </a:r>
              <a:r>
                <a:rPr lang="es-ES" sz="1200" dirty="0" smtClean="0"/>
                <a:t>, Índice, Periodo, </a:t>
              </a:r>
              <a:r>
                <a:rPr lang="es-ES" sz="1200" dirty="0" err="1" smtClean="0"/>
                <a:t>coms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y_Ir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y_rojo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y_t_POX</a:t>
              </a:r>
              <a:r>
                <a:rPr lang="es-ES" sz="1200" dirty="0" smtClean="0"/>
                <a:t>, </a:t>
              </a:r>
              <a:r>
                <a:rPr lang="es-ES" sz="1200" dirty="0" err="1"/>
                <a:t>y_GSR</a:t>
              </a:r>
              <a:r>
                <a:rPr lang="es-ES" sz="1200" dirty="0"/>
                <a:t>,  </a:t>
              </a:r>
              <a:r>
                <a:rPr lang="es-ES" sz="1200" dirty="0" err="1" smtClean="0"/>
                <a:t>y_t_GSR</a:t>
              </a:r>
              <a:endParaRPr lang="es-ES" sz="1200" dirty="0"/>
            </a:p>
          </p:txBody>
        </p:sp>
        <p:sp>
          <p:nvSpPr>
            <p:cNvPr id="231" name="Rectángulo redondeado 230"/>
            <p:cNvSpPr/>
            <p:nvPr/>
          </p:nvSpPr>
          <p:spPr>
            <a:xfrm>
              <a:off x="5209975" y="3681005"/>
              <a:ext cx="1384856" cy="3956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Inicialización de las Tareas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16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8677" y="283779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Python – Código </a:t>
            </a:r>
            <a:r>
              <a:rPr lang="es-ES" dirty="0" err="1" smtClean="0"/>
              <a:t>Oinatz</a:t>
            </a:r>
            <a:endParaRPr lang="es-ES" dirty="0"/>
          </a:p>
        </p:txBody>
      </p:sp>
      <p:grpSp>
        <p:nvGrpSpPr>
          <p:cNvPr id="10" name="Grupo 9"/>
          <p:cNvGrpSpPr/>
          <p:nvPr/>
        </p:nvGrpSpPr>
        <p:grpSpPr>
          <a:xfrm>
            <a:off x="6171653" y="820750"/>
            <a:ext cx="4912772" cy="2821879"/>
            <a:chOff x="6234715" y="1178101"/>
            <a:chExt cx="4912772" cy="2821879"/>
          </a:xfrm>
        </p:grpSpPr>
        <p:sp>
          <p:nvSpPr>
            <p:cNvPr id="57" name="CuadroTexto 56"/>
            <p:cNvSpPr txBox="1"/>
            <p:nvPr/>
          </p:nvSpPr>
          <p:spPr>
            <a:xfrm>
              <a:off x="6234715" y="3145563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datos_senores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59" name="Rectángulo redondeado 58"/>
            <p:cNvSpPr/>
            <p:nvPr/>
          </p:nvSpPr>
          <p:spPr>
            <a:xfrm>
              <a:off x="7841281" y="1682677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60" name="Conector recto de flecha 59"/>
            <p:cNvCxnSpPr>
              <a:stCxn id="59" idx="2"/>
              <a:endCxn id="62" idx="0"/>
            </p:cNvCxnSpPr>
            <p:nvPr/>
          </p:nvCxnSpPr>
          <p:spPr>
            <a:xfrm flipH="1">
              <a:off x="8632136" y="1944456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70" idx="2"/>
              <a:endCxn id="59" idx="0"/>
            </p:cNvCxnSpPr>
            <p:nvPr/>
          </p:nvCxnSpPr>
          <p:spPr>
            <a:xfrm>
              <a:off x="8632137" y="1439880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ángulo redondeado 61"/>
            <p:cNvSpPr/>
            <p:nvPr/>
          </p:nvSpPr>
          <p:spPr>
            <a:xfrm>
              <a:off x="7418614" y="2183644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Llamar a función </a:t>
              </a:r>
              <a:r>
                <a:rPr lang="es-ES" sz="1100" i="1" dirty="0" err="1" smtClean="0"/>
                <a:t>coger_datos_gsr</a:t>
              </a:r>
              <a:endParaRPr lang="es-ES" sz="1100" dirty="0"/>
            </a:p>
          </p:txBody>
        </p:sp>
        <p:sp>
          <p:nvSpPr>
            <p:cNvPr id="63" name="Rectángulo redondeado 62"/>
            <p:cNvSpPr/>
            <p:nvPr/>
          </p:nvSpPr>
          <p:spPr>
            <a:xfrm>
              <a:off x="7418614" y="2684611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dos valores en una estructura</a:t>
              </a:r>
              <a:endParaRPr lang="es-ES" sz="1100" dirty="0"/>
            </a:p>
          </p:txBody>
        </p:sp>
        <p:cxnSp>
          <p:nvCxnSpPr>
            <p:cNvPr id="64" name="Conector recto de flecha 63"/>
            <p:cNvCxnSpPr>
              <a:stCxn id="62" idx="2"/>
              <a:endCxn id="63" idx="0"/>
            </p:cNvCxnSpPr>
            <p:nvPr/>
          </p:nvCxnSpPr>
          <p:spPr>
            <a:xfrm>
              <a:off x="8632136" y="2445423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3" idx="3"/>
            </p:cNvCxnSpPr>
            <p:nvPr/>
          </p:nvCxnSpPr>
          <p:spPr>
            <a:xfrm>
              <a:off x="9845658" y="2867297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9830225" y="2603295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datos_sensores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67" name="Rectángulo redondeado 66"/>
            <p:cNvSpPr/>
            <p:nvPr/>
          </p:nvSpPr>
          <p:spPr>
            <a:xfrm>
              <a:off x="8030725" y="3738201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68" name="Conector recto de flecha 67"/>
            <p:cNvCxnSpPr/>
            <p:nvPr/>
          </p:nvCxnSpPr>
          <p:spPr>
            <a:xfrm>
              <a:off x="6264960" y="3389804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CuadroTexto 68"/>
            <p:cNvSpPr txBox="1"/>
            <p:nvPr/>
          </p:nvSpPr>
          <p:spPr>
            <a:xfrm>
              <a:off x="6459647" y="3361171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q_gsr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70" name="Rectángulo redondeado 69"/>
            <p:cNvSpPr/>
            <p:nvPr/>
          </p:nvSpPr>
          <p:spPr>
            <a:xfrm>
              <a:off x="7932828" y="1178101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71" name="Rectángulo redondeado 70"/>
            <p:cNvSpPr/>
            <p:nvPr/>
          </p:nvSpPr>
          <p:spPr>
            <a:xfrm>
              <a:off x="7422733" y="3211406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Introducir la estructura en la </a:t>
              </a:r>
              <a:r>
                <a:rPr lang="es-ES" sz="1100" i="1" dirty="0" smtClean="0"/>
                <a:t>QUEUE</a:t>
              </a:r>
              <a:endParaRPr lang="es-ES" sz="1100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9906455" y="3162399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q_gsr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9849777" y="3422562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>
              <a:stCxn id="63" idx="2"/>
              <a:endCxn id="71" idx="0"/>
            </p:cNvCxnSpPr>
            <p:nvPr/>
          </p:nvCxnSpPr>
          <p:spPr>
            <a:xfrm>
              <a:off x="8632136" y="3049983"/>
              <a:ext cx="4119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de flecha 92"/>
            <p:cNvCxnSpPr>
              <a:stCxn id="71" idx="2"/>
              <a:endCxn id="67" idx="0"/>
            </p:cNvCxnSpPr>
            <p:nvPr/>
          </p:nvCxnSpPr>
          <p:spPr>
            <a:xfrm>
              <a:off x="8636255" y="3576778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974287" y="844774"/>
            <a:ext cx="4912772" cy="2821879"/>
            <a:chOff x="1037349" y="1202125"/>
            <a:chExt cx="4912772" cy="2821879"/>
          </a:xfrm>
        </p:grpSpPr>
        <p:sp>
          <p:nvSpPr>
            <p:cNvPr id="24" name="CuadroTexto 23"/>
            <p:cNvSpPr txBox="1"/>
            <p:nvPr/>
          </p:nvSpPr>
          <p:spPr>
            <a:xfrm>
              <a:off x="1037349" y="3169587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datos_senores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643915" y="1706701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7" name="Conector recto de flecha 6"/>
            <p:cNvCxnSpPr>
              <a:stCxn id="6" idx="2"/>
              <a:endCxn id="11" idx="0"/>
            </p:cNvCxnSpPr>
            <p:nvPr/>
          </p:nvCxnSpPr>
          <p:spPr>
            <a:xfrm flipH="1">
              <a:off x="3434770" y="1968480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>
              <a:stCxn id="26" idx="2"/>
              <a:endCxn id="6" idx="0"/>
            </p:cNvCxnSpPr>
            <p:nvPr/>
          </p:nvCxnSpPr>
          <p:spPr>
            <a:xfrm>
              <a:off x="3434771" y="1463904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ángulo redondeado 10"/>
            <p:cNvSpPr/>
            <p:nvPr/>
          </p:nvSpPr>
          <p:spPr>
            <a:xfrm>
              <a:off x="2221248" y="2207668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Llamar a función </a:t>
              </a:r>
              <a:r>
                <a:rPr lang="es-ES" sz="1100" i="1" dirty="0" err="1" smtClean="0"/>
                <a:t>coger_datos_pox</a:t>
              </a:r>
              <a:endParaRPr lang="es-ES" sz="1100" dirty="0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2221248" y="2708635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tres valores en una estructura</a:t>
              </a:r>
              <a:endParaRPr lang="es-ES" sz="1100" dirty="0"/>
            </a:p>
          </p:txBody>
        </p:sp>
        <p:cxnSp>
          <p:nvCxnSpPr>
            <p:cNvPr id="13" name="Conector recto de flecha 12"/>
            <p:cNvCxnSpPr>
              <a:stCxn id="11" idx="2"/>
              <a:endCxn id="12" idx="0"/>
            </p:cNvCxnSpPr>
            <p:nvPr/>
          </p:nvCxnSpPr>
          <p:spPr>
            <a:xfrm>
              <a:off x="3434770" y="2469447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12" idx="3"/>
            </p:cNvCxnSpPr>
            <p:nvPr/>
          </p:nvCxnSpPr>
          <p:spPr>
            <a:xfrm>
              <a:off x="4648292" y="2891321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4632859" y="2627319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datos_sensores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2833359" y="3762225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23" name="Conector recto de flecha 22"/>
            <p:cNvCxnSpPr/>
            <p:nvPr/>
          </p:nvCxnSpPr>
          <p:spPr>
            <a:xfrm>
              <a:off x="1067594" y="3413828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262281" y="3385195"/>
              <a:ext cx="660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q_pox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2735462" y="1202125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2225367" y="3235430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Introducir la estructura en la </a:t>
              </a:r>
              <a:r>
                <a:rPr lang="es-ES" sz="1100" i="1" dirty="0" smtClean="0"/>
                <a:t>QUEUE</a:t>
              </a:r>
              <a:endParaRPr lang="es-ES" sz="11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4709089" y="3186423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q_pox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>
              <a:off x="4652411" y="3446586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stCxn id="12" idx="2"/>
              <a:endCxn id="43" idx="0"/>
            </p:cNvCxnSpPr>
            <p:nvPr/>
          </p:nvCxnSpPr>
          <p:spPr>
            <a:xfrm>
              <a:off x="3434770" y="3074007"/>
              <a:ext cx="4119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>
              <a:stCxn id="43" idx="2"/>
              <a:endCxn id="19" idx="0"/>
            </p:cNvCxnSpPr>
            <p:nvPr/>
          </p:nvCxnSpPr>
          <p:spPr>
            <a:xfrm>
              <a:off x="3438889" y="3600802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3371708" y="3785719"/>
            <a:ext cx="4925472" cy="2821879"/>
            <a:chOff x="3434769" y="3932073"/>
            <a:chExt cx="4925472" cy="2821879"/>
          </a:xfrm>
        </p:grpSpPr>
        <p:sp>
          <p:nvSpPr>
            <p:cNvPr id="75" name="CuadroTexto 74"/>
            <p:cNvSpPr txBox="1"/>
            <p:nvPr/>
          </p:nvSpPr>
          <p:spPr>
            <a:xfrm>
              <a:off x="3434769" y="5899535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datos_senores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77" name="Rectángulo redondeado 76"/>
            <p:cNvSpPr/>
            <p:nvPr/>
          </p:nvSpPr>
          <p:spPr>
            <a:xfrm>
              <a:off x="5054035" y="4436649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78" name="Conector recto de flecha 77"/>
            <p:cNvCxnSpPr>
              <a:stCxn id="77" idx="2"/>
              <a:endCxn id="80" idx="0"/>
            </p:cNvCxnSpPr>
            <p:nvPr/>
          </p:nvCxnSpPr>
          <p:spPr>
            <a:xfrm flipH="1">
              <a:off x="5844890" y="4698428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stCxn id="88" idx="2"/>
              <a:endCxn id="77" idx="0"/>
            </p:cNvCxnSpPr>
            <p:nvPr/>
          </p:nvCxnSpPr>
          <p:spPr>
            <a:xfrm>
              <a:off x="5844891" y="4193852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ángulo redondeado 79"/>
            <p:cNvSpPr/>
            <p:nvPr/>
          </p:nvSpPr>
          <p:spPr>
            <a:xfrm>
              <a:off x="4631368" y="4937616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Llamar a función </a:t>
              </a:r>
              <a:r>
                <a:rPr lang="es-ES" sz="1100" i="1" dirty="0" err="1" smtClean="0"/>
                <a:t>coger_datos_ecg</a:t>
              </a:r>
              <a:endParaRPr lang="es-ES" sz="1100" dirty="0"/>
            </a:p>
          </p:txBody>
        </p:sp>
        <p:sp>
          <p:nvSpPr>
            <p:cNvPr id="81" name="Rectángulo redondeado 80"/>
            <p:cNvSpPr/>
            <p:nvPr/>
          </p:nvSpPr>
          <p:spPr>
            <a:xfrm>
              <a:off x="4631368" y="5438583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dos valores en una estructura</a:t>
              </a:r>
              <a:endParaRPr lang="es-ES" sz="1100" dirty="0"/>
            </a:p>
          </p:txBody>
        </p:sp>
        <p:cxnSp>
          <p:nvCxnSpPr>
            <p:cNvPr id="82" name="Conector recto de flecha 81"/>
            <p:cNvCxnSpPr>
              <a:stCxn id="80" idx="2"/>
              <a:endCxn id="81" idx="0"/>
            </p:cNvCxnSpPr>
            <p:nvPr/>
          </p:nvCxnSpPr>
          <p:spPr>
            <a:xfrm>
              <a:off x="5844890" y="5199395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>
              <a:stCxn id="81" idx="3"/>
            </p:cNvCxnSpPr>
            <p:nvPr/>
          </p:nvCxnSpPr>
          <p:spPr>
            <a:xfrm>
              <a:off x="7058412" y="5621269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7042979" y="5357267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datos_sensores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85" name="Rectángulo redondeado 84"/>
            <p:cNvSpPr/>
            <p:nvPr/>
          </p:nvSpPr>
          <p:spPr>
            <a:xfrm>
              <a:off x="5237129" y="6492173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86" name="Conector recto de flecha 85"/>
            <p:cNvCxnSpPr/>
            <p:nvPr/>
          </p:nvCxnSpPr>
          <p:spPr>
            <a:xfrm>
              <a:off x="3471364" y="6143776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CuadroTexto 86"/>
            <p:cNvSpPr txBox="1"/>
            <p:nvPr/>
          </p:nvSpPr>
          <p:spPr>
            <a:xfrm>
              <a:off x="3666051" y="6115143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q_ecg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88" name="Rectángulo redondeado 87"/>
            <p:cNvSpPr/>
            <p:nvPr/>
          </p:nvSpPr>
          <p:spPr>
            <a:xfrm>
              <a:off x="5145582" y="3932073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89" name="Rectángulo redondeado 88"/>
            <p:cNvSpPr/>
            <p:nvPr/>
          </p:nvSpPr>
          <p:spPr>
            <a:xfrm>
              <a:off x="4629137" y="5965378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Introducir la estructura en la </a:t>
              </a:r>
              <a:r>
                <a:rPr lang="es-ES" sz="1100" i="1" dirty="0" smtClean="0"/>
                <a:t>QUEUE</a:t>
              </a:r>
              <a:endParaRPr lang="es-ES" sz="1100" dirty="0"/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7112859" y="5916371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q_ecg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91" name="Conector recto de flecha 90"/>
            <p:cNvCxnSpPr/>
            <p:nvPr/>
          </p:nvCxnSpPr>
          <p:spPr>
            <a:xfrm>
              <a:off x="7056181" y="6176534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cto de flecha 99"/>
            <p:cNvCxnSpPr>
              <a:stCxn id="81" idx="2"/>
              <a:endCxn id="89" idx="0"/>
            </p:cNvCxnSpPr>
            <p:nvPr/>
          </p:nvCxnSpPr>
          <p:spPr>
            <a:xfrm flipH="1">
              <a:off x="5842659" y="5803955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>
              <a:stCxn id="89" idx="2"/>
              <a:endCxn id="85" idx="0"/>
            </p:cNvCxnSpPr>
            <p:nvPr/>
          </p:nvCxnSpPr>
          <p:spPr>
            <a:xfrm>
              <a:off x="5842659" y="6330750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15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/>
          <p:cNvGrpSpPr/>
          <p:nvPr/>
        </p:nvGrpSpPr>
        <p:grpSpPr>
          <a:xfrm>
            <a:off x="1462439" y="703011"/>
            <a:ext cx="8735552" cy="3453832"/>
            <a:chOff x="1462439" y="703011"/>
            <a:chExt cx="8735552" cy="3453832"/>
          </a:xfrm>
        </p:grpSpPr>
        <p:grpSp>
          <p:nvGrpSpPr>
            <p:cNvPr id="50" name="Grupo 49"/>
            <p:cNvGrpSpPr/>
            <p:nvPr/>
          </p:nvGrpSpPr>
          <p:grpSpPr>
            <a:xfrm>
              <a:off x="1462439" y="703011"/>
              <a:ext cx="8735552" cy="3453832"/>
              <a:chOff x="1491014" y="1274511"/>
              <a:chExt cx="8735552" cy="3453832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1491014" y="1274511"/>
                <a:ext cx="8735552" cy="3453832"/>
                <a:chOff x="1491014" y="1274511"/>
                <a:chExt cx="8735552" cy="3453832"/>
              </a:xfrm>
            </p:grpSpPr>
            <p:cxnSp>
              <p:nvCxnSpPr>
                <p:cNvPr id="5" name="Conector recto de flecha 4"/>
                <p:cNvCxnSpPr>
                  <a:stCxn id="9" idx="3"/>
                </p:cNvCxnSpPr>
                <p:nvPr/>
              </p:nvCxnSpPr>
              <p:spPr>
                <a:xfrm flipV="1">
                  <a:off x="6722375" y="2552709"/>
                  <a:ext cx="722052" cy="1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ángulo redondeado 5"/>
                <p:cNvSpPr/>
                <p:nvPr/>
              </p:nvSpPr>
              <p:spPr>
                <a:xfrm>
                  <a:off x="5111548" y="1779087"/>
                  <a:ext cx="158171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Creación de lolas colas </a:t>
                  </a:r>
                  <a:r>
                    <a:rPr lang="es-ES" sz="1100" i="1" dirty="0" smtClean="0"/>
                    <a:t>QUEUE</a:t>
                  </a:r>
                  <a:endParaRPr lang="es-ES" sz="1100" dirty="0"/>
                </a:p>
              </p:txBody>
            </p:sp>
            <p:cxnSp>
              <p:nvCxnSpPr>
                <p:cNvPr id="7" name="Conector recto de flecha 6"/>
                <p:cNvCxnSpPr>
                  <a:stCxn id="6" idx="2"/>
                  <a:endCxn id="9" idx="0"/>
                </p:cNvCxnSpPr>
                <p:nvPr/>
              </p:nvCxnSpPr>
              <p:spPr>
                <a:xfrm flipH="1">
                  <a:off x="5902403" y="2183768"/>
                  <a:ext cx="1" cy="2380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de flecha 7"/>
                <p:cNvCxnSpPr>
                  <a:stCxn id="11" idx="2"/>
                  <a:endCxn id="6" idx="0"/>
                </p:cNvCxnSpPr>
                <p:nvPr/>
              </p:nvCxnSpPr>
              <p:spPr>
                <a:xfrm>
                  <a:off x="5902404" y="1536290"/>
                  <a:ext cx="0" cy="24279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ángulo redondeado 8"/>
                <p:cNvSpPr/>
                <p:nvPr/>
              </p:nvSpPr>
              <p:spPr>
                <a:xfrm>
                  <a:off x="5082431" y="2421820"/>
                  <a:ext cx="1639944" cy="26177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Tomar el tiempo actual</a:t>
                  </a:r>
                  <a:endParaRPr lang="es-ES" sz="1100" dirty="0"/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6604759" y="2792938"/>
                  <a:ext cx="36218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/>
                    <a:t>T_POX: </a:t>
                  </a:r>
                  <a:r>
                    <a:rPr lang="es-E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  <a:r>
                    <a:rPr lang="es-ES" sz="1200" dirty="0" smtClean="0"/>
                    <a:t>, Índice, Periodo, </a:t>
                  </a:r>
                  <a:r>
                    <a:rPr lang="es-ES" sz="1200" dirty="0" err="1" smtClean="0"/>
                    <a:t>generar_buffer_pox</a:t>
                  </a:r>
                  <a:r>
                    <a:rPr lang="es-ES" sz="1200" dirty="0" smtClean="0"/>
                    <a:t>, </a:t>
                  </a:r>
                  <a:r>
                    <a:rPr lang="es-ES" sz="1200" dirty="0" err="1" smtClean="0"/>
                    <a:t>q_pox</a:t>
                  </a:r>
                  <a:endParaRPr lang="es-ES" sz="1200" dirty="0"/>
                </a:p>
              </p:txBody>
            </p:sp>
            <p:sp>
              <p:nvSpPr>
                <p:cNvPr id="11" name="Rectángulo redondeado 10"/>
                <p:cNvSpPr/>
                <p:nvPr/>
              </p:nvSpPr>
              <p:spPr>
                <a:xfrm>
                  <a:off x="5203095" y="1274511"/>
                  <a:ext cx="1398617" cy="261779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Inicio del programa</a:t>
                  </a:r>
                  <a:endParaRPr lang="es-ES" sz="1100" dirty="0"/>
                </a:p>
              </p:txBody>
            </p:sp>
            <p:sp>
              <p:nvSpPr>
                <p:cNvPr id="12" name="Rectángulo redondeado 11"/>
                <p:cNvSpPr/>
                <p:nvPr/>
              </p:nvSpPr>
              <p:spPr>
                <a:xfrm>
                  <a:off x="5209975" y="2921651"/>
                  <a:ext cx="1384856" cy="5286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Creación de las 3 Tareas</a:t>
                  </a:r>
                  <a:br>
                    <a:rPr lang="es-ES" sz="1100" dirty="0" smtClean="0"/>
                  </a:br>
                  <a:r>
                    <a:rPr lang="es-ES" sz="1100" dirty="0" smtClean="0"/>
                    <a:t>(Recogida de datos) </a:t>
                  </a:r>
                  <a:endParaRPr lang="es-ES" sz="1100" dirty="0"/>
                </a:p>
              </p:txBody>
            </p:sp>
            <p:cxnSp>
              <p:nvCxnSpPr>
                <p:cNvPr id="13" name="Conector recto de flecha 12"/>
                <p:cNvCxnSpPr>
                  <a:stCxn id="9" idx="2"/>
                  <a:endCxn id="12" idx="0"/>
                </p:cNvCxnSpPr>
                <p:nvPr/>
              </p:nvCxnSpPr>
              <p:spPr>
                <a:xfrm>
                  <a:off x="5902403" y="2683599"/>
                  <a:ext cx="0" cy="2380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de flecha 13"/>
                <p:cNvCxnSpPr>
                  <a:stCxn id="12" idx="2"/>
                  <a:endCxn id="31" idx="0"/>
                </p:cNvCxnSpPr>
                <p:nvPr/>
              </p:nvCxnSpPr>
              <p:spPr>
                <a:xfrm>
                  <a:off x="5902403" y="3450338"/>
                  <a:ext cx="2646" cy="1826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6" idx="3"/>
                </p:cNvCxnSpPr>
                <p:nvPr/>
              </p:nvCxnSpPr>
              <p:spPr>
                <a:xfrm>
                  <a:off x="6693260" y="1981428"/>
                  <a:ext cx="109490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CuadroTexto 15"/>
                <p:cNvSpPr txBox="1"/>
                <p:nvPr/>
              </p:nvSpPr>
              <p:spPr>
                <a:xfrm>
                  <a:off x="6693260" y="1722749"/>
                  <a:ext cx="9847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 err="1" smtClean="0"/>
                    <a:t>q_pox</a:t>
                  </a:r>
                  <a:r>
                    <a:rPr lang="es-ES" sz="1200" dirty="0" smtClean="0"/>
                    <a:t>, </a:t>
                  </a:r>
                  <a:r>
                    <a:rPr lang="es-ES" sz="1200" dirty="0" err="1" smtClean="0"/>
                    <a:t>q_gsr</a:t>
                  </a:r>
                  <a:endParaRPr lang="es-ES" sz="1200" dirty="0"/>
                </a:p>
              </p:txBody>
            </p:sp>
            <p:sp>
              <p:nvSpPr>
                <p:cNvPr id="17" name="CuadroTexto 16"/>
                <p:cNvSpPr txBox="1"/>
                <p:nvPr/>
              </p:nvSpPr>
              <p:spPr>
                <a:xfrm>
                  <a:off x="6907357" y="1953197"/>
                  <a:ext cx="5565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200" dirty="0" err="1" smtClean="0"/>
                    <a:t>q_ecg</a:t>
                  </a:r>
                  <a:endParaRPr lang="es-ES" sz="1200" dirty="0"/>
                </a:p>
              </p:txBody>
            </p:sp>
            <p:cxnSp>
              <p:nvCxnSpPr>
                <p:cNvPr id="18" name="Conector recto de flecha 17"/>
                <p:cNvCxnSpPr/>
                <p:nvPr/>
              </p:nvCxnSpPr>
              <p:spPr>
                <a:xfrm flipH="1">
                  <a:off x="6594832" y="3055038"/>
                  <a:ext cx="363173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CuadroTexto 18"/>
                <p:cNvSpPr txBox="1"/>
                <p:nvPr/>
              </p:nvSpPr>
              <p:spPr>
                <a:xfrm>
                  <a:off x="6843592" y="2494559"/>
                  <a:ext cx="4796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  <a:endParaRPr lang="es-ES" sz="1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CuadroTexto 19"/>
                <p:cNvSpPr txBox="1"/>
                <p:nvPr/>
              </p:nvSpPr>
              <p:spPr>
                <a:xfrm>
                  <a:off x="6614686" y="3053384"/>
                  <a:ext cx="36118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/>
                    <a:t>T_GSR:</a:t>
                  </a:r>
                  <a:r>
                    <a:rPr lang="es-E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t_0</a:t>
                  </a:r>
                  <a:r>
                    <a:rPr lang="es-ES" sz="1200" dirty="0" smtClean="0"/>
                    <a:t>, Índice, Periodo, </a:t>
                  </a:r>
                  <a:r>
                    <a:rPr lang="es-ES" sz="1200" dirty="0" err="1" smtClean="0"/>
                    <a:t>generar_buffer_gsr</a:t>
                  </a:r>
                  <a:r>
                    <a:rPr lang="es-ES" sz="1200" dirty="0" smtClean="0"/>
                    <a:t>,  </a:t>
                  </a:r>
                  <a:r>
                    <a:rPr lang="es-ES" sz="1200" dirty="0" err="1" smtClean="0"/>
                    <a:t>q_gsr</a:t>
                  </a:r>
                  <a:endParaRPr lang="es-ES" sz="1200" dirty="0"/>
                </a:p>
              </p:txBody>
            </p:sp>
            <p:cxnSp>
              <p:nvCxnSpPr>
                <p:cNvPr id="21" name="Conector recto de flecha 20"/>
                <p:cNvCxnSpPr/>
                <p:nvPr/>
              </p:nvCxnSpPr>
              <p:spPr>
                <a:xfrm flipH="1">
                  <a:off x="6604760" y="3315484"/>
                  <a:ext cx="36218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de flecha 21"/>
                <p:cNvCxnSpPr>
                  <a:endCxn id="12" idx="1"/>
                </p:cNvCxnSpPr>
                <p:nvPr/>
              </p:nvCxnSpPr>
              <p:spPr>
                <a:xfrm flipV="1">
                  <a:off x="1491014" y="3185995"/>
                  <a:ext cx="3718961" cy="58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CuadroTexto 22"/>
                <p:cNvSpPr txBox="1"/>
                <p:nvPr/>
              </p:nvSpPr>
              <p:spPr>
                <a:xfrm>
                  <a:off x="1491014" y="2902669"/>
                  <a:ext cx="36333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/>
                    <a:t>T_ECG:</a:t>
                  </a:r>
                  <a:r>
                    <a:rPr lang="es-E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s-E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  <a:r>
                    <a:rPr lang="es-ES" sz="1200" dirty="0"/>
                    <a:t>, Índice, Periodo, </a:t>
                  </a:r>
                  <a:r>
                    <a:rPr lang="es-ES" sz="1200" dirty="0" err="1" smtClean="0"/>
                    <a:t>generar_buffer_ecg</a:t>
                  </a:r>
                  <a:r>
                    <a:rPr lang="es-ES" sz="1200" dirty="0" smtClean="0"/>
                    <a:t>,  </a:t>
                  </a:r>
                  <a:r>
                    <a:rPr lang="es-ES" sz="1200" dirty="0" err="1" smtClean="0"/>
                    <a:t>q_ecg</a:t>
                  </a:r>
                  <a:endParaRPr lang="es-ES" sz="1200" dirty="0"/>
                </a:p>
              </p:txBody>
            </p:sp>
            <p:sp>
              <p:nvSpPr>
                <p:cNvPr id="24" name="Rectángulo redondeado 23"/>
                <p:cNvSpPr/>
                <p:nvPr/>
              </p:nvSpPr>
              <p:spPr>
                <a:xfrm>
                  <a:off x="5212093" y="4332647"/>
                  <a:ext cx="1384856" cy="39569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Inicialización de las Tareas</a:t>
                  </a:r>
                  <a:endParaRPr lang="es-ES" sz="1100" dirty="0"/>
                </a:p>
              </p:txBody>
            </p:sp>
          </p:grpSp>
          <p:sp>
            <p:nvSpPr>
              <p:cNvPr id="31" name="Rectángulo redondeado 30"/>
              <p:cNvSpPr/>
              <p:nvPr/>
            </p:nvSpPr>
            <p:spPr>
              <a:xfrm>
                <a:off x="5212621" y="3632990"/>
                <a:ext cx="1384856" cy="5286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Creación de las 3 Tareas</a:t>
                </a:r>
                <a:br>
                  <a:rPr lang="es-ES" sz="1100" dirty="0" smtClean="0"/>
                </a:br>
                <a:r>
                  <a:rPr lang="es-ES" sz="1100" dirty="0" smtClean="0"/>
                  <a:t>(Subida de datos) </a:t>
                </a:r>
                <a:endParaRPr lang="es-ES" sz="1100" dirty="0"/>
              </a:p>
            </p:txBody>
          </p:sp>
          <p:cxnSp>
            <p:nvCxnSpPr>
              <p:cNvPr id="35" name="Conector recto de flecha 34"/>
              <p:cNvCxnSpPr/>
              <p:nvPr/>
            </p:nvCxnSpPr>
            <p:spPr>
              <a:xfrm flipH="1">
                <a:off x="6594832" y="3776664"/>
                <a:ext cx="21141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/>
              <p:nvPr/>
            </p:nvCxnSpPr>
            <p:spPr>
              <a:xfrm flipH="1">
                <a:off x="6601713" y="4005264"/>
                <a:ext cx="21073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1" idx="1"/>
              </p:cNvCxnSpPr>
              <p:nvPr/>
            </p:nvCxnSpPr>
            <p:spPr>
              <a:xfrm>
                <a:off x="2956008" y="3897334"/>
                <a:ext cx="225661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CuadroTexto 40"/>
              <p:cNvSpPr txBox="1"/>
              <p:nvPr/>
            </p:nvSpPr>
            <p:spPr>
              <a:xfrm>
                <a:off x="2986559" y="3650404"/>
                <a:ext cx="2168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Envio_ECG</a:t>
                </a:r>
                <a:r>
                  <a:rPr lang="es-ES" sz="1200" dirty="0" smtClean="0"/>
                  <a:t>: </a:t>
                </a:r>
                <a:r>
                  <a:rPr lang="es-ES" sz="1200" dirty="0" err="1" smtClean="0"/>
                  <a:t>insertar_ecg</a:t>
                </a:r>
                <a:r>
                  <a:rPr lang="es-ES" sz="1200" dirty="0"/>
                  <a:t>,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q_ecg</a:t>
                </a:r>
                <a:endParaRPr lang="es-ES" sz="1200" dirty="0"/>
              </a:p>
            </p:txBody>
          </p:sp>
          <p:cxnSp>
            <p:nvCxnSpPr>
              <p:cNvPr id="47" name="Conector recto de flecha 46"/>
              <p:cNvCxnSpPr>
                <a:stCxn id="31" idx="2"/>
                <a:endCxn id="24" idx="0"/>
              </p:cNvCxnSpPr>
              <p:nvPr/>
            </p:nvCxnSpPr>
            <p:spPr>
              <a:xfrm flipH="1">
                <a:off x="5904521" y="4161677"/>
                <a:ext cx="528" cy="17097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CuadroTexto 52"/>
            <p:cNvSpPr txBox="1"/>
            <p:nvPr/>
          </p:nvSpPr>
          <p:spPr>
            <a:xfrm>
              <a:off x="6586111" y="2961532"/>
              <a:ext cx="2168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Envio_ECG</a:t>
              </a:r>
              <a:r>
                <a:rPr lang="es-ES" sz="1200" dirty="0" smtClean="0"/>
                <a:t>: </a:t>
              </a:r>
              <a:r>
                <a:rPr lang="es-ES" sz="1200" dirty="0" err="1" smtClean="0"/>
                <a:t>insertar_pox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q_pox</a:t>
              </a:r>
              <a:endParaRPr lang="es-ES" sz="1200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6585837" y="3200576"/>
              <a:ext cx="2168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Envio_GSR</a:t>
              </a:r>
              <a:r>
                <a:rPr lang="es-ES" sz="1200" dirty="0" smtClean="0"/>
                <a:t>: </a:t>
              </a:r>
              <a:r>
                <a:rPr lang="es-ES" sz="1200" dirty="0" err="1" smtClean="0"/>
                <a:t>insertar_gsr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q_gsr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2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149917" y="98540"/>
            <a:ext cx="3812483" cy="3369874"/>
            <a:chOff x="2672400" y="844774"/>
            <a:chExt cx="3812483" cy="3369874"/>
          </a:xfrm>
        </p:grpSpPr>
        <p:sp>
          <p:nvSpPr>
            <p:cNvPr id="4" name="Rectángulo redondeado 3"/>
            <p:cNvSpPr/>
            <p:nvPr/>
          </p:nvSpPr>
          <p:spPr>
            <a:xfrm>
              <a:off x="2672400" y="844774"/>
              <a:ext cx="3812483" cy="3369874"/>
            </a:xfrm>
            <a:prstGeom prst="roundRect">
              <a:avLst>
                <a:gd name="adj" fmla="val 4191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100" dirty="0"/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3013338" y="1623209"/>
              <a:ext cx="3130604" cy="2292533"/>
              <a:chOff x="3013337" y="1463259"/>
              <a:chExt cx="3130604" cy="2292533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3013339" y="1463259"/>
                <a:ext cx="3130602" cy="681148"/>
                <a:chOff x="3013340" y="1230265"/>
                <a:chExt cx="3130602" cy="681148"/>
              </a:xfrm>
            </p:grpSpPr>
            <p:sp>
              <p:nvSpPr>
                <p:cNvPr id="5" name="Rectángulo redondeado 4"/>
                <p:cNvSpPr/>
                <p:nvPr/>
              </p:nvSpPr>
              <p:spPr>
                <a:xfrm>
                  <a:off x="3013340" y="1230265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coger_datos_pox</a:t>
                  </a:r>
                  <a:r>
                    <a:rPr lang="es-ES" sz="1400" dirty="0" smtClean="0"/>
                    <a:t>()</a:t>
                  </a:r>
                  <a:endParaRPr lang="es-ES" sz="1400" dirty="0"/>
                </a:p>
              </p:txBody>
            </p:sp>
            <p:sp>
              <p:nvSpPr>
                <p:cNvPr id="9" name="Rectángulo 8"/>
                <p:cNvSpPr/>
                <p:nvPr/>
              </p:nvSpPr>
              <p:spPr>
                <a:xfrm>
                  <a:off x="3978858" y="1634946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/>
                    <a:t>r</a:t>
                  </a:r>
                  <a:r>
                    <a:rPr lang="es-ES" sz="1100" dirty="0" err="1" smtClean="0"/>
                    <a:t>eturn</a:t>
                  </a:r>
                  <a:r>
                    <a:rPr lang="es-ES" sz="1100" dirty="0" smtClean="0"/>
                    <a:t> (red, ir)</a:t>
                  </a:r>
                  <a:endParaRPr lang="es-ES" sz="1100" dirty="0"/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3013339" y="2272621"/>
                <a:ext cx="3130602" cy="677013"/>
                <a:chOff x="3013340" y="2327370"/>
                <a:chExt cx="3130602" cy="677013"/>
              </a:xfrm>
            </p:grpSpPr>
            <p:sp>
              <p:nvSpPr>
                <p:cNvPr id="6" name="Rectángulo redondeado 5"/>
                <p:cNvSpPr/>
                <p:nvPr/>
              </p:nvSpPr>
              <p:spPr>
                <a:xfrm>
                  <a:off x="3013340" y="2327370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coger_datos_gsr</a:t>
                  </a:r>
                  <a:r>
                    <a:rPr lang="es-ES" sz="1400" dirty="0" smtClean="0"/>
                    <a:t>()</a:t>
                  </a:r>
                  <a:endParaRPr lang="es-ES" sz="1400" dirty="0"/>
                </a:p>
              </p:txBody>
            </p:sp>
            <p:sp>
              <p:nvSpPr>
                <p:cNvPr id="10" name="Rectángulo 9"/>
                <p:cNvSpPr/>
                <p:nvPr/>
              </p:nvSpPr>
              <p:spPr>
                <a:xfrm>
                  <a:off x="3978857" y="2727916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/>
                    <a:t>r</a:t>
                  </a:r>
                  <a:r>
                    <a:rPr lang="es-ES" sz="1100" dirty="0" err="1" smtClean="0"/>
                    <a:t>eturn</a:t>
                  </a:r>
                  <a:r>
                    <a:rPr lang="es-ES" sz="1100" dirty="0" smtClean="0"/>
                    <a:t> (</a:t>
                  </a:r>
                  <a:r>
                    <a:rPr lang="es-ES" sz="1100" dirty="0" err="1" smtClean="0"/>
                    <a:t>GSR_val</a:t>
                  </a:r>
                  <a:r>
                    <a:rPr lang="es-ES" sz="1100" dirty="0" smtClean="0"/>
                    <a:t>)</a:t>
                  </a:r>
                  <a:endParaRPr lang="es-ES" sz="1100" dirty="0"/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>
                <a:off x="3013337" y="3075752"/>
                <a:ext cx="3130602" cy="680040"/>
                <a:chOff x="3013340" y="3424475"/>
                <a:chExt cx="3130602" cy="680040"/>
              </a:xfrm>
            </p:grpSpPr>
            <p:sp>
              <p:nvSpPr>
                <p:cNvPr id="7" name="Rectángulo redondeado 6"/>
                <p:cNvSpPr/>
                <p:nvPr/>
              </p:nvSpPr>
              <p:spPr>
                <a:xfrm>
                  <a:off x="3013340" y="3424475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coger_datos_ecg</a:t>
                  </a:r>
                  <a:r>
                    <a:rPr lang="es-ES" sz="1400" dirty="0" smtClean="0"/>
                    <a:t>()</a:t>
                  </a:r>
                  <a:endParaRPr lang="es-ES" sz="1400" dirty="0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3978857" y="3828048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 smtClean="0"/>
                    <a:t>return</a:t>
                  </a:r>
                  <a:r>
                    <a:rPr lang="es-ES" sz="1100" dirty="0" smtClean="0"/>
                    <a:t> (</a:t>
                  </a:r>
                  <a:r>
                    <a:rPr lang="es-ES" sz="1100" dirty="0" err="1" smtClean="0"/>
                    <a:t>v_resis</a:t>
                  </a:r>
                  <a:r>
                    <a:rPr lang="es-ES" sz="1100" dirty="0" smtClean="0"/>
                    <a:t>)</a:t>
                  </a:r>
                  <a:endParaRPr lang="es-ES" sz="1100" dirty="0"/>
                </a:p>
              </p:txBody>
            </p:sp>
          </p:grpSp>
        </p:grpSp>
        <p:cxnSp>
          <p:nvCxnSpPr>
            <p:cNvPr id="16" name="Conector recto 15"/>
            <p:cNvCxnSpPr/>
            <p:nvPr/>
          </p:nvCxnSpPr>
          <p:spPr>
            <a:xfrm>
              <a:off x="2672400" y="1324303"/>
              <a:ext cx="381248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3578142" y="899873"/>
              <a:ext cx="200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o</a:t>
              </a:r>
              <a:r>
                <a:rPr lang="es-ES" dirty="0" smtClean="0"/>
                <a:t>btener_valores.py</a:t>
              </a:r>
              <a:endParaRPr lang="es-ES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303338" y="224665"/>
            <a:ext cx="4599271" cy="3369874"/>
            <a:chOff x="4303338" y="224665"/>
            <a:chExt cx="4599271" cy="3369874"/>
          </a:xfrm>
        </p:grpSpPr>
        <p:sp>
          <p:nvSpPr>
            <p:cNvPr id="21" name="Rectángulo redondeado 20"/>
            <p:cNvSpPr/>
            <p:nvPr/>
          </p:nvSpPr>
          <p:spPr>
            <a:xfrm>
              <a:off x="4303338" y="224665"/>
              <a:ext cx="4599271" cy="3369874"/>
            </a:xfrm>
            <a:prstGeom prst="roundRect">
              <a:avLst>
                <a:gd name="adj" fmla="val 4191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100" dirty="0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399964" y="1004951"/>
              <a:ext cx="4382814" cy="2292533"/>
              <a:chOff x="2401613" y="1463259"/>
              <a:chExt cx="4382814" cy="2292533"/>
            </a:xfrm>
          </p:grpSpPr>
          <p:grpSp>
            <p:nvGrpSpPr>
              <p:cNvPr id="25" name="Grupo 24"/>
              <p:cNvGrpSpPr/>
              <p:nvPr/>
            </p:nvGrpSpPr>
            <p:grpSpPr>
              <a:xfrm>
                <a:off x="2401613" y="1463259"/>
                <a:ext cx="4382814" cy="683610"/>
                <a:chOff x="2401614" y="1230265"/>
                <a:chExt cx="4382814" cy="683610"/>
              </a:xfrm>
            </p:grpSpPr>
            <p:sp>
              <p:nvSpPr>
                <p:cNvPr id="32" name="Rectángulo redondeado 31"/>
                <p:cNvSpPr/>
                <p:nvPr/>
              </p:nvSpPr>
              <p:spPr>
                <a:xfrm>
                  <a:off x="2401614" y="1230265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i</a:t>
                  </a:r>
                  <a:r>
                    <a:rPr lang="es-ES" sz="1400" dirty="0" err="1" smtClean="0"/>
                    <a:t>nsertar_pox</a:t>
                  </a:r>
                  <a:r>
                    <a:rPr lang="es-ES" sz="1400" dirty="0" smtClean="0"/>
                    <a:t>(</a:t>
                  </a:r>
                  <a:r>
                    <a:rPr lang="es-ES" sz="1400" i="1" dirty="0" smtClean="0"/>
                    <a:t>cola</a:t>
                  </a:r>
                  <a:r>
                    <a:rPr lang="es-ES" sz="1400" dirty="0" smtClean="0"/>
                    <a:t>)</a:t>
                  </a:r>
                  <a:endParaRPr lang="es-ES" sz="1400" dirty="0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2507064" y="1637408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INSERT INTO </a:t>
                  </a:r>
                  <a:r>
                    <a:rPr lang="es-ES" sz="1100" dirty="0" err="1" smtClean="0"/>
                    <a:t>pox</a:t>
                  </a:r>
                  <a:r>
                    <a:rPr lang="es-ES" sz="1100" dirty="0" smtClean="0"/>
                    <a:t> (</a:t>
                  </a:r>
                  <a:r>
                    <a:rPr lang="es-ES" sz="1100" dirty="0" err="1" smtClean="0"/>
                    <a:t>acq_time</a:t>
                  </a:r>
                  <a:r>
                    <a:rPr lang="es-ES" sz="1100" dirty="0" smtClean="0"/>
                    <a:t>, </a:t>
                  </a:r>
                  <a:r>
                    <a:rPr lang="es-ES" sz="1100" dirty="0" err="1" smtClean="0"/>
                    <a:t>red_val</a:t>
                  </a:r>
                  <a:r>
                    <a:rPr lang="es-ES" sz="1100" dirty="0" smtClean="0"/>
                    <a:t>, </a:t>
                  </a:r>
                  <a:r>
                    <a:rPr lang="es-ES" sz="1100" dirty="0" err="1" smtClean="0"/>
                    <a:t>ir_val</a:t>
                  </a:r>
                  <a:r>
                    <a:rPr lang="es-ES" sz="1100" dirty="0" smtClean="0"/>
                    <a:t>) VALUES (%,%,%)  , </a:t>
                  </a:r>
                  <a:r>
                    <a:rPr lang="es-ES" sz="1100" i="1" dirty="0" smtClean="0"/>
                    <a:t>cola</a:t>
                  </a:r>
                  <a:endParaRPr lang="es-ES" sz="1100" dirty="0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>
                <a:off x="2401613" y="2272621"/>
                <a:ext cx="4382814" cy="677013"/>
                <a:chOff x="2401614" y="2327370"/>
                <a:chExt cx="4382814" cy="677013"/>
              </a:xfrm>
            </p:grpSpPr>
            <p:sp>
              <p:nvSpPr>
                <p:cNvPr id="30" name="Rectángulo redondeado 29"/>
                <p:cNvSpPr/>
                <p:nvPr/>
              </p:nvSpPr>
              <p:spPr>
                <a:xfrm>
                  <a:off x="2401614" y="2327370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insertar_gsr</a:t>
                  </a:r>
                  <a:r>
                    <a:rPr lang="es-ES" sz="1400" dirty="0" smtClean="0"/>
                    <a:t>(</a:t>
                  </a:r>
                  <a:r>
                    <a:rPr lang="es-ES" sz="1400" i="1" dirty="0" smtClean="0"/>
                    <a:t>cola</a:t>
                  </a:r>
                  <a:r>
                    <a:rPr lang="es-ES" sz="1400" dirty="0" smtClean="0"/>
                    <a:t>)</a:t>
                  </a:r>
                  <a:endParaRPr lang="es-ES" sz="1400" dirty="0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2507065" y="2727916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INSERT INTO </a:t>
                  </a:r>
                  <a:r>
                    <a:rPr lang="es-ES" sz="1100" dirty="0" err="1" smtClean="0"/>
                    <a:t>gsr</a:t>
                  </a:r>
                  <a:r>
                    <a:rPr lang="es-ES" sz="1100" dirty="0" smtClean="0"/>
                    <a:t> </a:t>
                  </a:r>
                  <a:r>
                    <a:rPr lang="es-ES" sz="1100" dirty="0"/>
                    <a:t>(</a:t>
                  </a:r>
                  <a:r>
                    <a:rPr lang="es-ES" sz="1100" dirty="0" err="1"/>
                    <a:t>acq_time</a:t>
                  </a:r>
                  <a:r>
                    <a:rPr lang="es-ES" sz="1100" dirty="0"/>
                    <a:t>, </a:t>
                  </a:r>
                  <a:r>
                    <a:rPr lang="es-ES" sz="1100" dirty="0" err="1" smtClean="0"/>
                    <a:t>gsr_val</a:t>
                  </a:r>
                  <a:r>
                    <a:rPr lang="es-ES" sz="1100" dirty="0"/>
                    <a:t>) VALUES (%,%)  , </a:t>
                  </a:r>
                  <a:r>
                    <a:rPr lang="es-ES" sz="1100" i="1" dirty="0"/>
                    <a:t>cola</a:t>
                  </a:r>
                  <a:endParaRPr lang="es-ES" sz="1100" dirty="0"/>
                </a:p>
              </p:txBody>
            </p:sp>
          </p:grpSp>
          <p:grpSp>
            <p:nvGrpSpPr>
              <p:cNvPr id="27" name="Grupo 26"/>
              <p:cNvGrpSpPr/>
              <p:nvPr/>
            </p:nvGrpSpPr>
            <p:grpSpPr>
              <a:xfrm>
                <a:off x="2401613" y="3075752"/>
                <a:ext cx="4382814" cy="680040"/>
                <a:chOff x="2401616" y="3424475"/>
                <a:chExt cx="4382814" cy="680040"/>
              </a:xfrm>
            </p:grpSpPr>
            <p:sp>
              <p:nvSpPr>
                <p:cNvPr id="28" name="Rectángulo redondeado 27"/>
                <p:cNvSpPr/>
                <p:nvPr/>
              </p:nvSpPr>
              <p:spPr>
                <a:xfrm>
                  <a:off x="2401616" y="3424475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i</a:t>
                  </a:r>
                  <a:r>
                    <a:rPr lang="es-ES" sz="1400" dirty="0" err="1" smtClean="0"/>
                    <a:t>nsertar_ecg</a:t>
                  </a:r>
                  <a:r>
                    <a:rPr lang="es-ES" sz="1400" i="1" dirty="0" smtClean="0"/>
                    <a:t>(cola)</a:t>
                  </a:r>
                  <a:endParaRPr lang="es-ES" sz="1400" i="1" dirty="0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2507067" y="3828048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INSERT INTO </a:t>
                  </a:r>
                  <a:r>
                    <a:rPr lang="es-ES" sz="1100" dirty="0" err="1"/>
                    <a:t>ecg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acq_time</a:t>
                  </a:r>
                  <a:r>
                    <a:rPr lang="es-ES" sz="1100" dirty="0"/>
                    <a:t>, </a:t>
                  </a:r>
                  <a:r>
                    <a:rPr lang="es-ES" sz="1100" dirty="0" err="1"/>
                    <a:t>ecg_val</a:t>
                  </a:r>
                  <a:r>
                    <a:rPr lang="es-ES" sz="1100" dirty="0"/>
                    <a:t>) VALUES (%,%)  , </a:t>
                  </a:r>
                  <a:r>
                    <a:rPr lang="es-ES" sz="1100" i="1" dirty="0"/>
                    <a:t>cola</a:t>
                  </a:r>
                  <a:endParaRPr lang="es-ES" sz="1100" dirty="0"/>
                </a:p>
              </p:txBody>
            </p:sp>
          </p:grpSp>
        </p:grpSp>
        <p:sp>
          <p:nvSpPr>
            <p:cNvPr id="24" name="CuadroTexto 23"/>
            <p:cNvSpPr txBox="1"/>
            <p:nvPr/>
          </p:nvSpPr>
          <p:spPr>
            <a:xfrm>
              <a:off x="5590873" y="279764"/>
              <a:ext cx="1849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Connect_bbdd.py</a:t>
              </a:r>
              <a:endParaRPr lang="es-ES" dirty="0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303338" y="649096"/>
              <a:ext cx="45992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upo 99"/>
          <p:cNvGrpSpPr/>
          <p:nvPr/>
        </p:nvGrpSpPr>
        <p:grpSpPr>
          <a:xfrm>
            <a:off x="5141164" y="3950393"/>
            <a:ext cx="4126661" cy="2821879"/>
            <a:chOff x="5141164" y="3950393"/>
            <a:chExt cx="4126661" cy="2821879"/>
          </a:xfrm>
        </p:grpSpPr>
        <p:grpSp>
          <p:nvGrpSpPr>
            <p:cNvPr id="37" name="Grupo 36"/>
            <p:cNvGrpSpPr/>
            <p:nvPr/>
          </p:nvGrpSpPr>
          <p:grpSpPr>
            <a:xfrm>
              <a:off x="5717937" y="3950393"/>
              <a:ext cx="2828897" cy="2821879"/>
              <a:chOff x="7219274" y="1178101"/>
              <a:chExt cx="2828897" cy="2821879"/>
            </a:xfrm>
          </p:grpSpPr>
          <p:sp>
            <p:nvSpPr>
              <p:cNvPr id="39" name="Rectángulo redondeado 38"/>
              <p:cNvSpPr/>
              <p:nvPr/>
            </p:nvSpPr>
            <p:spPr>
              <a:xfrm>
                <a:off x="7841281" y="1682677"/>
                <a:ext cx="158171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Conectarse con la BBDD</a:t>
                </a:r>
                <a:endParaRPr lang="es-ES" sz="1100" dirty="0"/>
              </a:p>
            </p:txBody>
          </p:sp>
          <p:cxnSp>
            <p:nvCxnSpPr>
              <p:cNvPr id="40" name="Conector recto de flecha 39"/>
              <p:cNvCxnSpPr>
                <a:stCxn id="39" idx="2"/>
                <a:endCxn id="42" idx="0"/>
              </p:cNvCxnSpPr>
              <p:nvPr/>
            </p:nvCxnSpPr>
            <p:spPr>
              <a:xfrm>
                <a:off x="8632137" y="1944456"/>
                <a:ext cx="1586" cy="2470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>
                <a:stCxn id="50" idx="2"/>
                <a:endCxn id="39" idx="0"/>
              </p:cNvCxnSpPr>
              <p:nvPr/>
            </p:nvCxnSpPr>
            <p:spPr>
              <a:xfrm>
                <a:off x="8632137" y="1439880"/>
                <a:ext cx="0" cy="2427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ángulo redondeado 41"/>
              <p:cNvSpPr/>
              <p:nvPr/>
            </p:nvSpPr>
            <p:spPr>
              <a:xfrm>
                <a:off x="7219274" y="2191547"/>
                <a:ext cx="2828897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Guardar 100 datos en una variable intermedia</a:t>
                </a:r>
                <a:endParaRPr lang="es-ES" sz="1100" dirty="0"/>
              </a:p>
            </p:txBody>
          </p:sp>
          <p:sp>
            <p:nvSpPr>
              <p:cNvPr id="43" name="Rectángulo redondeado 42"/>
              <p:cNvSpPr/>
              <p:nvPr/>
            </p:nvSpPr>
            <p:spPr>
              <a:xfrm>
                <a:off x="7870823" y="2742249"/>
                <a:ext cx="1522628" cy="24534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Hacer la INSERT INTO</a:t>
                </a:r>
                <a:endParaRPr lang="es-ES" sz="1100" dirty="0"/>
              </a:p>
            </p:txBody>
          </p:sp>
          <p:cxnSp>
            <p:nvCxnSpPr>
              <p:cNvPr id="44" name="Conector recto de flecha 43"/>
              <p:cNvCxnSpPr>
                <a:stCxn id="42" idx="2"/>
                <a:endCxn id="43" idx="0"/>
              </p:cNvCxnSpPr>
              <p:nvPr/>
            </p:nvCxnSpPr>
            <p:spPr>
              <a:xfrm flipH="1">
                <a:off x="8632137" y="2453326"/>
                <a:ext cx="1586" cy="2889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ectángulo redondeado 46"/>
              <p:cNvSpPr/>
              <p:nvPr/>
            </p:nvSpPr>
            <p:spPr>
              <a:xfrm>
                <a:off x="8030725" y="3738201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 de la función</a:t>
                </a:r>
                <a:endParaRPr lang="es-ES" sz="1100" dirty="0"/>
              </a:p>
            </p:txBody>
          </p:sp>
          <p:sp>
            <p:nvSpPr>
              <p:cNvPr id="50" name="Rectángulo redondeado 49"/>
              <p:cNvSpPr/>
              <p:nvPr/>
            </p:nvSpPr>
            <p:spPr>
              <a:xfrm>
                <a:off x="7932828" y="1178101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Llamada a la función</a:t>
                </a:r>
                <a:endParaRPr lang="es-ES" sz="1100" dirty="0"/>
              </a:p>
            </p:txBody>
          </p:sp>
          <p:sp>
            <p:nvSpPr>
              <p:cNvPr id="51" name="Rectángulo redondeado 50"/>
              <p:cNvSpPr/>
              <p:nvPr/>
            </p:nvSpPr>
            <p:spPr>
              <a:xfrm>
                <a:off x="7932828" y="3262216"/>
                <a:ext cx="1404715" cy="26470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Finalizar la conexión</a:t>
                </a:r>
                <a:endParaRPr lang="es-ES" sz="1100" dirty="0"/>
              </a:p>
            </p:txBody>
          </p:sp>
          <p:cxnSp>
            <p:nvCxnSpPr>
              <p:cNvPr id="54" name="Conector recto de flecha 53"/>
              <p:cNvCxnSpPr>
                <a:stCxn id="43" idx="2"/>
                <a:endCxn id="51" idx="0"/>
              </p:cNvCxnSpPr>
              <p:nvPr/>
            </p:nvCxnSpPr>
            <p:spPr>
              <a:xfrm>
                <a:off x="8632137" y="2987593"/>
                <a:ext cx="3049" cy="2746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/>
              <p:cNvCxnSpPr>
                <a:stCxn id="51" idx="2"/>
                <a:endCxn id="47" idx="0"/>
              </p:cNvCxnSpPr>
              <p:nvPr/>
            </p:nvCxnSpPr>
            <p:spPr>
              <a:xfrm>
                <a:off x="8635186" y="3526918"/>
                <a:ext cx="3300" cy="2112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de flecha 64"/>
            <p:cNvCxnSpPr>
              <a:endCxn id="42" idx="1"/>
            </p:cNvCxnSpPr>
            <p:nvPr/>
          </p:nvCxnSpPr>
          <p:spPr>
            <a:xfrm>
              <a:off x="5172075" y="5094728"/>
              <a:ext cx="54586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5141164" y="4844810"/>
              <a:ext cx="5328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cola()</a:t>
              </a:r>
              <a:endParaRPr lang="es-ES" sz="1200" dirty="0"/>
            </a:p>
          </p:txBody>
        </p:sp>
        <p:cxnSp>
          <p:nvCxnSpPr>
            <p:cNvPr id="68" name="Conector recto de flecha 67"/>
            <p:cNvCxnSpPr>
              <a:stCxn id="42" idx="3"/>
            </p:cNvCxnSpPr>
            <p:nvPr/>
          </p:nvCxnSpPr>
          <p:spPr>
            <a:xfrm>
              <a:off x="8546834" y="5094729"/>
              <a:ext cx="7209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8589291" y="4845678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linea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73" name="Conector recto de flecha 72"/>
            <p:cNvCxnSpPr>
              <a:endCxn id="43" idx="1"/>
            </p:cNvCxnSpPr>
            <p:nvPr/>
          </p:nvCxnSpPr>
          <p:spPr>
            <a:xfrm flipV="1">
              <a:off x="5794678" y="5637213"/>
              <a:ext cx="574808" cy="15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CuadroTexto 73"/>
            <p:cNvSpPr txBox="1"/>
            <p:nvPr/>
          </p:nvSpPr>
          <p:spPr>
            <a:xfrm>
              <a:off x="5786616" y="5376041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linea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31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upo 188"/>
          <p:cNvGrpSpPr/>
          <p:nvPr/>
        </p:nvGrpSpPr>
        <p:grpSpPr>
          <a:xfrm>
            <a:off x="1046270" y="371654"/>
            <a:ext cx="7036842" cy="2762250"/>
            <a:chOff x="1046270" y="0"/>
            <a:chExt cx="7036842" cy="276225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10" t="25946" r="17748" b="21441"/>
            <a:stretch/>
          </p:blipFill>
          <p:spPr>
            <a:xfrm rot="5400000">
              <a:off x="904381" y="754666"/>
              <a:ext cx="1818290" cy="1534511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63" r="5241" b="7664"/>
            <a:stretch/>
          </p:blipFill>
          <p:spPr>
            <a:xfrm>
              <a:off x="3295212" y="0"/>
              <a:ext cx="2844800" cy="276225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8" t="12630" r="67210" b="14138"/>
            <a:stretch/>
          </p:blipFill>
          <p:spPr>
            <a:xfrm>
              <a:off x="6644837" y="533397"/>
              <a:ext cx="1438275" cy="2190750"/>
            </a:xfrm>
            <a:prstGeom prst="rect">
              <a:avLst/>
            </a:prstGeom>
          </p:spPr>
        </p:pic>
        <p:cxnSp>
          <p:nvCxnSpPr>
            <p:cNvPr id="8" name="Conector recto 7"/>
            <p:cNvCxnSpPr/>
            <p:nvPr/>
          </p:nvCxnSpPr>
          <p:spPr>
            <a:xfrm flipH="1">
              <a:off x="6111437" y="1377179"/>
              <a:ext cx="1968500" cy="0"/>
            </a:xfrm>
            <a:prstGeom prst="line">
              <a:avLst/>
            </a:prstGeom>
            <a:ln w="9525">
              <a:solidFill>
                <a:srgbClr val="C315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r 13"/>
            <p:cNvCxnSpPr>
              <a:endCxn id="29" idx="6"/>
            </p:cNvCxnSpPr>
            <p:nvPr/>
          </p:nvCxnSpPr>
          <p:spPr>
            <a:xfrm rot="10800000" flipV="1">
              <a:off x="2498726" y="196847"/>
              <a:ext cx="2174875" cy="1003301"/>
            </a:xfrm>
            <a:prstGeom prst="bentConnector3">
              <a:avLst>
                <a:gd name="adj1" fmla="val 72774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>
              <a:off x="4668838" y="190499"/>
              <a:ext cx="1" cy="24447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2411193" y="1152523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4629834" y="390524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1" name="Conector angular 30"/>
            <p:cNvCxnSpPr>
              <a:stCxn id="35" idx="0"/>
              <a:endCxn id="36" idx="6"/>
            </p:cNvCxnSpPr>
            <p:nvPr/>
          </p:nvCxnSpPr>
          <p:spPr>
            <a:xfrm rot="16200000" flipH="1" flipV="1">
              <a:off x="3125390" y="-121842"/>
              <a:ext cx="919164" cy="2172494"/>
            </a:xfrm>
            <a:prstGeom prst="bentConnector4">
              <a:avLst>
                <a:gd name="adj1" fmla="val -518"/>
                <a:gd name="adj2" fmla="val 68544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4627453" y="504823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2411193" y="1376361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8" name="Conector angular 37"/>
            <p:cNvCxnSpPr>
              <a:stCxn id="50" idx="0"/>
              <a:endCxn id="51" idx="6"/>
            </p:cNvCxnSpPr>
            <p:nvPr/>
          </p:nvCxnSpPr>
          <p:spPr>
            <a:xfrm rot="16200000" flipH="1" flipV="1">
              <a:off x="3073455" y="42123"/>
              <a:ext cx="1019176" cy="2176353"/>
            </a:xfrm>
            <a:prstGeom prst="bentConnector4">
              <a:avLst>
                <a:gd name="adj1" fmla="val -935"/>
                <a:gd name="adj2" fmla="val 60196"/>
              </a:avLst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4627453" y="620712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50"/>
            <p:cNvSpPr/>
            <p:nvPr/>
          </p:nvSpPr>
          <p:spPr>
            <a:xfrm>
              <a:off x="2407334" y="1592262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" name="Conector angular 64"/>
            <p:cNvCxnSpPr>
              <a:stCxn id="67" idx="0"/>
              <a:endCxn id="66" idx="6"/>
            </p:cNvCxnSpPr>
            <p:nvPr/>
          </p:nvCxnSpPr>
          <p:spPr>
            <a:xfrm rot="16200000" flipH="1" flipV="1">
              <a:off x="3016411" y="99166"/>
              <a:ext cx="1236669" cy="2279759"/>
            </a:xfrm>
            <a:prstGeom prst="bentConnector4">
              <a:avLst>
                <a:gd name="adj1" fmla="val -24390"/>
                <a:gd name="adj2" fmla="val 5618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/>
            <p:cNvSpPr/>
            <p:nvPr/>
          </p:nvSpPr>
          <p:spPr>
            <a:xfrm>
              <a:off x="2407334" y="1809755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66"/>
            <p:cNvSpPr/>
            <p:nvPr/>
          </p:nvSpPr>
          <p:spPr>
            <a:xfrm>
              <a:off x="4730859" y="620712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>
                  <a:off x="2554493" y="964404"/>
                  <a:ext cx="38350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50" b="0" i="1" smtClean="0">
                                <a:solidFill>
                                  <a:srgbClr val="7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50" b="0" i="1" smtClean="0">
                                <a:solidFill>
                                  <a:srgbClr val="7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sz="1050" b="0" i="1" smtClean="0">
                                <a:solidFill>
                                  <a:srgbClr val="7F0000"/>
                                </a:solidFill>
                                <a:latin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</m:oMath>
                    </m:oMathPara>
                  </a14:m>
                  <a:endParaRPr lang="es-ES" sz="1050" dirty="0">
                    <a:solidFill>
                      <a:srgbClr val="7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93" y="964404"/>
                  <a:ext cx="38350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2513776" y="1198043"/>
                  <a:ext cx="46493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5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𝑆𝐷𝐴</m:t>
                        </m:r>
                      </m:oMath>
                    </m:oMathPara>
                  </a14:m>
                  <a:endParaRPr lang="es-ES" sz="105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776" y="1198043"/>
                  <a:ext cx="464935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2526491" y="1439856"/>
                  <a:ext cx="4406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5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𝑆𝐶𝐿</m:t>
                        </m:r>
                      </m:oMath>
                    </m:oMathPara>
                  </a14:m>
                  <a:endParaRPr lang="es-ES" sz="105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491" y="1439856"/>
                  <a:ext cx="440698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2465023" y="1649417"/>
                  <a:ext cx="5624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50" i="1" smtClean="0">
                            <a:ln w="0"/>
                            <a:effectLst/>
                            <a:latin typeface="Cambria Math" panose="02040503050406030204" pitchFamily="18" charset="0"/>
                          </a:rPr>
                          <m:t>𝐺𝑁𝐷</m:t>
                        </m:r>
                      </m:oMath>
                    </m:oMathPara>
                  </a14:m>
                  <a:endParaRPr lang="es-ES" sz="1050" dirty="0">
                    <a:ln w="0"/>
                    <a:effectLst/>
                  </a:endParaRPr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023" y="1649417"/>
                  <a:ext cx="562440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upo 82"/>
          <p:cNvGrpSpPr/>
          <p:nvPr/>
        </p:nvGrpSpPr>
        <p:grpSpPr>
          <a:xfrm>
            <a:off x="4965970" y="3426191"/>
            <a:ext cx="5629103" cy="2259726"/>
            <a:chOff x="4668837" y="3394841"/>
            <a:chExt cx="5629103" cy="2259726"/>
          </a:xfrm>
        </p:grpSpPr>
        <p:pic>
          <p:nvPicPr>
            <p:cNvPr id="79" name="Imagen 7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78" b="6232"/>
            <a:stretch/>
          </p:blipFill>
          <p:spPr>
            <a:xfrm>
              <a:off x="4668838" y="3394841"/>
              <a:ext cx="5629101" cy="2259726"/>
            </a:xfrm>
            <a:prstGeom prst="rect">
              <a:avLst/>
            </a:prstGeom>
          </p:spPr>
        </p:pic>
        <p:sp>
          <p:nvSpPr>
            <p:cNvPr id="80" name="Rectángulo 79"/>
            <p:cNvSpPr/>
            <p:nvPr/>
          </p:nvSpPr>
          <p:spPr>
            <a:xfrm>
              <a:off x="4668837" y="5334000"/>
              <a:ext cx="1958537" cy="320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8688388" y="5067300"/>
              <a:ext cx="1609552" cy="587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8079937" y="5333999"/>
              <a:ext cx="1609552" cy="320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0" t="25946" r="17748" b="21441"/>
          <a:stretch/>
        </p:blipFill>
        <p:spPr>
          <a:xfrm rot="5400000">
            <a:off x="904381" y="3568081"/>
            <a:ext cx="1818290" cy="1534511"/>
          </a:xfrm>
          <a:prstGeom prst="rect">
            <a:avLst/>
          </a:prstGeom>
        </p:spPr>
      </p:pic>
      <p:cxnSp>
        <p:nvCxnSpPr>
          <p:cNvPr id="85" name="Conector angular 84"/>
          <p:cNvCxnSpPr>
            <a:stCxn id="89" idx="4"/>
            <a:endCxn id="87" idx="6"/>
          </p:cNvCxnSpPr>
          <p:nvPr/>
        </p:nvCxnSpPr>
        <p:spPr>
          <a:xfrm rot="5400000" flipH="1">
            <a:off x="4733350" y="1778234"/>
            <a:ext cx="1242351" cy="5715764"/>
          </a:xfrm>
          <a:prstGeom prst="bentConnector4">
            <a:avLst>
              <a:gd name="adj1" fmla="val -18401"/>
              <a:gd name="adj2" fmla="val 5932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>
          <a:xfrm>
            <a:off x="2409112" y="3967314"/>
            <a:ext cx="87532" cy="952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Elipse 88"/>
          <p:cNvSpPr/>
          <p:nvPr/>
        </p:nvSpPr>
        <p:spPr>
          <a:xfrm>
            <a:off x="8168642" y="5162040"/>
            <a:ext cx="87532" cy="952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7" name="Conector angular 96"/>
          <p:cNvCxnSpPr>
            <a:endCxn id="98" idx="6"/>
          </p:cNvCxnSpPr>
          <p:nvPr/>
        </p:nvCxnSpPr>
        <p:spPr>
          <a:xfrm rot="10800000">
            <a:off x="2492866" y="4670913"/>
            <a:ext cx="6479955" cy="1027512"/>
          </a:xfrm>
          <a:prstGeom prst="bentConnector3">
            <a:avLst>
              <a:gd name="adj1" fmla="val 668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ipse 97"/>
          <p:cNvSpPr/>
          <p:nvPr/>
        </p:nvSpPr>
        <p:spPr>
          <a:xfrm>
            <a:off x="2405333" y="4623287"/>
            <a:ext cx="87532" cy="9525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Elipse 98"/>
          <p:cNvSpPr/>
          <p:nvPr/>
        </p:nvSpPr>
        <p:spPr>
          <a:xfrm>
            <a:off x="8168642" y="5051024"/>
            <a:ext cx="87532" cy="9525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>
                <a:off x="3022770" y="4464877"/>
                <a:ext cx="5624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i="1" smtClean="0">
                          <a:ln w="0"/>
                          <a:effectLst/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s-ES" sz="1050" dirty="0">
                  <a:ln w="0"/>
                  <a:effectLst/>
                </a:endParaRPr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770" y="4464877"/>
                <a:ext cx="562440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ector recto 114"/>
          <p:cNvCxnSpPr>
            <a:stCxn id="99" idx="6"/>
          </p:cNvCxnSpPr>
          <p:nvPr/>
        </p:nvCxnSpPr>
        <p:spPr>
          <a:xfrm flipV="1">
            <a:off x="8256174" y="5098649"/>
            <a:ext cx="72934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8979170" y="5095473"/>
            <a:ext cx="0" cy="602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endCxn id="127" idx="6"/>
          </p:cNvCxnSpPr>
          <p:nvPr/>
        </p:nvCxnSpPr>
        <p:spPr>
          <a:xfrm rot="10800000" flipV="1">
            <a:off x="2488318" y="3374893"/>
            <a:ext cx="7589919" cy="856345"/>
          </a:xfrm>
          <a:prstGeom prst="bentConnector3">
            <a:avLst>
              <a:gd name="adj1" fmla="val 71049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8172501" y="4107679"/>
            <a:ext cx="87532" cy="952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Elipse 126"/>
          <p:cNvSpPr/>
          <p:nvPr/>
        </p:nvSpPr>
        <p:spPr>
          <a:xfrm>
            <a:off x="2400785" y="4183613"/>
            <a:ext cx="87532" cy="952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3" name="Conector recto 142"/>
          <p:cNvCxnSpPr>
            <a:stCxn id="126" idx="6"/>
          </p:cNvCxnSpPr>
          <p:nvPr/>
        </p:nvCxnSpPr>
        <p:spPr>
          <a:xfrm flipV="1">
            <a:off x="8260033" y="4145573"/>
            <a:ext cx="1831372" cy="97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10082785" y="3367543"/>
            <a:ext cx="8620" cy="78776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>
            <a:endCxn id="170" idx="6"/>
          </p:cNvCxnSpPr>
          <p:nvPr/>
        </p:nvCxnSpPr>
        <p:spPr>
          <a:xfrm rot="10800000" flipV="1">
            <a:off x="2492865" y="3462491"/>
            <a:ext cx="7454762" cy="983995"/>
          </a:xfrm>
          <a:prstGeom prst="bentConnector3">
            <a:avLst>
              <a:gd name="adj1" fmla="val 69456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Elipse 168"/>
          <p:cNvSpPr/>
          <p:nvPr/>
        </p:nvSpPr>
        <p:spPr>
          <a:xfrm>
            <a:off x="8181122" y="3797620"/>
            <a:ext cx="87532" cy="952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Elipse 169"/>
          <p:cNvSpPr/>
          <p:nvPr/>
        </p:nvSpPr>
        <p:spPr>
          <a:xfrm>
            <a:off x="2405333" y="4398861"/>
            <a:ext cx="87532" cy="952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1" name="Conector recto 170"/>
          <p:cNvCxnSpPr>
            <a:stCxn id="169" idx="6"/>
          </p:cNvCxnSpPr>
          <p:nvPr/>
        </p:nvCxnSpPr>
        <p:spPr>
          <a:xfrm flipV="1">
            <a:off x="8268654" y="3844660"/>
            <a:ext cx="1678973" cy="58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9947627" y="3462490"/>
            <a:ext cx="0" cy="391902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uadroTexto 184"/>
              <p:cNvSpPr txBox="1"/>
              <p:nvPr/>
            </p:nvSpPr>
            <p:spPr>
              <a:xfrm>
                <a:off x="3113448" y="3766646"/>
                <a:ext cx="383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50" b="0" i="1" smtClean="0">
                              <a:solidFill>
                                <a:srgbClr val="7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solidFill>
                                <a:srgbClr val="7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1050" b="0" i="1" smtClean="0">
                              <a:solidFill>
                                <a:srgbClr val="7F0000"/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es-ES" sz="1050" dirty="0">
                  <a:solidFill>
                    <a:srgbClr val="7F0000"/>
                  </a:solidFill>
                </a:endParaRPr>
              </a:p>
            </p:txBody>
          </p:sp>
        </mc:Choice>
        <mc:Fallback xmlns="">
          <p:sp>
            <p:nvSpPr>
              <p:cNvPr id="185" name="Cuadro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8" y="3766646"/>
                <a:ext cx="383503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uadroTexto 185"/>
              <p:cNvSpPr txBox="1"/>
              <p:nvPr/>
            </p:nvSpPr>
            <p:spPr>
              <a:xfrm>
                <a:off x="3072731" y="4000285"/>
                <a:ext cx="4649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𝑆𝐷𝐴</m:t>
                      </m:r>
                    </m:oMath>
                  </m:oMathPara>
                </a14:m>
                <a:endParaRPr lang="es-ES" sz="105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6" name="Cuadro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31" y="4000285"/>
                <a:ext cx="464935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uadroTexto 186"/>
              <p:cNvSpPr txBox="1"/>
              <p:nvPr/>
            </p:nvSpPr>
            <p:spPr>
              <a:xfrm>
                <a:off x="3085446" y="4242098"/>
                <a:ext cx="4406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𝑆𝐶𝐿</m:t>
                      </m:r>
                    </m:oMath>
                  </m:oMathPara>
                </a14:m>
                <a:endParaRPr lang="es-ES" sz="105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7" name="CuadroTexto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46" y="4242098"/>
                <a:ext cx="4406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0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o 174"/>
          <p:cNvGrpSpPr/>
          <p:nvPr/>
        </p:nvGrpSpPr>
        <p:grpSpPr>
          <a:xfrm>
            <a:off x="190844" y="518161"/>
            <a:ext cx="10836115" cy="3337560"/>
            <a:chOff x="190844" y="518161"/>
            <a:chExt cx="10836115" cy="3337560"/>
          </a:xfrm>
        </p:grpSpPr>
        <p:grpSp>
          <p:nvGrpSpPr>
            <p:cNvPr id="173" name="Grupo 172"/>
            <p:cNvGrpSpPr/>
            <p:nvPr/>
          </p:nvGrpSpPr>
          <p:grpSpPr>
            <a:xfrm>
              <a:off x="190844" y="518161"/>
              <a:ext cx="5162659" cy="3337560"/>
              <a:chOff x="190844" y="682974"/>
              <a:chExt cx="5162659" cy="3310053"/>
            </a:xfrm>
          </p:grpSpPr>
          <p:sp>
            <p:nvSpPr>
              <p:cNvPr id="170" name="Rectángulo 169"/>
              <p:cNvSpPr/>
              <p:nvPr/>
            </p:nvSpPr>
            <p:spPr>
              <a:xfrm>
                <a:off x="1906070" y="739287"/>
                <a:ext cx="3447433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9" name="Rectángulo 168"/>
              <p:cNvSpPr/>
              <p:nvPr/>
            </p:nvSpPr>
            <p:spPr>
              <a:xfrm>
                <a:off x="190844" y="737054"/>
                <a:ext cx="1620047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190844" y="705493"/>
                <a:ext cx="16200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Toma de tensión</a:t>
                </a:r>
                <a:endParaRPr lang="es-E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CuadroTexto 171"/>
              <p:cNvSpPr txBox="1"/>
              <p:nvPr/>
            </p:nvSpPr>
            <p:spPr>
              <a:xfrm>
                <a:off x="1906070" y="682974"/>
                <a:ext cx="34474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Amplificación de señal</a:t>
                </a:r>
                <a:endParaRPr lang="es-E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4" name="Conector recto 143"/>
            <p:cNvCxnSpPr/>
            <p:nvPr/>
          </p:nvCxnSpPr>
          <p:spPr>
            <a:xfrm>
              <a:off x="2601634" y="1208209"/>
              <a:ext cx="0" cy="718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o 41"/>
            <p:cNvGrpSpPr/>
            <p:nvPr/>
          </p:nvGrpSpPr>
          <p:grpSpPr>
            <a:xfrm>
              <a:off x="5397856" y="1150428"/>
              <a:ext cx="5629103" cy="2259726"/>
              <a:chOff x="4668837" y="3394841"/>
              <a:chExt cx="5629103" cy="2259726"/>
            </a:xfrm>
          </p:grpSpPr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778" b="6232"/>
              <a:stretch/>
            </p:blipFill>
            <p:spPr>
              <a:xfrm>
                <a:off x="4668838" y="3394841"/>
                <a:ext cx="5629101" cy="2259726"/>
              </a:xfrm>
              <a:prstGeom prst="rect">
                <a:avLst/>
              </a:prstGeom>
            </p:spPr>
          </p:pic>
          <p:sp>
            <p:nvSpPr>
              <p:cNvPr id="44" name="Rectángulo 43"/>
              <p:cNvSpPr/>
              <p:nvPr/>
            </p:nvSpPr>
            <p:spPr>
              <a:xfrm>
                <a:off x="4668837" y="5334000"/>
                <a:ext cx="1958537" cy="3205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8688388" y="5067300"/>
                <a:ext cx="1609552" cy="5872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8079937" y="5333999"/>
                <a:ext cx="1609552" cy="3205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3" name="Conector angular 32"/>
            <p:cNvCxnSpPr>
              <a:stCxn id="39" idx="4"/>
              <a:endCxn id="36" idx="2"/>
            </p:cNvCxnSpPr>
            <p:nvPr/>
          </p:nvCxnSpPr>
          <p:spPr>
            <a:xfrm rot="5400000" flipH="1">
              <a:off x="3584840" y="-996569"/>
              <a:ext cx="943585" cy="7059838"/>
            </a:xfrm>
            <a:prstGeom prst="bentConnector4">
              <a:avLst>
                <a:gd name="adj1" fmla="val -76718"/>
                <a:gd name="adj2" fmla="val 103238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7542786" y="2909891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angular 46"/>
            <p:cNvCxnSpPr>
              <a:endCxn id="48" idx="2"/>
            </p:cNvCxnSpPr>
            <p:nvPr/>
          </p:nvCxnSpPr>
          <p:spPr>
            <a:xfrm rot="10800000">
              <a:off x="529095" y="2402482"/>
              <a:ext cx="6279172" cy="1078823"/>
            </a:xfrm>
            <a:prstGeom prst="bentConnector3">
              <a:avLst>
                <a:gd name="adj1" fmla="val 10194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7543373" y="2780829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0" name="Conector recto 59"/>
            <p:cNvCxnSpPr>
              <a:stCxn id="53" idx="2"/>
            </p:cNvCxnSpPr>
            <p:nvPr/>
          </p:nvCxnSpPr>
          <p:spPr>
            <a:xfrm flipH="1">
              <a:off x="6822555" y="2828455"/>
              <a:ext cx="720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822555" y="2828454"/>
              <a:ext cx="0" cy="652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>
              <a:stCxn id="73" idx="4"/>
            </p:cNvCxnSpPr>
            <p:nvPr/>
          </p:nvCxnSpPr>
          <p:spPr>
            <a:xfrm flipH="1">
              <a:off x="2035413" y="3355367"/>
              <a:ext cx="845" cy="125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upo 89"/>
            <p:cNvGrpSpPr/>
            <p:nvPr/>
          </p:nvGrpSpPr>
          <p:grpSpPr>
            <a:xfrm>
              <a:off x="3693286" y="1451164"/>
              <a:ext cx="1098663" cy="1356720"/>
              <a:chOff x="3644639" y="1451274"/>
              <a:chExt cx="1098663" cy="1356720"/>
            </a:xfrm>
          </p:grpSpPr>
          <p:grpSp>
            <p:nvGrpSpPr>
              <p:cNvPr id="82" name="Grupo 81"/>
              <p:cNvGrpSpPr/>
              <p:nvPr/>
            </p:nvGrpSpPr>
            <p:grpSpPr>
              <a:xfrm>
                <a:off x="3644639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78" name="Rectángulo 77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9" name="Rectángulo 78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0" name="Rectángulo 79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1" name="Rectángulo 80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4536210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84" name="Rectángulo 83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5" name="Rectángulo 84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6" name="Rectángulo 85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7" name="Rectángulo 86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77" name="Rectángulo redondeado 76"/>
              <p:cNvSpPr/>
              <p:nvPr/>
            </p:nvSpPr>
            <p:spPr>
              <a:xfrm>
                <a:off x="3760623" y="1611716"/>
                <a:ext cx="857250" cy="1196278"/>
              </a:xfrm>
              <a:prstGeom prst="roundRect">
                <a:avLst>
                  <a:gd name="adj" fmla="val 926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CuadroTexto 87"/>
              <p:cNvSpPr txBox="1"/>
              <p:nvPr/>
            </p:nvSpPr>
            <p:spPr>
              <a:xfrm>
                <a:off x="3916272" y="2109182"/>
                <a:ext cx="5501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smtClean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LM385P</a:t>
                </a:r>
                <a:endParaRPr lang="es-ES" sz="8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Acorde 88"/>
              <p:cNvSpPr/>
              <p:nvPr/>
            </p:nvSpPr>
            <p:spPr>
              <a:xfrm>
                <a:off x="4017180" y="1451274"/>
                <a:ext cx="344135" cy="309270"/>
              </a:xfrm>
              <a:prstGeom prst="chord">
                <a:avLst>
                  <a:gd name="adj1" fmla="val 11224"/>
                  <a:gd name="adj2" fmla="val 10780797"/>
                </a:avLst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1" name="Elipse 90"/>
            <p:cNvSpPr/>
            <p:nvPr/>
          </p:nvSpPr>
          <p:spPr>
            <a:xfrm>
              <a:off x="4748182" y="1771190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3" name="Conector recto 92"/>
            <p:cNvCxnSpPr>
              <a:stCxn id="91" idx="6"/>
            </p:cNvCxnSpPr>
            <p:nvPr/>
          </p:nvCxnSpPr>
          <p:spPr>
            <a:xfrm>
              <a:off x="4835714" y="1818816"/>
              <a:ext cx="188724" cy="4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5019674" y="1818816"/>
              <a:ext cx="0" cy="191974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3646878" y="2519188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0" name="Conector recto 99"/>
            <p:cNvCxnSpPr>
              <a:stCxn id="98" idx="2"/>
            </p:cNvCxnSpPr>
            <p:nvPr/>
          </p:nvCxnSpPr>
          <p:spPr>
            <a:xfrm flipH="1" flipV="1">
              <a:off x="3471863" y="2566813"/>
              <a:ext cx="17501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3477627" y="2562050"/>
              <a:ext cx="0" cy="925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/>
            <p:cNvSpPr/>
            <p:nvPr/>
          </p:nvSpPr>
          <p:spPr>
            <a:xfrm>
              <a:off x="3651546" y="2258718"/>
              <a:ext cx="87532" cy="952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0" name="Grupo 139"/>
            <p:cNvGrpSpPr/>
            <p:nvPr/>
          </p:nvGrpSpPr>
          <p:grpSpPr>
            <a:xfrm>
              <a:off x="526714" y="1107180"/>
              <a:ext cx="1565619" cy="2248187"/>
              <a:chOff x="1235374" y="1107180"/>
              <a:chExt cx="1565619" cy="2248187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272792" y="1107180"/>
                <a:ext cx="1510969" cy="2233901"/>
                <a:chOff x="3449173" y="2759081"/>
                <a:chExt cx="1510969" cy="2233901"/>
              </a:xfrm>
            </p:grpSpPr>
            <p:cxnSp>
              <p:nvCxnSpPr>
                <p:cNvPr id="9" name="Conector recto 8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>
                  <a:off x="3457902" y="4057124"/>
                  <a:ext cx="1" cy="9072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cto 12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ángulo 13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6" name="Conector recto 15"/>
                <p:cNvCxnSpPr>
                  <a:endCxn id="14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/>
                <p:cNvCxnSpPr>
                  <a:stCxn id="14" idx="2"/>
                  <a:endCxn id="15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18"/>
                <p:cNvCxnSpPr>
                  <a:stCxn id="15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Elipse 20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CuadroTexto 24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6" name="Elipse 35"/>
              <p:cNvSpPr/>
              <p:nvPr/>
            </p:nvSpPr>
            <p:spPr>
              <a:xfrm>
                <a:off x="1235374" y="2013931"/>
                <a:ext cx="87532" cy="9525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1237755" y="2354855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2701152" y="3260116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2713461" y="2085634"/>
                <a:ext cx="87532" cy="952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06" name="Conector angular 105"/>
            <p:cNvCxnSpPr>
              <a:stCxn id="104" idx="6"/>
              <a:endCxn id="103" idx="2"/>
            </p:cNvCxnSpPr>
            <p:nvPr/>
          </p:nvCxnSpPr>
          <p:spPr>
            <a:xfrm>
              <a:off x="2092333" y="2133260"/>
              <a:ext cx="1559213" cy="173084"/>
            </a:xfrm>
            <a:prstGeom prst="bent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upo 109"/>
            <p:cNvGrpSpPr/>
            <p:nvPr/>
          </p:nvGrpSpPr>
          <p:grpSpPr>
            <a:xfrm>
              <a:off x="2187962" y="1313071"/>
              <a:ext cx="467012" cy="505730"/>
              <a:chOff x="2760697" y="1152971"/>
              <a:chExt cx="467012" cy="505730"/>
            </a:xfrm>
          </p:grpSpPr>
          <p:sp>
            <p:nvSpPr>
              <p:cNvPr id="108" name="Rectángulo 107"/>
              <p:cNvSpPr/>
              <p:nvPr/>
            </p:nvSpPr>
            <p:spPr>
              <a:xfrm>
                <a:off x="3121029" y="1152971"/>
                <a:ext cx="106680" cy="5057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CuadroTexto 108"/>
                  <p:cNvSpPr txBox="1"/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09" name="CuadroTexto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1" name="Conector angular 120"/>
            <p:cNvCxnSpPr>
              <a:stCxn id="125" idx="2"/>
              <a:endCxn id="122" idx="4"/>
            </p:cNvCxnSpPr>
            <p:nvPr/>
          </p:nvCxnSpPr>
          <p:spPr>
            <a:xfrm rot="10800000">
              <a:off x="3149086" y="1995791"/>
              <a:ext cx="503572" cy="65476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Elipse 124"/>
            <p:cNvSpPr/>
            <p:nvPr/>
          </p:nvSpPr>
          <p:spPr>
            <a:xfrm>
              <a:off x="3652658" y="2013641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0" name="Conector angular 129"/>
            <p:cNvCxnSpPr>
              <a:stCxn id="132" idx="2"/>
              <a:endCxn id="131" idx="0"/>
            </p:cNvCxnSpPr>
            <p:nvPr/>
          </p:nvCxnSpPr>
          <p:spPr>
            <a:xfrm rot="10800000">
              <a:off x="3148831" y="1172948"/>
              <a:ext cx="497953" cy="645855"/>
            </a:xfrm>
            <a:prstGeom prst="bentConnector4">
              <a:avLst>
                <a:gd name="adj1" fmla="val 45605"/>
                <a:gd name="adj2" fmla="val 135395"/>
              </a:avLst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o 137"/>
            <p:cNvGrpSpPr/>
            <p:nvPr/>
          </p:nvGrpSpPr>
          <p:grpSpPr>
            <a:xfrm>
              <a:off x="2763027" y="1172947"/>
              <a:ext cx="437672" cy="822844"/>
              <a:chOff x="2942437" y="1150002"/>
              <a:chExt cx="437672" cy="822844"/>
            </a:xfrm>
          </p:grpSpPr>
          <p:grpSp>
            <p:nvGrpSpPr>
              <p:cNvPr id="120" name="Grupo 119"/>
              <p:cNvGrpSpPr/>
              <p:nvPr/>
            </p:nvGrpSpPr>
            <p:grpSpPr>
              <a:xfrm>
                <a:off x="2942437" y="1205713"/>
                <a:ext cx="437672" cy="718337"/>
                <a:chOff x="2942437" y="1205713"/>
                <a:chExt cx="437672" cy="718337"/>
              </a:xfrm>
            </p:grpSpPr>
            <p:cxnSp>
              <p:nvCxnSpPr>
                <p:cNvPr id="118" name="Conector recto 117"/>
                <p:cNvCxnSpPr/>
                <p:nvPr/>
              </p:nvCxnSpPr>
              <p:spPr>
                <a:xfrm>
                  <a:off x="3330517" y="1205713"/>
                  <a:ext cx="0" cy="7183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upo 110"/>
                <p:cNvGrpSpPr/>
                <p:nvPr/>
              </p:nvGrpSpPr>
              <p:grpSpPr>
                <a:xfrm>
                  <a:off x="2942437" y="1305371"/>
                  <a:ext cx="437672" cy="505730"/>
                  <a:chOff x="2790037" y="1152971"/>
                  <a:chExt cx="437672" cy="505730"/>
                </a:xfrm>
              </p:grpSpPr>
              <p:sp>
                <p:nvSpPr>
                  <p:cNvPr id="112" name="Rectángulo 111"/>
                  <p:cNvSpPr/>
                  <p:nvPr/>
                </p:nvSpPr>
                <p:spPr>
                  <a:xfrm>
                    <a:off x="3121029" y="1152971"/>
                    <a:ext cx="106680" cy="50573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CuadroTexto 112"/>
                      <p:cNvSpPr txBox="1"/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dirty="0"/>
                      </a:p>
                    </p:txBody>
                  </p:sp>
                </mc:Choice>
                <mc:Fallback xmlns="">
                  <p:sp>
                    <p:nvSpPr>
                      <p:cNvPr id="113" name="CuadroTexto 1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E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22" name="Elipse 121"/>
              <p:cNvSpPr/>
              <p:nvPr/>
            </p:nvSpPr>
            <p:spPr>
              <a:xfrm>
                <a:off x="3284730" y="1877595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3284474" y="1150002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2" name="Elipse 131"/>
            <p:cNvSpPr/>
            <p:nvPr/>
          </p:nvSpPr>
          <p:spPr>
            <a:xfrm>
              <a:off x="3646783" y="1771176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2556970" y="1902998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6" name="Conector angular 145"/>
            <p:cNvCxnSpPr>
              <a:stCxn id="125" idx="2"/>
              <a:endCxn id="145" idx="4"/>
            </p:cNvCxnSpPr>
            <p:nvPr/>
          </p:nvCxnSpPr>
          <p:spPr>
            <a:xfrm rot="10800000">
              <a:off x="2600736" y="1998249"/>
              <a:ext cx="1051922" cy="63018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ipse 149"/>
            <p:cNvSpPr/>
            <p:nvPr/>
          </p:nvSpPr>
          <p:spPr>
            <a:xfrm>
              <a:off x="2554795" y="1177063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1" name="Conector recto 150"/>
            <p:cNvCxnSpPr>
              <a:stCxn id="150" idx="2"/>
            </p:cNvCxnSpPr>
            <p:nvPr/>
          </p:nvCxnSpPr>
          <p:spPr>
            <a:xfrm flipH="1">
              <a:off x="2213814" y="1224689"/>
              <a:ext cx="3409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 flipH="1" flipV="1">
              <a:off x="2213813" y="1222498"/>
              <a:ext cx="1" cy="224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Elipse 160"/>
            <p:cNvSpPr/>
            <p:nvPr/>
          </p:nvSpPr>
          <p:spPr>
            <a:xfrm>
              <a:off x="3373664" y="1172300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2" name="Conector angular 161"/>
            <p:cNvCxnSpPr>
              <a:stCxn id="165" idx="2"/>
              <a:endCxn id="161" idx="6"/>
            </p:cNvCxnSpPr>
            <p:nvPr/>
          </p:nvCxnSpPr>
          <p:spPr>
            <a:xfrm rot="10800000">
              <a:off x="3461196" y="1219926"/>
              <a:ext cx="4081590" cy="337208"/>
            </a:xfrm>
            <a:prstGeom prst="bentConnector3">
              <a:avLst>
                <a:gd name="adj1" fmla="val 58588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Elipse 164"/>
            <p:cNvSpPr/>
            <p:nvPr/>
          </p:nvSpPr>
          <p:spPr>
            <a:xfrm>
              <a:off x="7542786" y="1509508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76952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upo 181"/>
          <p:cNvGrpSpPr/>
          <p:nvPr/>
        </p:nvGrpSpPr>
        <p:grpSpPr>
          <a:xfrm>
            <a:off x="548196" y="678061"/>
            <a:ext cx="11105031" cy="4051664"/>
            <a:chOff x="548196" y="678061"/>
            <a:chExt cx="11105031" cy="4051664"/>
          </a:xfrm>
        </p:grpSpPr>
        <p:grpSp>
          <p:nvGrpSpPr>
            <p:cNvPr id="160" name="Grupo 159"/>
            <p:cNvGrpSpPr/>
            <p:nvPr/>
          </p:nvGrpSpPr>
          <p:grpSpPr>
            <a:xfrm>
              <a:off x="6522051" y="835559"/>
              <a:ext cx="4788391" cy="2774270"/>
              <a:chOff x="3295212" y="359634"/>
              <a:chExt cx="4788391" cy="2774270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163" r="5241" b="7664"/>
              <a:stretch/>
            </p:blipFill>
            <p:spPr>
              <a:xfrm>
                <a:off x="3295212" y="371654"/>
                <a:ext cx="2844800" cy="276225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8" t="12630" r="67210" b="14138"/>
              <a:stretch/>
            </p:blipFill>
            <p:spPr>
              <a:xfrm>
                <a:off x="6645328" y="359634"/>
                <a:ext cx="1438275" cy="2190750"/>
              </a:xfrm>
              <a:prstGeom prst="rect">
                <a:avLst/>
              </a:prstGeom>
            </p:spPr>
          </p:pic>
          <p:cxnSp>
            <p:nvCxnSpPr>
              <p:cNvPr id="159" name="Conector recto 158"/>
              <p:cNvCxnSpPr/>
              <p:nvPr/>
            </p:nvCxnSpPr>
            <p:spPr>
              <a:xfrm flipH="1">
                <a:off x="6111437" y="1748833"/>
                <a:ext cx="1968500" cy="0"/>
              </a:xfrm>
              <a:prstGeom prst="line">
                <a:avLst/>
              </a:prstGeom>
              <a:ln w="9525">
                <a:solidFill>
                  <a:srgbClr val="C315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/>
          </p:nvGrpSpPr>
          <p:grpSpPr>
            <a:xfrm>
              <a:off x="9946341" y="3217787"/>
              <a:ext cx="1289926" cy="1511938"/>
              <a:chOff x="7594095" y="3780753"/>
              <a:chExt cx="1289926" cy="1511938"/>
            </a:xfrm>
          </p:grpSpPr>
          <p:pic>
            <p:nvPicPr>
              <p:cNvPr id="177" name="Imagen 1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7483089" y="3891759"/>
                <a:ext cx="1511938" cy="1289926"/>
              </a:xfrm>
              <a:prstGeom prst="rect">
                <a:avLst/>
              </a:prstGeom>
            </p:spPr>
          </p:pic>
          <p:sp>
            <p:nvSpPr>
              <p:cNvPr id="156" name="Elipse 155"/>
              <p:cNvSpPr/>
              <p:nvPr/>
            </p:nvSpPr>
            <p:spPr>
              <a:xfrm>
                <a:off x="8529991" y="4937925"/>
                <a:ext cx="87532" cy="95251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548196" y="1003300"/>
              <a:ext cx="5162659" cy="3067050"/>
              <a:chOff x="190844" y="682974"/>
              <a:chExt cx="5162659" cy="3310053"/>
            </a:xfrm>
          </p:grpSpPr>
          <p:sp>
            <p:nvSpPr>
              <p:cNvPr id="75" name="Rectángulo 74"/>
              <p:cNvSpPr/>
              <p:nvPr/>
            </p:nvSpPr>
            <p:spPr>
              <a:xfrm>
                <a:off x="1906070" y="739287"/>
                <a:ext cx="3447433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75"/>
              <p:cNvSpPr/>
              <p:nvPr/>
            </p:nvSpPr>
            <p:spPr>
              <a:xfrm>
                <a:off x="190844" y="737054"/>
                <a:ext cx="1620047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CuadroTexto 76"/>
              <p:cNvSpPr txBox="1"/>
              <p:nvPr/>
            </p:nvSpPr>
            <p:spPr>
              <a:xfrm>
                <a:off x="190844" y="705493"/>
                <a:ext cx="1620047" cy="282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Toma de tensión</a:t>
                </a:r>
                <a:endParaRPr lang="es-E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1906070" y="682974"/>
                <a:ext cx="3447433" cy="282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Amplificación de señal</a:t>
                </a:r>
                <a:endParaRPr lang="es-E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Conector recto 78"/>
            <p:cNvCxnSpPr/>
            <p:nvPr/>
          </p:nvCxnSpPr>
          <p:spPr>
            <a:xfrm>
              <a:off x="2958986" y="1618112"/>
              <a:ext cx="0" cy="718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angular 84"/>
            <p:cNvCxnSpPr>
              <a:stCxn id="86" idx="0"/>
              <a:endCxn id="115" idx="2"/>
            </p:cNvCxnSpPr>
            <p:nvPr/>
          </p:nvCxnSpPr>
          <p:spPr>
            <a:xfrm rot="16200000" flipH="1" flipV="1">
              <a:off x="3829096" y="-1699814"/>
              <a:ext cx="1226244" cy="7116304"/>
            </a:xfrm>
            <a:prstGeom prst="bentConnector4">
              <a:avLst>
                <a:gd name="adj1" fmla="val -28481"/>
                <a:gd name="adj2" fmla="val 103212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ipse 85"/>
            <p:cNvSpPr/>
            <p:nvPr/>
          </p:nvSpPr>
          <p:spPr>
            <a:xfrm>
              <a:off x="7956604" y="1245216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7" name="Conector angular 86"/>
            <p:cNvCxnSpPr>
              <a:endCxn id="116" idx="2"/>
            </p:cNvCxnSpPr>
            <p:nvPr/>
          </p:nvCxnSpPr>
          <p:spPr>
            <a:xfrm rot="10800000">
              <a:off x="886448" y="2812384"/>
              <a:ext cx="5781053" cy="1075736"/>
            </a:xfrm>
            <a:prstGeom prst="bentConnector3">
              <a:avLst>
                <a:gd name="adj1" fmla="val 10395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>
              <a:off x="7834489" y="1686465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9" name="Conector recto 88"/>
            <p:cNvCxnSpPr>
              <a:stCxn id="88" idx="2"/>
            </p:cNvCxnSpPr>
            <p:nvPr/>
          </p:nvCxnSpPr>
          <p:spPr>
            <a:xfrm flipH="1">
              <a:off x="6667500" y="1734091"/>
              <a:ext cx="11669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667500" y="1727574"/>
              <a:ext cx="0" cy="2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>
              <a:stCxn id="117" idx="4"/>
            </p:cNvCxnSpPr>
            <p:nvPr/>
          </p:nvCxnSpPr>
          <p:spPr>
            <a:xfrm flipH="1">
              <a:off x="2392765" y="3765270"/>
              <a:ext cx="845" cy="125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upo 91"/>
            <p:cNvGrpSpPr/>
            <p:nvPr/>
          </p:nvGrpSpPr>
          <p:grpSpPr>
            <a:xfrm>
              <a:off x="4050638" y="1861067"/>
              <a:ext cx="1098663" cy="1356720"/>
              <a:chOff x="3644639" y="1451274"/>
              <a:chExt cx="1098663" cy="1356720"/>
            </a:xfrm>
          </p:grpSpPr>
          <p:grpSp>
            <p:nvGrpSpPr>
              <p:cNvPr id="93" name="Grupo 92"/>
              <p:cNvGrpSpPr/>
              <p:nvPr/>
            </p:nvGrpSpPr>
            <p:grpSpPr>
              <a:xfrm>
                <a:off x="3644639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102" name="Rectángulo 101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" name="Rectángulo 102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" name="Rectángulo 103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" name="Rectángulo 104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4536210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98" name="Rectángulo 97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Rectángulo 98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1" name="Rectángulo 100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5" name="Rectángulo redondeado 94"/>
              <p:cNvSpPr/>
              <p:nvPr/>
            </p:nvSpPr>
            <p:spPr>
              <a:xfrm>
                <a:off x="3760623" y="1611716"/>
                <a:ext cx="857250" cy="1196278"/>
              </a:xfrm>
              <a:prstGeom prst="roundRect">
                <a:avLst>
                  <a:gd name="adj" fmla="val 926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CuadroTexto 95"/>
              <p:cNvSpPr txBox="1"/>
              <p:nvPr/>
            </p:nvSpPr>
            <p:spPr>
              <a:xfrm>
                <a:off x="3916272" y="2109182"/>
                <a:ext cx="5501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smtClean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LM385P</a:t>
                </a:r>
                <a:endParaRPr lang="es-ES" sz="8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Acorde 96"/>
              <p:cNvSpPr/>
              <p:nvPr/>
            </p:nvSpPr>
            <p:spPr>
              <a:xfrm>
                <a:off x="4017180" y="1451274"/>
                <a:ext cx="344135" cy="309270"/>
              </a:xfrm>
              <a:prstGeom prst="chord">
                <a:avLst>
                  <a:gd name="adj1" fmla="val 11224"/>
                  <a:gd name="adj2" fmla="val 10780797"/>
                </a:avLst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6" name="Elipse 105"/>
            <p:cNvSpPr/>
            <p:nvPr/>
          </p:nvSpPr>
          <p:spPr>
            <a:xfrm>
              <a:off x="5105534" y="2181093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7" name="Conector recto 106"/>
            <p:cNvCxnSpPr>
              <a:stCxn id="106" idx="6"/>
            </p:cNvCxnSpPr>
            <p:nvPr/>
          </p:nvCxnSpPr>
          <p:spPr>
            <a:xfrm>
              <a:off x="5193066" y="2228719"/>
              <a:ext cx="188724" cy="4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5377026" y="904291"/>
              <a:ext cx="4764" cy="132442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ipse 108"/>
            <p:cNvSpPr/>
            <p:nvPr/>
          </p:nvSpPr>
          <p:spPr>
            <a:xfrm>
              <a:off x="4004230" y="2929091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" name="Conector recto 109"/>
            <p:cNvCxnSpPr>
              <a:stCxn id="109" idx="2"/>
            </p:cNvCxnSpPr>
            <p:nvPr/>
          </p:nvCxnSpPr>
          <p:spPr>
            <a:xfrm flipH="1" flipV="1">
              <a:off x="3829215" y="2976716"/>
              <a:ext cx="17501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834979" y="2971953"/>
              <a:ext cx="0" cy="925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/>
            <p:cNvSpPr/>
            <p:nvPr/>
          </p:nvSpPr>
          <p:spPr>
            <a:xfrm>
              <a:off x="4008898" y="2668621"/>
              <a:ext cx="87532" cy="952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884066" y="1517083"/>
              <a:ext cx="1565619" cy="2248187"/>
              <a:chOff x="1235374" y="1107180"/>
              <a:chExt cx="1565619" cy="2248187"/>
            </a:xfrm>
          </p:grpSpPr>
          <p:grpSp>
            <p:nvGrpSpPr>
              <p:cNvPr id="114" name="Grupo 113"/>
              <p:cNvGrpSpPr/>
              <p:nvPr/>
            </p:nvGrpSpPr>
            <p:grpSpPr>
              <a:xfrm>
                <a:off x="1272792" y="1107180"/>
                <a:ext cx="1510969" cy="2233901"/>
                <a:chOff x="3449173" y="2759081"/>
                <a:chExt cx="1510969" cy="2233901"/>
              </a:xfrm>
            </p:grpSpPr>
            <p:cxnSp>
              <p:nvCxnSpPr>
                <p:cNvPr id="119" name="Conector recto 118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ector recto 119"/>
                <p:cNvCxnSpPr/>
                <p:nvPr/>
              </p:nvCxnSpPr>
              <p:spPr>
                <a:xfrm>
                  <a:off x="3457902" y="4057124"/>
                  <a:ext cx="1" cy="9072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ector recto 120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ectángulo 121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3" name="Rectángulo 122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4" name="Conector recto 123"/>
                <p:cNvCxnSpPr>
                  <a:endCxn id="122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ector recto 124"/>
                <p:cNvCxnSpPr>
                  <a:stCxn id="122" idx="2"/>
                  <a:endCxn id="123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ctor recto 125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>
                  <a:stCxn id="123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Elipse 128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0" name="Elipse 129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uadroTexto 130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CuadroTexto 131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5" name="Elipse 114"/>
              <p:cNvSpPr/>
              <p:nvPr/>
            </p:nvSpPr>
            <p:spPr>
              <a:xfrm>
                <a:off x="1235374" y="2013931"/>
                <a:ext cx="87532" cy="9525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1237755" y="2354855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116"/>
              <p:cNvSpPr/>
              <p:nvPr/>
            </p:nvSpPr>
            <p:spPr>
              <a:xfrm>
                <a:off x="2701152" y="3260116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2713461" y="2085634"/>
                <a:ext cx="87532" cy="952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33" name="Conector angular 132"/>
            <p:cNvCxnSpPr>
              <a:stCxn id="118" idx="6"/>
              <a:endCxn id="112" idx="2"/>
            </p:cNvCxnSpPr>
            <p:nvPr/>
          </p:nvCxnSpPr>
          <p:spPr>
            <a:xfrm>
              <a:off x="2449685" y="2543163"/>
              <a:ext cx="1559213" cy="173084"/>
            </a:xfrm>
            <a:prstGeom prst="bent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upo 133"/>
            <p:cNvGrpSpPr/>
            <p:nvPr/>
          </p:nvGrpSpPr>
          <p:grpSpPr>
            <a:xfrm>
              <a:off x="2545314" y="1722974"/>
              <a:ext cx="467012" cy="505730"/>
              <a:chOff x="2760697" y="1152971"/>
              <a:chExt cx="467012" cy="505730"/>
            </a:xfrm>
          </p:grpSpPr>
          <p:sp>
            <p:nvSpPr>
              <p:cNvPr id="135" name="Rectángulo 134"/>
              <p:cNvSpPr/>
              <p:nvPr/>
            </p:nvSpPr>
            <p:spPr>
              <a:xfrm>
                <a:off x="3121029" y="1152971"/>
                <a:ext cx="106680" cy="5057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CuadroTexto 135"/>
                  <p:cNvSpPr txBox="1"/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36" name="CuadroTexto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7" name="Conector angular 136"/>
            <p:cNvCxnSpPr>
              <a:stCxn id="138" idx="2"/>
              <a:endCxn id="142" idx="4"/>
            </p:cNvCxnSpPr>
            <p:nvPr/>
          </p:nvCxnSpPr>
          <p:spPr>
            <a:xfrm rot="10800000">
              <a:off x="3506438" y="2405694"/>
              <a:ext cx="503572" cy="65476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Elipse 137"/>
            <p:cNvSpPr/>
            <p:nvPr/>
          </p:nvSpPr>
          <p:spPr>
            <a:xfrm>
              <a:off x="4010010" y="2423544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9" name="Conector angular 138"/>
            <p:cNvCxnSpPr>
              <a:stCxn id="148" idx="2"/>
              <a:endCxn id="143" idx="0"/>
            </p:cNvCxnSpPr>
            <p:nvPr/>
          </p:nvCxnSpPr>
          <p:spPr>
            <a:xfrm rot="10800000">
              <a:off x="3506183" y="1582851"/>
              <a:ext cx="497953" cy="645855"/>
            </a:xfrm>
            <a:prstGeom prst="bentConnector4">
              <a:avLst>
                <a:gd name="adj1" fmla="val 45605"/>
                <a:gd name="adj2" fmla="val 135395"/>
              </a:avLst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o 139"/>
            <p:cNvGrpSpPr/>
            <p:nvPr/>
          </p:nvGrpSpPr>
          <p:grpSpPr>
            <a:xfrm>
              <a:off x="3120379" y="1582850"/>
              <a:ext cx="437672" cy="822844"/>
              <a:chOff x="2942437" y="1150002"/>
              <a:chExt cx="437672" cy="822844"/>
            </a:xfrm>
          </p:grpSpPr>
          <p:grpSp>
            <p:nvGrpSpPr>
              <p:cNvPr id="141" name="Grupo 140"/>
              <p:cNvGrpSpPr/>
              <p:nvPr/>
            </p:nvGrpSpPr>
            <p:grpSpPr>
              <a:xfrm>
                <a:off x="2942437" y="1205713"/>
                <a:ext cx="437672" cy="718337"/>
                <a:chOff x="2942437" y="1205713"/>
                <a:chExt cx="437672" cy="718337"/>
              </a:xfrm>
            </p:grpSpPr>
            <p:cxnSp>
              <p:nvCxnSpPr>
                <p:cNvPr id="144" name="Conector recto 143"/>
                <p:cNvCxnSpPr/>
                <p:nvPr/>
              </p:nvCxnSpPr>
              <p:spPr>
                <a:xfrm>
                  <a:off x="3330517" y="1205713"/>
                  <a:ext cx="0" cy="7183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upo 144"/>
                <p:cNvGrpSpPr/>
                <p:nvPr/>
              </p:nvGrpSpPr>
              <p:grpSpPr>
                <a:xfrm>
                  <a:off x="2942437" y="1305371"/>
                  <a:ext cx="437672" cy="505730"/>
                  <a:chOff x="2790037" y="1152971"/>
                  <a:chExt cx="437672" cy="505730"/>
                </a:xfrm>
              </p:grpSpPr>
              <p:sp>
                <p:nvSpPr>
                  <p:cNvPr id="146" name="Rectángulo 145"/>
                  <p:cNvSpPr/>
                  <p:nvPr/>
                </p:nvSpPr>
                <p:spPr>
                  <a:xfrm>
                    <a:off x="3121029" y="1152971"/>
                    <a:ext cx="106680" cy="50573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7" name="CuadroTexto 146"/>
                      <p:cNvSpPr txBox="1"/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dirty="0"/>
                      </a:p>
                    </p:txBody>
                  </p:sp>
                </mc:Choice>
                <mc:Fallback xmlns="">
                  <p:sp>
                    <p:nvSpPr>
                      <p:cNvPr id="147" name="CuadroTexto 1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E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42" name="Elipse 141"/>
              <p:cNvSpPr/>
              <p:nvPr/>
            </p:nvSpPr>
            <p:spPr>
              <a:xfrm>
                <a:off x="3284730" y="1877595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3284474" y="1150002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Elipse 147"/>
            <p:cNvSpPr/>
            <p:nvPr/>
          </p:nvSpPr>
          <p:spPr>
            <a:xfrm>
              <a:off x="4004135" y="2181079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2914322" y="2312901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0" name="Conector angular 149"/>
            <p:cNvCxnSpPr>
              <a:stCxn id="138" idx="2"/>
              <a:endCxn id="149" idx="4"/>
            </p:cNvCxnSpPr>
            <p:nvPr/>
          </p:nvCxnSpPr>
          <p:spPr>
            <a:xfrm rot="10800000">
              <a:off x="2958088" y="2408152"/>
              <a:ext cx="1051922" cy="63018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Elipse 150"/>
            <p:cNvSpPr/>
            <p:nvPr/>
          </p:nvSpPr>
          <p:spPr>
            <a:xfrm>
              <a:off x="2912147" y="1586966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2" name="Conector recto 151"/>
            <p:cNvCxnSpPr>
              <a:stCxn id="151" idx="2"/>
            </p:cNvCxnSpPr>
            <p:nvPr/>
          </p:nvCxnSpPr>
          <p:spPr>
            <a:xfrm flipH="1">
              <a:off x="2571166" y="1634592"/>
              <a:ext cx="3409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 flipH="1" flipV="1">
              <a:off x="2571165" y="1632401"/>
              <a:ext cx="1" cy="224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Elipse 153"/>
            <p:cNvSpPr/>
            <p:nvPr/>
          </p:nvSpPr>
          <p:spPr>
            <a:xfrm>
              <a:off x="3731016" y="1582203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5" name="Conector angular 154"/>
            <p:cNvCxnSpPr>
              <a:stCxn id="156" idx="2"/>
              <a:endCxn id="154" idx="6"/>
            </p:cNvCxnSpPr>
            <p:nvPr/>
          </p:nvCxnSpPr>
          <p:spPr>
            <a:xfrm rot="10800000">
              <a:off x="3818549" y="1629829"/>
              <a:ext cx="7063689" cy="2792756"/>
            </a:xfrm>
            <a:prstGeom prst="bentConnector3">
              <a:avLst>
                <a:gd name="adj1" fmla="val 64671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CuadroTexto 173"/>
            <p:cNvSpPr txBox="1"/>
            <p:nvPr/>
          </p:nvSpPr>
          <p:spPr>
            <a:xfrm>
              <a:off x="9565312" y="2992535"/>
              <a:ext cx="2087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Hat for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Raspberry</a:t>
              </a:r>
              <a:b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(ADC)</a:t>
              </a:r>
              <a:endParaRPr lang="es-E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CuadroTexto 180"/>
            <p:cNvSpPr txBox="1"/>
            <p:nvPr/>
          </p:nvSpPr>
          <p:spPr>
            <a:xfrm>
              <a:off x="9547346" y="678061"/>
              <a:ext cx="208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Raspberry Pi 4B +</a:t>
              </a:r>
              <a:endParaRPr lang="es-E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04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888125" y="840827"/>
            <a:ext cx="5710958" cy="3037489"/>
            <a:chOff x="888125" y="840827"/>
            <a:chExt cx="5710958" cy="3037489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13563" t="3639" r="13908" b="7778"/>
            <a:stretch/>
          </p:blipFill>
          <p:spPr>
            <a:xfrm>
              <a:off x="888125" y="840827"/>
              <a:ext cx="3316013" cy="303748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340772" y="1999119"/>
                  <a:ext cx="2258311" cy="7209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772" y="1999119"/>
                  <a:ext cx="2258311" cy="7209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085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upo 172"/>
          <p:cNvGrpSpPr/>
          <p:nvPr/>
        </p:nvGrpSpPr>
        <p:grpSpPr>
          <a:xfrm>
            <a:off x="1154655" y="348941"/>
            <a:ext cx="9349035" cy="2965618"/>
            <a:chOff x="1154655" y="348941"/>
            <a:chExt cx="9349035" cy="2965618"/>
          </a:xfrm>
        </p:grpSpPr>
        <p:grpSp>
          <p:nvGrpSpPr>
            <p:cNvPr id="171" name="Grupo 170"/>
            <p:cNvGrpSpPr/>
            <p:nvPr/>
          </p:nvGrpSpPr>
          <p:grpSpPr>
            <a:xfrm>
              <a:off x="3776087" y="1972244"/>
              <a:ext cx="4219986" cy="1342315"/>
              <a:chOff x="3650959" y="1794251"/>
              <a:chExt cx="4219986" cy="1342315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6417019" y="1794251"/>
                <a:ext cx="1453926" cy="1342315"/>
                <a:chOff x="5429475" y="666974"/>
                <a:chExt cx="1453926" cy="1342315"/>
              </a:xfrm>
            </p:grpSpPr>
            <p:sp>
              <p:nvSpPr>
                <p:cNvPr id="9" name="Rectángulo 8"/>
                <p:cNvSpPr/>
                <p:nvPr/>
              </p:nvSpPr>
              <p:spPr>
                <a:xfrm>
                  <a:off x="5429475" y="666975"/>
                  <a:ext cx="1453926" cy="13269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5429475" y="666974"/>
                  <a:ext cx="1453926" cy="2616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&lt;&lt; Periódica &gt;&gt;</a:t>
                  </a:r>
                  <a:endParaRPr lang="es-ES" sz="1100" dirty="0"/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5429475" y="1732290"/>
                  <a:ext cx="1453926" cy="2769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 err="1" smtClean="0"/>
                    <a:t>TareaGSR</a:t>
                  </a:r>
                  <a:endParaRPr lang="es-ES" sz="1200" dirty="0"/>
                </a:p>
              </p:txBody>
            </p:sp>
          </p:grpSp>
          <p:grpSp>
            <p:nvGrpSpPr>
              <p:cNvPr id="30" name="Grupo 29"/>
              <p:cNvGrpSpPr/>
              <p:nvPr/>
            </p:nvGrpSpPr>
            <p:grpSpPr>
              <a:xfrm>
                <a:off x="3650959" y="1969244"/>
                <a:ext cx="1453926" cy="976940"/>
                <a:chOff x="3410175" y="666974"/>
                <a:chExt cx="1453926" cy="97694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1" name="Rectángulo 30"/>
                <p:cNvSpPr/>
                <p:nvPr/>
              </p:nvSpPr>
              <p:spPr>
                <a:xfrm>
                  <a:off x="3410175" y="666976"/>
                  <a:ext cx="1453926" cy="9769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32" name="CuadroTexto 31"/>
                <p:cNvSpPr txBox="1"/>
                <p:nvPr/>
              </p:nvSpPr>
              <p:spPr>
                <a:xfrm>
                  <a:off x="3410175" y="666974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&lt;&lt; Pasivo &gt;&gt;</a:t>
                  </a:r>
                  <a:endParaRPr lang="es-ES" sz="1100" dirty="0"/>
                </a:p>
              </p:txBody>
            </p:sp>
            <p:sp>
              <p:nvSpPr>
                <p:cNvPr id="33" name="CuadroTexto 32"/>
                <p:cNvSpPr txBox="1"/>
                <p:nvPr/>
              </p:nvSpPr>
              <p:spPr>
                <a:xfrm>
                  <a:off x="3410175" y="1381770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ADC GSR</a:t>
                  </a:r>
                  <a:endParaRPr lang="es-ES" sz="1100" dirty="0"/>
                </a:p>
              </p:txBody>
            </p:sp>
          </p:grpSp>
          <p:sp>
            <p:nvSpPr>
              <p:cNvPr id="34" name="Rectángulo 33"/>
              <p:cNvSpPr/>
              <p:nvPr/>
            </p:nvSpPr>
            <p:spPr>
              <a:xfrm>
                <a:off x="4979948" y="2345423"/>
                <a:ext cx="123825" cy="223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6418132" y="2345422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5622884" y="2366853"/>
                <a:ext cx="180974" cy="1809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7" name="Conector recto 36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5103773" y="2457340"/>
                <a:ext cx="519111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Arco 37"/>
              <p:cNvSpPr/>
              <p:nvPr/>
            </p:nvSpPr>
            <p:spPr>
              <a:xfrm>
                <a:off x="5582392" y="2310893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9" name="Conector recto 38"/>
              <p:cNvCxnSpPr>
                <a:stCxn id="35" idx="1"/>
              </p:cNvCxnSpPr>
              <p:nvPr/>
            </p:nvCxnSpPr>
            <p:spPr>
              <a:xfrm flipH="1" flipV="1">
                <a:off x="5874729" y="2457339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Rectángulo 117"/>
              <p:cNvSpPr/>
              <p:nvPr/>
            </p:nvSpPr>
            <p:spPr>
              <a:xfrm>
                <a:off x="5246208" y="2050842"/>
                <a:ext cx="108715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050" dirty="0" err="1"/>
                  <a:t>TareaGSR_code</a:t>
                </a:r>
                <a:endParaRPr lang="es-ES" sz="1050" dirty="0"/>
              </a:p>
            </p:txBody>
          </p:sp>
        </p:grpSp>
        <p:grpSp>
          <p:nvGrpSpPr>
            <p:cNvPr id="170" name="Grupo 169"/>
            <p:cNvGrpSpPr/>
            <p:nvPr/>
          </p:nvGrpSpPr>
          <p:grpSpPr>
            <a:xfrm>
              <a:off x="1154655" y="348941"/>
              <a:ext cx="9349035" cy="1342315"/>
              <a:chOff x="1154655" y="348941"/>
              <a:chExt cx="9349035" cy="1342315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3920715" y="348941"/>
                <a:ext cx="1453926" cy="1342315"/>
                <a:chOff x="3410175" y="666974"/>
                <a:chExt cx="1453926" cy="1342315"/>
              </a:xfrm>
            </p:grpSpPr>
            <p:sp>
              <p:nvSpPr>
                <p:cNvPr id="5" name="Rectángulo 4"/>
                <p:cNvSpPr/>
                <p:nvPr/>
              </p:nvSpPr>
              <p:spPr>
                <a:xfrm>
                  <a:off x="3410175" y="666975"/>
                  <a:ext cx="1453926" cy="13269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6" name="CuadroTexto 5"/>
                <p:cNvSpPr txBox="1"/>
                <p:nvPr/>
              </p:nvSpPr>
              <p:spPr>
                <a:xfrm>
                  <a:off x="3410175" y="666974"/>
                  <a:ext cx="1453926" cy="2616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&lt;&lt; Periódica &gt;&gt;</a:t>
                  </a:r>
                  <a:endParaRPr lang="es-ES" sz="1100" dirty="0"/>
                </a:p>
              </p:txBody>
            </p:sp>
            <p:sp>
              <p:nvSpPr>
                <p:cNvPr id="7" name="CuadroTexto 6"/>
                <p:cNvSpPr txBox="1"/>
                <p:nvPr/>
              </p:nvSpPr>
              <p:spPr>
                <a:xfrm>
                  <a:off x="3410175" y="1732290"/>
                  <a:ext cx="1453926" cy="2769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 err="1" smtClean="0"/>
                    <a:t>TareaPOX</a:t>
                  </a:r>
                  <a:endParaRPr lang="es-ES" sz="1200" dirty="0"/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>
                <a:off x="9049764" y="348941"/>
                <a:ext cx="1453926" cy="1342315"/>
                <a:chOff x="7448775" y="666974"/>
                <a:chExt cx="1453926" cy="1342315"/>
              </a:xfrm>
            </p:grpSpPr>
            <p:sp>
              <p:nvSpPr>
                <p:cNvPr id="13" name="Rectángulo 12"/>
                <p:cNvSpPr/>
                <p:nvPr/>
              </p:nvSpPr>
              <p:spPr>
                <a:xfrm>
                  <a:off x="7448775" y="666975"/>
                  <a:ext cx="1453926" cy="132692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14" name="CuadroTexto 13"/>
                <p:cNvSpPr txBox="1"/>
                <p:nvPr/>
              </p:nvSpPr>
              <p:spPr>
                <a:xfrm>
                  <a:off x="7448775" y="666974"/>
                  <a:ext cx="1453926" cy="26161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&lt;&lt; Periódica &gt;&gt;</a:t>
                  </a:r>
                  <a:endParaRPr lang="es-ES" sz="1100" dirty="0"/>
                </a:p>
              </p:txBody>
            </p:sp>
            <p:sp>
              <p:nvSpPr>
                <p:cNvPr id="15" name="CuadroTexto 14"/>
                <p:cNvSpPr txBox="1"/>
                <p:nvPr/>
              </p:nvSpPr>
              <p:spPr>
                <a:xfrm>
                  <a:off x="7448775" y="1732290"/>
                  <a:ext cx="1453926" cy="2769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200" dirty="0" err="1" smtClean="0"/>
                    <a:t>TareaECG</a:t>
                  </a:r>
                  <a:endParaRPr lang="es-ES" sz="1200" dirty="0"/>
                </a:p>
              </p:txBody>
            </p:sp>
          </p:grpSp>
          <p:grpSp>
            <p:nvGrpSpPr>
              <p:cNvPr id="16" name="Grupo 15"/>
              <p:cNvGrpSpPr/>
              <p:nvPr/>
            </p:nvGrpSpPr>
            <p:grpSpPr>
              <a:xfrm>
                <a:off x="1154655" y="523934"/>
                <a:ext cx="1453926" cy="987164"/>
                <a:chOff x="3410175" y="666974"/>
                <a:chExt cx="1453926" cy="9871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" name="Rectángulo 16"/>
                <p:cNvSpPr/>
                <p:nvPr/>
              </p:nvSpPr>
              <p:spPr>
                <a:xfrm>
                  <a:off x="3410175" y="666976"/>
                  <a:ext cx="1453926" cy="9769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18" name="CuadroTexto 17"/>
                <p:cNvSpPr txBox="1"/>
                <p:nvPr/>
              </p:nvSpPr>
              <p:spPr>
                <a:xfrm>
                  <a:off x="3410175" y="666974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&lt;&lt; Pasivo &gt;&gt;</a:t>
                  </a:r>
                  <a:endParaRPr lang="es-ES" sz="1100" dirty="0"/>
                </a:p>
              </p:txBody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3410175" y="1392528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Sensor MAX 30102</a:t>
                  </a:r>
                  <a:endParaRPr lang="es-ES" sz="1100" dirty="0"/>
                </a:p>
              </p:txBody>
            </p:sp>
          </p:grpSp>
          <p:sp>
            <p:nvSpPr>
              <p:cNvPr id="20" name="Rectángulo 19"/>
              <p:cNvSpPr/>
              <p:nvPr/>
            </p:nvSpPr>
            <p:spPr>
              <a:xfrm>
                <a:off x="2483644" y="900113"/>
                <a:ext cx="123825" cy="223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3921828" y="900112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3126580" y="921543"/>
                <a:ext cx="180974" cy="1809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3" name="Conector recto 22"/>
              <p:cNvCxnSpPr>
                <a:stCxn id="20" idx="3"/>
                <a:endCxn id="22" idx="2"/>
              </p:cNvCxnSpPr>
              <p:nvPr/>
            </p:nvCxnSpPr>
            <p:spPr>
              <a:xfrm flipV="1">
                <a:off x="2607469" y="1012030"/>
                <a:ext cx="519111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Arco 23"/>
              <p:cNvSpPr/>
              <p:nvPr/>
            </p:nvSpPr>
            <p:spPr>
              <a:xfrm>
                <a:off x="3086088" y="865583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5" name="Conector recto 24"/>
              <p:cNvCxnSpPr>
                <a:stCxn id="21" idx="1"/>
              </p:cNvCxnSpPr>
              <p:nvPr/>
            </p:nvCxnSpPr>
            <p:spPr>
              <a:xfrm flipH="1" flipV="1">
                <a:off x="3378425" y="1012029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upo 39"/>
              <p:cNvGrpSpPr/>
              <p:nvPr/>
            </p:nvGrpSpPr>
            <p:grpSpPr>
              <a:xfrm>
                <a:off x="6283704" y="564134"/>
                <a:ext cx="1453926" cy="976940"/>
                <a:chOff x="3410175" y="666974"/>
                <a:chExt cx="1453926" cy="97694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1" name="Rectángulo 40"/>
                <p:cNvSpPr/>
                <p:nvPr/>
              </p:nvSpPr>
              <p:spPr>
                <a:xfrm>
                  <a:off x="3410175" y="666976"/>
                  <a:ext cx="1453926" cy="9769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100"/>
                </a:p>
              </p:txBody>
            </p:sp>
            <p:sp>
              <p:nvSpPr>
                <p:cNvPr id="42" name="CuadroTexto 41"/>
                <p:cNvSpPr txBox="1"/>
                <p:nvPr/>
              </p:nvSpPr>
              <p:spPr>
                <a:xfrm>
                  <a:off x="3410175" y="666974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&lt;&lt; Pasivo &gt;&gt;</a:t>
                  </a:r>
                  <a:endParaRPr lang="es-ES" sz="1100" dirty="0"/>
                </a:p>
              </p:txBody>
            </p:sp>
            <p:sp>
              <p:nvSpPr>
                <p:cNvPr id="43" name="CuadroTexto 42"/>
                <p:cNvSpPr txBox="1"/>
                <p:nvPr/>
              </p:nvSpPr>
              <p:spPr>
                <a:xfrm>
                  <a:off x="3410175" y="1381770"/>
                  <a:ext cx="1453926" cy="26161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ADC ECG</a:t>
                  </a:r>
                  <a:endParaRPr lang="es-ES" sz="1100" dirty="0"/>
                </a:p>
              </p:txBody>
            </p:sp>
          </p:grpSp>
          <p:sp>
            <p:nvSpPr>
              <p:cNvPr id="44" name="Rectángulo 43"/>
              <p:cNvSpPr/>
              <p:nvPr/>
            </p:nvSpPr>
            <p:spPr>
              <a:xfrm>
                <a:off x="7612693" y="940313"/>
                <a:ext cx="123825" cy="2238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9050877" y="940312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8255629" y="961743"/>
                <a:ext cx="180974" cy="1809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7" name="Conector recto 46"/>
              <p:cNvCxnSpPr>
                <a:stCxn id="44" idx="3"/>
                <a:endCxn id="46" idx="2"/>
              </p:cNvCxnSpPr>
              <p:nvPr/>
            </p:nvCxnSpPr>
            <p:spPr>
              <a:xfrm flipV="1">
                <a:off x="7736518" y="1052230"/>
                <a:ext cx="519111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Arco 47"/>
              <p:cNvSpPr/>
              <p:nvPr/>
            </p:nvSpPr>
            <p:spPr>
              <a:xfrm>
                <a:off x="8215137" y="905783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9" name="Conector recto 48"/>
              <p:cNvCxnSpPr>
                <a:stCxn id="45" idx="1"/>
              </p:cNvCxnSpPr>
              <p:nvPr/>
            </p:nvCxnSpPr>
            <p:spPr>
              <a:xfrm flipH="1" flipV="1">
                <a:off x="8507474" y="1052229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Rectángulo 118"/>
              <p:cNvSpPr/>
              <p:nvPr/>
            </p:nvSpPr>
            <p:spPr>
              <a:xfrm>
                <a:off x="2749903" y="614086"/>
                <a:ext cx="105509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050" dirty="0" err="1" smtClean="0"/>
                  <a:t>TareaPOX_code</a:t>
                </a:r>
                <a:endParaRPr lang="es-ES" sz="1050" dirty="0"/>
              </a:p>
            </p:txBody>
          </p:sp>
          <p:sp>
            <p:nvSpPr>
              <p:cNvPr id="120" name="Rectángulo 119"/>
              <p:cNvSpPr/>
              <p:nvPr/>
            </p:nvSpPr>
            <p:spPr>
              <a:xfrm>
                <a:off x="7870945" y="563387"/>
                <a:ext cx="104868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1050" dirty="0" err="1" smtClean="0"/>
                  <a:t>TareaECG_code</a:t>
                </a:r>
                <a:endParaRPr lang="es-E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875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698076" y="1854423"/>
            <a:ext cx="2469232" cy="2864258"/>
            <a:chOff x="4352941" y="1911573"/>
            <a:chExt cx="2469232" cy="2864258"/>
          </a:xfrm>
        </p:grpSpPr>
        <p:sp>
          <p:nvSpPr>
            <p:cNvPr id="41" name="Rectángulo redondeado 40"/>
            <p:cNvSpPr/>
            <p:nvPr/>
          </p:nvSpPr>
          <p:spPr>
            <a:xfrm>
              <a:off x="4784002" y="2416149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Conexión Wifi</a:t>
              </a:r>
              <a:endParaRPr lang="es-ES" sz="1100" dirty="0"/>
            </a:p>
          </p:txBody>
        </p:sp>
        <p:cxnSp>
          <p:nvCxnSpPr>
            <p:cNvPr id="12" name="Conector recto de flecha 11"/>
            <p:cNvCxnSpPr>
              <a:stCxn id="41" idx="2"/>
              <a:endCxn id="66" idx="0"/>
            </p:cNvCxnSpPr>
            <p:nvPr/>
          </p:nvCxnSpPr>
          <p:spPr>
            <a:xfrm>
              <a:off x="5574858" y="2677928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112" idx="2"/>
              <a:endCxn id="41" idx="0"/>
            </p:cNvCxnSpPr>
            <p:nvPr/>
          </p:nvCxnSpPr>
          <p:spPr>
            <a:xfrm>
              <a:off x="5574858" y="2173352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66" idx="2"/>
              <a:endCxn id="73" idx="0"/>
            </p:cNvCxnSpPr>
            <p:nvPr/>
          </p:nvCxnSpPr>
          <p:spPr>
            <a:xfrm flipH="1">
              <a:off x="5582570" y="3185838"/>
              <a:ext cx="1" cy="2774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ángulo redondeado 65"/>
            <p:cNvSpPr/>
            <p:nvPr/>
          </p:nvSpPr>
          <p:spPr>
            <a:xfrm>
              <a:off x="4670643" y="2924059"/>
              <a:ext cx="1823855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Conexión a servidor MQTT</a:t>
              </a:r>
              <a:endParaRPr lang="es-ES" sz="1100" dirty="0"/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4621011" y="3463265"/>
              <a:ext cx="1923117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Configuración Hora (Internet)</a:t>
              </a:r>
              <a:endParaRPr lang="es-ES" sz="1100" dirty="0"/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4371622" y="4004733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Configuración Sensor MAX30102</a:t>
              </a:r>
              <a:endParaRPr lang="es-ES" sz="1100" dirty="0"/>
            </a:p>
          </p:txBody>
        </p:sp>
        <p:cxnSp>
          <p:nvCxnSpPr>
            <p:cNvPr id="78" name="Conector recto de flecha 77"/>
            <p:cNvCxnSpPr>
              <a:stCxn id="73" idx="2"/>
              <a:endCxn id="74" idx="0"/>
            </p:cNvCxnSpPr>
            <p:nvPr/>
          </p:nvCxnSpPr>
          <p:spPr>
            <a:xfrm>
              <a:off x="5582570" y="3725044"/>
              <a:ext cx="2574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ángulo redondeado 96"/>
            <p:cNvSpPr/>
            <p:nvPr/>
          </p:nvSpPr>
          <p:spPr>
            <a:xfrm>
              <a:off x="4352941" y="4514052"/>
              <a:ext cx="2469232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 smtClean="0"/>
                <a:t>Incio</a:t>
              </a:r>
              <a:r>
                <a:rPr lang="es-ES" sz="1100" dirty="0" smtClean="0"/>
                <a:t> Tarea POX, Tarea GSR, Tarea ECG</a:t>
              </a:r>
              <a:endParaRPr lang="es-ES" sz="1100" dirty="0"/>
            </a:p>
          </p:txBody>
        </p:sp>
        <p:cxnSp>
          <p:nvCxnSpPr>
            <p:cNvPr id="100" name="Conector recto de flecha 99"/>
            <p:cNvCxnSpPr>
              <a:stCxn id="74" idx="2"/>
              <a:endCxn id="97" idx="0"/>
            </p:cNvCxnSpPr>
            <p:nvPr/>
          </p:nvCxnSpPr>
          <p:spPr>
            <a:xfrm>
              <a:off x="5585144" y="4266512"/>
              <a:ext cx="2413" cy="2475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Rectángulo redondeado 111"/>
            <p:cNvSpPr/>
            <p:nvPr/>
          </p:nvSpPr>
          <p:spPr>
            <a:xfrm>
              <a:off x="4875549" y="1911573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Inicio de Programa</a:t>
              </a:r>
              <a:endParaRPr lang="es-ES" sz="1100" dirty="0"/>
            </a:p>
          </p:txBody>
        </p:sp>
      </p:grpSp>
      <p:sp>
        <p:nvSpPr>
          <p:cNvPr id="236" name="CuadroTexto 235"/>
          <p:cNvSpPr txBox="1"/>
          <p:nvPr/>
        </p:nvSpPr>
        <p:spPr>
          <a:xfrm>
            <a:off x="788276" y="628232"/>
            <a:ext cx="1144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Programa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ESP32</a:t>
            </a:r>
            <a:endParaRPr lang="es-ES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4191000" y="628232"/>
            <a:ext cx="0" cy="615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/>
          <p:cNvGrpSpPr/>
          <p:nvPr/>
        </p:nvGrpSpPr>
        <p:grpSpPr>
          <a:xfrm>
            <a:off x="6182710" y="826803"/>
            <a:ext cx="2851220" cy="3382559"/>
            <a:chOff x="5220685" y="1078948"/>
            <a:chExt cx="2851220" cy="3382559"/>
          </a:xfrm>
        </p:grpSpPr>
        <p:sp>
          <p:nvSpPr>
            <p:cNvPr id="145" name="Rectángulo redondeado 144"/>
            <p:cNvSpPr/>
            <p:nvPr/>
          </p:nvSpPr>
          <p:spPr>
            <a:xfrm>
              <a:off x="6067528" y="1583524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146" name="Conector recto de flecha 145"/>
            <p:cNvCxnSpPr>
              <a:stCxn id="145" idx="2"/>
              <a:endCxn id="150" idx="0"/>
            </p:cNvCxnSpPr>
            <p:nvPr/>
          </p:nvCxnSpPr>
          <p:spPr>
            <a:xfrm flipH="1">
              <a:off x="6858383" y="1845303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>
              <a:stCxn id="160" idx="2"/>
              <a:endCxn id="145" idx="0"/>
            </p:cNvCxnSpPr>
            <p:nvPr/>
          </p:nvCxnSpPr>
          <p:spPr>
            <a:xfrm>
              <a:off x="6858384" y="1340727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Rectángulo redondeado 149"/>
            <p:cNvSpPr/>
            <p:nvPr/>
          </p:nvSpPr>
          <p:spPr>
            <a:xfrm>
              <a:off x="5644861" y="2084491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Espera hasta el siguiente periodo</a:t>
              </a:r>
              <a:endParaRPr lang="es-ES" sz="1100" dirty="0"/>
            </a:p>
          </p:txBody>
        </p:sp>
        <p:sp>
          <p:nvSpPr>
            <p:cNvPr id="151" name="Rectángulo redondeado 150"/>
            <p:cNvSpPr/>
            <p:nvPr/>
          </p:nvSpPr>
          <p:spPr>
            <a:xfrm>
              <a:off x="6286355" y="2532240"/>
              <a:ext cx="1156755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 de datos </a:t>
              </a:r>
              <a:endParaRPr lang="es-ES" sz="1100" dirty="0"/>
            </a:p>
          </p:txBody>
        </p:sp>
        <p:cxnSp>
          <p:nvCxnSpPr>
            <p:cNvPr id="153" name="Conector recto de flecha 152"/>
            <p:cNvCxnSpPr>
              <a:stCxn id="150" idx="2"/>
              <a:endCxn id="151" idx="0"/>
            </p:cNvCxnSpPr>
            <p:nvPr/>
          </p:nvCxnSpPr>
          <p:spPr>
            <a:xfrm>
              <a:off x="6858383" y="2346270"/>
              <a:ext cx="6350" cy="1859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Rectángulo redondeado 159"/>
            <p:cNvSpPr/>
            <p:nvPr/>
          </p:nvSpPr>
          <p:spPr>
            <a:xfrm>
              <a:off x="6159075" y="1078948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161" name="Rectángulo redondeado 160"/>
            <p:cNvSpPr/>
            <p:nvPr/>
          </p:nvSpPr>
          <p:spPr>
            <a:xfrm>
              <a:off x="5684782" y="2999440"/>
              <a:ext cx="2359902" cy="2584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Creación estructura de datos a enviar </a:t>
              </a:r>
              <a:endParaRPr lang="es-ES" sz="1100" dirty="0"/>
            </a:p>
          </p:txBody>
        </p:sp>
        <p:cxnSp>
          <p:nvCxnSpPr>
            <p:cNvPr id="164" name="Conector recto de flecha 163"/>
            <p:cNvCxnSpPr>
              <a:stCxn id="151" idx="2"/>
              <a:endCxn id="161" idx="0"/>
            </p:cNvCxnSpPr>
            <p:nvPr/>
          </p:nvCxnSpPr>
          <p:spPr>
            <a:xfrm>
              <a:off x="6864733" y="2794019"/>
              <a:ext cx="0" cy="2054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recto de flecha 164"/>
            <p:cNvCxnSpPr>
              <a:stCxn id="161" idx="2"/>
              <a:endCxn id="166" idx="0"/>
            </p:cNvCxnSpPr>
            <p:nvPr/>
          </p:nvCxnSpPr>
          <p:spPr>
            <a:xfrm>
              <a:off x="6864733" y="3257935"/>
              <a:ext cx="0" cy="3178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Rectángulo redondeado 165"/>
            <p:cNvSpPr/>
            <p:nvPr/>
          </p:nvSpPr>
          <p:spPr>
            <a:xfrm>
              <a:off x="5684782" y="3575768"/>
              <a:ext cx="2359902" cy="3718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¿Se ha llegado a la cantidad de tomas de datos ?</a:t>
              </a:r>
              <a:endParaRPr lang="es-ES" sz="1100" dirty="0"/>
            </a:p>
          </p:txBody>
        </p:sp>
        <p:cxnSp>
          <p:nvCxnSpPr>
            <p:cNvPr id="170" name="Conector recto de flecha 169"/>
            <p:cNvCxnSpPr>
              <a:stCxn id="166" idx="2"/>
              <a:endCxn id="172" idx="0"/>
            </p:cNvCxnSpPr>
            <p:nvPr/>
          </p:nvCxnSpPr>
          <p:spPr>
            <a:xfrm>
              <a:off x="6864733" y="3947583"/>
              <a:ext cx="3423" cy="2554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Rectángulo redondeado 171"/>
            <p:cNvSpPr/>
            <p:nvPr/>
          </p:nvSpPr>
          <p:spPr>
            <a:xfrm>
              <a:off x="6086578" y="4203012"/>
              <a:ext cx="1563155" cy="2584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Envió de datos MQTT</a:t>
              </a:r>
              <a:endParaRPr lang="es-ES" sz="1100" dirty="0"/>
            </a:p>
          </p:txBody>
        </p:sp>
        <p:sp>
          <p:nvSpPr>
            <p:cNvPr id="249" name="CuadroTexto 248"/>
            <p:cNvSpPr txBox="1"/>
            <p:nvPr/>
          </p:nvSpPr>
          <p:spPr>
            <a:xfrm>
              <a:off x="6871254" y="3939845"/>
              <a:ext cx="2808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Sí</a:t>
              </a:r>
              <a:endParaRPr lang="es-ES" sz="1100" dirty="0"/>
            </a:p>
          </p:txBody>
        </p:sp>
        <p:cxnSp>
          <p:nvCxnSpPr>
            <p:cNvPr id="251" name="Conector angular 250"/>
            <p:cNvCxnSpPr>
              <a:stCxn id="166" idx="1"/>
              <a:endCxn id="150" idx="1"/>
            </p:cNvCxnSpPr>
            <p:nvPr/>
          </p:nvCxnSpPr>
          <p:spPr>
            <a:xfrm rot="10800000">
              <a:off x="5644862" y="2215382"/>
              <a:ext cx="39921" cy="1546295"/>
            </a:xfrm>
            <a:prstGeom prst="bentConnector3">
              <a:avLst>
                <a:gd name="adj1" fmla="val 1531577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CuadroTexto 180"/>
            <p:cNvSpPr txBox="1"/>
            <p:nvPr/>
          </p:nvSpPr>
          <p:spPr>
            <a:xfrm>
              <a:off x="5220685" y="3532426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ES" sz="1100" dirty="0"/>
            </a:p>
          </p:txBody>
        </p:sp>
        <p:cxnSp>
          <p:nvCxnSpPr>
            <p:cNvPr id="255" name="Conector angular 254"/>
            <p:cNvCxnSpPr>
              <a:stCxn id="172" idx="1"/>
              <a:endCxn id="150" idx="1"/>
            </p:cNvCxnSpPr>
            <p:nvPr/>
          </p:nvCxnSpPr>
          <p:spPr>
            <a:xfrm rot="10800000">
              <a:off x="5644862" y="2215382"/>
              <a:ext cx="441717" cy="2116879"/>
            </a:xfrm>
            <a:prstGeom prst="bentConnector3">
              <a:avLst>
                <a:gd name="adj1" fmla="val 22938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80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o 136"/>
          <p:cNvGrpSpPr/>
          <p:nvPr/>
        </p:nvGrpSpPr>
        <p:grpSpPr>
          <a:xfrm>
            <a:off x="4123522" y="413950"/>
            <a:ext cx="3383326" cy="5435023"/>
            <a:chOff x="4134280" y="80463"/>
            <a:chExt cx="3383326" cy="5435023"/>
          </a:xfrm>
        </p:grpSpPr>
        <p:grpSp>
          <p:nvGrpSpPr>
            <p:cNvPr id="79" name="Grupo 78"/>
            <p:cNvGrpSpPr/>
            <p:nvPr/>
          </p:nvGrpSpPr>
          <p:grpSpPr>
            <a:xfrm>
              <a:off x="5665482" y="80463"/>
              <a:ext cx="1130438" cy="413115"/>
              <a:chOff x="5665482" y="89989"/>
              <a:chExt cx="1130438" cy="413115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Tiempo de Inicio</a:t>
                </a:r>
                <a:endParaRPr lang="es-ES" sz="1100" dirty="0"/>
              </a:p>
            </p:txBody>
          </p:sp>
          <p:cxnSp>
            <p:nvCxnSpPr>
              <p:cNvPr id="22" name="Conector recto de flecha 21"/>
              <p:cNvCxnSpPr>
                <a:stCxn id="8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upo 135"/>
            <p:cNvGrpSpPr/>
            <p:nvPr/>
          </p:nvGrpSpPr>
          <p:grpSpPr>
            <a:xfrm>
              <a:off x="4134280" y="80463"/>
              <a:ext cx="3383326" cy="5435023"/>
              <a:chOff x="4134280" y="80463"/>
              <a:chExt cx="3383326" cy="5435023"/>
            </a:xfrm>
          </p:grpSpPr>
          <p:grpSp>
            <p:nvGrpSpPr>
              <p:cNvPr id="68" name="Grupo 67"/>
              <p:cNvGrpSpPr/>
              <p:nvPr/>
            </p:nvGrpSpPr>
            <p:grpSpPr>
              <a:xfrm>
                <a:off x="5764743" y="1697538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" name="Conector recto de flecha 12"/>
                <p:cNvCxnSpPr>
                  <a:stCxn id="15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uadroTexto 14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Cola</a:t>
                  </a:r>
                  <a:endParaRPr lang="es-ES" sz="1100" dirty="0"/>
                </a:p>
              </p:txBody>
            </p:sp>
          </p:grpSp>
          <p:cxnSp>
            <p:nvCxnSpPr>
              <p:cNvPr id="27" name="Conector recto de flecha 26"/>
              <p:cNvCxnSpPr>
                <a:stCxn id="76" idx="2"/>
                <a:endCxn id="82" idx="0"/>
              </p:cNvCxnSpPr>
              <p:nvPr/>
            </p:nvCxnSpPr>
            <p:spPr>
              <a:xfrm flipH="1">
                <a:off x="5566432" y="2576349"/>
                <a:ext cx="4218" cy="3955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>
              <a:xfrm>
                <a:off x="4459553" y="1236161"/>
                <a:ext cx="2180789" cy="471278"/>
                <a:chOff x="4426770" y="1692529"/>
                <a:chExt cx="2452743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7" name="Rectángulo redondeado 46"/>
                <p:cNvSpPr/>
                <p:nvPr/>
              </p:nvSpPr>
              <p:spPr>
                <a:xfrm>
                  <a:off x="4426770" y="1692529"/>
                  <a:ext cx="2452743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Toma de  tiempo actual</a:t>
                  </a:r>
                  <a:endParaRPr lang="es-ES" sz="1100" dirty="0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4653787" y="2198139"/>
                  <a:ext cx="1998708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 = time()</a:t>
                  </a:r>
                  <a:endParaRPr lang="es-ES" sz="1100" i="1" dirty="0"/>
                </a:p>
              </p:txBody>
            </p:sp>
          </p:grpSp>
          <p:cxnSp>
            <p:nvCxnSpPr>
              <p:cNvPr id="49" name="Conector recto de flecha 48"/>
              <p:cNvCxnSpPr>
                <a:stCxn id="48" idx="2"/>
                <a:endCxn id="75" idx="0"/>
              </p:cNvCxnSpPr>
              <p:nvPr/>
            </p:nvCxnSpPr>
            <p:spPr>
              <a:xfrm>
                <a:off x="5549947" y="1707439"/>
                <a:ext cx="556" cy="3976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" name="Grupo 51"/>
              <p:cNvGrpSpPr/>
              <p:nvPr/>
            </p:nvGrpSpPr>
            <p:grpSpPr>
              <a:xfrm>
                <a:off x="4235486" y="503104"/>
                <a:ext cx="256335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3" name="Rectángulo redondeado 52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Dormir Tarea – Inicio sincronizado</a:t>
                  </a:r>
                  <a:endParaRPr lang="es-ES" sz="1100" dirty="0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sleep</a:t>
                  </a:r>
                  <a:r>
                    <a:rPr lang="es-ES" sz="1100" i="1" dirty="0" smtClean="0"/>
                    <a:t>(0.1 – time() – </a:t>
                  </a:r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tiempo_inicio</a:t>
                  </a:r>
                  <a:r>
                    <a:rPr lang="es-ES" sz="1100" i="1" dirty="0" smtClean="0"/>
                    <a:t>)</a:t>
                  </a:r>
                  <a:endParaRPr lang="es-ES" sz="1100" i="1" dirty="0"/>
                </a:p>
              </p:txBody>
            </p:sp>
          </p:grpSp>
          <p:cxnSp>
            <p:nvCxnSpPr>
              <p:cNvPr id="55" name="Conector recto de flecha 54"/>
              <p:cNvCxnSpPr>
                <a:stCxn id="54" idx="2"/>
                <a:endCxn id="47" idx="0"/>
              </p:cNvCxnSpPr>
              <p:nvPr/>
            </p:nvCxnSpPr>
            <p:spPr>
              <a:xfrm>
                <a:off x="5548130" y="974382"/>
                <a:ext cx="1818" cy="2617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" name="Grupo 73"/>
              <p:cNvGrpSpPr/>
              <p:nvPr/>
            </p:nvGrpSpPr>
            <p:grpSpPr>
              <a:xfrm>
                <a:off x="4716692" y="2105071"/>
                <a:ext cx="166762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5" name="Rectángulo redondeado 74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Función a hacer</a:t>
                  </a:r>
                  <a:endParaRPr lang="es-ES" sz="1100" dirty="0"/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4678780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Funcion</a:t>
                  </a:r>
                  <a:r>
                    <a:rPr lang="es-ES" sz="1100" i="1" dirty="0" smtClean="0"/>
                    <a:t>(</a:t>
                  </a:r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Queu</a:t>
                  </a:r>
                  <a:r>
                    <a:rPr lang="es-ES" sz="1100" i="1" dirty="0" smtClean="0"/>
                    <a:t>)</a:t>
                  </a:r>
                  <a:endParaRPr lang="es-ES" sz="1100" i="1" dirty="0"/>
                </a:p>
              </p:txBody>
            </p:sp>
          </p:grpSp>
          <p:grpSp>
            <p:nvGrpSpPr>
              <p:cNvPr id="81" name="Grupo 80"/>
              <p:cNvGrpSpPr/>
              <p:nvPr/>
            </p:nvGrpSpPr>
            <p:grpSpPr>
              <a:xfrm>
                <a:off x="4353451" y="2971850"/>
                <a:ext cx="242596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Rectángulo redondeado 81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Cálculo del instante del siguiente ciclo</a:t>
                  </a:r>
                  <a:endParaRPr lang="es-ES" sz="110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next_time</a:t>
                  </a:r>
                  <a:r>
                    <a:rPr lang="es-ES" sz="1100" i="1" dirty="0"/>
                    <a:t> </a:t>
                  </a:r>
                  <a:r>
                    <a:rPr lang="es-ES" sz="1100" i="1" dirty="0" smtClean="0"/>
                    <a:t>= </a:t>
                  </a:r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 + </a:t>
                  </a:r>
                  <a:r>
                    <a:rPr lang="es-ES" sz="1100" i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Periodo</a:t>
                  </a:r>
                  <a:endParaRPr lang="es-ES" sz="1100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85" name="Grupo 84"/>
              <p:cNvGrpSpPr/>
              <p:nvPr/>
            </p:nvGrpSpPr>
            <p:grpSpPr>
              <a:xfrm>
                <a:off x="5887360" y="2561143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86" name="Conector recto de flecha 85"/>
                <p:cNvCxnSpPr>
                  <a:stCxn id="87" idx="2"/>
                </p:cNvCxnSpPr>
                <p:nvPr/>
              </p:nvCxnSpPr>
              <p:spPr>
                <a:xfrm>
                  <a:off x="6074517" y="1925259"/>
                  <a:ext cx="0" cy="19521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CuadroTexto 86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Periodo</a:t>
                  </a:r>
                  <a:endParaRPr lang="es-ES" sz="1100" dirty="0"/>
                </a:p>
              </p:txBody>
            </p:sp>
          </p:grpSp>
          <p:cxnSp>
            <p:nvCxnSpPr>
              <p:cNvPr id="91" name="Conector recto de flecha 90"/>
              <p:cNvCxnSpPr>
                <a:stCxn id="83" idx="2"/>
                <a:endCxn id="89" idx="0"/>
              </p:cNvCxnSpPr>
              <p:nvPr/>
            </p:nvCxnSpPr>
            <p:spPr>
              <a:xfrm>
                <a:off x="5595739" y="3443128"/>
                <a:ext cx="0" cy="3119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upo 96"/>
              <p:cNvGrpSpPr/>
              <p:nvPr/>
            </p:nvGrpSpPr>
            <p:grpSpPr>
              <a:xfrm>
                <a:off x="4134280" y="3755066"/>
                <a:ext cx="2922917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9" name="Rectángulo redondeado 8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Probar a dormir la Tarea hasta el siguiente ciclo</a:t>
                  </a:r>
                  <a:endParaRPr lang="es-ES" sz="1100" dirty="0"/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smtClean="0"/>
                    <a:t>try: </a:t>
                  </a:r>
                  <a:r>
                    <a:rPr lang="es-ES" sz="1100" i="1" dirty="0" err="1" smtClean="0"/>
                    <a:t>sleep</a:t>
                  </a:r>
                  <a:r>
                    <a:rPr lang="es-ES" sz="1100" i="1" dirty="0" smtClean="0"/>
                    <a:t>(</a:t>
                  </a:r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-time())</a:t>
                  </a:r>
                  <a:endParaRPr lang="es-ES" sz="1100" i="1" dirty="0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4899880" y="4517819"/>
                <a:ext cx="1391715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9" name="Rectángulo redondeado 9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¿Excepción?</a:t>
                  </a:r>
                  <a:endParaRPr lang="es-ES" sz="1100" dirty="0"/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e</a:t>
                  </a:r>
                  <a:r>
                    <a:rPr lang="es-ES" sz="1100" i="1" dirty="0" err="1" smtClean="0"/>
                    <a:t>xception</a:t>
                  </a:r>
                  <a:r>
                    <a:rPr lang="es-ES" sz="1100" i="1" dirty="0" smtClean="0"/>
                    <a:t>:</a:t>
                  </a:r>
                  <a:endParaRPr lang="es-ES" sz="1100" i="1" dirty="0"/>
                </a:p>
              </p:txBody>
            </p:sp>
          </p:grpSp>
          <p:cxnSp>
            <p:nvCxnSpPr>
              <p:cNvPr id="101" name="Conector recto de flecha 100"/>
              <p:cNvCxnSpPr>
                <a:stCxn id="96" idx="2"/>
                <a:endCxn id="99" idx="0"/>
              </p:cNvCxnSpPr>
              <p:nvPr/>
            </p:nvCxnSpPr>
            <p:spPr>
              <a:xfrm>
                <a:off x="5595738" y="4226344"/>
                <a:ext cx="0" cy="291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de flecha 105"/>
              <p:cNvCxnSpPr>
                <a:stCxn id="100" idx="2"/>
                <a:endCxn id="122" idx="0"/>
              </p:cNvCxnSpPr>
              <p:nvPr/>
            </p:nvCxnSpPr>
            <p:spPr>
              <a:xfrm>
                <a:off x="5595737" y="4989097"/>
                <a:ext cx="0" cy="2646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CuadroTexto 108"/>
              <p:cNvSpPr txBox="1"/>
              <p:nvPr/>
            </p:nvSpPr>
            <p:spPr>
              <a:xfrm>
                <a:off x="5624320" y="4987014"/>
                <a:ext cx="28084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Sí</a:t>
                </a:r>
                <a:endParaRPr lang="es-ES" sz="1100" dirty="0"/>
              </a:p>
            </p:txBody>
          </p:sp>
          <p:cxnSp>
            <p:nvCxnSpPr>
              <p:cNvPr id="111" name="Conector recto 110"/>
              <p:cNvCxnSpPr>
                <a:stCxn id="99" idx="3"/>
              </p:cNvCxnSpPr>
              <p:nvPr/>
            </p:nvCxnSpPr>
            <p:spPr>
              <a:xfrm>
                <a:off x="6291595" y="4648709"/>
                <a:ext cx="122601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 flipV="1">
                <a:off x="7504112" y="2235960"/>
                <a:ext cx="0" cy="24127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/>
              <p:nvPr/>
            </p:nvCxnSpPr>
            <p:spPr>
              <a:xfrm flipH="1">
                <a:off x="6384314" y="2235961"/>
                <a:ext cx="113329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CuadroTexto 115"/>
              <p:cNvSpPr txBox="1"/>
              <p:nvPr/>
            </p:nvSpPr>
            <p:spPr>
              <a:xfrm>
                <a:off x="6625969" y="4423476"/>
                <a:ext cx="34977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No</a:t>
                </a:r>
                <a:endParaRPr lang="es-ES" sz="1100" dirty="0"/>
              </a:p>
            </p:txBody>
          </p:sp>
          <p:sp>
            <p:nvSpPr>
              <p:cNvPr id="122" name="Rectángulo redondeado 121"/>
              <p:cNvSpPr/>
              <p:nvPr/>
            </p:nvSpPr>
            <p:spPr>
              <a:xfrm>
                <a:off x="4517078" y="5253707"/>
                <a:ext cx="2157317" cy="261779"/>
              </a:xfrm>
              <a:prstGeom prst="roundRect">
                <a:avLst/>
              </a:prstGeom>
              <a:solidFill>
                <a:srgbClr val="FFA7A7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Mensaje de error y Fin de tarea</a:t>
                </a:r>
                <a:endParaRPr lang="es-ES" sz="1100" dirty="0"/>
              </a:p>
            </p:txBody>
          </p:sp>
          <p:grpSp>
            <p:nvGrpSpPr>
              <p:cNvPr id="129" name="Grupo 128"/>
              <p:cNvGrpSpPr/>
              <p:nvPr/>
            </p:nvGrpSpPr>
            <p:grpSpPr>
              <a:xfrm>
                <a:off x="4743043" y="1694532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0" name="Conector recto de flecha 129"/>
                <p:cNvCxnSpPr>
                  <a:stCxn id="131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CuadroTexto 130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err="1" smtClean="0"/>
                    <a:t>Funcion</a:t>
                  </a:r>
                  <a:endParaRPr lang="es-ES" sz="1100" dirty="0"/>
                </a:p>
              </p:txBody>
            </p:sp>
          </p:grpSp>
          <p:cxnSp>
            <p:nvCxnSpPr>
              <p:cNvPr id="133" name="Conector recto de flecha 132"/>
              <p:cNvCxnSpPr>
                <a:endCxn id="53" idx="0"/>
              </p:cNvCxnSpPr>
              <p:nvPr/>
            </p:nvCxnSpPr>
            <p:spPr>
              <a:xfrm>
                <a:off x="5517162" y="80463"/>
                <a:ext cx="0" cy="4226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uadroTexto 137"/>
          <p:cNvSpPr txBox="1"/>
          <p:nvPr/>
        </p:nvSpPr>
        <p:spPr>
          <a:xfrm>
            <a:off x="613185" y="360089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Tarea con Plazo</a:t>
            </a:r>
            <a:endParaRPr lang="es-ES" dirty="0"/>
          </a:p>
        </p:txBody>
      </p:sp>
      <p:cxnSp>
        <p:nvCxnSpPr>
          <p:cNvPr id="144" name="Conector recto 143"/>
          <p:cNvCxnSpPr/>
          <p:nvPr/>
        </p:nvCxnSpPr>
        <p:spPr>
          <a:xfrm>
            <a:off x="2990626" y="225911"/>
            <a:ext cx="0" cy="6067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3856169" y="1274099"/>
            <a:ext cx="1453926" cy="1326926"/>
            <a:chOff x="3410175" y="666974"/>
            <a:chExt cx="1453926" cy="1326926"/>
          </a:xfrm>
        </p:grpSpPr>
        <p:sp>
          <p:nvSpPr>
            <p:cNvPr id="43" name="Rectángulo 4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llenar_bufferPOX</a:t>
              </a:r>
              <a:endParaRPr lang="es-ES" sz="1100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856169" y="2752922"/>
            <a:ext cx="1453926" cy="1326926"/>
            <a:chOff x="5429475" y="666974"/>
            <a:chExt cx="1453926" cy="1326926"/>
          </a:xfrm>
        </p:grpSpPr>
        <p:sp>
          <p:nvSpPr>
            <p:cNvPr id="47" name="Rectángulo 46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llenar_bufferGSR</a:t>
              </a:r>
              <a:endParaRPr lang="es-ES" sz="1100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856169" y="4220091"/>
            <a:ext cx="1453926" cy="1326926"/>
            <a:chOff x="7448775" y="666974"/>
            <a:chExt cx="1453926" cy="1326926"/>
          </a:xfrm>
        </p:grpSpPr>
        <p:sp>
          <p:nvSpPr>
            <p:cNvPr id="51" name="Rectángulo 50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llenar_bufferECG</a:t>
              </a:r>
              <a:endParaRPr lang="es-ES" sz="11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1090109" y="1449092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55" name="Rectángulo 5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Sensor MAX 30102</a:t>
              </a:r>
              <a:endParaRPr lang="es-ES" sz="1100" dirty="0"/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2419098" y="1825271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3857282" y="1825270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3062034" y="184670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ector recto 60"/>
          <p:cNvCxnSpPr>
            <a:stCxn id="58" idx="3"/>
            <a:endCxn id="60" idx="2"/>
          </p:cNvCxnSpPr>
          <p:nvPr/>
        </p:nvCxnSpPr>
        <p:spPr>
          <a:xfrm flipV="1">
            <a:off x="2542923" y="1937188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Arco 61"/>
          <p:cNvSpPr/>
          <p:nvPr/>
        </p:nvSpPr>
        <p:spPr>
          <a:xfrm>
            <a:off x="3021542" y="179074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62"/>
          <p:cNvCxnSpPr>
            <a:stCxn id="59" idx="1"/>
          </p:cNvCxnSpPr>
          <p:nvPr/>
        </p:nvCxnSpPr>
        <p:spPr>
          <a:xfrm flipH="1" flipV="1">
            <a:off x="3313879" y="1937187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6673670" y="144855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Rectángulo 6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Queue_POX</a:t>
              </a:r>
              <a:endParaRPr lang="es-ES" sz="1100" dirty="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1090109" y="2927915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69" name="Rectángulo 6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GSR</a:t>
              </a:r>
              <a:endParaRPr lang="es-ES" sz="1100" dirty="0"/>
            </a:p>
          </p:txBody>
        </p:sp>
      </p:grpSp>
      <p:sp>
        <p:nvSpPr>
          <p:cNvPr id="72" name="Rectángulo 71"/>
          <p:cNvSpPr/>
          <p:nvPr/>
        </p:nvSpPr>
        <p:spPr>
          <a:xfrm>
            <a:off x="2419098" y="3304094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3857282" y="330409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3062034" y="33255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stCxn id="72" idx="3"/>
            <a:endCxn id="74" idx="2"/>
          </p:cNvCxnSpPr>
          <p:nvPr/>
        </p:nvCxnSpPr>
        <p:spPr>
          <a:xfrm flipV="1">
            <a:off x="2542923" y="3416011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>
            <a:off x="3021542" y="32695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3" idx="1"/>
          </p:cNvCxnSpPr>
          <p:nvPr/>
        </p:nvCxnSpPr>
        <p:spPr>
          <a:xfrm flipH="1" flipV="1">
            <a:off x="3313879" y="3416010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upo 77"/>
          <p:cNvGrpSpPr/>
          <p:nvPr/>
        </p:nvGrpSpPr>
        <p:grpSpPr>
          <a:xfrm>
            <a:off x="1090109" y="4435284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79" name="Rectángulo 7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ECG</a:t>
              </a:r>
              <a:endParaRPr lang="es-ES" sz="1100" dirty="0"/>
            </a:p>
          </p:txBody>
        </p:sp>
      </p:grpSp>
      <p:sp>
        <p:nvSpPr>
          <p:cNvPr id="82" name="Rectángulo 81"/>
          <p:cNvSpPr/>
          <p:nvPr/>
        </p:nvSpPr>
        <p:spPr>
          <a:xfrm>
            <a:off x="2419098" y="481146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3857282" y="481146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/>
          <p:cNvSpPr/>
          <p:nvPr/>
        </p:nvSpPr>
        <p:spPr>
          <a:xfrm>
            <a:off x="3062034" y="483289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84"/>
          <p:cNvCxnSpPr>
            <a:stCxn id="82" idx="3"/>
            <a:endCxn id="84" idx="2"/>
          </p:cNvCxnSpPr>
          <p:nvPr/>
        </p:nvCxnSpPr>
        <p:spPr>
          <a:xfrm flipV="1">
            <a:off x="2542923" y="492338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Arco 85"/>
          <p:cNvSpPr/>
          <p:nvPr/>
        </p:nvSpPr>
        <p:spPr>
          <a:xfrm>
            <a:off x="3021542" y="477693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7" name="Conector recto 86"/>
          <p:cNvCxnSpPr>
            <a:stCxn id="83" idx="1"/>
          </p:cNvCxnSpPr>
          <p:nvPr/>
        </p:nvCxnSpPr>
        <p:spPr>
          <a:xfrm flipH="1" flipV="1">
            <a:off x="3313879" y="492337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 flipH="1">
            <a:off x="5183107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 flipH="1">
            <a:off x="6673188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/>
          <p:cNvSpPr/>
          <p:nvPr/>
        </p:nvSpPr>
        <p:spPr>
          <a:xfrm flipH="1">
            <a:off x="5867003" y="184452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endCxn id="88" idx="1"/>
          </p:cNvCxnSpPr>
          <p:nvPr/>
        </p:nvCxnSpPr>
        <p:spPr>
          <a:xfrm flipH="1">
            <a:off x="5306932" y="193500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rco 91"/>
          <p:cNvSpPr/>
          <p:nvPr/>
        </p:nvSpPr>
        <p:spPr>
          <a:xfrm flipH="1">
            <a:off x="5788408" y="178856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92"/>
          <p:cNvCxnSpPr>
            <a:stCxn id="90" idx="2"/>
            <a:endCxn id="65" idx="1"/>
          </p:cNvCxnSpPr>
          <p:nvPr/>
        </p:nvCxnSpPr>
        <p:spPr>
          <a:xfrm>
            <a:off x="6047977" y="1935008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upo 93"/>
          <p:cNvGrpSpPr/>
          <p:nvPr/>
        </p:nvGrpSpPr>
        <p:grpSpPr>
          <a:xfrm>
            <a:off x="6673670" y="293907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5" name="Rectángulo 9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Queue_GSR</a:t>
              </a:r>
              <a:endParaRPr lang="es-ES" sz="1100" dirty="0"/>
            </a:p>
          </p:txBody>
        </p:sp>
      </p:grpSp>
      <p:sp>
        <p:nvSpPr>
          <p:cNvPr id="98" name="Rectángulo 97"/>
          <p:cNvSpPr/>
          <p:nvPr/>
        </p:nvSpPr>
        <p:spPr>
          <a:xfrm flipH="1">
            <a:off x="5183107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/>
          <p:cNvSpPr/>
          <p:nvPr/>
        </p:nvSpPr>
        <p:spPr>
          <a:xfrm flipH="1">
            <a:off x="6673188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Elipse 99"/>
          <p:cNvSpPr/>
          <p:nvPr/>
        </p:nvSpPr>
        <p:spPr>
          <a:xfrm flipH="1">
            <a:off x="5857478" y="333503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endCxn id="98" idx="1"/>
          </p:cNvCxnSpPr>
          <p:nvPr/>
        </p:nvCxnSpPr>
        <p:spPr>
          <a:xfrm flipH="1">
            <a:off x="5306932" y="342552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o 101"/>
          <p:cNvSpPr/>
          <p:nvPr/>
        </p:nvSpPr>
        <p:spPr>
          <a:xfrm flipH="1">
            <a:off x="5788408" y="327907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Conector recto 102"/>
          <p:cNvCxnSpPr>
            <a:stCxn id="100" idx="2"/>
            <a:endCxn id="95" idx="1"/>
          </p:cNvCxnSpPr>
          <p:nvPr/>
        </p:nvCxnSpPr>
        <p:spPr>
          <a:xfrm>
            <a:off x="6038452" y="342552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upo 103"/>
          <p:cNvGrpSpPr/>
          <p:nvPr/>
        </p:nvGrpSpPr>
        <p:grpSpPr>
          <a:xfrm>
            <a:off x="6673670" y="4441874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5" name="Rectángulo 10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Queue_ECG</a:t>
              </a:r>
              <a:endParaRPr lang="es-ES" sz="1100" dirty="0"/>
            </a:p>
          </p:txBody>
        </p:sp>
      </p:grpSp>
      <p:sp>
        <p:nvSpPr>
          <p:cNvPr id="108" name="Rectángulo 107"/>
          <p:cNvSpPr/>
          <p:nvPr/>
        </p:nvSpPr>
        <p:spPr>
          <a:xfrm flipH="1">
            <a:off x="5183107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Rectángulo 108"/>
          <p:cNvSpPr/>
          <p:nvPr/>
        </p:nvSpPr>
        <p:spPr>
          <a:xfrm flipH="1">
            <a:off x="6673188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/>
          <p:cNvSpPr/>
          <p:nvPr/>
        </p:nvSpPr>
        <p:spPr>
          <a:xfrm flipH="1">
            <a:off x="5857478" y="4837837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endCxn id="108" idx="1"/>
          </p:cNvCxnSpPr>
          <p:nvPr/>
        </p:nvCxnSpPr>
        <p:spPr>
          <a:xfrm flipH="1">
            <a:off x="5306932" y="4928323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Arco 111"/>
          <p:cNvSpPr/>
          <p:nvPr/>
        </p:nvSpPr>
        <p:spPr>
          <a:xfrm flipH="1">
            <a:off x="5788408" y="4781877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3" name="Conector recto 112"/>
          <p:cNvCxnSpPr>
            <a:stCxn id="110" idx="2"/>
            <a:endCxn id="105" idx="1"/>
          </p:cNvCxnSpPr>
          <p:nvPr/>
        </p:nvCxnSpPr>
        <p:spPr>
          <a:xfrm>
            <a:off x="6038452" y="4928324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8001790" y="182318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Rectángulo 114"/>
          <p:cNvSpPr/>
          <p:nvPr/>
        </p:nvSpPr>
        <p:spPr>
          <a:xfrm>
            <a:off x="8001790" y="330815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Rectángulo 115"/>
          <p:cNvSpPr/>
          <p:nvPr/>
        </p:nvSpPr>
        <p:spPr>
          <a:xfrm>
            <a:off x="8001790" y="481852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CuadroTexto 116"/>
          <p:cNvSpPr txBox="1"/>
          <p:nvPr/>
        </p:nvSpPr>
        <p:spPr>
          <a:xfrm>
            <a:off x="2611453" y="1533154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</a:t>
            </a:r>
            <a:r>
              <a:rPr lang="es-ES" sz="1100" dirty="0" err="1" smtClean="0"/>
              <a:t>oger_datos_POX</a:t>
            </a:r>
            <a:endParaRPr lang="es-ES" sz="11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2620166" y="2980694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coger_datos_GSR</a:t>
            </a:r>
            <a:endParaRPr lang="es-ES" sz="11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2587354" y="4485721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coger_datos_ECG</a:t>
            </a:r>
            <a:endParaRPr lang="es-ES" sz="11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5305657" y="1507108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</a:t>
            </a:r>
            <a:r>
              <a:rPr lang="es-ES" sz="1100" dirty="0" err="1" smtClean="0"/>
              <a:t>enerar_buffer_pox</a:t>
            </a:r>
            <a:endParaRPr lang="es-ES" sz="1100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5326739" y="2993803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generar_buffer_gsr</a:t>
            </a:r>
            <a:endParaRPr lang="es-ES" sz="11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326739" y="4490179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generar_buffer_ecg</a:t>
            </a:r>
            <a:endParaRPr lang="es-ES" sz="1100" dirty="0"/>
          </a:p>
        </p:txBody>
      </p:sp>
      <p:grpSp>
        <p:nvGrpSpPr>
          <p:cNvPr id="149" name="Grupo 148"/>
          <p:cNvGrpSpPr/>
          <p:nvPr/>
        </p:nvGrpSpPr>
        <p:grpSpPr>
          <a:xfrm>
            <a:off x="9179785" y="2257691"/>
            <a:ext cx="2287952" cy="2331155"/>
            <a:chOff x="9034248" y="2424857"/>
            <a:chExt cx="2287952" cy="2331155"/>
          </a:xfrm>
        </p:grpSpPr>
        <p:grpSp>
          <p:nvGrpSpPr>
            <p:cNvPr id="123" name="Grupo 122"/>
            <p:cNvGrpSpPr/>
            <p:nvPr/>
          </p:nvGrpSpPr>
          <p:grpSpPr>
            <a:xfrm>
              <a:off x="9868274" y="2424857"/>
              <a:ext cx="1453926" cy="2331155"/>
              <a:chOff x="3410175" y="666913"/>
              <a:chExt cx="1453926" cy="1327049"/>
            </a:xfrm>
          </p:grpSpPr>
          <p:sp>
            <p:nvSpPr>
              <p:cNvPr id="124" name="Rectángulo 123"/>
              <p:cNvSpPr/>
              <p:nvPr/>
            </p:nvSpPr>
            <p:spPr>
              <a:xfrm>
                <a:off x="3410175" y="666975"/>
                <a:ext cx="1453926" cy="13269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100"/>
              </a:p>
            </p:txBody>
          </p:sp>
          <p:sp>
            <p:nvSpPr>
              <p:cNvPr id="125" name="CuadroTexto 124"/>
              <p:cNvSpPr txBox="1"/>
              <p:nvPr/>
            </p:nvSpPr>
            <p:spPr>
              <a:xfrm>
                <a:off x="3410175" y="666913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&lt;&lt; Periódica &gt;&gt;</a:t>
                </a:r>
                <a:endParaRPr lang="es-ES" sz="1100" dirty="0"/>
              </a:p>
            </p:txBody>
          </p:sp>
          <p:sp>
            <p:nvSpPr>
              <p:cNvPr id="126" name="CuadroTexto 125"/>
              <p:cNvSpPr txBox="1"/>
              <p:nvPr/>
            </p:nvSpPr>
            <p:spPr>
              <a:xfrm>
                <a:off x="3410175" y="1845036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Comunicación</a:t>
                </a:r>
                <a:endParaRPr lang="es-ES" sz="1100" dirty="0"/>
              </a:p>
            </p:txBody>
          </p:sp>
        </p:grpSp>
        <p:grpSp>
          <p:nvGrpSpPr>
            <p:cNvPr id="140" name="Grupo 139"/>
            <p:cNvGrpSpPr/>
            <p:nvPr/>
          </p:nvGrpSpPr>
          <p:grpSpPr>
            <a:xfrm>
              <a:off x="9034248" y="2875176"/>
              <a:ext cx="959565" cy="292893"/>
              <a:chOff x="7380182" y="480101"/>
              <a:chExt cx="959565" cy="292893"/>
            </a:xfrm>
          </p:grpSpPr>
          <p:sp>
            <p:nvSpPr>
              <p:cNvPr id="137" name="Rectángulo 136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Arco 137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39" name="Conector recto 138"/>
              <p:cNvCxnSpPr>
                <a:stCxn id="137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o 140"/>
            <p:cNvGrpSpPr/>
            <p:nvPr/>
          </p:nvGrpSpPr>
          <p:grpSpPr>
            <a:xfrm>
              <a:off x="9034248" y="3441009"/>
              <a:ext cx="959565" cy="292893"/>
              <a:chOff x="7380182" y="480101"/>
              <a:chExt cx="959565" cy="292893"/>
            </a:xfrm>
          </p:grpSpPr>
          <p:sp>
            <p:nvSpPr>
              <p:cNvPr id="142" name="Rectángulo 141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Arco 142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4" name="Conector recto 143"/>
              <p:cNvCxnSpPr>
                <a:stCxn id="142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o 144"/>
            <p:cNvGrpSpPr/>
            <p:nvPr/>
          </p:nvGrpSpPr>
          <p:grpSpPr>
            <a:xfrm>
              <a:off x="9034248" y="4036217"/>
              <a:ext cx="959565" cy="292893"/>
              <a:chOff x="7380182" y="480101"/>
              <a:chExt cx="959565" cy="292893"/>
            </a:xfrm>
          </p:grpSpPr>
          <p:sp>
            <p:nvSpPr>
              <p:cNvPr id="146" name="Rectángulo 145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Arco 146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8" name="Conector recto 147"/>
              <p:cNvCxnSpPr>
                <a:stCxn id="146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Elipse 149"/>
          <p:cNvSpPr/>
          <p:nvPr/>
        </p:nvSpPr>
        <p:spPr>
          <a:xfrm flipH="1">
            <a:off x="9229117" y="276517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Elipse 150"/>
          <p:cNvSpPr/>
          <p:nvPr/>
        </p:nvSpPr>
        <p:spPr>
          <a:xfrm flipH="1">
            <a:off x="9225977" y="332980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Elipse 151"/>
          <p:cNvSpPr/>
          <p:nvPr/>
        </p:nvSpPr>
        <p:spPr>
          <a:xfrm flipH="1">
            <a:off x="9225977" y="3925010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4" name="Conector recto 153"/>
          <p:cNvCxnSpPr>
            <a:stCxn id="115" idx="3"/>
            <a:endCxn id="151" idx="6"/>
          </p:cNvCxnSpPr>
          <p:nvPr/>
        </p:nvCxnSpPr>
        <p:spPr>
          <a:xfrm>
            <a:off x="8125615" y="3420071"/>
            <a:ext cx="1100362" cy="2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14" idx="3"/>
            <a:endCxn id="150" idx="6"/>
          </p:cNvCxnSpPr>
          <p:nvPr/>
        </p:nvCxnSpPr>
        <p:spPr>
          <a:xfrm>
            <a:off x="8125615" y="1935108"/>
            <a:ext cx="1103502" cy="92055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stCxn id="116" idx="3"/>
            <a:endCxn id="152" idx="6"/>
          </p:cNvCxnSpPr>
          <p:nvPr/>
        </p:nvCxnSpPr>
        <p:spPr>
          <a:xfrm flipV="1">
            <a:off x="8125615" y="4015497"/>
            <a:ext cx="1100362" cy="91494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7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920715" y="348941"/>
            <a:ext cx="1453926" cy="1326926"/>
            <a:chOff x="3410175" y="666974"/>
            <a:chExt cx="1453926" cy="1326926"/>
          </a:xfrm>
        </p:grpSpPr>
        <p:sp>
          <p:nvSpPr>
            <p:cNvPr id="4" name="Rectángulo 3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llenar_bufferPOX</a:t>
              </a:r>
              <a:endParaRPr lang="es-ES" sz="11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20715" y="1827764"/>
            <a:ext cx="1453926" cy="1326926"/>
            <a:chOff x="5429475" y="666974"/>
            <a:chExt cx="1453926" cy="1326926"/>
          </a:xfrm>
        </p:grpSpPr>
        <p:sp>
          <p:nvSpPr>
            <p:cNvPr id="9" name="Rectángulo 8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llenar_bufferGSR</a:t>
              </a:r>
              <a:endParaRPr lang="es-ES" sz="11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920715" y="3294933"/>
            <a:ext cx="1453926" cy="1326926"/>
            <a:chOff x="7448775" y="666974"/>
            <a:chExt cx="1453926" cy="1326926"/>
          </a:xfrm>
        </p:grpSpPr>
        <p:sp>
          <p:nvSpPr>
            <p:cNvPr id="12" name="Rectángulo 11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llenar_bufferECG</a:t>
              </a:r>
              <a:endParaRPr lang="es-ES" sz="11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154655" y="523934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19" name="Rectángulo 1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Sensor MAX 30102</a:t>
              </a:r>
              <a:endParaRPr lang="es-ES" sz="1100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483644" y="90011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3921828" y="90011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3126580" y="92154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/>
          <p:cNvCxnSpPr>
            <a:stCxn id="22" idx="3"/>
            <a:endCxn id="26" idx="2"/>
          </p:cNvCxnSpPr>
          <p:nvPr/>
        </p:nvCxnSpPr>
        <p:spPr>
          <a:xfrm flipV="1">
            <a:off x="2607469" y="101203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>
            <a:off x="3086088" y="86558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>
            <a:stCxn id="23" idx="1"/>
          </p:cNvCxnSpPr>
          <p:nvPr/>
        </p:nvCxnSpPr>
        <p:spPr>
          <a:xfrm flipH="1" flipV="1">
            <a:off x="3378425" y="101202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6738216" y="523400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5" name="Rectángulo 3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Queue_POX</a:t>
              </a:r>
              <a:endParaRPr lang="es-ES" sz="11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1154655" y="2002757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49" name="Rectángulo 4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GSR</a:t>
              </a:r>
              <a:endParaRPr lang="es-ES" sz="1100" dirty="0"/>
            </a:p>
          </p:txBody>
        </p:sp>
      </p:grpSp>
      <p:sp>
        <p:nvSpPr>
          <p:cNvPr id="52" name="Rectángulo 51"/>
          <p:cNvSpPr/>
          <p:nvPr/>
        </p:nvSpPr>
        <p:spPr>
          <a:xfrm>
            <a:off x="2483644" y="2378936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3921828" y="2378935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3126580" y="2400366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/>
          <p:cNvCxnSpPr>
            <a:stCxn id="52" idx="3"/>
            <a:endCxn id="54" idx="2"/>
          </p:cNvCxnSpPr>
          <p:nvPr/>
        </p:nvCxnSpPr>
        <p:spPr>
          <a:xfrm flipV="1">
            <a:off x="2607469" y="2490853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Arco 55"/>
          <p:cNvSpPr/>
          <p:nvPr/>
        </p:nvSpPr>
        <p:spPr>
          <a:xfrm>
            <a:off x="3086088" y="2344406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/>
          <p:cNvCxnSpPr>
            <a:stCxn id="53" idx="1"/>
          </p:cNvCxnSpPr>
          <p:nvPr/>
        </p:nvCxnSpPr>
        <p:spPr>
          <a:xfrm flipH="1" flipV="1">
            <a:off x="3378425" y="2490852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1154655" y="3510126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59" name="Rectángulo 5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ECG</a:t>
              </a:r>
              <a:endParaRPr lang="es-ES" sz="1100" dirty="0"/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483644" y="3886305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3921828" y="388630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3126580" y="3907735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Conector recto 64"/>
          <p:cNvCxnSpPr>
            <a:stCxn id="62" idx="3"/>
            <a:endCxn id="64" idx="2"/>
          </p:cNvCxnSpPr>
          <p:nvPr/>
        </p:nvCxnSpPr>
        <p:spPr>
          <a:xfrm flipV="1">
            <a:off x="2607469" y="3998222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rco 65"/>
          <p:cNvSpPr/>
          <p:nvPr/>
        </p:nvSpPr>
        <p:spPr>
          <a:xfrm>
            <a:off x="3086088" y="3851775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66"/>
          <p:cNvCxnSpPr>
            <a:stCxn id="63" idx="1"/>
          </p:cNvCxnSpPr>
          <p:nvPr/>
        </p:nvCxnSpPr>
        <p:spPr>
          <a:xfrm flipH="1" flipV="1">
            <a:off x="3378425" y="3998221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 flipH="1">
            <a:off x="5247653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 flipH="1">
            <a:off x="6737734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 flipH="1">
            <a:off x="5931549" y="91936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endCxn id="72" idx="1"/>
          </p:cNvCxnSpPr>
          <p:nvPr/>
        </p:nvCxnSpPr>
        <p:spPr>
          <a:xfrm flipH="1">
            <a:off x="5371478" y="1009849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 flipH="1">
            <a:off x="5852954" y="86340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4" idx="2"/>
            <a:endCxn id="35" idx="1"/>
          </p:cNvCxnSpPr>
          <p:nvPr/>
        </p:nvCxnSpPr>
        <p:spPr>
          <a:xfrm>
            <a:off x="6112523" y="1009850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upo 81"/>
          <p:cNvGrpSpPr/>
          <p:nvPr/>
        </p:nvGrpSpPr>
        <p:grpSpPr>
          <a:xfrm>
            <a:off x="6738216" y="201391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3" name="Rectángulo 8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Queue_GSR</a:t>
              </a:r>
              <a:endParaRPr lang="es-ES" sz="1100" dirty="0"/>
            </a:p>
          </p:txBody>
        </p:sp>
      </p:grpSp>
      <p:sp>
        <p:nvSpPr>
          <p:cNvPr id="86" name="Rectángulo 85"/>
          <p:cNvSpPr/>
          <p:nvPr/>
        </p:nvSpPr>
        <p:spPr>
          <a:xfrm flipH="1">
            <a:off x="5247653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 flipH="1">
            <a:off x="6737734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/>
          <p:cNvSpPr/>
          <p:nvPr/>
        </p:nvSpPr>
        <p:spPr>
          <a:xfrm flipH="1">
            <a:off x="5922024" y="240988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Conector recto 88"/>
          <p:cNvCxnSpPr>
            <a:endCxn id="86" idx="1"/>
          </p:cNvCxnSpPr>
          <p:nvPr/>
        </p:nvCxnSpPr>
        <p:spPr>
          <a:xfrm flipH="1">
            <a:off x="5371478" y="250036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rco 89"/>
          <p:cNvSpPr/>
          <p:nvPr/>
        </p:nvSpPr>
        <p:spPr>
          <a:xfrm flipH="1">
            <a:off x="5852954" y="235392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stCxn id="88" idx="2"/>
            <a:endCxn id="83" idx="1"/>
          </p:cNvCxnSpPr>
          <p:nvPr/>
        </p:nvCxnSpPr>
        <p:spPr>
          <a:xfrm>
            <a:off x="6102998" y="2500368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6738216" y="351671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3" name="Rectángulo 9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Queue_ECG</a:t>
              </a:r>
              <a:endParaRPr lang="es-ES" sz="1100" dirty="0"/>
            </a:p>
          </p:txBody>
        </p:sp>
      </p:grpSp>
      <p:sp>
        <p:nvSpPr>
          <p:cNvPr id="96" name="Rectángulo 95"/>
          <p:cNvSpPr/>
          <p:nvPr/>
        </p:nvSpPr>
        <p:spPr>
          <a:xfrm flipH="1">
            <a:off x="5247653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/>
          <p:cNvSpPr/>
          <p:nvPr/>
        </p:nvSpPr>
        <p:spPr>
          <a:xfrm flipH="1">
            <a:off x="6737734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Elipse 97"/>
          <p:cNvSpPr/>
          <p:nvPr/>
        </p:nvSpPr>
        <p:spPr>
          <a:xfrm flipH="1">
            <a:off x="5922024" y="391267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 recto 98"/>
          <p:cNvCxnSpPr>
            <a:endCxn id="96" idx="1"/>
          </p:cNvCxnSpPr>
          <p:nvPr/>
        </p:nvCxnSpPr>
        <p:spPr>
          <a:xfrm flipH="1">
            <a:off x="5371478" y="400316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Arco 99"/>
          <p:cNvSpPr/>
          <p:nvPr/>
        </p:nvSpPr>
        <p:spPr>
          <a:xfrm flipH="1">
            <a:off x="5852954" y="385671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stCxn id="98" idx="2"/>
            <a:endCxn id="93" idx="1"/>
          </p:cNvCxnSpPr>
          <p:nvPr/>
        </p:nvCxnSpPr>
        <p:spPr>
          <a:xfrm>
            <a:off x="6102998" y="400316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9610315" y="346386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3" name="Rectángulo 10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envio_bbddPOX</a:t>
              </a:r>
              <a:endParaRPr lang="es-ES" sz="1100" dirty="0"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8066336" y="89803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Rectángulo 106"/>
          <p:cNvSpPr/>
          <p:nvPr/>
        </p:nvSpPr>
        <p:spPr>
          <a:xfrm>
            <a:off x="9613106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Elipse 107"/>
          <p:cNvSpPr/>
          <p:nvPr/>
        </p:nvSpPr>
        <p:spPr>
          <a:xfrm>
            <a:off x="8835004" y="91946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" name="Conector recto 108"/>
          <p:cNvCxnSpPr>
            <a:stCxn id="106" idx="3"/>
            <a:endCxn id="108" idx="2"/>
          </p:cNvCxnSpPr>
          <p:nvPr/>
        </p:nvCxnSpPr>
        <p:spPr>
          <a:xfrm flipV="1">
            <a:off x="8190161" y="1009948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Arco 109"/>
          <p:cNvSpPr/>
          <p:nvPr/>
        </p:nvSpPr>
        <p:spPr>
          <a:xfrm>
            <a:off x="8794512" y="86350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stCxn id="107" idx="1"/>
          </p:cNvCxnSpPr>
          <p:nvPr/>
        </p:nvCxnSpPr>
        <p:spPr>
          <a:xfrm flipH="1">
            <a:off x="9087405" y="1009852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9610315" y="1831349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5" name="Rectángulo 11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</a:t>
              </a:r>
              <a:r>
                <a:rPr lang="es-ES" sz="1100" dirty="0" err="1" smtClean="0"/>
                <a:t>nvio_bbddGSR</a:t>
              </a:r>
              <a:endParaRPr lang="es-ES" sz="1100" dirty="0"/>
            </a:p>
          </p:txBody>
        </p:sp>
      </p:grpSp>
      <p:sp>
        <p:nvSpPr>
          <p:cNvPr id="118" name="Rectángulo 117"/>
          <p:cNvSpPr/>
          <p:nvPr/>
        </p:nvSpPr>
        <p:spPr>
          <a:xfrm>
            <a:off x="8066336" y="238299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Rectángulo 118"/>
          <p:cNvSpPr/>
          <p:nvPr/>
        </p:nvSpPr>
        <p:spPr>
          <a:xfrm>
            <a:off x="9613106" y="2382896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Elipse 119"/>
          <p:cNvSpPr/>
          <p:nvPr/>
        </p:nvSpPr>
        <p:spPr>
          <a:xfrm>
            <a:off x="8835004" y="24044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1" name="Conector recto 120"/>
          <p:cNvCxnSpPr>
            <a:stCxn id="118" idx="3"/>
            <a:endCxn id="120" idx="2"/>
          </p:cNvCxnSpPr>
          <p:nvPr/>
        </p:nvCxnSpPr>
        <p:spPr>
          <a:xfrm flipV="1">
            <a:off x="8190161" y="2494911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Arco 121"/>
          <p:cNvSpPr/>
          <p:nvPr/>
        </p:nvSpPr>
        <p:spPr>
          <a:xfrm>
            <a:off x="8794512" y="23484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3" name="Conector recto 122"/>
          <p:cNvCxnSpPr>
            <a:stCxn id="119" idx="1"/>
          </p:cNvCxnSpPr>
          <p:nvPr/>
        </p:nvCxnSpPr>
        <p:spPr>
          <a:xfrm flipH="1">
            <a:off x="9087405" y="2494815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upo 123"/>
          <p:cNvGrpSpPr/>
          <p:nvPr/>
        </p:nvGrpSpPr>
        <p:grpSpPr>
          <a:xfrm>
            <a:off x="9610315" y="3341724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5" name="Rectángulo 12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</a:t>
              </a:r>
              <a:r>
                <a:rPr lang="es-ES" sz="1100" dirty="0" err="1" smtClean="0"/>
                <a:t>nvio_bbddECG</a:t>
              </a:r>
              <a:endParaRPr lang="es-ES" sz="1100" dirty="0"/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8066336" y="389336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Rectángulo 128"/>
          <p:cNvSpPr/>
          <p:nvPr/>
        </p:nvSpPr>
        <p:spPr>
          <a:xfrm>
            <a:off x="9613106" y="389327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Elipse 129"/>
          <p:cNvSpPr/>
          <p:nvPr/>
        </p:nvSpPr>
        <p:spPr>
          <a:xfrm>
            <a:off x="8835004" y="391479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1" name="Conector recto 130"/>
          <p:cNvCxnSpPr>
            <a:stCxn id="128" idx="3"/>
            <a:endCxn id="130" idx="2"/>
          </p:cNvCxnSpPr>
          <p:nvPr/>
        </p:nvCxnSpPr>
        <p:spPr>
          <a:xfrm flipV="1">
            <a:off x="8190161" y="4005286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co 131"/>
          <p:cNvSpPr/>
          <p:nvPr/>
        </p:nvSpPr>
        <p:spPr>
          <a:xfrm>
            <a:off x="8794512" y="385883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3" name="Conector recto 132"/>
          <p:cNvCxnSpPr>
            <a:stCxn id="129" idx="1"/>
          </p:cNvCxnSpPr>
          <p:nvPr/>
        </p:nvCxnSpPr>
        <p:spPr>
          <a:xfrm flipH="1" flipV="1">
            <a:off x="9087405" y="4005160"/>
            <a:ext cx="525701" cy="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2675999" y="607996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</a:t>
            </a:r>
            <a:r>
              <a:rPr lang="es-ES" sz="1100" dirty="0" err="1" smtClean="0"/>
              <a:t>oger_datos_POX</a:t>
            </a:r>
            <a:endParaRPr lang="es-ES" sz="1100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2684712" y="2055536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coger_datos_GSR</a:t>
            </a:r>
            <a:endParaRPr lang="es-ES" sz="1100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2651900" y="3560563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coger_datos_ECG</a:t>
            </a:r>
            <a:endParaRPr lang="es-ES" sz="1100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5370203" y="581950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</a:t>
            </a:r>
            <a:r>
              <a:rPr lang="es-ES" sz="1100" dirty="0" err="1" smtClean="0"/>
              <a:t>enerar_buffer_pox</a:t>
            </a:r>
            <a:endParaRPr lang="es-ES" sz="1100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5391285" y="2068645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generar_buffer_gsr</a:t>
            </a:r>
            <a:endParaRPr lang="es-ES" sz="1100" dirty="0"/>
          </a:p>
        </p:txBody>
      </p:sp>
      <p:sp>
        <p:nvSpPr>
          <p:cNvPr id="139" name="CuadroTexto 138"/>
          <p:cNvSpPr txBox="1"/>
          <p:nvPr/>
        </p:nvSpPr>
        <p:spPr>
          <a:xfrm>
            <a:off x="5391285" y="3565021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generar_buffer_ecg</a:t>
            </a:r>
            <a:endParaRPr lang="es-ES" sz="11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8430587" y="592400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</a:t>
            </a:r>
            <a:r>
              <a:rPr lang="es-ES" sz="1100" dirty="0" err="1" smtClean="0"/>
              <a:t>nsertar_POX</a:t>
            </a:r>
            <a:endParaRPr lang="es-ES" sz="1100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8454849" y="206783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insertar_GSR</a:t>
            </a:r>
            <a:endParaRPr lang="es-ES" sz="11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8430587" y="3543851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insertar_ECG</a:t>
            </a:r>
            <a:endParaRPr lang="es-ES" sz="11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1247775" y="5135731"/>
            <a:ext cx="1049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Tipo </a:t>
            </a:r>
            <a:r>
              <a:rPr lang="es-ES" dirty="0" err="1" smtClean="0"/>
              <a:t>Multiprocess</a:t>
            </a:r>
            <a:r>
              <a:rPr lang="es-ES" dirty="0" smtClean="0"/>
              <a:t>: es una tarea que se ejecuta cíclicamente sin ningún tipo de limitación de periodo. 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smtClean="0"/>
              <a:t>	dentro del ciclo principal, hay otro ciclo del que no se sale hasta que en la cola en cuestión</a:t>
            </a:r>
          </a:p>
          <a:p>
            <a:r>
              <a:rPr lang="es-ES" dirty="0"/>
              <a:t>	</a:t>
            </a:r>
            <a:r>
              <a:rPr lang="es-ES" dirty="0" smtClean="0"/>
              <a:t>	llegue a tener 100 </a:t>
            </a:r>
            <a:r>
              <a:rPr lang="es-ES" smtClean="0"/>
              <a:t>muesrtas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29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/>
          <p:nvPr/>
        </p:nvGrpSpPr>
        <p:grpSpPr>
          <a:xfrm>
            <a:off x="1621441" y="910993"/>
            <a:ext cx="3595838" cy="1290200"/>
            <a:chOff x="1726216" y="2206393"/>
            <a:chExt cx="3595838" cy="1290200"/>
          </a:xfrm>
        </p:grpSpPr>
        <p:grpSp>
          <p:nvGrpSpPr>
            <p:cNvPr id="25" name="Grupo 24"/>
            <p:cNvGrpSpPr/>
            <p:nvPr/>
          </p:nvGrpSpPr>
          <p:grpSpPr>
            <a:xfrm>
              <a:off x="4217117" y="2964137"/>
              <a:ext cx="1104937" cy="415926"/>
              <a:chOff x="1695450" y="2971800"/>
              <a:chExt cx="2405063" cy="415926"/>
            </a:xfrm>
          </p:grpSpPr>
          <p:cxnSp>
            <p:nvCxnSpPr>
              <p:cNvPr id="26" name="Conector recto 25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2066925" y="2966840"/>
              <a:ext cx="1104937" cy="415926"/>
              <a:chOff x="1695450" y="2971800"/>
              <a:chExt cx="2405063" cy="415926"/>
            </a:xfrm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ángulo 4"/>
            <p:cNvSpPr/>
            <p:nvPr/>
          </p:nvSpPr>
          <p:spPr>
            <a:xfrm>
              <a:off x="3077292" y="2931523"/>
              <a:ext cx="1171575" cy="4766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BUS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753467" y="2848438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err="1" smtClean="0">
                  <a:solidFill>
                    <a:srgbClr val="C00000"/>
                  </a:solidFill>
                </a:rPr>
                <a:t>Vcc</a:t>
              </a:r>
              <a:endParaRPr lang="es-ES" sz="900" dirty="0">
                <a:solidFill>
                  <a:srgbClr val="C00000"/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739040" y="2989537"/>
              <a:ext cx="3754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>
                  <a:solidFill>
                    <a:schemeClr val="accent6">
                      <a:lumMod val="75000"/>
                    </a:schemeClr>
                  </a:solidFill>
                </a:rPr>
                <a:t>SDA</a:t>
              </a:r>
              <a:endParaRPr lang="es-E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753467" y="3127649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>
                  <a:solidFill>
                    <a:schemeClr val="accent1">
                      <a:lumMod val="75000"/>
                    </a:schemeClr>
                  </a:solidFill>
                </a:rPr>
                <a:t>SCL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726216" y="3265761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/>
                <a:t>GND</a:t>
              </a:r>
              <a:endParaRPr lang="es-ES" sz="900" dirty="0"/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2297225" y="2303230"/>
              <a:ext cx="464026" cy="1109254"/>
              <a:chOff x="2297225" y="2303230"/>
              <a:chExt cx="464026" cy="1109254"/>
            </a:xfrm>
          </p:grpSpPr>
          <p:grpSp>
            <p:nvGrpSpPr>
              <p:cNvPr id="30" name="Grupo 29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31" name="Conector recto 30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3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Elipse 38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4406975" y="2298912"/>
              <a:ext cx="464026" cy="1109254"/>
              <a:chOff x="2297225" y="2303230"/>
              <a:chExt cx="464026" cy="1109254"/>
            </a:xfrm>
          </p:grpSpPr>
          <p:grpSp>
            <p:nvGrpSpPr>
              <p:cNvPr id="45" name="Grupo 44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50" name="Conector recto 49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Elipse 45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4" name="Rectángulo 53"/>
            <p:cNvSpPr/>
            <p:nvPr/>
          </p:nvSpPr>
          <p:spPr>
            <a:xfrm>
              <a:off x="4085822" y="2259309"/>
              <a:ext cx="1090932" cy="350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Esclavo 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975753" y="2206393"/>
              <a:ext cx="1120589" cy="392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Maestro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5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1624405" y="407416"/>
            <a:ext cx="4528969" cy="4971407"/>
            <a:chOff x="1624405" y="407416"/>
            <a:chExt cx="4528969" cy="4971407"/>
          </a:xfrm>
        </p:grpSpPr>
        <p:sp>
          <p:nvSpPr>
            <p:cNvPr id="4" name="Rectángulo 3"/>
            <p:cNvSpPr/>
            <p:nvPr/>
          </p:nvSpPr>
          <p:spPr>
            <a:xfrm>
              <a:off x="1624405" y="849854"/>
              <a:ext cx="4528969" cy="452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1930997" y="1165861"/>
              <a:ext cx="1828800" cy="1828799"/>
              <a:chOff x="1930997" y="1165861"/>
              <a:chExt cx="1828800" cy="1828799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1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orma libre 11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042184" y="1165861"/>
              <a:ext cx="1828800" cy="1828799"/>
              <a:chOff x="1930997" y="1165861"/>
              <a:chExt cx="1828800" cy="1828799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2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orma libre 16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930996" y="3266441"/>
              <a:ext cx="1828800" cy="1828799"/>
              <a:chOff x="1930997" y="1165861"/>
              <a:chExt cx="1828800" cy="1828799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3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Forma libre 20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4042184" y="3266440"/>
              <a:ext cx="1828800" cy="1828799"/>
              <a:chOff x="1930997" y="1165861"/>
              <a:chExt cx="1828800" cy="1828799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4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orma libre 24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3029519" y="407416"/>
              <a:ext cx="1718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Multithreading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6511174" y="407416"/>
            <a:ext cx="4528969" cy="4971407"/>
            <a:chOff x="6511174" y="407416"/>
            <a:chExt cx="4528969" cy="4971407"/>
          </a:xfrm>
        </p:grpSpPr>
        <p:sp>
          <p:nvSpPr>
            <p:cNvPr id="28" name="Rectángulo 27"/>
            <p:cNvSpPr/>
            <p:nvPr/>
          </p:nvSpPr>
          <p:spPr>
            <a:xfrm>
              <a:off x="6511174" y="849854"/>
              <a:ext cx="4528969" cy="452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6817765" y="3266441"/>
              <a:ext cx="1828800" cy="1828799"/>
              <a:chOff x="1930997" y="1165861"/>
              <a:chExt cx="1828800" cy="1828799"/>
            </a:xfrm>
          </p:grpSpPr>
          <p:sp>
            <p:nvSpPr>
              <p:cNvPr id="38" name="Rectángulo 37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3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Forma libre 39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CuadroTexto 44"/>
            <p:cNvSpPr txBox="1"/>
            <p:nvPr/>
          </p:nvSpPr>
          <p:spPr>
            <a:xfrm>
              <a:off x="7852168" y="407416"/>
              <a:ext cx="1846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Multiprocessing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6817766" y="1165861"/>
              <a:ext cx="1828800" cy="1828799"/>
              <a:chOff x="6817766" y="1165861"/>
              <a:chExt cx="1828800" cy="1828799"/>
            </a:xfrm>
          </p:grpSpPr>
          <p:sp>
            <p:nvSpPr>
              <p:cNvPr id="30" name="Rectángulo 29"/>
              <p:cNvSpPr/>
              <p:nvPr/>
            </p:nvSpPr>
            <p:spPr>
              <a:xfrm>
                <a:off x="6817767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6817766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1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Forma libre 31"/>
              <p:cNvSpPr/>
              <p:nvPr/>
            </p:nvSpPr>
            <p:spPr>
              <a:xfrm>
                <a:off x="6992512" y="1740711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orma libre 45"/>
              <p:cNvSpPr/>
              <p:nvPr/>
            </p:nvSpPr>
            <p:spPr>
              <a:xfrm>
                <a:off x="7590847" y="1739934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Forma libre 46"/>
              <p:cNvSpPr/>
              <p:nvPr/>
            </p:nvSpPr>
            <p:spPr>
              <a:xfrm>
                <a:off x="8189182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>
                <a:off x="7410452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>
                <a:off x="8053389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8928953" y="1165861"/>
              <a:ext cx="1828800" cy="1836419"/>
              <a:chOff x="8928953" y="1165861"/>
              <a:chExt cx="1828800" cy="1836419"/>
            </a:xfrm>
          </p:grpSpPr>
          <p:sp>
            <p:nvSpPr>
              <p:cNvPr id="34" name="Rectángulo 33"/>
              <p:cNvSpPr/>
              <p:nvPr/>
            </p:nvSpPr>
            <p:spPr>
              <a:xfrm>
                <a:off x="8928954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8928953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2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Forma libre 35"/>
              <p:cNvSpPr/>
              <p:nvPr/>
            </p:nvSpPr>
            <p:spPr>
              <a:xfrm>
                <a:off x="9239251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orma libre 51"/>
              <p:cNvSpPr/>
              <p:nvPr/>
            </p:nvSpPr>
            <p:spPr>
              <a:xfrm>
                <a:off x="10098147" y="1777329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Conector recto 52"/>
              <p:cNvCxnSpPr/>
              <p:nvPr/>
            </p:nvCxnSpPr>
            <p:spPr>
              <a:xfrm>
                <a:off x="9865261" y="159975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/>
            <p:cNvGrpSpPr/>
            <p:nvPr/>
          </p:nvGrpSpPr>
          <p:grpSpPr>
            <a:xfrm>
              <a:off x="8933991" y="3264348"/>
              <a:ext cx="1828800" cy="1828799"/>
              <a:chOff x="6817766" y="1165861"/>
              <a:chExt cx="1828800" cy="1828799"/>
            </a:xfrm>
          </p:grpSpPr>
          <p:sp>
            <p:nvSpPr>
              <p:cNvPr id="58" name="Rectángulo 57"/>
              <p:cNvSpPr/>
              <p:nvPr/>
            </p:nvSpPr>
            <p:spPr>
              <a:xfrm>
                <a:off x="6817767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ángulo 58"/>
              <p:cNvSpPr/>
              <p:nvPr/>
            </p:nvSpPr>
            <p:spPr>
              <a:xfrm>
                <a:off x="6817766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4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orma libre 59"/>
              <p:cNvSpPr/>
              <p:nvPr/>
            </p:nvSpPr>
            <p:spPr>
              <a:xfrm>
                <a:off x="6992512" y="1740711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orma libre 60"/>
              <p:cNvSpPr/>
              <p:nvPr/>
            </p:nvSpPr>
            <p:spPr>
              <a:xfrm>
                <a:off x="7590847" y="1739934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orma libre 61"/>
              <p:cNvSpPr/>
              <p:nvPr/>
            </p:nvSpPr>
            <p:spPr>
              <a:xfrm>
                <a:off x="8189182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Conector recto 62"/>
              <p:cNvCxnSpPr/>
              <p:nvPr/>
            </p:nvCxnSpPr>
            <p:spPr>
              <a:xfrm>
                <a:off x="7410452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/>
              <p:cNvCxnSpPr/>
              <p:nvPr/>
            </p:nvCxnSpPr>
            <p:spPr>
              <a:xfrm>
                <a:off x="8053389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906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o 67"/>
          <p:cNvGrpSpPr/>
          <p:nvPr/>
        </p:nvGrpSpPr>
        <p:grpSpPr>
          <a:xfrm>
            <a:off x="986967" y="2491152"/>
            <a:ext cx="10211744" cy="2350733"/>
            <a:chOff x="986967" y="2491152"/>
            <a:chExt cx="10211744" cy="2350733"/>
          </a:xfrm>
        </p:grpSpPr>
        <p:grpSp>
          <p:nvGrpSpPr>
            <p:cNvPr id="53" name="Grupo 52"/>
            <p:cNvGrpSpPr/>
            <p:nvPr/>
          </p:nvGrpSpPr>
          <p:grpSpPr>
            <a:xfrm>
              <a:off x="986967" y="2491152"/>
              <a:ext cx="10211744" cy="2350733"/>
              <a:chOff x="986967" y="2491152"/>
              <a:chExt cx="10211744" cy="2350733"/>
            </a:xfrm>
          </p:grpSpPr>
          <p:grpSp>
            <p:nvGrpSpPr>
              <p:cNvPr id="51" name="Grupo 50"/>
              <p:cNvGrpSpPr/>
              <p:nvPr/>
            </p:nvGrpSpPr>
            <p:grpSpPr>
              <a:xfrm>
                <a:off x="986967" y="2491152"/>
                <a:ext cx="10211744" cy="2158228"/>
                <a:chOff x="986967" y="2491152"/>
                <a:chExt cx="10211744" cy="2158228"/>
              </a:xfrm>
            </p:grpSpPr>
            <p:sp>
              <p:nvSpPr>
                <p:cNvPr id="46" name="Rectángulo 45"/>
                <p:cNvSpPr/>
                <p:nvPr/>
              </p:nvSpPr>
              <p:spPr>
                <a:xfrm>
                  <a:off x="7166451" y="3487845"/>
                  <a:ext cx="2612250" cy="97657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  <a:endPara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4384358" y="3489809"/>
                  <a:ext cx="2445067" cy="9830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  <a:endPara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7154974" y="2667246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flipV="1">
                  <a:off x="4380155" y="2672129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ángulo 19"/>
                <p:cNvSpPr/>
                <p:nvPr/>
              </p:nvSpPr>
              <p:spPr>
                <a:xfrm>
                  <a:off x="1602889" y="3481388"/>
                  <a:ext cx="1864211" cy="9830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  <a:endPara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1602889" y="2496035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17" name="Conector recto de flecha 16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endParaRPr lang="es-E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7" name="Conector recto de flecha 6"/>
                <p:cNvCxnSpPr/>
                <p:nvPr/>
              </p:nvCxnSpPr>
              <p:spPr>
                <a:xfrm>
                  <a:off x="1498600" y="4464424"/>
                  <a:ext cx="970011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de flecha 8"/>
                <p:cNvCxnSpPr/>
                <p:nvPr/>
              </p:nvCxnSpPr>
              <p:spPr>
                <a:xfrm flipV="1">
                  <a:off x="1602889" y="2700169"/>
                  <a:ext cx="0" cy="19148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10"/>
                <p:cNvCxnSpPr/>
                <p:nvPr/>
              </p:nvCxnSpPr>
              <p:spPr>
                <a:xfrm>
                  <a:off x="7151594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/>
                <p:cNvCxnSpPr/>
                <p:nvPr/>
              </p:nvCxnSpPr>
              <p:spPr>
                <a:xfrm>
                  <a:off x="4380155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CuadroTexto 23"/>
                <p:cNvSpPr txBox="1"/>
                <p:nvPr/>
              </p:nvSpPr>
              <p:spPr>
                <a:xfrm>
                  <a:off x="1023035" y="3281333"/>
                  <a:ext cx="5277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Tarea</a:t>
                  </a:r>
                  <a:b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Activa</a:t>
                  </a:r>
                  <a:endParaRPr lang="es-E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CuadroTexto 25"/>
                <p:cNvSpPr txBox="1"/>
                <p:nvPr/>
              </p:nvSpPr>
              <p:spPr>
                <a:xfrm>
                  <a:off x="986967" y="4249270"/>
                  <a:ext cx="599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Tarea</a:t>
                  </a:r>
                  <a:b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Inactiva</a:t>
                  </a:r>
                  <a:endParaRPr lang="es-E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" name="Conector recto 26"/>
                <p:cNvCxnSpPr>
                  <a:endCxn id="24" idx="3"/>
                </p:cNvCxnSpPr>
                <p:nvPr/>
              </p:nvCxnSpPr>
              <p:spPr>
                <a:xfrm flipH="1">
                  <a:off x="1550744" y="3480950"/>
                  <a:ext cx="54648" cy="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upo 36"/>
                <p:cNvGrpSpPr/>
                <p:nvPr/>
              </p:nvGrpSpPr>
              <p:grpSpPr>
                <a:xfrm>
                  <a:off x="4377708" y="2491152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38" name="Conector recto de flecha 37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endParaRPr lang="es-E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0" name="Conector recto 39"/>
                <p:cNvCxnSpPr/>
                <p:nvPr/>
              </p:nvCxnSpPr>
              <p:spPr>
                <a:xfrm flipV="1">
                  <a:off x="9937357" y="2667246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>
                  <a:off x="9933977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upo 41"/>
                <p:cNvGrpSpPr/>
                <p:nvPr/>
              </p:nvGrpSpPr>
              <p:grpSpPr>
                <a:xfrm>
                  <a:off x="7160091" y="2491152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43" name="Conector recto de flecha 42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endParaRPr lang="es-E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2" name="Conector recto 21"/>
                <p:cNvCxnSpPr/>
                <p:nvPr/>
              </p:nvCxnSpPr>
              <p:spPr>
                <a:xfrm>
                  <a:off x="1602889" y="3481388"/>
                  <a:ext cx="9017486" cy="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4377708" y="3090864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de flecha 48"/>
                <p:cNvCxnSpPr/>
                <p:nvPr/>
              </p:nvCxnSpPr>
              <p:spPr>
                <a:xfrm>
                  <a:off x="7151594" y="3090865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de flecha 49"/>
                <p:cNvCxnSpPr/>
                <p:nvPr/>
              </p:nvCxnSpPr>
              <p:spPr>
                <a:xfrm>
                  <a:off x="1602889" y="3090864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CuadroTexto 51"/>
              <p:cNvSpPr txBox="1"/>
              <p:nvPr/>
            </p:nvSpPr>
            <p:spPr>
              <a:xfrm>
                <a:off x="5922794" y="4534108"/>
                <a:ext cx="7907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(s)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Conector recto de flecha 56"/>
            <p:cNvCxnSpPr/>
            <p:nvPr/>
          </p:nvCxnSpPr>
          <p:spPr>
            <a:xfrm>
              <a:off x="4385992" y="3161415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5447497" y="282657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60" name="Conector recto 59"/>
            <p:cNvCxnSpPr/>
            <p:nvPr/>
          </p:nvCxnSpPr>
          <p:spPr>
            <a:xfrm flipV="1">
              <a:off x="6829425" y="2943225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>
              <a:off x="1613352" y="3148014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 flipV="1">
              <a:off x="4056785" y="2929824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7151594" y="3162303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 flipV="1">
              <a:off x="9595027" y="2944113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681651" y="2827143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8383775" y="283485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76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53205" y="1592132"/>
            <a:ext cx="3528508" cy="19116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612660" y="1739900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1 = {x1, x2, x3, …,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2312748" y="2363792"/>
            <a:ext cx="19105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Protegido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12660" y="2363276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2 = {y1, y2, y3,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612660" y="2986652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 = {n1, n2, n3,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3452707" y="2241550"/>
            <a:ext cx="35290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3452708" y="2876550"/>
            <a:ext cx="35290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01320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23240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43255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631710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850909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048914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244592" y="957133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Acceso en</a:t>
            </a:r>
            <a:b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0,1s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466829" y="959810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Acceso en</a:t>
            </a:r>
            <a:b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0,s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ruz 25"/>
          <p:cNvSpPr/>
          <p:nvPr/>
        </p:nvSpPr>
        <p:spPr>
          <a:xfrm rot="2656503">
            <a:off x="6340478" y="1095214"/>
            <a:ext cx="183748" cy="183748"/>
          </a:xfrm>
          <a:prstGeom prst="plus">
            <a:avLst>
              <a:gd name="adj" fmla="val 497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ruz 26"/>
          <p:cNvSpPr/>
          <p:nvPr/>
        </p:nvSpPr>
        <p:spPr>
          <a:xfrm rot="2656503">
            <a:off x="5140525" y="1094036"/>
            <a:ext cx="183748" cy="183748"/>
          </a:xfrm>
          <a:prstGeom prst="plus">
            <a:avLst>
              <a:gd name="adj" fmla="val 497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86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o 117"/>
          <p:cNvGrpSpPr/>
          <p:nvPr/>
        </p:nvGrpSpPr>
        <p:grpSpPr>
          <a:xfrm>
            <a:off x="3484371" y="135325"/>
            <a:ext cx="3953487" cy="2896407"/>
            <a:chOff x="3562499" y="330194"/>
            <a:chExt cx="3953487" cy="2896407"/>
          </a:xfrm>
        </p:grpSpPr>
        <p:sp>
          <p:nvSpPr>
            <p:cNvPr id="41" name="Rectángulo redondeado 40"/>
            <p:cNvSpPr/>
            <p:nvPr/>
          </p:nvSpPr>
          <p:spPr>
            <a:xfrm>
              <a:off x="4746516" y="834770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12" name="Conector recto de flecha 11"/>
            <p:cNvCxnSpPr>
              <a:stCxn id="41" idx="2"/>
              <a:endCxn id="66" idx="0"/>
            </p:cNvCxnSpPr>
            <p:nvPr/>
          </p:nvCxnSpPr>
          <p:spPr>
            <a:xfrm>
              <a:off x="5537372" y="1096549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112" idx="2"/>
              <a:endCxn id="41" idx="0"/>
            </p:cNvCxnSpPr>
            <p:nvPr/>
          </p:nvCxnSpPr>
          <p:spPr>
            <a:xfrm>
              <a:off x="5537372" y="591973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66" idx="2"/>
              <a:endCxn id="73" idx="0"/>
            </p:cNvCxnSpPr>
            <p:nvPr/>
          </p:nvCxnSpPr>
          <p:spPr>
            <a:xfrm>
              <a:off x="5542515" y="1620107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ángulo redondeado 65"/>
            <p:cNvSpPr/>
            <p:nvPr/>
          </p:nvSpPr>
          <p:spPr>
            <a:xfrm>
              <a:off x="4323850" y="1358328"/>
              <a:ext cx="2437330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el valor de tiempo en un </a:t>
              </a:r>
              <a:r>
                <a:rPr lang="es-ES" sz="1100" dirty="0" err="1" smtClean="0"/>
                <a:t>array</a:t>
              </a:r>
              <a:r>
                <a:rPr lang="es-ES" sz="1100" dirty="0" smtClean="0"/>
                <a:t> </a:t>
              </a:r>
              <a:endParaRPr lang="es-ES" sz="1100" dirty="0"/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4334136" y="1881886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Recoger las dos señales del MAX30102</a:t>
              </a:r>
              <a:endParaRPr lang="es-ES" sz="1100" dirty="0"/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4334136" y="2423354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dos valores en un </a:t>
              </a:r>
              <a:r>
                <a:rPr lang="es-ES" sz="1100" dirty="0" err="1" smtClean="0"/>
                <a:t>array</a:t>
              </a:r>
              <a:endParaRPr lang="es-ES" sz="1100" dirty="0"/>
            </a:p>
          </p:txBody>
        </p:sp>
        <p:cxnSp>
          <p:nvCxnSpPr>
            <p:cNvPr id="78" name="Conector recto de flecha 77"/>
            <p:cNvCxnSpPr>
              <a:stCxn id="73" idx="2"/>
              <a:endCxn id="74" idx="0"/>
            </p:cNvCxnSpPr>
            <p:nvPr/>
          </p:nvCxnSpPr>
          <p:spPr>
            <a:xfrm>
              <a:off x="5547658" y="2143665"/>
              <a:ext cx="0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>
              <a:stCxn id="66" idx="3"/>
            </p:cNvCxnSpPr>
            <p:nvPr/>
          </p:nvCxnSpPr>
          <p:spPr>
            <a:xfrm flipV="1">
              <a:off x="6761180" y="1489217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74" idx="3"/>
            </p:cNvCxnSpPr>
            <p:nvPr/>
          </p:nvCxnSpPr>
          <p:spPr>
            <a:xfrm>
              <a:off x="6761180" y="2554244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CuadroTexto 89"/>
            <p:cNvSpPr txBox="1"/>
            <p:nvPr/>
          </p:nvSpPr>
          <p:spPr>
            <a:xfrm>
              <a:off x="6878036" y="123945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6888322" y="2299995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6869887" y="2546514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a_ir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97" name="Rectángulo redondeado 96"/>
            <p:cNvSpPr/>
            <p:nvPr/>
          </p:nvSpPr>
          <p:spPr>
            <a:xfrm>
              <a:off x="4937325" y="2964822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100" name="Conector recto de flecha 99"/>
            <p:cNvCxnSpPr>
              <a:stCxn id="74" idx="2"/>
              <a:endCxn id="97" idx="0"/>
            </p:cNvCxnSpPr>
            <p:nvPr/>
          </p:nvCxnSpPr>
          <p:spPr>
            <a:xfrm flipH="1">
              <a:off x="5545086" y="2685133"/>
              <a:ext cx="2572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V="1">
              <a:off x="3589616" y="1489217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CuadroTexto 105"/>
            <p:cNvSpPr txBox="1"/>
            <p:nvPr/>
          </p:nvSpPr>
          <p:spPr>
            <a:xfrm>
              <a:off x="3706472" y="123945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107" name="Conector recto de flecha 106"/>
            <p:cNvCxnSpPr/>
            <p:nvPr/>
          </p:nvCxnSpPr>
          <p:spPr>
            <a:xfrm>
              <a:off x="3562499" y="2541897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uadroTexto 107"/>
            <p:cNvSpPr txBox="1"/>
            <p:nvPr/>
          </p:nvSpPr>
          <p:spPr>
            <a:xfrm>
              <a:off x="3689641" y="2287648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3671206" y="2534167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a_ir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12" name="Rectángulo redondeado 111"/>
            <p:cNvSpPr/>
            <p:nvPr/>
          </p:nvSpPr>
          <p:spPr>
            <a:xfrm>
              <a:off x="4838063" y="330194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8005281" y="123656"/>
            <a:ext cx="3953487" cy="3388500"/>
            <a:chOff x="7925800" y="483195"/>
            <a:chExt cx="3953487" cy="3388500"/>
          </a:xfrm>
        </p:grpSpPr>
        <p:cxnSp>
          <p:nvCxnSpPr>
            <p:cNvPr id="128" name="Conector recto de flecha 127"/>
            <p:cNvCxnSpPr>
              <a:stCxn id="124" idx="3"/>
            </p:cNvCxnSpPr>
            <p:nvPr/>
          </p:nvCxnSpPr>
          <p:spPr>
            <a:xfrm flipV="1">
              <a:off x="11114496" y="1642218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26" idx="3"/>
            </p:cNvCxnSpPr>
            <p:nvPr/>
          </p:nvCxnSpPr>
          <p:spPr>
            <a:xfrm>
              <a:off x="11124481" y="3199338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 redondeado 119"/>
            <p:cNvSpPr/>
            <p:nvPr/>
          </p:nvSpPr>
          <p:spPr>
            <a:xfrm>
              <a:off x="9099832" y="987771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121" name="Conector recto de flecha 120"/>
            <p:cNvCxnSpPr>
              <a:stCxn id="120" idx="2"/>
              <a:endCxn id="124" idx="0"/>
            </p:cNvCxnSpPr>
            <p:nvPr/>
          </p:nvCxnSpPr>
          <p:spPr>
            <a:xfrm>
              <a:off x="9890688" y="1249550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recto de flecha 121"/>
            <p:cNvCxnSpPr>
              <a:stCxn id="140" idx="2"/>
              <a:endCxn id="120" idx="0"/>
            </p:cNvCxnSpPr>
            <p:nvPr/>
          </p:nvCxnSpPr>
          <p:spPr>
            <a:xfrm>
              <a:off x="9890688" y="744974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cto de flecha 122"/>
            <p:cNvCxnSpPr>
              <a:stCxn id="124" idx="2"/>
              <a:endCxn id="125" idx="0"/>
            </p:cNvCxnSpPr>
            <p:nvPr/>
          </p:nvCxnSpPr>
          <p:spPr>
            <a:xfrm>
              <a:off x="9895831" y="1773108"/>
              <a:ext cx="4382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ángulo redondeado 123"/>
            <p:cNvSpPr/>
            <p:nvPr/>
          </p:nvSpPr>
          <p:spPr>
            <a:xfrm>
              <a:off x="8677166" y="1511329"/>
              <a:ext cx="2437330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Guardar </a:t>
              </a:r>
              <a:r>
                <a:rPr lang="es-ES" sz="1100" dirty="0" smtClean="0"/>
                <a:t>el valor de tiempo en un </a:t>
              </a:r>
              <a:r>
                <a:rPr lang="es-ES" sz="1100" dirty="0" err="1" smtClean="0"/>
                <a:t>array</a:t>
              </a:r>
              <a:r>
                <a:rPr lang="es-ES" sz="1100" dirty="0" smtClean="0"/>
                <a:t> </a:t>
              </a:r>
              <a:endParaRPr lang="es-ES" sz="1100" dirty="0"/>
            </a:p>
          </p:txBody>
        </p:sp>
        <p:sp>
          <p:nvSpPr>
            <p:cNvPr id="125" name="Rectángulo redondeado 124"/>
            <p:cNvSpPr/>
            <p:nvPr/>
          </p:nvSpPr>
          <p:spPr>
            <a:xfrm>
              <a:off x="9080241" y="2034887"/>
              <a:ext cx="16399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Recoger el valor del ADC</a:t>
              </a:r>
              <a:endParaRPr lang="es-ES" sz="1100" dirty="0"/>
            </a:p>
          </p:txBody>
        </p:sp>
        <p:sp>
          <p:nvSpPr>
            <p:cNvPr id="126" name="Rectángulo redondeado 125"/>
            <p:cNvSpPr/>
            <p:nvPr/>
          </p:nvSpPr>
          <p:spPr>
            <a:xfrm>
              <a:off x="8697437" y="3068448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dos valores en un </a:t>
              </a:r>
              <a:r>
                <a:rPr lang="es-ES" sz="1100" dirty="0" err="1" smtClean="0"/>
                <a:t>array</a:t>
              </a:r>
              <a:endParaRPr lang="es-ES" sz="1100" dirty="0"/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11231352" y="13924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11188563" y="2945089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33" name="Rectángulo redondeado 132"/>
            <p:cNvSpPr/>
            <p:nvPr/>
          </p:nvSpPr>
          <p:spPr>
            <a:xfrm>
              <a:off x="9300626" y="3609916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134" name="Conector recto de flecha 133"/>
            <p:cNvCxnSpPr>
              <a:stCxn id="126" idx="2"/>
              <a:endCxn id="133" idx="0"/>
            </p:cNvCxnSpPr>
            <p:nvPr/>
          </p:nvCxnSpPr>
          <p:spPr>
            <a:xfrm flipH="1">
              <a:off x="9908387" y="3330227"/>
              <a:ext cx="2572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flipV="1">
              <a:off x="7942932" y="1642218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8059788" y="13924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137" name="Conector recto de flecha 136"/>
            <p:cNvCxnSpPr/>
            <p:nvPr/>
          </p:nvCxnSpPr>
          <p:spPr>
            <a:xfrm>
              <a:off x="7925800" y="3186991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7989882" y="2932742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40" name="Rectángulo redondeado 139"/>
            <p:cNvSpPr/>
            <p:nvPr/>
          </p:nvSpPr>
          <p:spPr>
            <a:xfrm>
              <a:off x="9191379" y="483195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147" name="Rectángulo redondeado 146"/>
            <p:cNvSpPr/>
            <p:nvPr/>
          </p:nvSpPr>
          <p:spPr>
            <a:xfrm>
              <a:off x="9215125" y="2539761"/>
              <a:ext cx="1384856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Calcular el valor GSR</a:t>
              </a:r>
              <a:endParaRPr lang="es-ES" sz="1100" dirty="0"/>
            </a:p>
          </p:txBody>
        </p:sp>
        <p:cxnSp>
          <p:nvCxnSpPr>
            <p:cNvPr id="149" name="Conector recto de flecha 148"/>
            <p:cNvCxnSpPr>
              <a:stCxn id="125" idx="2"/>
              <a:endCxn id="147" idx="0"/>
            </p:cNvCxnSpPr>
            <p:nvPr/>
          </p:nvCxnSpPr>
          <p:spPr>
            <a:xfrm>
              <a:off x="9900213" y="2296666"/>
              <a:ext cx="7340" cy="2430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ector recto de flecha 151"/>
            <p:cNvCxnSpPr>
              <a:stCxn id="147" idx="2"/>
              <a:endCxn id="126" idx="0"/>
            </p:cNvCxnSpPr>
            <p:nvPr/>
          </p:nvCxnSpPr>
          <p:spPr>
            <a:xfrm>
              <a:off x="9907553" y="2801540"/>
              <a:ext cx="3406" cy="2669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Grupo 181"/>
          <p:cNvGrpSpPr/>
          <p:nvPr/>
        </p:nvGrpSpPr>
        <p:grpSpPr>
          <a:xfrm>
            <a:off x="583998" y="3828713"/>
            <a:ext cx="5065918" cy="2435345"/>
            <a:chOff x="2818186" y="2602969"/>
            <a:chExt cx="5065918" cy="2435345"/>
          </a:xfrm>
        </p:grpSpPr>
        <p:grpSp>
          <p:nvGrpSpPr>
            <p:cNvPr id="183" name="Grupo 182"/>
            <p:cNvGrpSpPr/>
            <p:nvPr/>
          </p:nvGrpSpPr>
          <p:grpSpPr>
            <a:xfrm>
              <a:off x="5430675" y="2602969"/>
              <a:ext cx="2453429" cy="2435345"/>
              <a:chOff x="6841775" y="2986782"/>
              <a:chExt cx="2453429" cy="24353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CuadroTexto 203"/>
                  <p:cNvSpPr txBox="1"/>
                  <p:nvPr/>
                </p:nvSpPr>
                <p:spPr>
                  <a:xfrm>
                    <a:off x="7094698" y="2986782"/>
                    <a:ext cx="1947584" cy="65800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𝐺𝑆𝑅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204" name="CuadroTexto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4698" y="2986782"/>
                    <a:ext cx="1947584" cy="6580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CuadroTexto 204"/>
                  <p:cNvSpPr txBox="1"/>
                  <p:nvPr/>
                </p:nvSpPr>
                <p:spPr>
                  <a:xfrm>
                    <a:off x="7030578" y="3929818"/>
                    <a:ext cx="2075825" cy="6576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205" name="CuadroTexto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578" y="3929818"/>
                    <a:ext cx="2075825" cy="6576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CuadroTexto 205"/>
                  <p:cNvSpPr txBox="1"/>
                  <p:nvPr/>
                </p:nvSpPr>
                <p:spPr>
                  <a:xfrm>
                    <a:off x="6841775" y="4887878"/>
                    <a:ext cx="2453429" cy="53424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𝐺𝑆𝑅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s-ES" dirty="0" smtClean="0"/>
                      <a:t> </a:t>
                    </a:r>
                    <a:endParaRPr lang="es-ES" dirty="0"/>
                  </a:p>
                </p:txBody>
              </p:sp>
            </mc:Choice>
            <mc:Fallback xmlns="">
              <p:sp>
                <p:nvSpPr>
                  <p:cNvPr id="206" name="CuadroTexto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775" y="4887878"/>
                    <a:ext cx="2453429" cy="534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" name="Conector recto de flecha 206"/>
              <p:cNvCxnSpPr>
                <a:stCxn id="204" idx="2"/>
                <a:endCxn id="205" idx="0"/>
              </p:cNvCxnSpPr>
              <p:nvPr/>
            </p:nvCxnSpPr>
            <p:spPr>
              <a:xfrm>
                <a:off x="8068490" y="3644783"/>
                <a:ext cx="1" cy="28503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de flecha 207"/>
              <p:cNvCxnSpPr>
                <a:stCxn id="205" idx="2"/>
                <a:endCxn id="206" idx="0"/>
              </p:cNvCxnSpPr>
              <p:nvPr/>
            </p:nvCxnSpPr>
            <p:spPr>
              <a:xfrm flipH="1">
                <a:off x="8068490" y="4587499"/>
                <a:ext cx="1" cy="3003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upo 183"/>
            <p:cNvGrpSpPr/>
            <p:nvPr/>
          </p:nvGrpSpPr>
          <p:grpSpPr>
            <a:xfrm>
              <a:off x="2818186" y="2759081"/>
              <a:ext cx="2429942" cy="2233901"/>
              <a:chOff x="2818186" y="2759081"/>
              <a:chExt cx="2429942" cy="22339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CuadroTexto 184"/>
                  <p:cNvSpPr txBox="1"/>
                  <p:nvPr/>
                </p:nvSpPr>
                <p:spPr>
                  <a:xfrm>
                    <a:off x="2818186" y="3627536"/>
                    <a:ext cx="4542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85" name="CuadroTexto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8186" y="3627536"/>
                    <a:ext cx="45422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6" name="Grupo 185"/>
              <p:cNvGrpSpPr/>
              <p:nvPr/>
            </p:nvGrpSpPr>
            <p:grpSpPr>
              <a:xfrm>
                <a:off x="3205655" y="2759081"/>
                <a:ext cx="2042473" cy="2233901"/>
                <a:chOff x="3205655" y="2759081"/>
                <a:chExt cx="2042473" cy="2233901"/>
              </a:xfrm>
            </p:grpSpPr>
            <p:cxnSp>
              <p:nvCxnSpPr>
                <p:cNvPr id="187" name="Conector recto 186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ector recto 187"/>
                <p:cNvCxnSpPr/>
                <p:nvPr/>
              </p:nvCxnSpPr>
              <p:spPr>
                <a:xfrm>
                  <a:off x="3457902" y="3824564"/>
                  <a:ext cx="1" cy="113984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cto 188"/>
                <p:cNvCxnSpPr/>
                <p:nvPr/>
              </p:nvCxnSpPr>
              <p:spPr>
                <a:xfrm flipH="1" flipV="1">
                  <a:off x="3205655" y="3713942"/>
                  <a:ext cx="504496" cy="12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cto 189"/>
                <p:cNvCxnSpPr/>
                <p:nvPr/>
              </p:nvCxnSpPr>
              <p:spPr>
                <a:xfrm flipH="1">
                  <a:off x="3320830" y="3824564"/>
                  <a:ext cx="2741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190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ángulo 191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3" name="Rectángulo 192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94" name="Conector recto 193"/>
                <p:cNvCxnSpPr>
                  <a:endCxn id="192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/>
                <p:cNvCxnSpPr>
                  <a:stCxn id="192" idx="2"/>
                  <a:endCxn id="193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/>
                <p:cNvCxnSpPr>
                  <a:stCxn id="193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ector recto 197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Elipse 198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Elipse 199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CuadroTexto 200"/>
                    <p:cNvSpPr txBox="1"/>
                    <p:nvPr/>
                  </p:nvSpPr>
                  <p:spPr>
                    <a:xfrm>
                      <a:off x="4704453" y="4212023"/>
                      <a:ext cx="54367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1" name="CuadroTexto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4453" y="4212023"/>
                      <a:ext cx="54367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CuadroTexto 201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CuadroTexto 202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09" name="Grupo 208"/>
          <p:cNvGrpSpPr/>
          <p:nvPr/>
        </p:nvGrpSpPr>
        <p:grpSpPr>
          <a:xfrm>
            <a:off x="8458162" y="3281018"/>
            <a:ext cx="3575301" cy="3299727"/>
            <a:chOff x="3922926" y="421470"/>
            <a:chExt cx="3575301" cy="3299727"/>
          </a:xfrm>
        </p:grpSpPr>
        <p:grpSp>
          <p:nvGrpSpPr>
            <p:cNvPr id="210" name="Grupo 209"/>
            <p:cNvGrpSpPr/>
            <p:nvPr/>
          </p:nvGrpSpPr>
          <p:grpSpPr>
            <a:xfrm>
              <a:off x="3960008" y="421470"/>
              <a:ext cx="3538219" cy="3299727"/>
              <a:chOff x="3960008" y="421470"/>
              <a:chExt cx="3538219" cy="3299727"/>
            </a:xfrm>
          </p:grpSpPr>
          <p:sp>
            <p:nvSpPr>
              <p:cNvPr id="213" name="Rectángulo redondeado 212"/>
              <p:cNvSpPr/>
              <p:nvPr/>
            </p:nvSpPr>
            <p:spPr>
              <a:xfrm>
                <a:off x="4663294" y="1455274"/>
                <a:ext cx="2014664" cy="335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Creación y rellenado de archivo</a:t>
                </a:r>
                <a:br>
                  <a:rPr lang="es-ES" sz="1100" dirty="0" smtClean="0"/>
                </a:br>
                <a:r>
                  <a:rPr lang="es-ES" sz="1100" dirty="0" smtClean="0"/>
                  <a:t>POX.csv</a:t>
                </a:r>
                <a:endParaRPr lang="es-ES" sz="1100" dirty="0"/>
              </a:p>
            </p:txBody>
          </p:sp>
          <p:cxnSp>
            <p:nvCxnSpPr>
              <p:cNvPr id="214" name="Conector recto de flecha 213"/>
              <p:cNvCxnSpPr>
                <a:stCxn id="213" idx="2"/>
                <a:endCxn id="228" idx="0"/>
              </p:cNvCxnSpPr>
              <p:nvPr/>
            </p:nvCxnSpPr>
            <p:spPr>
              <a:xfrm>
                <a:off x="5670626" y="1790700"/>
                <a:ext cx="0" cy="231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de flecha 214"/>
              <p:cNvCxnSpPr>
                <a:stCxn id="220" idx="2"/>
                <a:endCxn id="213" idx="0"/>
              </p:cNvCxnSpPr>
              <p:nvPr/>
            </p:nvCxnSpPr>
            <p:spPr>
              <a:xfrm>
                <a:off x="5665483" y="1224045"/>
                <a:ext cx="5143" cy="231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de flecha 215"/>
              <p:cNvCxnSpPr>
                <a:stCxn id="228" idx="2"/>
                <a:endCxn id="217" idx="0"/>
              </p:cNvCxnSpPr>
              <p:nvPr/>
            </p:nvCxnSpPr>
            <p:spPr>
              <a:xfrm flipH="1">
                <a:off x="5665481" y="2357355"/>
                <a:ext cx="5145" cy="1835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7" name="Rectángulo redondeado 216"/>
              <p:cNvSpPr/>
              <p:nvPr/>
            </p:nvSpPr>
            <p:spPr>
              <a:xfrm>
                <a:off x="4778299" y="2540894"/>
                <a:ext cx="1774364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Subida de datos a la BBDD</a:t>
                </a:r>
                <a:endParaRPr lang="es-ES" sz="1100" dirty="0"/>
              </a:p>
            </p:txBody>
          </p:sp>
          <p:sp>
            <p:nvSpPr>
              <p:cNvPr id="218" name="Rectángulo redondeado 217"/>
              <p:cNvSpPr/>
              <p:nvPr/>
            </p:nvSpPr>
            <p:spPr>
              <a:xfrm>
                <a:off x="5057719" y="3459418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 de la función</a:t>
                </a:r>
                <a:endParaRPr lang="es-ES" sz="1100" dirty="0"/>
              </a:p>
            </p:txBody>
          </p:sp>
          <p:sp>
            <p:nvSpPr>
              <p:cNvPr id="219" name="CuadroTexto 218"/>
              <p:cNvSpPr txBox="1"/>
              <p:nvPr/>
            </p:nvSpPr>
            <p:spPr>
              <a:xfrm>
                <a:off x="3960008" y="421470"/>
                <a:ext cx="63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a_t_P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0" name="Rectángulo redondeado 219"/>
              <p:cNvSpPr/>
              <p:nvPr/>
            </p:nvSpPr>
            <p:spPr>
              <a:xfrm>
                <a:off x="4966174" y="962266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Llamada a la función</a:t>
                </a:r>
                <a:endParaRPr lang="es-ES" sz="1100" dirty="0"/>
              </a:p>
            </p:txBody>
          </p:sp>
          <p:cxnSp>
            <p:nvCxnSpPr>
              <p:cNvPr id="221" name="Conector recto de flecha 220"/>
              <p:cNvCxnSpPr>
                <a:stCxn id="217" idx="2"/>
                <a:endCxn id="229" idx="0"/>
              </p:cNvCxnSpPr>
              <p:nvPr/>
            </p:nvCxnSpPr>
            <p:spPr>
              <a:xfrm flipH="1">
                <a:off x="5665479" y="2802673"/>
                <a:ext cx="2" cy="197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Conector angular 221"/>
              <p:cNvCxnSpPr>
                <a:endCxn id="220" idx="1"/>
              </p:cNvCxnSpPr>
              <p:nvPr/>
            </p:nvCxnSpPr>
            <p:spPr>
              <a:xfrm rot="16200000" flipH="1">
                <a:off x="4442729" y="569711"/>
                <a:ext cx="634510" cy="41238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Conector angular 222"/>
              <p:cNvCxnSpPr>
                <a:endCxn id="220" idx="3"/>
              </p:cNvCxnSpPr>
              <p:nvPr/>
            </p:nvCxnSpPr>
            <p:spPr>
              <a:xfrm rot="5400000">
                <a:off x="6324013" y="541537"/>
                <a:ext cx="592397" cy="51084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CuadroTexto 223"/>
              <p:cNvSpPr txBox="1"/>
              <p:nvPr/>
            </p:nvSpPr>
            <p:spPr>
              <a:xfrm>
                <a:off x="4401520" y="3089707"/>
                <a:ext cx="516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a_ir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5" name="CuadroTexto 224"/>
              <p:cNvSpPr txBox="1"/>
              <p:nvPr/>
            </p:nvSpPr>
            <p:spPr>
              <a:xfrm>
                <a:off x="4310249" y="3261935"/>
                <a:ext cx="67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a_rojo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6" name="CuadroTexto 225"/>
              <p:cNvSpPr txBox="1"/>
              <p:nvPr/>
            </p:nvSpPr>
            <p:spPr>
              <a:xfrm>
                <a:off x="6843881" y="53981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a_t_G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7" name="CuadroTexto 226"/>
              <p:cNvSpPr txBox="1"/>
              <p:nvPr/>
            </p:nvSpPr>
            <p:spPr>
              <a:xfrm>
                <a:off x="6850214" y="712178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a_gsr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8" name="Rectángulo redondeado 227"/>
              <p:cNvSpPr/>
              <p:nvPr/>
            </p:nvSpPr>
            <p:spPr>
              <a:xfrm>
                <a:off x="4663294" y="2021929"/>
                <a:ext cx="2014664" cy="335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Creación y rellenado de archivo</a:t>
                </a:r>
                <a:br>
                  <a:rPr lang="es-ES" sz="1100" dirty="0" smtClean="0"/>
                </a:br>
                <a:r>
                  <a:rPr lang="es-ES" sz="1100" dirty="0" smtClean="0"/>
                  <a:t>GSR.csv</a:t>
                </a:r>
                <a:endParaRPr lang="es-ES" sz="1100" dirty="0"/>
              </a:p>
            </p:txBody>
          </p:sp>
          <p:sp>
            <p:nvSpPr>
              <p:cNvPr id="229" name="Rectángulo redondeado 228"/>
              <p:cNvSpPr/>
              <p:nvPr/>
            </p:nvSpPr>
            <p:spPr>
              <a:xfrm>
                <a:off x="4918008" y="3000156"/>
                <a:ext cx="149494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Borrado de los </a:t>
                </a:r>
                <a:r>
                  <a:rPr lang="es-ES" sz="1100" dirty="0" err="1" smtClean="0"/>
                  <a:t>Arrays</a:t>
                </a:r>
                <a:endParaRPr lang="es-ES" sz="1100" dirty="0"/>
              </a:p>
            </p:txBody>
          </p:sp>
          <p:cxnSp>
            <p:nvCxnSpPr>
              <p:cNvPr id="230" name="Conector recto de flecha 229"/>
              <p:cNvCxnSpPr>
                <a:stCxn id="229" idx="2"/>
                <a:endCxn id="218" idx="0"/>
              </p:cNvCxnSpPr>
              <p:nvPr/>
            </p:nvCxnSpPr>
            <p:spPr>
              <a:xfrm>
                <a:off x="5665479" y="3261935"/>
                <a:ext cx="1" cy="197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de flecha 230"/>
              <p:cNvCxnSpPr>
                <a:stCxn id="229" idx="3"/>
              </p:cNvCxnSpPr>
              <p:nvPr/>
            </p:nvCxnSpPr>
            <p:spPr>
              <a:xfrm flipV="1">
                <a:off x="6412950" y="3131045"/>
                <a:ext cx="744399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CuadroTexto 231"/>
              <p:cNvSpPr txBox="1"/>
              <p:nvPr/>
            </p:nvSpPr>
            <p:spPr>
              <a:xfrm>
                <a:off x="6457976" y="2861656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a_t_G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33" name="CuadroTexto 232"/>
              <p:cNvSpPr txBox="1"/>
              <p:nvPr/>
            </p:nvSpPr>
            <p:spPr>
              <a:xfrm>
                <a:off x="6479549" y="3087363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a_gsr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cxnSp>
            <p:nvCxnSpPr>
              <p:cNvPr id="234" name="Conector recto de flecha 233"/>
              <p:cNvCxnSpPr>
                <a:stCxn id="229" idx="1"/>
              </p:cNvCxnSpPr>
              <p:nvPr/>
            </p:nvCxnSpPr>
            <p:spPr>
              <a:xfrm flipH="1" flipV="1">
                <a:off x="4282440" y="3131045"/>
                <a:ext cx="635568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5" name="CuadroTexto 234"/>
              <p:cNvSpPr txBox="1"/>
              <p:nvPr/>
            </p:nvSpPr>
            <p:spPr>
              <a:xfrm>
                <a:off x="4336673" y="2867694"/>
                <a:ext cx="63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a_t_P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</p:grpSp>
        <p:sp>
          <p:nvSpPr>
            <p:cNvPr id="211" name="CuadroTexto 210"/>
            <p:cNvSpPr txBox="1"/>
            <p:nvPr/>
          </p:nvSpPr>
          <p:spPr>
            <a:xfrm>
              <a:off x="4081194" y="597145"/>
              <a:ext cx="516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a_ir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212" name="CuadroTexto 211"/>
            <p:cNvSpPr txBox="1"/>
            <p:nvPr/>
          </p:nvSpPr>
          <p:spPr>
            <a:xfrm>
              <a:off x="3922926" y="770595"/>
              <a:ext cx="67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a_rojo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</p:grpSp>
      <p:sp>
        <p:nvSpPr>
          <p:cNvPr id="236" name="CuadroTexto 235"/>
          <p:cNvSpPr txBox="1"/>
          <p:nvPr/>
        </p:nvSpPr>
        <p:spPr>
          <a:xfrm>
            <a:off x="788276" y="628232"/>
            <a:ext cx="182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Primer Programa </a:t>
            </a:r>
            <a:br>
              <a:rPr lang="es-ES" dirty="0" smtClean="0"/>
            </a:br>
            <a:r>
              <a:rPr lang="es-ES" dirty="0" smtClean="0"/>
              <a:t>PYTHON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8435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1299</Words>
  <Application>Microsoft Office PowerPoint</Application>
  <PresentationFormat>Panorámica</PresentationFormat>
  <Paragraphs>331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gici</dc:creator>
  <cp:lastModifiedBy>gici</cp:lastModifiedBy>
  <cp:revision>77</cp:revision>
  <dcterms:created xsi:type="dcterms:W3CDTF">2022-10-27T09:23:20Z</dcterms:created>
  <dcterms:modified xsi:type="dcterms:W3CDTF">2023-01-09T12:17:10Z</dcterms:modified>
</cp:coreProperties>
</file>