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989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694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659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39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636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95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3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60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099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152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54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90760-3AE8-4264-A437-D8036A2785FF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8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/>
          <p:cNvSpPr txBox="1"/>
          <p:nvPr/>
        </p:nvSpPr>
        <p:spPr>
          <a:xfrm>
            <a:off x="613185" y="360089"/>
            <a:ext cx="256615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Tarea con Periodo y Plazo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Es menos </a:t>
            </a:r>
            <a:r>
              <a:rPr lang="es-ES" sz="1400" dirty="0" err="1" smtClean="0"/>
              <a:t>eficeinte</a:t>
            </a:r>
            <a:r>
              <a:rPr lang="es-ES" sz="1400" dirty="0" smtClean="0"/>
              <a:t> en </a:t>
            </a:r>
            <a:br>
              <a:rPr lang="es-ES" sz="1400" dirty="0" smtClean="0"/>
            </a:br>
            <a:r>
              <a:rPr lang="es-ES" sz="1400" dirty="0" smtClean="0"/>
              <a:t>tiempo de ejecución</a:t>
            </a:r>
          </a:p>
        </p:txBody>
      </p:sp>
      <p:cxnSp>
        <p:nvCxnSpPr>
          <p:cNvPr id="58" name="Conector recto 57"/>
          <p:cNvCxnSpPr/>
          <p:nvPr/>
        </p:nvCxnSpPr>
        <p:spPr>
          <a:xfrm>
            <a:off x="3689873" y="247426"/>
            <a:ext cx="0" cy="61103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9" name="Grupo 118"/>
          <p:cNvGrpSpPr/>
          <p:nvPr/>
        </p:nvGrpSpPr>
        <p:grpSpPr>
          <a:xfrm>
            <a:off x="4610099" y="553799"/>
            <a:ext cx="6640071" cy="6041873"/>
            <a:chOff x="4610099" y="553799"/>
            <a:chExt cx="6640071" cy="6041873"/>
          </a:xfrm>
        </p:grpSpPr>
        <p:grpSp>
          <p:nvGrpSpPr>
            <p:cNvPr id="13" name="Grupo 12"/>
            <p:cNvGrpSpPr/>
            <p:nvPr/>
          </p:nvGrpSpPr>
          <p:grpSpPr>
            <a:xfrm>
              <a:off x="6816549" y="553799"/>
              <a:ext cx="1130438" cy="413115"/>
              <a:chOff x="5665482" y="89989"/>
              <a:chExt cx="1130438" cy="413115"/>
            </a:xfrm>
          </p:grpSpPr>
          <p:sp>
            <p:nvSpPr>
              <p:cNvPr id="55" name="CuadroTexto 54"/>
              <p:cNvSpPr txBox="1"/>
              <p:nvPr/>
            </p:nvSpPr>
            <p:spPr>
              <a:xfrm>
                <a:off x="5665482" y="89989"/>
                <a:ext cx="1130438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ES" sz="1100" dirty="0" smtClean="0"/>
                  <a:t>Tiempo de Inicio</a:t>
                </a:r>
                <a:endParaRPr lang="es-ES" sz="1100" dirty="0"/>
              </a:p>
            </p:txBody>
          </p:sp>
          <p:cxnSp>
            <p:nvCxnSpPr>
              <p:cNvPr id="56" name="Conector recto de flecha 55"/>
              <p:cNvCxnSpPr>
                <a:stCxn id="55" idx="2"/>
              </p:cNvCxnSpPr>
              <p:nvPr/>
            </p:nvCxnSpPr>
            <p:spPr>
              <a:xfrm>
                <a:off x="6230701" y="300300"/>
                <a:ext cx="1" cy="2028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o 14"/>
            <p:cNvGrpSpPr/>
            <p:nvPr/>
          </p:nvGrpSpPr>
          <p:grpSpPr>
            <a:xfrm>
              <a:off x="6915810" y="2170874"/>
              <a:ext cx="724321" cy="396418"/>
              <a:chOff x="5712356" y="1724051"/>
              <a:chExt cx="724321" cy="396418"/>
            </a:xfrm>
          </p:grpSpPr>
          <p:cxnSp>
            <p:nvCxnSpPr>
              <p:cNvPr id="53" name="Conector recto de flecha 52"/>
              <p:cNvCxnSpPr>
                <a:stCxn id="54" idx="2"/>
              </p:cNvCxnSpPr>
              <p:nvPr/>
            </p:nvCxnSpPr>
            <p:spPr>
              <a:xfrm>
                <a:off x="6074517" y="1919254"/>
                <a:ext cx="0" cy="20121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CuadroTexto 53"/>
              <p:cNvSpPr txBox="1"/>
              <p:nvPr/>
            </p:nvSpPr>
            <p:spPr>
              <a:xfrm>
                <a:off x="5712356" y="1724051"/>
                <a:ext cx="724321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 smtClean="0"/>
                  <a:t>Cola</a:t>
                </a:r>
                <a:endParaRPr lang="es-ES" sz="1100" dirty="0"/>
              </a:p>
            </p:txBody>
          </p:sp>
        </p:grpSp>
        <p:cxnSp>
          <p:nvCxnSpPr>
            <p:cNvPr id="16" name="Conector recto de flecha 15"/>
            <p:cNvCxnSpPr>
              <a:stCxn id="48" idx="2"/>
              <a:endCxn id="45" idx="0"/>
            </p:cNvCxnSpPr>
            <p:nvPr/>
          </p:nvCxnSpPr>
          <p:spPr>
            <a:xfrm flipH="1">
              <a:off x="6717499" y="3049685"/>
              <a:ext cx="4218" cy="39550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upo 16"/>
            <p:cNvGrpSpPr/>
            <p:nvPr/>
          </p:nvGrpSpPr>
          <p:grpSpPr>
            <a:xfrm>
              <a:off x="5610620" y="1709497"/>
              <a:ext cx="2180789" cy="471278"/>
              <a:chOff x="4426770" y="1692529"/>
              <a:chExt cx="2452743" cy="91024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1" name="Rectángulo redondeado 50"/>
              <p:cNvSpPr/>
              <p:nvPr/>
            </p:nvSpPr>
            <p:spPr>
              <a:xfrm>
                <a:off x="4426770" y="1692529"/>
                <a:ext cx="2452743" cy="505610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Toma de  tiempo actual</a:t>
                </a:r>
                <a:endParaRPr lang="es-ES" sz="1100" dirty="0"/>
              </a:p>
            </p:txBody>
          </p:sp>
          <p:sp>
            <p:nvSpPr>
              <p:cNvPr id="52" name="Rectángulo 51"/>
              <p:cNvSpPr/>
              <p:nvPr/>
            </p:nvSpPr>
            <p:spPr>
              <a:xfrm>
                <a:off x="4653787" y="2198139"/>
                <a:ext cx="1998708" cy="4046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 smtClean="0"/>
                  <a:t>next_time</a:t>
                </a:r>
                <a:r>
                  <a:rPr lang="es-ES" sz="1100" i="1" dirty="0" smtClean="0"/>
                  <a:t> = time()</a:t>
                </a:r>
                <a:endParaRPr lang="es-ES" sz="1100" i="1" dirty="0"/>
              </a:p>
            </p:txBody>
          </p:sp>
        </p:grpSp>
        <p:cxnSp>
          <p:nvCxnSpPr>
            <p:cNvPr id="18" name="Conector recto de flecha 17"/>
            <p:cNvCxnSpPr>
              <a:stCxn id="52" idx="2"/>
              <a:endCxn id="47" idx="0"/>
            </p:cNvCxnSpPr>
            <p:nvPr/>
          </p:nvCxnSpPr>
          <p:spPr>
            <a:xfrm>
              <a:off x="6701014" y="2180775"/>
              <a:ext cx="556" cy="3976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Grupo 18"/>
            <p:cNvGrpSpPr/>
            <p:nvPr/>
          </p:nvGrpSpPr>
          <p:grpSpPr>
            <a:xfrm>
              <a:off x="5386553" y="976440"/>
              <a:ext cx="2563352" cy="471278"/>
              <a:chOff x="4426770" y="1692529"/>
              <a:chExt cx="2883014" cy="91024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9" name="Rectángulo redondeado 48"/>
              <p:cNvSpPr/>
              <p:nvPr/>
            </p:nvSpPr>
            <p:spPr>
              <a:xfrm>
                <a:off x="4426770" y="1692529"/>
                <a:ext cx="2883014" cy="505610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Dormir Tarea – Inicio sincronizado</a:t>
                </a:r>
                <a:endParaRPr lang="es-ES" sz="1100" dirty="0"/>
              </a:p>
            </p:txBody>
          </p:sp>
          <p:sp>
            <p:nvSpPr>
              <p:cNvPr id="50" name="Rectángulo 49"/>
              <p:cNvSpPr/>
              <p:nvPr/>
            </p:nvSpPr>
            <p:spPr>
              <a:xfrm>
                <a:off x="4678779" y="2198139"/>
                <a:ext cx="2448654" cy="4046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 smtClean="0"/>
                  <a:t>sleep</a:t>
                </a:r>
                <a:r>
                  <a:rPr lang="es-ES" sz="1100" i="1" dirty="0" smtClean="0"/>
                  <a:t>(0.1 – time() – </a:t>
                </a:r>
                <a:r>
                  <a:rPr lang="es-ES" sz="1100" i="1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tiempo_inicio</a:t>
                </a:r>
                <a:r>
                  <a:rPr lang="es-ES" sz="1100" i="1" dirty="0" smtClean="0"/>
                  <a:t>)</a:t>
                </a:r>
                <a:endParaRPr lang="es-ES" sz="1100" i="1" dirty="0"/>
              </a:p>
            </p:txBody>
          </p:sp>
        </p:grpSp>
        <p:cxnSp>
          <p:nvCxnSpPr>
            <p:cNvPr id="20" name="Conector recto de flecha 19"/>
            <p:cNvCxnSpPr>
              <a:stCxn id="50" idx="2"/>
              <a:endCxn id="51" idx="0"/>
            </p:cNvCxnSpPr>
            <p:nvPr/>
          </p:nvCxnSpPr>
          <p:spPr>
            <a:xfrm>
              <a:off x="6699197" y="1447718"/>
              <a:ext cx="1818" cy="2617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Grupo 20"/>
            <p:cNvGrpSpPr/>
            <p:nvPr/>
          </p:nvGrpSpPr>
          <p:grpSpPr>
            <a:xfrm>
              <a:off x="5867759" y="2578407"/>
              <a:ext cx="1667622" cy="471278"/>
              <a:chOff x="4426770" y="1692529"/>
              <a:chExt cx="2883014" cy="91024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7" name="Rectángulo redondeado 46"/>
              <p:cNvSpPr/>
              <p:nvPr/>
            </p:nvSpPr>
            <p:spPr>
              <a:xfrm>
                <a:off x="4426770" y="1692529"/>
                <a:ext cx="2883014" cy="505610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Función a hacer</a:t>
                </a:r>
                <a:endParaRPr lang="es-ES" sz="1100" dirty="0"/>
              </a:p>
            </p:txBody>
          </p:sp>
          <p:sp>
            <p:nvSpPr>
              <p:cNvPr id="48" name="Rectángulo 47"/>
              <p:cNvSpPr/>
              <p:nvPr/>
            </p:nvSpPr>
            <p:spPr>
              <a:xfrm>
                <a:off x="4678780" y="2198139"/>
                <a:ext cx="2448654" cy="4046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Funcion</a:t>
                </a:r>
                <a:r>
                  <a:rPr lang="es-ES" sz="1100" i="1" dirty="0" smtClean="0"/>
                  <a:t>(</a:t>
                </a:r>
                <a:r>
                  <a:rPr lang="es-ES" sz="1100" i="1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Queu</a:t>
                </a:r>
                <a:r>
                  <a:rPr lang="es-ES" sz="1100" i="1" dirty="0" smtClean="0"/>
                  <a:t>)</a:t>
                </a:r>
                <a:endParaRPr lang="es-ES" sz="1100" i="1" dirty="0"/>
              </a:p>
            </p:txBody>
          </p:sp>
        </p:grpSp>
        <p:grpSp>
          <p:nvGrpSpPr>
            <p:cNvPr id="22" name="Grupo 21"/>
            <p:cNvGrpSpPr/>
            <p:nvPr/>
          </p:nvGrpSpPr>
          <p:grpSpPr>
            <a:xfrm>
              <a:off x="5504518" y="3445186"/>
              <a:ext cx="2425962" cy="471278"/>
              <a:chOff x="4426770" y="1692529"/>
              <a:chExt cx="2883014" cy="91024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5" name="Rectángulo redondeado 44"/>
              <p:cNvSpPr/>
              <p:nvPr/>
            </p:nvSpPr>
            <p:spPr>
              <a:xfrm>
                <a:off x="4426770" y="1692529"/>
                <a:ext cx="2883014" cy="505610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Cálculo del instante del siguiente ciclo</a:t>
                </a:r>
                <a:endParaRPr lang="es-ES" sz="1100" dirty="0"/>
              </a:p>
            </p:txBody>
          </p:sp>
          <p:sp>
            <p:nvSpPr>
              <p:cNvPr id="46" name="Rectángulo 45"/>
              <p:cNvSpPr/>
              <p:nvPr/>
            </p:nvSpPr>
            <p:spPr>
              <a:xfrm>
                <a:off x="4678779" y="2198139"/>
                <a:ext cx="2448654" cy="4046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 smtClean="0"/>
                  <a:t>next_time</a:t>
                </a:r>
                <a:r>
                  <a:rPr lang="es-ES" sz="1100" i="1" dirty="0"/>
                  <a:t> </a:t>
                </a:r>
                <a:r>
                  <a:rPr lang="es-ES" sz="1100" i="1" dirty="0" smtClean="0"/>
                  <a:t>= </a:t>
                </a:r>
                <a:r>
                  <a:rPr lang="es-ES" sz="1100" i="1" dirty="0" err="1" smtClean="0"/>
                  <a:t>next_time</a:t>
                </a:r>
                <a:r>
                  <a:rPr lang="es-ES" sz="1100" i="1" dirty="0" smtClean="0"/>
                  <a:t> + </a:t>
                </a:r>
                <a:r>
                  <a:rPr lang="es-ES" sz="1100" i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Periodo</a:t>
                </a:r>
                <a:endParaRPr lang="es-ES" sz="1100" i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7038427" y="3034479"/>
              <a:ext cx="724321" cy="396418"/>
              <a:chOff x="5712356" y="1724051"/>
              <a:chExt cx="724321" cy="396418"/>
            </a:xfrm>
          </p:grpSpPr>
          <p:cxnSp>
            <p:nvCxnSpPr>
              <p:cNvPr id="43" name="Conector recto de flecha 42"/>
              <p:cNvCxnSpPr>
                <a:stCxn id="44" idx="2"/>
              </p:cNvCxnSpPr>
              <p:nvPr/>
            </p:nvCxnSpPr>
            <p:spPr>
              <a:xfrm>
                <a:off x="6074517" y="1925259"/>
                <a:ext cx="0" cy="19521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CuadroTexto 43"/>
              <p:cNvSpPr txBox="1"/>
              <p:nvPr/>
            </p:nvSpPr>
            <p:spPr>
              <a:xfrm>
                <a:off x="5712356" y="1724051"/>
                <a:ext cx="724321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 smtClean="0"/>
                  <a:t>Periodo</a:t>
                </a:r>
                <a:endParaRPr lang="es-ES" sz="1100" dirty="0"/>
              </a:p>
            </p:txBody>
          </p:sp>
        </p:grpSp>
        <p:cxnSp>
          <p:nvCxnSpPr>
            <p:cNvPr id="24" name="Conector recto de flecha 23"/>
            <p:cNvCxnSpPr>
              <a:stCxn id="46" idx="2"/>
              <a:endCxn id="41" idx="0"/>
            </p:cNvCxnSpPr>
            <p:nvPr/>
          </p:nvCxnSpPr>
          <p:spPr>
            <a:xfrm>
              <a:off x="6746806" y="3916464"/>
              <a:ext cx="0" cy="3805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>
            <a:xfrm>
              <a:off x="5285347" y="4296982"/>
              <a:ext cx="2922917" cy="471278"/>
              <a:chOff x="4134280" y="3755066"/>
              <a:chExt cx="2922917" cy="47127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1" name="Rectángulo redondeado 40"/>
              <p:cNvSpPr/>
              <p:nvPr/>
            </p:nvSpPr>
            <p:spPr>
              <a:xfrm>
                <a:off x="4134280" y="3755066"/>
                <a:ext cx="2922917" cy="261779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¿Se esta dentro del plazo?</a:t>
                </a:r>
                <a:endParaRPr lang="es-ES" sz="1100" dirty="0"/>
              </a:p>
            </p:txBody>
          </p:sp>
          <p:sp>
            <p:nvSpPr>
              <p:cNvPr id="42" name="Rectángulo 41"/>
              <p:cNvSpPr/>
              <p:nvPr/>
            </p:nvSpPr>
            <p:spPr>
              <a:xfrm>
                <a:off x="4565507" y="4016845"/>
                <a:ext cx="2060462" cy="2094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 smtClean="0"/>
                  <a:t>if</a:t>
                </a:r>
                <a:r>
                  <a:rPr lang="es-ES" sz="1100" i="1" dirty="0" smtClean="0"/>
                  <a:t>(time() - </a:t>
                </a:r>
                <a:r>
                  <a:rPr lang="es-ES" sz="1100" i="1" dirty="0" err="1" smtClean="0"/>
                  <a:t>next_time</a:t>
                </a:r>
                <a:r>
                  <a:rPr lang="es-ES" sz="1100" i="1" dirty="0" smtClean="0"/>
                  <a:t>) &gt; </a:t>
                </a:r>
                <a:r>
                  <a:rPr lang="es-ES" sz="1100" i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plazo</a:t>
                </a:r>
                <a:endParaRPr lang="es-ES" sz="1100" i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5" name="Grupo 34"/>
            <p:cNvGrpSpPr/>
            <p:nvPr/>
          </p:nvGrpSpPr>
          <p:grpSpPr>
            <a:xfrm>
              <a:off x="5894110" y="2167868"/>
              <a:ext cx="724321" cy="396418"/>
              <a:chOff x="5712356" y="1724051"/>
              <a:chExt cx="724321" cy="396418"/>
            </a:xfrm>
          </p:grpSpPr>
          <p:cxnSp>
            <p:nvCxnSpPr>
              <p:cNvPr id="37" name="Conector recto de flecha 36"/>
              <p:cNvCxnSpPr>
                <a:stCxn id="38" idx="2"/>
              </p:cNvCxnSpPr>
              <p:nvPr/>
            </p:nvCxnSpPr>
            <p:spPr>
              <a:xfrm>
                <a:off x="6074517" y="1919254"/>
                <a:ext cx="0" cy="20121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CuadroTexto 37"/>
              <p:cNvSpPr txBox="1"/>
              <p:nvPr/>
            </p:nvSpPr>
            <p:spPr>
              <a:xfrm>
                <a:off x="5712356" y="1724051"/>
                <a:ext cx="724321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 err="1" smtClean="0"/>
                  <a:t>Funcion</a:t>
                </a:r>
                <a:endParaRPr lang="es-ES" sz="1100" dirty="0"/>
              </a:p>
            </p:txBody>
          </p:sp>
        </p:grpSp>
        <p:cxnSp>
          <p:nvCxnSpPr>
            <p:cNvPr id="36" name="Conector recto de flecha 35"/>
            <p:cNvCxnSpPr>
              <a:endCxn id="49" idx="0"/>
            </p:cNvCxnSpPr>
            <p:nvPr/>
          </p:nvCxnSpPr>
          <p:spPr>
            <a:xfrm>
              <a:off x="6668229" y="553799"/>
              <a:ext cx="0" cy="42264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9" name="Grupo 58"/>
            <p:cNvGrpSpPr/>
            <p:nvPr/>
          </p:nvGrpSpPr>
          <p:grpSpPr>
            <a:xfrm>
              <a:off x="7038427" y="3893726"/>
              <a:ext cx="724321" cy="396418"/>
              <a:chOff x="5712356" y="1724051"/>
              <a:chExt cx="724321" cy="396418"/>
            </a:xfrm>
          </p:grpSpPr>
          <p:cxnSp>
            <p:nvCxnSpPr>
              <p:cNvPr id="60" name="Conector recto de flecha 59"/>
              <p:cNvCxnSpPr>
                <a:stCxn id="61" idx="2"/>
              </p:cNvCxnSpPr>
              <p:nvPr/>
            </p:nvCxnSpPr>
            <p:spPr>
              <a:xfrm>
                <a:off x="6074517" y="1925259"/>
                <a:ext cx="0" cy="19521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CuadroTexto 60"/>
              <p:cNvSpPr txBox="1"/>
              <p:nvPr/>
            </p:nvSpPr>
            <p:spPr>
              <a:xfrm>
                <a:off x="5712356" y="1724051"/>
                <a:ext cx="724321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 smtClean="0"/>
                  <a:t>Plazo</a:t>
                </a:r>
                <a:endParaRPr lang="es-ES" sz="1100" dirty="0"/>
              </a:p>
            </p:txBody>
          </p:sp>
        </p:grpSp>
        <p:grpSp>
          <p:nvGrpSpPr>
            <p:cNvPr id="62" name="Grupo 61"/>
            <p:cNvGrpSpPr/>
            <p:nvPr/>
          </p:nvGrpSpPr>
          <p:grpSpPr>
            <a:xfrm>
              <a:off x="8732505" y="4297764"/>
              <a:ext cx="2133615" cy="471278"/>
              <a:chOff x="4134280" y="3755066"/>
              <a:chExt cx="2922917" cy="47127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3" name="Rectángulo redondeado 62"/>
              <p:cNvSpPr/>
              <p:nvPr/>
            </p:nvSpPr>
            <p:spPr>
              <a:xfrm>
                <a:off x="4134280" y="3755066"/>
                <a:ext cx="2922917" cy="261779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¿Van 5 fuera de plazos?</a:t>
                </a:r>
                <a:endParaRPr lang="es-ES" sz="1100" dirty="0"/>
              </a:p>
            </p:txBody>
          </p:sp>
          <p:sp>
            <p:nvSpPr>
              <p:cNvPr id="64" name="Rectángulo 63"/>
              <p:cNvSpPr/>
              <p:nvPr/>
            </p:nvSpPr>
            <p:spPr>
              <a:xfrm>
                <a:off x="4565507" y="4016845"/>
                <a:ext cx="2060462" cy="2094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 smtClean="0">
                    <a:solidFill>
                      <a:schemeClr val="tx1"/>
                    </a:solidFill>
                  </a:rPr>
                  <a:t>if</a:t>
                </a:r>
                <a:r>
                  <a:rPr lang="es-ES" sz="1100" i="1" dirty="0" smtClean="0">
                    <a:solidFill>
                      <a:schemeClr val="tx1"/>
                    </a:solidFill>
                  </a:rPr>
                  <a:t>(error = 5)</a:t>
                </a:r>
                <a:endParaRPr lang="es-ES" sz="1100" i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5" name="Conector recto de flecha 64"/>
            <p:cNvCxnSpPr>
              <a:stCxn id="41" idx="3"/>
              <a:endCxn id="63" idx="1"/>
            </p:cNvCxnSpPr>
            <p:nvPr/>
          </p:nvCxnSpPr>
          <p:spPr>
            <a:xfrm>
              <a:off x="8208264" y="4427872"/>
              <a:ext cx="524241" cy="7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CuadroTexto 67"/>
            <p:cNvSpPr txBox="1"/>
            <p:nvPr/>
          </p:nvSpPr>
          <p:spPr>
            <a:xfrm>
              <a:off x="8292508" y="4191841"/>
              <a:ext cx="349776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100" dirty="0" smtClean="0"/>
                <a:t>No</a:t>
              </a:r>
              <a:endParaRPr lang="es-ES" sz="1100" dirty="0"/>
            </a:p>
          </p:txBody>
        </p:sp>
        <p:cxnSp>
          <p:nvCxnSpPr>
            <p:cNvPr id="71" name="Conector recto de flecha 70"/>
            <p:cNvCxnSpPr>
              <a:stCxn id="42" idx="2"/>
              <a:endCxn id="78" idx="0"/>
            </p:cNvCxnSpPr>
            <p:nvPr/>
          </p:nvCxnSpPr>
          <p:spPr>
            <a:xfrm>
              <a:off x="6746805" y="4768260"/>
              <a:ext cx="1174" cy="2885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CuadroTexto 71"/>
            <p:cNvSpPr txBox="1"/>
            <p:nvPr/>
          </p:nvSpPr>
          <p:spPr>
            <a:xfrm>
              <a:off x="6775387" y="4785543"/>
              <a:ext cx="280846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100" dirty="0" smtClean="0"/>
                <a:t>Sí</a:t>
              </a:r>
              <a:endParaRPr lang="es-ES" sz="1100" dirty="0"/>
            </a:p>
          </p:txBody>
        </p:sp>
        <p:grpSp>
          <p:nvGrpSpPr>
            <p:cNvPr id="77" name="Grupo 76"/>
            <p:cNvGrpSpPr/>
            <p:nvPr/>
          </p:nvGrpSpPr>
          <p:grpSpPr>
            <a:xfrm>
              <a:off x="5286520" y="5056792"/>
              <a:ext cx="2922917" cy="471278"/>
              <a:chOff x="4134280" y="3755066"/>
              <a:chExt cx="2922917" cy="47127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78" name="Rectángulo redondeado 77"/>
              <p:cNvSpPr/>
              <p:nvPr/>
            </p:nvSpPr>
            <p:spPr>
              <a:xfrm>
                <a:off x="4134280" y="3755066"/>
                <a:ext cx="2922917" cy="261779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¿Se esta dentro del plazo?</a:t>
                </a:r>
                <a:endParaRPr lang="es-ES" sz="1100" dirty="0"/>
              </a:p>
            </p:txBody>
          </p:sp>
          <p:sp>
            <p:nvSpPr>
              <p:cNvPr id="79" name="Rectángulo 78"/>
              <p:cNvSpPr/>
              <p:nvPr/>
            </p:nvSpPr>
            <p:spPr>
              <a:xfrm>
                <a:off x="4565507" y="4016845"/>
                <a:ext cx="2060462" cy="2094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 smtClean="0"/>
                  <a:t>if</a:t>
                </a:r>
                <a:r>
                  <a:rPr lang="es-ES" sz="1100" i="1" dirty="0" smtClean="0"/>
                  <a:t>(time() - </a:t>
                </a:r>
                <a:r>
                  <a:rPr lang="es-ES" sz="1100" i="1" dirty="0" err="1" smtClean="0"/>
                  <a:t>next_time</a:t>
                </a:r>
                <a:r>
                  <a:rPr lang="es-ES" sz="1100" i="1" dirty="0" smtClean="0"/>
                  <a:t>) &gt; </a:t>
                </a:r>
                <a:r>
                  <a:rPr lang="es-ES" sz="1100" i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plazo</a:t>
                </a:r>
                <a:endParaRPr lang="es-ES" sz="1100" i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85" name="Conector recto 84"/>
            <p:cNvCxnSpPr/>
            <p:nvPr/>
          </p:nvCxnSpPr>
          <p:spPr>
            <a:xfrm flipH="1">
              <a:off x="9425932" y="4769041"/>
              <a:ext cx="1" cy="432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ector recto de flecha 86"/>
            <p:cNvCxnSpPr>
              <a:endCxn id="78" idx="3"/>
            </p:cNvCxnSpPr>
            <p:nvPr/>
          </p:nvCxnSpPr>
          <p:spPr>
            <a:xfrm flipH="1">
              <a:off x="8209437" y="5187682"/>
              <a:ext cx="121649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CuadroTexto 88"/>
            <p:cNvSpPr txBox="1"/>
            <p:nvPr/>
          </p:nvSpPr>
          <p:spPr>
            <a:xfrm>
              <a:off x="10200884" y="4956818"/>
              <a:ext cx="280846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100" dirty="0" smtClean="0"/>
                <a:t>Sí</a:t>
              </a:r>
              <a:endParaRPr lang="es-ES" sz="1100" dirty="0"/>
            </a:p>
          </p:txBody>
        </p:sp>
        <p:sp>
          <p:nvSpPr>
            <p:cNvPr id="90" name="Rectángulo redondeado 89"/>
            <p:cNvSpPr/>
            <p:nvPr/>
          </p:nvSpPr>
          <p:spPr>
            <a:xfrm>
              <a:off x="9092853" y="5402963"/>
              <a:ext cx="2157317" cy="261779"/>
            </a:xfrm>
            <a:prstGeom prst="roundRect">
              <a:avLst/>
            </a:prstGeom>
            <a:solidFill>
              <a:srgbClr val="FFA7A7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Mensaje de error y Fin de tarea</a:t>
              </a:r>
              <a:endParaRPr lang="es-ES" sz="1100" dirty="0"/>
            </a:p>
          </p:txBody>
        </p:sp>
        <p:cxnSp>
          <p:nvCxnSpPr>
            <p:cNvPr id="92" name="Conector recto de flecha 91"/>
            <p:cNvCxnSpPr>
              <a:endCxn id="90" idx="0"/>
            </p:cNvCxnSpPr>
            <p:nvPr/>
          </p:nvCxnSpPr>
          <p:spPr>
            <a:xfrm>
              <a:off x="10171511" y="4768260"/>
              <a:ext cx="1" cy="6347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CuadroTexto 98"/>
            <p:cNvSpPr txBox="1"/>
            <p:nvPr/>
          </p:nvSpPr>
          <p:spPr>
            <a:xfrm>
              <a:off x="9023749" y="4833805"/>
              <a:ext cx="349776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100" dirty="0" smtClean="0"/>
                <a:t>No</a:t>
              </a:r>
              <a:endParaRPr lang="es-ES" sz="1100" dirty="0"/>
            </a:p>
          </p:txBody>
        </p:sp>
        <p:sp>
          <p:nvSpPr>
            <p:cNvPr id="100" name="Rectángulo redondeado 99"/>
            <p:cNvSpPr/>
            <p:nvPr/>
          </p:nvSpPr>
          <p:spPr>
            <a:xfrm>
              <a:off x="5285347" y="5811194"/>
              <a:ext cx="2922917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D</a:t>
              </a:r>
              <a:r>
                <a:rPr lang="es-ES" sz="1100" dirty="0" smtClean="0"/>
                <a:t>ormir la Tarea hasta el siguiente ciclo</a:t>
              </a:r>
              <a:endParaRPr lang="es-ES" sz="1100" dirty="0"/>
            </a:p>
          </p:txBody>
        </p:sp>
        <p:sp>
          <p:nvSpPr>
            <p:cNvPr id="101" name="Rectángulo 100"/>
            <p:cNvSpPr/>
            <p:nvPr/>
          </p:nvSpPr>
          <p:spPr>
            <a:xfrm>
              <a:off x="5716574" y="6072973"/>
              <a:ext cx="2060462" cy="2094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i="1" dirty="0" err="1" smtClean="0"/>
                <a:t>sleep</a:t>
              </a:r>
              <a:r>
                <a:rPr lang="es-ES" sz="1100" i="1" dirty="0" smtClean="0"/>
                <a:t>(</a:t>
              </a:r>
              <a:r>
                <a:rPr lang="es-ES" sz="1100" i="1" dirty="0" err="1" smtClean="0"/>
                <a:t>next_time</a:t>
              </a:r>
              <a:r>
                <a:rPr lang="es-ES" sz="1100" i="1" dirty="0" smtClean="0"/>
                <a:t>-time())</a:t>
              </a:r>
              <a:endParaRPr lang="es-ES" sz="1100" i="1" dirty="0"/>
            </a:p>
          </p:txBody>
        </p:sp>
        <p:cxnSp>
          <p:nvCxnSpPr>
            <p:cNvPr id="102" name="Conector recto de flecha 101"/>
            <p:cNvCxnSpPr>
              <a:stCxn id="79" idx="2"/>
              <a:endCxn id="100" idx="0"/>
            </p:cNvCxnSpPr>
            <p:nvPr/>
          </p:nvCxnSpPr>
          <p:spPr>
            <a:xfrm flipH="1">
              <a:off x="6746806" y="5528070"/>
              <a:ext cx="1172" cy="2831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>
              <a:stCxn id="101" idx="2"/>
            </p:cNvCxnSpPr>
            <p:nvPr/>
          </p:nvCxnSpPr>
          <p:spPr>
            <a:xfrm>
              <a:off x="6746805" y="6282472"/>
              <a:ext cx="0" cy="313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 flipH="1">
              <a:off x="4610099" y="6591300"/>
              <a:ext cx="2149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 flipV="1">
              <a:off x="4625340" y="2689860"/>
              <a:ext cx="0" cy="38985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recto de flecha 113"/>
            <p:cNvCxnSpPr/>
            <p:nvPr/>
          </p:nvCxnSpPr>
          <p:spPr>
            <a:xfrm>
              <a:off x="4610100" y="2697480"/>
              <a:ext cx="12576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05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upo 234"/>
          <p:cNvGrpSpPr/>
          <p:nvPr/>
        </p:nvGrpSpPr>
        <p:grpSpPr>
          <a:xfrm>
            <a:off x="339556" y="1274511"/>
            <a:ext cx="11136164" cy="2802190"/>
            <a:chOff x="339556" y="1274511"/>
            <a:chExt cx="11136164" cy="2802190"/>
          </a:xfrm>
        </p:grpSpPr>
        <p:cxnSp>
          <p:nvCxnSpPr>
            <p:cNvPr id="186" name="Conector recto de flecha 185"/>
            <p:cNvCxnSpPr>
              <a:stCxn id="180" idx="3"/>
            </p:cNvCxnSpPr>
            <p:nvPr/>
          </p:nvCxnSpPr>
          <p:spPr>
            <a:xfrm flipV="1">
              <a:off x="6722375" y="2552709"/>
              <a:ext cx="722052" cy="1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5" name="Rectángulo redondeado 174"/>
            <p:cNvSpPr/>
            <p:nvPr/>
          </p:nvSpPr>
          <p:spPr>
            <a:xfrm>
              <a:off x="5111548" y="1779087"/>
              <a:ext cx="1581712" cy="40468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Creación de los </a:t>
              </a:r>
              <a:r>
                <a:rPr lang="es-ES" sz="1100" dirty="0" err="1" smtClean="0"/>
                <a:t>arrays</a:t>
              </a:r>
              <a:r>
                <a:rPr lang="es-ES" sz="1100" dirty="0" smtClean="0"/>
                <a:t> protegidos</a:t>
              </a:r>
              <a:endParaRPr lang="es-ES" sz="1100" dirty="0"/>
            </a:p>
          </p:txBody>
        </p:sp>
        <p:cxnSp>
          <p:nvCxnSpPr>
            <p:cNvPr id="176" name="Conector recto de flecha 175"/>
            <p:cNvCxnSpPr>
              <a:stCxn id="175" idx="2"/>
              <a:endCxn id="180" idx="0"/>
            </p:cNvCxnSpPr>
            <p:nvPr/>
          </p:nvCxnSpPr>
          <p:spPr>
            <a:xfrm flipH="1">
              <a:off x="5902403" y="2183768"/>
              <a:ext cx="1" cy="23805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Conector recto de flecha 176"/>
            <p:cNvCxnSpPr>
              <a:stCxn id="190" idx="2"/>
              <a:endCxn id="175" idx="0"/>
            </p:cNvCxnSpPr>
            <p:nvPr/>
          </p:nvCxnSpPr>
          <p:spPr>
            <a:xfrm>
              <a:off x="5902404" y="1536290"/>
              <a:ext cx="0" cy="2427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Rectángulo redondeado 179"/>
            <p:cNvSpPr/>
            <p:nvPr/>
          </p:nvSpPr>
          <p:spPr>
            <a:xfrm>
              <a:off x="5082431" y="2421820"/>
              <a:ext cx="16399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Tomar el tiempo actual</a:t>
              </a:r>
              <a:endParaRPr lang="es-ES" sz="1100" dirty="0"/>
            </a:p>
          </p:txBody>
        </p:sp>
        <p:sp>
          <p:nvSpPr>
            <p:cNvPr id="187" name="CuadroTexto 186"/>
            <p:cNvSpPr txBox="1"/>
            <p:nvPr/>
          </p:nvSpPr>
          <p:spPr>
            <a:xfrm>
              <a:off x="6604759" y="2792938"/>
              <a:ext cx="48709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/>
                <a:t>T_POX: 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t_0</a:t>
              </a:r>
              <a:r>
                <a:rPr lang="es-ES" sz="1200" dirty="0" smtClean="0"/>
                <a:t>,  Índice, Periodo, CogerGuardarDatosPOX, </a:t>
              </a:r>
              <a:r>
                <a:rPr lang="es-ES" sz="1200" dirty="0" err="1" smtClean="0"/>
                <a:t>y_Ir</a:t>
              </a:r>
              <a:r>
                <a:rPr lang="es-ES" sz="1200" dirty="0" smtClean="0"/>
                <a:t>, </a:t>
              </a:r>
              <a:r>
                <a:rPr lang="es-ES" sz="1200" dirty="0" err="1" smtClean="0"/>
                <a:t>y_rojo</a:t>
              </a:r>
              <a:r>
                <a:rPr lang="es-ES" sz="1200" dirty="0" smtClean="0"/>
                <a:t>, </a:t>
              </a:r>
              <a:r>
                <a:rPr lang="es-ES" sz="1200" dirty="0" err="1" smtClean="0"/>
                <a:t>y_t_POX</a:t>
              </a:r>
              <a:endParaRPr lang="es-ES" sz="1200" dirty="0"/>
            </a:p>
          </p:txBody>
        </p:sp>
        <p:sp>
          <p:nvSpPr>
            <p:cNvPr id="190" name="Rectángulo redondeado 189"/>
            <p:cNvSpPr/>
            <p:nvPr/>
          </p:nvSpPr>
          <p:spPr>
            <a:xfrm>
              <a:off x="5203095" y="1274511"/>
              <a:ext cx="1398617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Inicio del programa</a:t>
              </a:r>
              <a:endParaRPr lang="es-ES" sz="1100" dirty="0"/>
            </a:p>
          </p:txBody>
        </p:sp>
        <p:sp>
          <p:nvSpPr>
            <p:cNvPr id="191" name="Rectángulo redondeado 190"/>
            <p:cNvSpPr/>
            <p:nvPr/>
          </p:nvSpPr>
          <p:spPr>
            <a:xfrm>
              <a:off x="5209975" y="2921651"/>
              <a:ext cx="1384856" cy="52868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Creación de las 3 Tareas</a:t>
              </a:r>
              <a:endParaRPr lang="es-ES" sz="1100" dirty="0"/>
            </a:p>
          </p:txBody>
        </p:sp>
        <p:cxnSp>
          <p:nvCxnSpPr>
            <p:cNvPr id="192" name="Conector recto de flecha 191"/>
            <p:cNvCxnSpPr>
              <a:stCxn id="180" idx="2"/>
              <a:endCxn id="191" idx="0"/>
            </p:cNvCxnSpPr>
            <p:nvPr/>
          </p:nvCxnSpPr>
          <p:spPr>
            <a:xfrm>
              <a:off x="5902403" y="2683599"/>
              <a:ext cx="0" cy="23805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Conector recto de flecha 192"/>
            <p:cNvCxnSpPr>
              <a:stCxn id="191" idx="2"/>
              <a:endCxn id="231" idx="0"/>
            </p:cNvCxnSpPr>
            <p:nvPr/>
          </p:nvCxnSpPr>
          <p:spPr>
            <a:xfrm>
              <a:off x="5902403" y="3450338"/>
              <a:ext cx="0" cy="23066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Conector recto de flecha 196"/>
            <p:cNvCxnSpPr>
              <a:stCxn id="175" idx="3"/>
            </p:cNvCxnSpPr>
            <p:nvPr/>
          </p:nvCxnSpPr>
          <p:spPr>
            <a:xfrm>
              <a:off x="6693260" y="1981428"/>
              <a:ext cx="154097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CuadroTexto 200"/>
            <p:cNvSpPr txBox="1"/>
            <p:nvPr/>
          </p:nvSpPr>
          <p:spPr>
            <a:xfrm>
              <a:off x="6693260" y="1722749"/>
              <a:ext cx="1502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y_t_GSR</a:t>
              </a:r>
              <a:r>
                <a:rPr lang="es-ES" sz="1200" dirty="0" smtClean="0"/>
                <a:t>(), </a:t>
              </a:r>
              <a:r>
                <a:rPr lang="es-ES" sz="1200" dirty="0" err="1" smtClean="0"/>
                <a:t>y_t_POX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202" name="CuadroTexto 201"/>
            <p:cNvSpPr txBox="1"/>
            <p:nvPr/>
          </p:nvSpPr>
          <p:spPr>
            <a:xfrm>
              <a:off x="6848837" y="1952935"/>
              <a:ext cx="1108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err="1" smtClean="0"/>
                <a:t>y_Ir</a:t>
              </a:r>
              <a:r>
                <a:rPr lang="es-ES" sz="1200" dirty="0" smtClean="0"/>
                <a:t>(), </a:t>
              </a:r>
              <a:r>
                <a:rPr lang="es-ES" sz="1200" dirty="0" err="1" smtClean="0"/>
                <a:t>y_Rojo</a:t>
              </a:r>
              <a:r>
                <a:rPr lang="es-ES" sz="1200" dirty="0" smtClean="0"/>
                <a:t>()</a:t>
              </a:r>
              <a:br>
                <a:rPr lang="es-ES" sz="1200" dirty="0" smtClean="0"/>
              </a:br>
              <a:r>
                <a:rPr lang="es-ES" sz="1200" dirty="0" err="1" smtClean="0"/>
                <a:t>y_GSR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cxnSp>
          <p:nvCxnSpPr>
            <p:cNvPr id="219" name="Conector recto de flecha 218"/>
            <p:cNvCxnSpPr/>
            <p:nvPr/>
          </p:nvCxnSpPr>
          <p:spPr>
            <a:xfrm flipH="1">
              <a:off x="6594832" y="3055038"/>
              <a:ext cx="47437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CuadroTexto 220"/>
            <p:cNvSpPr txBox="1"/>
            <p:nvPr/>
          </p:nvSpPr>
          <p:spPr>
            <a:xfrm>
              <a:off x="6843592" y="2494559"/>
              <a:ext cx="4796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t_0</a:t>
              </a:r>
              <a:endParaRPr lang="es-E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3" name="CuadroTexto 222"/>
            <p:cNvSpPr txBox="1"/>
            <p:nvPr/>
          </p:nvSpPr>
          <p:spPr>
            <a:xfrm>
              <a:off x="6614686" y="3053384"/>
              <a:ext cx="45435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/>
                <a:t>T_GSR: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 t_0</a:t>
              </a:r>
              <a:r>
                <a:rPr lang="es-ES" sz="1200" dirty="0" smtClean="0"/>
                <a:t>, Índice, Periodo, </a:t>
              </a:r>
              <a:r>
                <a:rPr lang="es-ES" sz="1200" dirty="0" err="1" smtClean="0"/>
                <a:t>CogerGuardarDatosGSR</a:t>
              </a:r>
              <a:r>
                <a:rPr lang="es-ES" sz="1200" dirty="0" smtClean="0"/>
                <a:t>, </a:t>
              </a:r>
              <a:r>
                <a:rPr lang="es-ES" sz="1200" dirty="0" err="1" smtClean="0"/>
                <a:t>y_GSR</a:t>
              </a:r>
              <a:r>
                <a:rPr lang="es-ES" sz="1200" dirty="0" smtClean="0"/>
                <a:t>,  </a:t>
              </a:r>
              <a:r>
                <a:rPr lang="es-ES" sz="1200" dirty="0" err="1" smtClean="0"/>
                <a:t>y_t_GSR</a:t>
              </a:r>
              <a:endParaRPr lang="es-ES" sz="1200" dirty="0"/>
            </a:p>
          </p:txBody>
        </p:sp>
        <p:cxnSp>
          <p:nvCxnSpPr>
            <p:cNvPr id="224" name="Conector recto de flecha 223"/>
            <p:cNvCxnSpPr/>
            <p:nvPr/>
          </p:nvCxnSpPr>
          <p:spPr>
            <a:xfrm flipH="1">
              <a:off x="6604759" y="3315484"/>
              <a:ext cx="45534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ector recto de flecha 224"/>
            <p:cNvCxnSpPr>
              <a:endCxn id="191" idx="1"/>
            </p:cNvCxnSpPr>
            <p:nvPr/>
          </p:nvCxnSpPr>
          <p:spPr>
            <a:xfrm>
              <a:off x="339556" y="3185995"/>
              <a:ext cx="48704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CuadroTexto 228"/>
            <p:cNvSpPr txBox="1"/>
            <p:nvPr/>
          </p:nvSpPr>
          <p:spPr>
            <a:xfrm>
              <a:off x="339556" y="2925335"/>
              <a:ext cx="48505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/>
                <a:t>T_coms</a:t>
              </a:r>
              <a:r>
                <a:rPr lang="es-ES" sz="1200" dirty="0" smtClean="0"/>
                <a:t>: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 t_0</a:t>
              </a:r>
              <a:r>
                <a:rPr lang="es-ES" sz="1200" dirty="0" smtClean="0"/>
                <a:t>, Índice, Periodo, </a:t>
              </a:r>
              <a:r>
                <a:rPr lang="es-ES" sz="1200" dirty="0" err="1" smtClean="0"/>
                <a:t>coms</a:t>
              </a:r>
              <a:r>
                <a:rPr lang="es-ES" sz="1200" dirty="0" smtClean="0"/>
                <a:t>, </a:t>
              </a:r>
              <a:r>
                <a:rPr lang="es-ES" sz="1200" dirty="0" err="1" smtClean="0"/>
                <a:t>y_Ir</a:t>
              </a:r>
              <a:r>
                <a:rPr lang="es-ES" sz="1200" dirty="0" smtClean="0"/>
                <a:t>, </a:t>
              </a:r>
              <a:r>
                <a:rPr lang="es-ES" sz="1200" dirty="0" err="1" smtClean="0"/>
                <a:t>y_rojo</a:t>
              </a:r>
              <a:r>
                <a:rPr lang="es-ES" sz="1200" dirty="0" smtClean="0"/>
                <a:t>, </a:t>
              </a:r>
              <a:r>
                <a:rPr lang="es-ES" sz="1200" dirty="0" err="1" smtClean="0"/>
                <a:t>y_t_POX</a:t>
              </a:r>
              <a:r>
                <a:rPr lang="es-ES" sz="1200" dirty="0" smtClean="0"/>
                <a:t>, </a:t>
              </a:r>
              <a:r>
                <a:rPr lang="es-ES" sz="1200" dirty="0" err="1"/>
                <a:t>y_GSR</a:t>
              </a:r>
              <a:r>
                <a:rPr lang="es-ES" sz="1200" dirty="0"/>
                <a:t>,  </a:t>
              </a:r>
              <a:r>
                <a:rPr lang="es-ES" sz="1200" dirty="0" err="1" smtClean="0"/>
                <a:t>y_t_GSR</a:t>
              </a:r>
              <a:endParaRPr lang="es-ES" sz="1200" dirty="0"/>
            </a:p>
          </p:txBody>
        </p:sp>
        <p:sp>
          <p:nvSpPr>
            <p:cNvPr id="231" name="Rectángulo redondeado 230"/>
            <p:cNvSpPr/>
            <p:nvPr/>
          </p:nvSpPr>
          <p:spPr>
            <a:xfrm>
              <a:off x="5209975" y="3681005"/>
              <a:ext cx="1384856" cy="39569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Inicialización de las Tareas</a:t>
              </a:r>
              <a:endParaRPr lang="es-E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0164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78677" y="283779"/>
            <a:ext cx="237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Python – Código </a:t>
            </a:r>
            <a:r>
              <a:rPr lang="es-ES" dirty="0" err="1" smtClean="0"/>
              <a:t>Oinatz</a:t>
            </a:r>
            <a:endParaRPr lang="es-ES" dirty="0"/>
          </a:p>
        </p:txBody>
      </p:sp>
      <p:grpSp>
        <p:nvGrpSpPr>
          <p:cNvPr id="55" name="Grupo 54"/>
          <p:cNvGrpSpPr/>
          <p:nvPr/>
        </p:nvGrpSpPr>
        <p:grpSpPr>
          <a:xfrm>
            <a:off x="1024649" y="1202125"/>
            <a:ext cx="4925472" cy="2821879"/>
            <a:chOff x="1024649" y="1202125"/>
            <a:chExt cx="4925472" cy="2821879"/>
          </a:xfrm>
        </p:grpSpPr>
        <p:sp>
          <p:nvSpPr>
            <p:cNvPr id="24" name="CuadroTexto 23"/>
            <p:cNvSpPr txBox="1"/>
            <p:nvPr/>
          </p:nvSpPr>
          <p:spPr>
            <a:xfrm>
              <a:off x="1024649" y="3169587"/>
              <a:ext cx="11880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datos_senores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grpSp>
          <p:nvGrpSpPr>
            <p:cNvPr id="54" name="Grupo 53"/>
            <p:cNvGrpSpPr/>
            <p:nvPr/>
          </p:nvGrpSpPr>
          <p:grpSpPr>
            <a:xfrm>
              <a:off x="1054894" y="1202125"/>
              <a:ext cx="4895227" cy="2821879"/>
              <a:chOff x="1054894" y="1202125"/>
              <a:chExt cx="4895227" cy="2821879"/>
            </a:xfrm>
          </p:grpSpPr>
          <p:sp>
            <p:nvSpPr>
              <p:cNvPr id="6" name="Rectángulo redondeado 5"/>
              <p:cNvSpPr/>
              <p:nvPr/>
            </p:nvSpPr>
            <p:spPr>
              <a:xfrm>
                <a:off x="2643915" y="1706701"/>
                <a:ext cx="1581712" cy="2617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Tomar el tiempo actual</a:t>
                </a:r>
                <a:endParaRPr lang="es-ES" sz="1100" dirty="0"/>
              </a:p>
            </p:txBody>
          </p:sp>
          <p:cxnSp>
            <p:nvCxnSpPr>
              <p:cNvPr id="7" name="Conector recto de flecha 6"/>
              <p:cNvCxnSpPr>
                <a:stCxn id="6" idx="2"/>
                <a:endCxn id="11" idx="0"/>
              </p:cNvCxnSpPr>
              <p:nvPr/>
            </p:nvCxnSpPr>
            <p:spPr>
              <a:xfrm flipH="1">
                <a:off x="3434770" y="1968480"/>
                <a:ext cx="1" cy="23918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>
                <a:stCxn id="26" idx="2"/>
                <a:endCxn id="6" idx="0"/>
              </p:cNvCxnSpPr>
              <p:nvPr/>
            </p:nvCxnSpPr>
            <p:spPr>
              <a:xfrm>
                <a:off x="3434771" y="1463904"/>
                <a:ext cx="0" cy="24279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ángulo redondeado 10"/>
              <p:cNvSpPr/>
              <p:nvPr/>
            </p:nvSpPr>
            <p:spPr>
              <a:xfrm>
                <a:off x="2221248" y="2207668"/>
                <a:ext cx="2427044" cy="2617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Llamar a función </a:t>
                </a:r>
                <a:r>
                  <a:rPr lang="es-ES" sz="1100" i="1" dirty="0" err="1" smtClean="0"/>
                  <a:t>coger_datos_pox</a:t>
                </a:r>
                <a:endParaRPr lang="es-ES" sz="1100" dirty="0"/>
              </a:p>
            </p:txBody>
          </p:sp>
          <p:sp>
            <p:nvSpPr>
              <p:cNvPr id="12" name="Rectángulo redondeado 11"/>
              <p:cNvSpPr/>
              <p:nvPr/>
            </p:nvSpPr>
            <p:spPr>
              <a:xfrm>
                <a:off x="2221248" y="2708635"/>
                <a:ext cx="2427044" cy="36537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Guardar los tres valores en una estructura</a:t>
                </a:r>
                <a:endParaRPr lang="es-ES" sz="1100" dirty="0"/>
              </a:p>
            </p:txBody>
          </p:sp>
          <p:cxnSp>
            <p:nvCxnSpPr>
              <p:cNvPr id="13" name="Conector recto de flecha 12"/>
              <p:cNvCxnSpPr>
                <a:stCxn id="11" idx="2"/>
                <a:endCxn id="12" idx="0"/>
              </p:cNvCxnSpPr>
              <p:nvPr/>
            </p:nvCxnSpPr>
            <p:spPr>
              <a:xfrm>
                <a:off x="3434770" y="2469447"/>
                <a:ext cx="0" cy="23918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>
                <a:stCxn id="12" idx="3"/>
              </p:cNvCxnSpPr>
              <p:nvPr/>
            </p:nvCxnSpPr>
            <p:spPr>
              <a:xfrm>
                <a:off x="4648292" y="2891321"/>
                <a:ext cx="1301829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CuadroTexto 16"/>
              <p:cNvSpPr txBox="1"/>
              <p:nvPr/>
            </p:nvSpPr>
            <p:spPr>
              <a:xfrm>
                <a:off x="4632859" y="2627319"/>
                <a:ext cx="13018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 smtClean="0"/>
                  <a:t>datos_sensores</a:t>
                </a:r>
                <a:r>
                  <a:rPr lang="es-ES" sz="1200" dirty="0" smtClean="0"/>
                  <a:t>()</a:t>
                </a:r>
                <a:endParaRPr lang="es-ES" sz="1200" dirty="0"/>
              </a:p>
            </p:txBody>
          </p:sp>
          <p:sp>
            <p:nvSpPr>
              <p:cNvPr id="19" name="Rectángulo redondeado 18"/>
              <p:cNvSpPr/>
              <p:nvPr/>
            </p:nvSpPr>
            <p:spPr>
              <a:xfrm>
                <a:off x="2827009" y="3762225"/>
                <a:ext cx="1215521" cy="26177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Fin de la función</a:t>
                </a:r>
                <a:endParaRPr lang="es-ES" sz="1100" dirty="0"/>
              </a:p>
            </p:txBody>
          </p:sp>
          <p:cxnSp>
            <p:nvCxnSpPr>
              <p:cNvPr id="23" name="Conector recto de flecha 22"/>
              <p:cNvCxnSpPr/>
              <p:nvPr/>
            </p:nvCxnSpPr>
            <p:spPr>
              <a:xfrm>
                <a:off x="1054894" y="3413828"/>
                <a:ext cx="115981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CuadroTexto 24"/>
              <p:cNvSpPr txBox="1"/>
              <p:nvPr/>
            </p:nvSpPr>
            <p:spPr>
              <a:xfrm>
                <a:off x="1249581" y="3385195"/>
                <a:ext cx="6609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err="1" smtClean="0"/>
                  <a:t>q_pox</a:t>
                </a:r>
                <a:r>
                  <a:rPr lang="es-ES" sz="1200" dirty="0" smtClean="0"/>
                  <a:t>()</a:t>
                </a:r>
                <a:endParaRPr lang="es-ES" sz="1200" dirty="0"/>
              </a:p>
            </p:txBody>
          </p:sp>
          <p:sp>
            <p:nvSpPr>
              <p:cNvPr id="26" name="Rectángulo redondeado 25"/>
              <p:cNvSpPr/>
              <p:nvPr/>
            </p:nvSpPr>
            <p:spPr>
              <a:xfrm>
                <a:off x="2735462" y="1202125"/>
                <a:ext cx="1398617" cy="26177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Llamada a la función</a:t>
                </a:r>
                <a:endParaRPr lang="es-ES" sz="1100" dirty="0"/>
              </a:p>
            </p:txBody>
          </p:sp>
          <p:sp>
            <p:nvSpPr>
              <p:cNvPr id="43" name="Rectángulo redondeado 42"/>
              <p:cNvSpPr/>
              <p:nvPr/>
            </p:nvSpPr>
            <p:spPr>
              <a:xfrm>
                <a:off x="2212667" y="3235430"/>
                <a:ext cx="2427044" cy="36537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Introducir la estructura en la </a:t>
                </a:r>
                <a:r>
                  <a:rPr lang="es-ES" sz="1100" i="1" dirty="0" smtClean="0"/>
                  <a:t>QUEUE</a:t>
                </a:r>
                <a:endParaRPr lang="es-ES" sz="1100" dirty="0"/>
              </a:p>
            </p:txBody>
          </p:sp>
          <p:sp>
            <p:nvSpPr>
              <p:cNvPr id="45" name="CuadroTexto 44"/>
              <p:cNvSpPr txBox="1"/>
              <p:nvPr/>
            </p:nvSpPr>
            <p:spPr>
              <a:xfrm>
                <a:off x="4696389" y="3186423"/>
                <a:ext cx="6571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 smtClean="0"/>
                  <a:t>q_pox</a:t>
                </a:r>
                <a:r>
                  <a:rPr lang="es-ES" sz="1200" dirty="0" smtClean="0"/>
                  <a:t>()</a:t>
                </a:r>
                <a:endParaRPr lang="es-ES" sz="1200" dirty="0"/>
              </a:p>
            </p:txBody>
          </p:sp>
          <p:cxnSp>
            <p:nvCxnSpPr>
              <p:cNvPr id="50" name="Conector recto de flecha 49"/>
              <p:cNvCxnSpPr/>
              <p:nvPr/>
            </p:nvCxnSpPr>
            <p:spPr>
              <a:xfrm>
                <a:off x="4639711" y="3446586"/>
                <a:ext cx="770489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upo 55"/>
          <p:cNvGrpSpPr/>
          <p:nvPr/>
        </p:nvGrpSpPr>
        <p:grpSpPr>
          <a:xfrm>
            <a:off x="6222015" y="1178101"/>
            <a:ext cx="4925472" cy="2821879"/>
            <a:chOff x="1024649" y="1202125"/>
            <a:chExt cx="4925472" cy="2821879"/>
          </a:xfrm>
        </p:grpSpPr>
        <p:sp>
          <p:nvSpPr>
            <p:cNvPr id="57" name="CuadroTexto 56"/>
            <p:cNvSpPr txBox="1"/>
            <p:nvPr/>
          </p:nvSpPr>
          <p:spPr>
            <a:xfrm>
              <a:off x="1024649" y="3169587"/>
              <a:ext cx="11880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datos_senores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grpSp>
          <p:nvGrpSpPr>
            <p:cNvPr id="58" name="Grupo 57"/>
            <p:cNvGrpSpPr/>
            <p:nvPr/>
          </p:nvGrpSpPr>
          <p:grpSpPr>
            <a:xfrm>
              <a:off x="1054894" y="1202125"/>
              <a:ext cx="4895227" cy="2821879"/>
              <a:chOff x="1054894" y="1202125"/>
              <a:chExt cx="4895227" cy="2821879"/>
            </a:xfrm>
          </p:grpSpPr>
          <p:sp>
            <p:nvSpPr>
              <p:cNvPr id="59" name="Rectángulo redondeado 58"/>
              <p:cNvSpPr/>
              <p:nvPr/>
            </p:nvSpPr>
            <p:spPr>
              <a:xfrm>
                <a:off x="2643915" y="1706701"/>
                <a:ext cx="1581712" cy="2617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Tomar el tiempo actual</a:t>
                </a:r>
                <a:endParaRPr lang="es-ES" sz="1100" dirty="0"/>
              </a:p>
            </p:txBody>
          </p:sp>
          <p:cxnSp>
            <p:nvCxnSpPr>
              <p:cNvPr id="60" name="Conector recto de flecha 59"/>
              <p:cNvCxnSpPr>
                <a:stCxn id="59" idx="2"/>
                <a:endCxn id="62" idx="0"/>
              </p:cNvCxnSpPr>
              <p:nvPr/>
            </p:nvCxnSpPr>
            <p:spPr>
              <a:xfrm flipH="1">
                <a:off x="3434770" y="1968480"/>
                <a:ext cx="1" cy="23918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de flecha 60"/>
              <p:cNvCxnSpPr>
                <a:stCxn id="70" idx="2"/>
                <a:endCxn id="59" idx="0"/>
              </p:cNvCxnSpPr>
              <p:nvPr/>
            </p:nvCxnSpPr>
            <p:spPr>
              <a:xfrm>
                <a:off x="3434771" y="1463904"/>
                <a:ext cx="0" cy="24279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ángulo redondeado 61"/>
              <p:cNvSpPr/>
              <p:nvPr/>
            </p:nvSpPr>
            <p:spPr>
              <a:xfrm>
                <a:off x="2221248" y="2207668"/>
                <a:ext cx="2427044" cy="2617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Llamar a función </a:t>
                </a:r>
                <a:r>
                  <a:rPr lang="es-ES" sz="1100" i="1" dirty="0" err="1" smtClean="0"/>
                  <a:t>coger_datos_gsr</a:t>
                </a:r>
                <a:endParaRPr lang="es-ES" sz="1100" dirty="0"/>
              </a:p>
            </p:txBody>
          </p:sp>
          <p:sp>
            <p:nvSpPr>
              <p:cNvPr id="63" name="Rectángulo redondeado 62"/>
              <p:cNvSpPr/>
              <p:nvPr/>
            </p:nvSpPr>
            <p:spPr>
              <a:xfrm>
                <a:off x="2221248" y="2708635"/>
                <a:ext cx="2427044" cy="36537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Guardar los tres valores en una estructura</a:t>
                </a:r>
                <a:endParaRPr lang="es-ES" sz="1100" dirty="0"/>
              </a:p>
            </p:txBody>
          </p:sp>
          <p:cxnSp>
            <p:nvCxnSpPr>
              <p:cNvPr id="64" name="Conector recto de flecha 63"/>
              <p:cNvCxnSpPr>
                <a:stCxn id="62" idx="2"/>
                <a:endCxn id="63" idx="0"/>
              </p:cNvCxnSpPr>
              <p:nvPr/>
            </p:nvCxnSpPr>
            <p:spPr>
              <a:xfrm>
                <a:off x="3434770" y="2469447"/>
                <a:ext cx="0" cy="23918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ector recto de flecha 64"/>
              <p:cNvCxnSpPr>
                <a:stCxn id="63" idx="3"/>
              </p:cNvCxnSpPr>
              <p:nvPr/>
            </p:nvCxnSpPr>
            <p:spPr>
              <a:xfrm>
                <a:off x="4648292" y="2891321"/>
                <a:ext cx="1301829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CuadroTexto 65"/>
              <p:cNvSpPr txBox="1"/>
              <p:nvPr/>
            </p:nvSpPr>
            <p:spPr>
              <a:xfrm>
                <a:off x="4632859" y="2627319"/>
                <a:ext cx="13018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 smtClean="0"/>
                  <a:t>datos_sensores</a:t>
                </a:r>
                <a:r>
                  <a:rPr lang="es-ES" sz="1200" dirty="0" smtClean="0"/>
                  <a:t>()</a:t>
                </a:r>
                <a:endParaRPr lang="es-ES" sz="1200" dirty="0"/>
              </a:p>
            </p:txBody>
          </p:sp>
          <p:sp>
            <p:nvSpPr>
              <p:cNvPr id="67" name="Rectángulo redondeado 66"/>
              <p:cNvSpPr/>
              <p:nvPr/>
            </p:nvSpPr>
            <p:spPr>
              <a:xfrm>
                <a:off x="2827009" y="3762225"/>
                <a:ext cx="1215521" cy="26177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Fin de la función</a:t>
                </a:r>
                <a:endParaRPr lang="es-ES" sz="1100" dirty="0"/>
              </a:p>
            </p:txBody>
          </p:sp>
          <p:cxnSp>
            <p:nvCxnSpPr>
              <p:cNvPr id="68" name="Conector recto de flecha 67"/>
              <p:cNvCxnSpPr/>
              <p:nvPr/>
            </p:nvCxnSpPr>
            <p:spPr>
              <a:xfrm>
                <a:off x="1054894" y="3413828"/>
                <a:ext cx="115981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CuadroTexto 68"/>
              <p:cNvSpPr txBox="1"/>
              <p:nvPr/>
            </p:nvSpPr>
            <p:spPr>
              <a:xfrm>
                <a:off x="1249581" y="3385195"/>
                <a:ext cx="6206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err="1" smtClean="0"/>
                  <a:t>q_gsr</a:t>
                </a:r>
                <a:r>
                  <a:rPr lang="es-ES" sz="1200" dirty="0" smtClean="0"/>
                  <a:t>()</a:t>
                </a:r>
                <a:endParaRPr lang="es-ES" sz="1200" dirty="0"/>
              </a:p>
            </p:txBody>
          </p:sp>
          <p:sp>
            <p:nvSpPr>
              <p:cNvPr id="70" name="Rectángulo redondeado 69"/>
              <p:cNvSpPr/>
              <p:nvPr/>
            </p:nvSpPr>
            <p:spPr>
              <a:xfrm>
                <a:off x="2735462" y="1202125"/>
                <a:ext cx="1398617" cy="26177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Llamada a la función</a:t>
                </a:r>
                <a:endParaRPr lang="es-ES" sz="1100" dirty="0"/>
              </a:p>
            </p:txBody>
          </p:sp>
          <p:sp>
            <p:nvSpPr>
              <p:cNvPr id="71" name="Rectángulo redondeado 70"/>
              <p:cNvSpPr/>
              <p:nvPr/>
            </p:nvSpPr>
            <p:spPr>
              <a:xfrm>
                <a:off x="2212667" y="3235430"/>
                <a:ext cx="2427044" cy="36537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Introducir la estructura en la </a:t>
                </a:r>
                <a:r>
                  <a:rPr lang="es-ES" sz="1100" i="1" dirty="0" smtClean="0"/>
                  <a:t>QUEUE</a:t>
                </a:r>
                <a:endParaRPr lang="es-ES" sz="1100" dirty="0"/>
              </a:p>
            </p:txBody>
          </p:sp>
          <p:sp>
            <p:nvSpPr>
              <p:cNvPr id="72" name="CuadroTexto 71"/>
              <p:cNvSpPr txBox="1"/>
              <p:nvPr/>
            </p:nvSpPr>
            <p:spPr>
              <a:xfrm>
                <a:off x="4696389" y="3186423"/>
                <a:ext cx="6571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 smtClean="0"/>
                  <a:t>q_gsr</a:t>
                </a:r>
                <a:r>
                  <a:rPr lang="es-ES" sz="1200" dirty="0" smtClean="0"/>
                  <a:t>()</a:t>
                </a:r>
                <a:endParaRPr lang="es-ES" sz="1200" dirty="0"/>
              </a:p>
            </p:txBody>
          </p:sp>
          <p:cxnSp>
            <p:nvCxnSpPr>
              <p:cNvPr id="73" name="Conector recto de flecha 72"/>
              <p:cNvCxnSpPr/>
              <p:nvPr/>
            </p:nvCxnSpPr>
            <p:spPr>
              <a:xfrm>
                <a:off x="4639711" y="3446586"/>
                <a:ext cx="770489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upo 73"/>
          <p:cNvGrpSpPr/>
          <p:nvPr/>
        </p:nvGrpSpPr>
        <p:grpSpPr>
          <a:xfrm>
            <a:off x="3434769" y="3932073"/>
            <a:ext cx="4925472" cy="2821879"/>
            <a:chOff x="1024649" y="1202125"/>
            <a:chExt cx="4925472" cy="2821879"/>
          </a:xfrm>
        </p:grpSpPr>
        <p:sp>
          <p:nvSpPr>
            <p:cNvPr id="75" name="CuadroTexto 74"/>
            <p:cNvSpPr txBox="1"/>
            <p:nvPr/>
          </p:nvSpPr>
          <p:spPr>
            <a:xfrm>
              <a:off x="1024649" y="3169587"/>
              <a:ext cx="11880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datos_senores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grpSp>
          <p:nvGrpSpPr>
            <p:cNvPr id="76" name="Grupo 75"/>
            <p:cNvGrpSpPr/>
            <p:nvPr/>
          </p:nvGrpSpPr>
          <p:grpSpPr>
            <a:xfrm>
              <a:off x="1054894" y="1202125"/>
              <a:ext cx="4895227" cy="2821879"/>
              <a:chOff x="1054894" y="1202125"/>
              <a:chExt cx="4895227" cy="2821879"/>
            </a:xfrm>
          </p:grpSpPr>
          <p:sp>
            <p:nvSpPr>
              <p:cNvPr id="77" name="Rectángulo redondeado 76"/>
              <p:cNvSpPr/>
              <p:nvPr/>
            </p:nvSpPr>
            <p:spPr>
              <a:xfrm>
                <a:off x="2643915" y="1706701"/>
                <a:ext cx="1581712" cy="2617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Tomar el tiempo actual</a:t>
                </a:r>
                <a:endParaRPr lang="es-ES" sz="1100" dirty="0"/>
              </a:p>
            </p:txBody>
          </p:sp>
          <p:cxnSp>
            <p:nvCxnSpPr>
              <p:cNvPr id="78" name="Conector recto de flecha 77"/>
              <p:cNvCxnSpPr>
                <a:stCxn id="77" idx="2"/>
                <a:endCxn id="80" idx="0"/>
              </p:cNvCxnSpPr>
              <p:nvPr/>
            </p:nvCxnSpPr>
            <p:spPr>
              <a:xfrm flipH="1">
                <a:off x="3434770" y="1968480"/>
                <a:ext cx="1" cy="23918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de flecha 78"/>
              <p:cNvCxnSpPr>
                <a:stCxn id="88" idx="2"/>
                <a:endCxn id="77" idx="0"/>
              </p:cNvCxnSpPr>
              <p:nvPr/>
            </p:nvCxnSpPr>
            <p:spPr>
              <a:xfrm>
                <a:off x="3434771" y="1463904"/>
                <a:ext cx="0" cy="24279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Rectángulo redondeado 79"/>
              <p:cNvSpPr/>
              <p:nvPr/>
            </p:nvSpPr>
            <p:spPr>
              <a:xfrm>
                <a:off x="2221248" y="2207668"/>
                <a:ext cx="2427044" cy="2617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Llamar a función </a:t>
                </a:r>
                <a:r>
                  <a:rPr lang="es-ES" sz="1100" i="1" dirty="0" err="1" smtClean="0"/>
                  <a:t>coger_datos_ecg</a:t>
                </a:r>
                <a:endParaRPr lang="es-ES" sz="1100" dirty="0"/>
              </a:p>
            </p:txBody>
          </p:sp>
          <p:sp>
            <p:nvSpPr>
              <p:cNvPr id="81" name="Rectángulo redondeado 80"/>
              <p:cNvSpPr/>
              <p:nvPr/>
            </p:nvSpPr>
            <p:spPr>
              <a:xfrm>
                <a:off x="2221248" y="2708635"/>
                <a:ext cx="2427044" cy="36537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Guardar los tres valores en una estructura</a:t>
                </a:r>
                <a:endParaRPr lang="es-ES" sz="1100" dirty="0"/>
              </a:p>
            </p:txBody>
          </p:sp>
          <p:cxnSp>
            <p:nvCxnSpPr>
              <p:cNvPr id="82" name="Conector recto de flecha 81"/>
              <p:cNvCxnSpPr>
                <a:stCxn id="80" idx="2"/>
                <a:endCxn id="81" idx="0"/>
              </p:cNvCxnSpPr>
              <p:nvPr/>
            </p:nvCxnSpPr>
            <p:spPr>
              <a:xfrm>
                <a:off x="3434770" y="2469447"/>
                <a:ext cx="0" cy="23918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82"/>
              <p:cNvCxnSpPr>
                <a:stCxn id="81" idx="3"/>
              </p:cNvCxnSpPr>
              <p:nvPr/>
            </p:nvCxnSpPr>
            <p:spPr>
              <a:xfrm>
                <a:off x="4648292" y="2891321"/>
                <a:ext cx="1301829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CuadroTexto 83"/>
              <p:cNvSpPr txBox="1"/>
              <p:nvPr/>
            </p:nvSpPr>
            <p:spPr>
              <a:xfrm>
                <a:off x="4632859" y="2627319"/>
                <a:ext cx="13018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 smtClean="0"/>
                  <a:t>datos_sensores</a:t>
                </a:r>
                <a:r>
                  <a:rPr lang="es-ES" sz="1200" dirty="0" smtClean="0"/>
                  <a:t>()</a:t>
                </a:r>
                <a:endParaRPr lang="es-ES" sz="1200" dirty="0"/>
              </a:p>
            </p:txBody>
          </p:sp>
          <p:sp>
            <p:nvSpPr>
              <p:cNvPr id="85" name="Rectángulo redondeado 84"/>
              <p:cNvSpPr/>
              <p:nvPr/>
            </p:nvSpPr>
            <p:spPr>
              <a:xfrm>
                <a:off x="2827009" y="3762225"/>
                <a:ext cx="1215521" cy="26177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Fin de la función</a:t>
                </a:r>
                <a:endParaRPr lang="es-ES" sz="1100" dirty="0"/>
              </a:p>
            </p:txBody>
          </p:sp>
          <p:cxnSp>
            <p:nvCxnSpPr>
              <p:cNvPr id="86" name="Conector recto de flecha 85"/>
              <p:cNvCxnSpPr/>
              <p:nvPr/>
            </p:nvCxnSpPr>
            <p:spPr>
              <a:xfrm>
                <a:off x="1054894" y="3413828"/>
                <a:ext cx="115981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CuadroTexto 86"/>
              <p:cNvSpPr txBox="1"/>
              <p:nvPr/>
            </p:nvSpPr>
            <p:spPr>
              <a:xfrm>
                <a:off x="1249581" y="3385195"/>
                <a:ext cx="6495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err="1" smtClean="0"/>
                  <a:t>q_ecg</a:t>
                </a:r>
                <a:r>
                  <a:rPr lang="es-ES" sz="1200" dirty="0" smtClean="0"/>
                  <a:t>()</a:t>
                </a:r>
                <a:endParaRPr lang="es-ES" sz="1200" dirty="0"/>
              </a:p>
            </p:txBody>
          </p:sp>
          <p:sp>
            <p:nvSpPr>
              <p:cNvPr id="88" name="Rectángulo redondeado 87"/>
              <p:cNvSpPr/>
              <p:nvPr/>
            </p:nvSpPr>
            <p:spPr>
              <a:xfrm>
                <a:off x="2735462" y="1202125"/>
                <a:ext cx="1398617" cy="26177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Llamada a la función</a:t>
                </a:r>
                <a:endParaRPr lang="es-ES" sz="1100" dirty="0"/>
              </a:p>
            </p:txBody>
          </p:sp>
          <p:sp>
            <p:nvSpPr>
              <p:cNvPr id="89" name="Rectángulo redondeado 88"/>
              <p:cNvSpPr/>
              <p:nvPr/>
            </p:nvSpPr>
            <p:spPr>
              <a:xfrm>
                <a:off x="2212667" y="3235430"/>
                <a:ext cx="2427044" cy="36537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Introducir la estructura en la </a:t>
                </a:r>
                <a:r>
                  <a:rPr lang="es-ES" sz="1100" i="1" dirty="0" smtClean="0"/>
                  <a:t>QUEUE</a:t>
                </a:r>
                <a:endParaRPr lang="es-ES" sz="1100" dirty="0"/>
              </a:p>
            </p:txBody>
          </p:sp>
          <p:sp>
            <p:nvSpPr>
              <p:cNvPr id="90" name="CuadroTexto 89"/>
              <p:cNvSpPr txBox="1"/>
              <p:nvPr/>
            </p:nvSpPr>
            <p:spPr>
              <a:xfrm>
                <a:off x="4696389" y="3186423"/>
                <a:ext cx="6571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 smtClean="0"/>
                  <a:t>q_ecg</a:t>
                </a:r>
                <a:r>
                  <a:rPr lang="es-ES" sz="1200" dirty="0" smtClean="0"/>
                  <a:t>()</a:t>
                </a:r>
                <a:endParaRPr lang="es-ES" sz="1200" dirty="0"/>
              </a:p>
            </p:txBody>
          </p:sp>
          <p:cxnSp>
            <p:nvCxnSpPr>
              <p:cNvPr id="91" name="Conector recto de flecha 90"/>
              <p:cNvCxnSpPr/>
              <p:nvPr/>
            </p:nvCxnSpPr>
            <p:spPr>
              <a:xfrm>
                <a:off x="4639711" y="3446586"/>
                <a:ext cx="770489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315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upo 136"/>
          <p:cNvGrpSpPr/>
          <p:nvPr/>
        </p:nvGrpSpPr>
        <p:grpSpPr>
          <a:xfrm>
            <a:off x="4123522" y="413950"/>
            <a:ext cx="3383326" cy="5435023"/>
            <a:chOff x="4134280" y="80463"/>
            <a:chExt cx="3383326" cy="5435023"/>
          </a:xfrm>
        </p:grpSpPr>
        <p:grpSp>
          <p:nvGrpSpPr>
            <p:cNvPr id="79" name="Grupo 78"/>
            <p:cNvGrpSpPr/>
            <p:nvPr/>
          </p:nvGrpSpPr>
          <p:grpSpPr>
            <a:xfrm>
              <a:off x="5665482" y="80463"/>
              <a:ext cx="1130438" cy="413115"/>
              <a:chOff x="5665482" y="89989"/>
              <a:chExt cx="1130438" cy="413115"/>
            </a:xfrm>
          </p:grpSpPr>
          <p:sp>
            <p:nvSpPr>
              <p:cNvPr id="8" name="CuadroTexto 7"/>
              <p:cNvSpPr txBox="1"/>
              <p:nvPr/>
            </p:nvSpPr>
            <p:spPr>
              <a:xfrm>
                <a:off x="5665482" y="89989"/>
                <a:ext cx="1130438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ES" sz="1100" dirty="0" smtClean="0"/>
                  <a:t>Tiempo de Inicio</a:t>
                </a:r>
                <a:endParaRPr lang="es-ES" sz="1100" dirty="0"/>
              </a:p>
            </p:txBody>
          </p:sp>
          <p:cxnSp>
            <p:nvCxnSpPr>
              <p:cNvPr id="22" name="Conector recto de flecha 21"/>
              <p:cNvCxnSpPr>
                <a:stCxn id="8" idx="2"/>
              </p:cNvCxnSpPr>
              <p:nvPr/>
            </p:nvCxnSpPr>
            <p:spPr>
              <a:xfrm>
                <a:off x="6230701" y="300300"/>
                <a:ext cx="1" cy="2028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upo 135"/>
            <p:cNvGrpSpPr/>
            <p:nvPr/>
          </p:nvGrpSpPr>
          <p:grpSpPr>
            <a:xfrm>
              <a:off x="4134280" y="80463"/>
              <a:ext cx="3383326" cy="5435023"/>
              <a:chOff x="4134280" y="80463"/>
              <a:chExt cx="3383326" cy="5435023"/>
            </a:xfrm>
          </p:grpSpPr>
          <p:grpSp>
            <p:nvGrpSpPr>
              <p:cNvPr id="68" name="Grupo 67"/>
              <p:cNvGrpSpPr/>
              <p:nvPr/>
            </p:nvGrpSpPr>
            <p:grpSpPr>
              <a:xfrm>
                <a:off x="5764743" y="1697538"/>
                <a:ext cx="724321" cy="396418"/>
                <a:chOff x="5712356" y="1724051"/>
                <a:chExt cx="724321" cy="396418"/>
              </a:xfrm>
            </p:grpSpPr>
            <p:cxnSp>
              <p:nvCxnSpPr>
                <p:cNvPr id="13" name="Conector recto de flecha 12"/>
                <p:cNvCxnSpPr>
                  <a:stCxn id="15" idx="2"/>
                </p:cNvCxnSpPr>
                <p:nvPr/>
              </p:nvCxnSpPr>
              <p:spPr>
                <a:xfrm>
                  <a:off x="6074517" y="1919254"/>
                  <a:ext cx="0" cy="20121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" name="CuadroTexto 14"/>
                <p:cNvSpPr txBox="1"/>
                <p:nvPr/>
              </p:nvSpPr>
              <p:spPr>
                <a:xfrm>
                  <a:off x="5712356" y="1724051"/>
                  <a:ext cx="724321" cy="26161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 smtClean="0"/>
                    <a:t>Cola</a:t>
                  </a:r>
                  <a:endParaRPr lang="es-ES" sz="1100" dirty="0"/>
                </a:p>
              </p:txBody>
            </p:sp>
          </p:grpSp>
          <p:cxnSp>
            <p:nvCxnSpPr>
              <p:cNvPr id="27" name="Conector recto de flecha 26"/>
              <p:cNvCxnSpPr>
                <a:stCxn id="76" idx="2"/>
                <a:endCxn id="82" idx="0"/>
              </p:cNvCxnSpPr>
              <p:nvPr/>
            </p:nvCxnSpPr>
            <p:spPr>
              <a:xfrm flipH="1">
                <a:off x="5566432" y="2576349"/>
                <a:ext cx="4218" cy="39550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>
              <a:xfrm>
                <a:off x="4459553" y="1236161"/>
                <a:ext cx="2180789" cy="471278"/>
                <a:chOff x="4426770" y="1692529"/>
                <a:chExt cx="2452743" cy="91024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47" name="Rectángulo redondeado 46"/>
                <p:cNvSpPr/>
                <p:nvPr/>
              </p:nvSpPr>
              <p:spPr>
                <a:xfrm>
                  <a:off x="4426770" y="1692529"/>
                  <a:ext cx="2452743" cy="505610"/>
                </a:xfrm>
                <a:prstGeom prst="roundRect">
                  <a:avLst/>
                </a:prstGeom>
                <a:grp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Toma de  tiempo actual</a:t>
                  </a:r>
                  <a:endParaRPr lang="es-ES" sz="1100" dirty="0"/>
                </a:p>
              </p:txBody>
            </p:sp>
            <p:sp>
              <p:nvSpPr>
                <p:cNvPr id="48" name="Rectángulo 47"/>
                <p:cNvSpPr/>
                <p:nvPr/>
              </p:nvSpPr>
              <p:spPr>
                <a:xfrm>
                  <a:off x="4653787" y="2198139"/>
                  <a:ext cx="1998708" cy="4046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i="1" dirty="0" err="1" smtClean="0"/>
                    <a:t>next_time</a:t>
                  </a:r>
                  <a:r>
                    <a:rPr lang="es-ES" sz="1100" i="1" dirty="0" smtClean="0"/>
                    <a:t> = time()</a:t>
                  </a:r>
                  <a:endParaRPr lang="es-ES" sz="1100" i="1" dirty="0"/>
                </a:p>
              </p:txBody>
            </p:sp>
          </p:grpSp>
          <p:cxnSp>
            <p:nvCxnSpPr>
              <p:cNvPr id="49" name="Conector recto de flecha 48"/>
              <p:cNvCxnSpPr>
                <a:stCxn id="48" idx="2"/>
                <a:endCxn id="75" idx="0"/>
              </p:cNvCxnSpPr>
              <p:nvPr/>
            </p:nvCxnSpPr>
            <p:spPr>
              <a:xfrm>
                <a:off x="5549947" y="1707439"/>
                <a:ext cx="556" cy="39763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2" name="Grupo 51"/>
              <p:cNvGrpSpPr/>
              <p:nvPr/>
            </p:nvGrpSpPr>
            <p:grpSpPr>
              <a:xfrm>
                <a:off x="4235486" y="503104"/>
                <a:ext cx="2563352" cy="471278"/>
                <a:chOff x="4426770" y="1692529"/>
                <a:chExt cx="2883014" cy="91024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3" name="Rectángulo redondeado 52"/>
                <p:cNvSpPr/>
                <p:nvPr/>
              </p:nvSpPr>
              <p:spPr>
                <a:xfrm>
                  <a:off x="4426770" y="1692529"/>
                  <a:ext cx="2883014" cy="505610"/>
                </a:xfrm>
                <a:prstGeom prst="roundRect">
                  <a:avLst/>
                </a:prstGeom>
                <a:grp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Dormir Tarea – Inicio sincronizado</a:t>
                  </a:r>
                  <a:endParaRPr lang="es-ES" sz="1100" dirty="0"/>
                </a:p>
              </p:txBody>
            </p:sp>
            <p:sp>
              <p:nvSpPr>
                <p:cNvPr id="54" name="Rectángulo 53"/>
                <p:cNvSpPr/>
                <p:nvPr/>
              </p:nvSpPr>
              <p:spPr>
                <a:xfrm>
                  <a:off x="4678779" y="2198139"/>
                  <a:ext cx="2448654" cy="4046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i="1" dirty="0" err="1" smtClean="0"/>
                    <a:t>sleep</a:t>
                  </a:r>
                  <a:r>
                    <a:rPr lang="es-ES" sz="1100" i="1" dirty="0" smtClean="0"/>
                    <a:t>(0.1 – time() – </a:t>
                  </a:r>
                  <a:r>
                    <a:rPr lang="es-ES" sz="1100" i="1" dirty="0" err="1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tiempo_inicio</a:t>
                  </a:r>
                  <a:r>
                    <a:rPr lang="es-ES" sz="1100" i="1" dirty="0" smtClean="0"/>
                    <a:t>)</a:t>
                  </a:r>
                  <a:endParaRPr lang="es-ES" sz="1100" i="1" dirty="0"/>
                </a:p>
              </p:txBody>
            </p:sp>
          </p:grpSp>
          <p:cxnSp>
            <p:nvCxnSpPr>
              <p:cNvPr id="55" name="Conector recto de flecha 54"/>
              <p:cNvCxnSpPr>
                <a:stCxn id="54" idx="2"/>
                <a:endCxn id="47" idx="0"/>
              </p:cNvCxnSpPr>
              <p:nvPr/>
            </p:nvCxnSpPr>
            <p:spPr>
              <a:xfrm>
                <a:off x="5548130" y="974382"/>
                <a:ext cx="1818" cy="26177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4" name="Grupo 73"/>
              <p:cNvGrpSpPr/>
              <p:nvPr/>
            </p:nvGrpSpPr>
            <p:grpSpPr>
              <a:xfrm>
                <a:off x="4716692" y="2105071"/>
                <a:ext cx="1667622" cy="471278"/>
                <a:chOff x="4426770" y="1692529"/>
                <a:chExt cx="2883014" cy="91024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75" name="Rectángulo redondeado 74"/>
                <p:cNvSpPr/>
                <p:nvPr/>
              </p:nvSpPr>
              <p:spPr>
                <a:xfrm>
                  <a:off x="4426770" y="1692529"/>
                  <a:ext cx="2883014" cy="505610"/>
                </a:xfrm>
                <a:prstGeom prst="roundRect">
                  <a:avLst/>
                </a:prstGeom>
                <a:grp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Función a hacer</a:t>
                  </a:r>
                  <a:endParaRPr lang="es-ES" sz="1100" dirty="0"/>
                </a:p>
              </p:txBody>
            </p:sp>
            <p:sp>
              <p:nvSpPr>
                <p:cNvPr id="76" name="Rectángulo 75"/>
                <p:cNvSpPr/>
                <p:nvPr/>
              </p:nvSpPr>
              <p:spPr>
                <a:xfrm>
                  <a:off x="4678780" y="2198139"/>
                  <a:ext cx="2448654" cy="4046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i="1" dirty="0" err="1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Funcion</a:t>
                  </a:r>
                  <a:r>
                    <a:rPr lang="es-ES" sz="1100" i="1" dirty="0" smtClean="0"/>
                    <a:t>(</a:t>
                  </a:r>
                  <a:r>
                    <a:rPr lang="es-ES" sz="1100" i="1" dirty="0" err="1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Queu</a:t>
                  </a:r>
                  <a:r>
                    <a:rPr lang="es-ES" sz="1100" i="1" dirty="0" smtClean="0"/>
                    <a:t>)</a:t>
                  </a:r>
                  <a:endParaRPr lang="es-ES" sz="1100" i="1" dirty="0"/>
                </a:p>
              </p:txBody>
            </p:sp>
          </p:grpSp>
          <p:grpSp>
            <p:nvGrpSpPr>
              <p:cNvPr id="81" name="Grupo 80"/>
              <p:cNvGrpSpPr/>
              <p:nvPr/>
            </p:nvGrpSpPr>
            <p:grpSpPr>
              <a:xfrm>
                <a:off x="4353451" y="2971850"/>
                <a:ext cx="2425962" cy="471278"/>
                <a:chOff x="4426770" y="1692529"/>
                <a:chExt cx="2883014" cy="91024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2" name="Rectángulo redondeado 81"/>
                <p:cNvSpPr/>
                <p:nvPr/>
              </p:nvSpPr>
              <p:spPr>
                <a:xfrm>
                  <a:off x="4426770" y="1692529"/>
                  <a:ext cx="2883014" cy="505610"/>
                </a:xfrm>
                <a:prstGeom prst="roundRect">
                  <a:avLst/>
                </a:prstGeom>
                <a:grp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Cálculo del instante del siguiente ciclo</a:t>
                  </a:r>
                  <a:endParaRPr lang="es-ES" sz="1100" dirty="0"/>
                </a:p>
              </p:txBody>
            </p:sp>
            <p:sp>
              <p:nvSpPr>
                <p:cNvPr id="83" name="Rectángulo 82"/>
                <p:cNvSpPr/>
                <p:nvPr/>
              </p:nvSpPr>
              <p:spPr>
                <a:xfrm>
                  <a:off x="4678779" y="2198139"/>
                  <a:ext cx="2448654" cy="4046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i="1" dirty="0" err="1" smtClean="0"/>
                    <a:t>next_time</a:t>
                  </a:r>
                  <a:r>
                    <a:rPr lang="es-ES" sz="1100" i="1" dirty="0"/>
                    <a:t> </a:t>
                  </a:r>
                  <a:r>
                    <a:rPr lang="es-ES" sz="1100" i="1" dirty="0" smtClean="0"/>
                    <a:t>= </a:t>
                  </a:r>
                  <a:r>
                    <a:rPr lang="es-ES" sz="1100" i="1" dirty="0" err="1" smtClean="0"/>
                    <a:t>next_time</a:t>
                  </a:r>
                  <a:r>
                    <a:rPr lang="es-ES" sz="1100" i="1" dirty="0" smtClean="0"/>
                    <a:t> + </a:t>
                  </a:r>
                  <a:r>
                    <a:rPr lang="es-ES" sz="1100" i="1" dirty="0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Periodo</a:t>
                  </a:r>
                  <a:endParaRPr lang="es-ES" sz="1100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85" name="Grupo 84"/>
              <p:cNvGrpSpPr/>
              <p:nvPr/>
            </p:nvGrpSpPr>
            <p:grpSpPr>
              <a:xfrm>
                <a:off x="5887360" y="2561143"/>
                <a:ext cx="724321" cy="396418"/>
                <a:chOff x="5712356" y="1724051"/>
                <a:chExt cx="724321" cy="396418"/>
              </a:xfrm>
            </p:grpSpPr>
            <p:cxnSp>
              <p:nvCxnSpPr>
                <p:cNvPr id="86" name="Conector recto de flecha 85"/>
                <p:cNvCxnSpPr>
                  <a:stCxn id="87" idx="2"/>
                </p:cNvCxnSpPr>
                <p:nvPr/>
              </p:nvCxnSpPr>
              <p:spPr>
                <a:xfrm>
                  <a:off x="6074517" y="1925259"/>
                  <a:ext cx="0" cy="19521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7" name="CuadroTexto 86"/>
                <p:cNvSpPr txBox="1"/>
                <p:nvPr/>
              </p:nvSpPr>
              <p:spPr>
                <a:xfrm>
                  <a:off x="5712356" y="1724051"/>
                  <a:ext cx="724321" cy="26161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 smtClean="0"/>
                    <a:t>Periodo</a:t>
                  </a:r>
                  <a:endParaRPr lang="es-ES" sz="1100" dirty="0"/>
                </a:p>
              </p:txBody>
            </p:sp>
          </p:grpSp>
          <p:cxnSp>
            <p:nvCxnSpPr>
              <p:cNvPr id="91" name="Conector recto de flecha 90"/>
              <p:cNvCxnSpPr>
                <a:stCxn id="83" idx="2"/>
                <a:endCxn id="89" idx="0"/>
              </p:cNvCxnSpPr>
              <p:nvPr/>
            </p:nvCxnSpPr>
            <p:spPr>
              <a:xfrm>
                <a:off x="5595739" y="3443128"/>
                <a:ext cx="0" cy="31193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7" name="Grupo 96"/>
              <p:cNvGrpSpPr/>
              <p:nvPr/>
            </p:nvGrpSpPr>
            <p:grpSpPr>
              <a:xfrm>
                <a:off x="4134280" y="3755066"/>
                <a:ext cx="2922917" cy="471278"/>
                <a:chOff x="4134280" y="3755066"/>
                <a:chExt cx="2922917" cy="47127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9" name="Rectángulo redondeado 88"/>
                <p:cNvSpPr/>
                <p:nvPr/>
              </p:nvSpPr>
              <p:spPr>
                <a:xfrm>
                  <a:off x="4134280" y="3755066"/>
                  <a:ext cx="2922917" cy="261779"/>
                </a:xfrm>
                <a:prstGeom prst="roundRect">
                  <a:avLst/>
                </a:prstGeom>
                <a:grp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Probar a dormir la Tarea hasta el siguiente ciclo</a:t>
                  </a:r>
                  <a:endParaRPr lang="es-ES" sz="1100" dirty="0"/>
                </a:p>
              </p:txBody>
            </p:sp>
            <p:sp>
              <p:nvSpPr>
                <p:cNvPr id="96" name="Rectángulo 95"/>
                <p:cNvSpPr/>
                <p:nvPr/>
              </p:nvSpPr>
              <p:spPr>
                <a:xfrm>
                  <a:off x="4565507" y="4016845"/>
                  <a:ext cx="2060462" cy="2094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i="1" dirty="0" smtClean="0"/>
                    <a:t>try: </a:t>
                  </a:r>
                  <a:r>
                    <a:rPr lang="es-ES" sz="1100" i="1" dirty="0" err="1" smtClean="0"/>
                    <a:t>sleep</a:t>
                  </a:r>
                  <a:r>
                    <a:rPr lang="es-ES" sz="1100" i="1" dirty="0" smtClean="0"/>
                    <a:t>(</a:t>
                  </a:r>
                  <a:r>
                    <a:rPr lang="es-ES" sz="1100" i="1" dirty="0" err="1" smtClean="0"/>
                    <a:t>next_time</a:t>
                  </a:r>
                  <a:r>
                    <a:rPr lang="es-ES" sz="1100" i="1" dirty="0" smtClean="0"/>
                    <a:t>-time())</a:t>
                  </a:r>
                  <a:endParaRPr lang="es-ES" sz="1100" i="1" dirty="0"/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4899880" y="4517819"/>
                <a:ext cx="1391715" cy="471278"/>
                <a:chOff x="4134280" y="3755066"/>
                <a:chExt cx="2922917" cy="47127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99" name="Rectángulo redondeado 98"/>
                <p:cNvSpPr/>
                <p:nvPr/>
              </p:nvSpPr>
              <p:spPr>
                <a:xfrm>
                  <a:off x="4134280" y="3755066"/>
                  <a:ext cx="2922917" cy="261779"/>
                </a:xfrm>
                <a:prstGeom prst="roundRect">
                  <a:avLst/>
                </a:prstGeom>
                <a:grp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¿Excepción?</a:t>
                  </a:r>
                  <a:endParaRPr lang="es-ES" sz="1100" dirty="0"/>
                </a:p>
              </p:txBody>
            </p:sp>
            <p:sp>
              <p:nvSpPr>
                <p:cNvPr id="100" name="Rectángulo 99"/>
                <p:cNvSpPr/>
                <p:nvPr/>
              </p:nvSpPr>
              <p:spPr>
                <a:xfrm>
                  <a:off x="4565507" y="4016845"/>
                  <a:ext cx="2060462" cy="2094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i="1" dirty="0" err="1"/>
                    <a:t>e</a:t>
                  </a:r>
                  <a:r>
                    <a:rPr lang="es-ES" sz="1100" i="1" dirty="0" err="1" smtClean="0"/>
                    <a:t>xception</a:t>
                  </a:r>
                  <a:r>
                    <a:rPr lang="es-ES" sz="1100" i="1" dirty="0" smtClean="0"/>
                    <a:t>:</a:t>
                  </a:r>
                  <a:endParaRPr lang="es-ES" sz="1100" i="1" dirty="0"/>
                </a:p>
              </p:txBody>
            </p:sp>
          </p:grpSp>
          <p:cxnSp>
            <p:nvCxnSpPr>
              <p:cNvPr id="101" name="Conector recto de flecha 100"/>
              <p:cNvCxnSpPr>
                <a:stCxn id="96" idx="2"/>
                <a:endCxn id="99" idx="0"/>
              </p:cNvCxnSpPr>
              <p:nvPr/>
            </p:nvCxnSpPr>
            <p:spPr>
              <a:xfrm>
                <a:off x="5595738" y="4226344"/>
                <a:ext cx="0" cy="2914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Conector recto de flecha 105"/>
              <p:cNvCxnSpPr>
                <a:stCxn id="100" idx="2"/>
                <a:endCxn id="122" idx="0"/>
              </p:cNvCxnSpPr>
              <p:nvPr/>
            </p:nvCxnSpPr>
            <p:spPr>
              <a:xfrm>
                <a:off x="5595737" y="4989097"/>
                <a:ext cx="0" cy="26461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CuadroTexto 108"/>
              <p:cNvSpPr txBox="1"/>
              <p:nvPr/>
            </p:nvSpPr>
            <p:spPr>
              <a:xfrm>
                <a:off x="5624320" y="4987014"/>
                <a:ext cx="280846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ES" sz="1100" dirty="0" smtClean="0"/>
                  <a:t>Sí</a:t>
                </a:r>
                <a:endParaRPr lang="es-ES" sz="1100" dirty="0"/>
              </a:p>
            </p:txBody>
          </p:sp>
          <p:cxnSp>
            <p:nvCxnSpPr>
              <p:cNvPr id="111" name="Conector recto 110"/>
              <p:cNvCxnSpPr>
                <a:stCxn id="99" idx="3"/>
              </p:cNvCxnSpPr>
              <p:nvPr/>
            </p:nvCxnSpPr>
            <p:spPr>
              <a:xfrm>
                <a:off x="6291595" y="4648709"/>
                <a:ext cx="122601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Conector recto 112"/>
              <p:cNvCxnSpPr/>
              <p:nvPr/>
            </p:nvCxnSpPr>
            <p:spPr>
              <a:xfrm flipV="1">
                <a:off x="7504112" y="2235960"/>
                <a:ext cx="0" cy="241274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de flecha 114"/>
              <p:cNvCxnSpPr/>
              <p:nvPr/>
            </p:nvCxnSpPr>
            <p:spPr>
              <a:xfrm flipH="1">
                <a:off x="6384314" y="2235961"/>
                <a:ext cx="113329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6" name="CuadroTexto 115"/>
              <p:cNvSpPr txBox="1"/>
              <p:nvPr/>
            </p:nvSpPr>
            <p:spPr>
              <a:xfrm>
                <a:off x="6625969" y="4423476"/>
                <a:ext cx="349776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ES" sz="1100" dirty="0" smtClean="0"/>
                  <a:t>No</a:t>
                </a:r>
                <a:endParaRPr lang="es-ES" sz="1100" dirty="0"/>
              </a:p>
            </p:txBody>
          </p:sp>
          <p:sp>
            <p:nvSpPr>
              <p:cNvPr id="122" name="Rectángulo redondeado 121"/>
              <p:cNvSpPr/>
              <p:nvPr/>
            </p:nvSpPr>
            <p:spPr>
              <a:xfrm>
                <a:off x="4517078" y="5253707"/>
                <a:ext cx="2157317" cy="261779"/>
              </a:xfrm>
              <a:prstGeom prst="roundRect">
                <a:avLst/>
              </a:prstGeom>
              <a:solidFill>
                <a:srgbClr val="FFA7A7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Mensaje de error y Fin de tarea</a:t>
                </a:r>
                <a:endParaRPr lang="es-ES" sz="1100" dirty="0"/>
              </a:p>
            </p:txBody>
          </p:sp>
          <p:grpSp>
            <p:nvGrpSpPr>
              <p:cNvPr id="129" name="Grupo 128"/>
              <p:cNvGrpSpPr/>
              <p:nvPr/>
            </p:nvGrpSpPr>
            <p:grpSpPr>
              <a:xfrm>
                <a:off x="4743043" y="1694532"/>
                <a:ext cx="724321" cy="396418"/>
                <a:chOff x="5712356" y="1724051"/>
                <a:chExt cx="724321" cy="396418"/>
              </a:xfrm>
            </p:grpSpPr>
            <p:cxnSp>
              <p:nvCxnSpPr>
                <p:cNvPr id="130" name="Conector recto de flecha 129"/>
                <p:cNvCxnSpPr>
                  <a:stCxn id="131" idx="2"/>
                </p:cNvCxnSpPr>
                <p:nvPr/>
              </p:nvCxnSpPr>
              <p:spPr>
                <a:xfrm>
                  <a:off x="6074517" y="1919254"/>
                  <a:ext cx="0" cy="20121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CuadroTexto 130"/>
                <p:cNvSpPr txBox="1"/>
                <p:nvPr/>
              </p:nvSpPr>
              <p:spPr>
                <a:xfrm>
                  <a:off x="5712356" y="1724051"/>
                  <a:ext cx="724321" cy="26161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 err="1" smtClean="0"/>
                    <a:t>Funcion</a:t>
                  </a:r>
                  <a:endParaRPr lang="es-ES" sz="1100" dirty="0"/>
                </a:p>
              </p:txBody>
            </p:sp>
          </p:grpSp>
          <p:cxnSp>
            <p:nvCxnSpPr>
              <p:cNvPr id="133" name="Conector recto de flecha 132"/>
              <p:cNvCxnSpPr>
                <a:endCxn id="53" idx="0"/>
              </p:cNvCxnSpPr>
              <p:nvPr/>
            </p:nvCxnSpPr>
            <p:spPr>
              <a:xfrm>
                <a:off x="5517162" y="80463"/>
                <a:ext cx="0" cy="42264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38" name="CuadroTexto 137"/>
          <p:cNvSpPr txBox="1"/>
          <p:nvPr/>
        </p:nvSpPr>
        <p:spPr>
          <a:xfrm>
            <a:off x="613185" y="360089"/>
            <a:ext cx="162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Tarea con Plazo</a:t>
            </a:r>
            <a:endParaRPr lang="es-ES" dirty="0"/>
          </a:p>
        </p:txBody>
      </p:sp>
      <p:cxnSp>
        <p:nvCxnSpPr>
          <p:cNvPr id="144" name="Conector recto 143"/>
          <p:cNvCxnSpPr/>
          <p:nvPr/>
        </p:nvCxnSpPr>
        <p:spPr>
          <a:xfrm>
            <a:off x="2990626" y="225911"/>
            <a:ext cx="0" cy="60673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12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/>
          <p:cNvGrpSpPr/>
          <p:nvPr/>
        </p:nvGrpSpPr>
        <p:grpSpPr>
          <a:xfrm>
            <a:off x="3856169" y="1274099"/>
            <a:ext cx="1453926" cy="1326926"/>
            <a:chOff x="3410175" y="666974"/>
            <a:chExt cx="1453926" cy="1326926"/>
          </a:xfrm>
        </p:grpSpPr>
        <p:sp>
          <p:nvSpPr>
            <p:cNvPr id="43" name="Rectángulo 42"/>
            <p:cNvSpPr/>
            <p:nvPr/>
          </p:nvSpPr>
          <p:spPr>
            <a:xfrm>
              <a:off x="3410175" y="666975"/>
              <a:ext cx="1453926" cy="13269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Periódica &gt;&gt;</a:t>
              </a:r>
              <a:endParaRPr lang="es-ES" sz="1100" dirty="0"/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3410175" y="1732290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llenar_bufferPOX</a:t>
              </a:r>
              <a:endParaRPr lang="es-ES" sz="1100" dirty="0"/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3856169" y="2752922"/>
            <a:ext cx="1453926" cy="1326926"/>
            <a:chOff x="5429475" y="666974"/>
            <a:chExt cx="1453926" cy="1326926"/>
          </a:xfrm>
        </p:grpSpPr>
        <p:sp>
          <p:nvSpPr>
            <p:cNvPr id="47" name="Rectángulo 46"/>
            <p:cNvSpPr/>
            <p:nvPr/>
          </p:nvSpPr>
          <p:spPr>
            <a:xfrm>
              <a:off x="5429475" y="666975"/>
              <a:ext cx="1453926" cy="13269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5429475" y="666974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Periódica &gt;&gt;</a:t>
              </a:r>
              <a:endParaRPr lang="es-ES" sz="1100" dirty="0"/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5429475" y="1732290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llenar_bufferGSR</a:t>
              </a:r>
              <a:endParaRPr lang="es-ES" sz="1100" dirty="0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3856169" y="4220091"/>
            <a:ext cx="1453926" cy="1326926"/>
            <a:chOff x="7448775" y="666974"/>
            <a:chExt cx="1453926" cy="1326926"/>
          </a:xfrm>
        </p:grpSpPr>
        <p:sp>
          <p:nvSpPr>
            <p:cNvPr id="51" name="Rectángulo 50"/>
            <p:cNvSpPr/>
            <p:nvPr/>
          </p:nvSpPr>
          <p:spPr>
            <a:xfrm>
              <a:off x="7448775" y="666975"/>
              <a:ext cx="1453926" cy="13269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52" name="CuadroTexto 51"/>
            <p:cNvSpPr txBox="1"/>
            <p:nvPr/>
          </p:nvSpPr>
          <p:spPr>
            <a:xfrm>
              <a:off x="7448775" y="666974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Periódica &gt;&gt;</a:t>
              </a:r>
              <a:endParaRPr lang="es-ES" sz="1100" dirty="0"/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7448775" y="1732290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llenar_bufferECG</a:t>
              </a:r>
              <a:endParaRPr lang="es-ES" sz="1100" dirty="0"/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1090109" y="1449092"/>
            <a:ext cx="1453926" cy="987164"/>
            <a:chOff x="3410175" y="666974"/>
            <a:chExt cx="1453926" cy="987164"/>
          </a:xfrm>
          <a:solidFill>
            <a:schemeClr val="bg1">
              <a:lumMod val="95000"/>
            </a:schemeClr>
          </a:solidFill>
        </p:grpSpPr>
        <p:sp>
          <p:nvSpPr>
            <p:cNvPr id="55" name="Rectángulo 54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Pasivo &gt;&gt;</a:t>
              </a:r>
              <a:endParaRPr lang="es-ES" sz="1100" dirty="0"/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3410175" y="1392528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Sensor MAX 30102</a:t>
              </a:r>
              <a:endParaRPr lang="es-ES" sz="1100" dirty="0"/>
            </a:p>
          </p:txBody>
        </p:sp>
      </p:grpSp>
      <p:sp>
        <p:nvSpPr>
          <p:cNvPr id="58" name="Rectángulo 57"/>
          <p:cNvSpPr/>
          <p:nvPr/>
        </p:nvSpPr>
        <p:spPr>
          <a:xfrm>
            <a:off x="2419098" y="1825271"/>
            <a:ext cx="123825" cy="2238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 58"/>
          <p:cNvSpPr/>
          <p:nvPr/>
        </p:nvSpPr>
        <p:spPr>
          <a:xfrm>
            <a:off x="3857282" y="1825270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Elipse 59"/>
          <p:cNvSpPr/>
          <p:nvPr/>
        </p:nvSpPr>
        <p:spPr>
          <a:xfrm>
            <a:off x="3062034" y="1846701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1" name="Conector recto 60"/>
          <p:cNvCxnSpPr>
            <a:stCxn id="58" idx="3"/>
            <a:endCxn id="60" idx="2"/>
          </p:cNvCxnSpPr>
          <p:nvPr/>
        </p:nvCxnSpPr>
        <p:spPr>
          <a:xfrm flipV="1">
            <a:off x="2542923" y="1937188"/>
            <a:ext cx="51911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Arco 61"/>
          <p:cNvSpPr/>
          <p:nvPr/>
        </p:nvSpPr>
        <p:spPr>
          <a:xfrm>
            <a:off x="3021542" y="1790741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3" name="Conector recto 62"/>
          <p:cNvCxnSpPr>
            <a:stCxn id="59" idx="1"/>
          </p:cNvCxnSpPr>
          <p:nvPr/>
        </p:nvCxnSpPr>
        <p:spPr>
          <a:xfrm flipH="1" flipV="1">
            <a:off x="3313879" y="1937187"/>
            <a:ext cx="543403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Grupo 63"/>
          <p:cNvGrpSpPr/>
          <p:nvPr/>
        </p:nvGrpSpPr>
        <p:grpSpPr>
          <a:xfrm>
            <a:off x="6673670" y="1448558"/>
            <a:ext cx="1453926" cy="976940"/>
            <a:chOff x="3410175" y="666974"/>
            <a:chExt cx="1453926" cy="97694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5" name="Rectángulo 64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Protegido &gt;&gt;</a:t>
              </a:r>
              <a:endParaRPr lang="es-ES" sz="1100" dirty="0"/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Queue_POX</a:t>
              </a:r>
              <a:endParaRPr lang="es-ES" sz="1100" dirty="0"/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1090109" y="2927915"/>
            <a:ext cx="1453926" cy="976940"/>
            <a:chOff x="3410175" y="666974"/>
            <a:chExt cx="1453926" cy="976940"/>
          </a:xfrm>
          <a:solidFill>
            <a:schemeClr val="bg1">
              <a:lumMod val="95000"/>
            </a:schemeClr>
          </a:solidFill>
        </p:grpSpPr>
        <p:sp>
          <p:nvSpPr>
            <p:cNvPr id="69" name="Rectángulo 68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70" name="CuadroTexto 69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Pasivo &gt;&gt;</a:t>
              </a:r>
              <a:endParaRPr lang="es-ES" sz="1100" dirty="0"/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ADC GSR</a:t>
              </a:r>
              <a:endParaRPr lang="es-ES" sz="1100" dirty="0"/>
            </a:p>
          </p:txBody>
        </p:sp>
      </p:grpSp>
      <p:sp>
        <p:nvSpPr>
          <p:cNvPr id="72" name="Rectángulo 71"/>
          <p:cNvSpPr/>
          <p:nvPr/>
        </p:nvSpPr>
        <p:spPr>
          <a:xfrm>
            <a:off x="2419098" y="3304094"/>
            <a:ext cx="123825" cy="2238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72"/>
          <p:cNvSpPr/>
          <p:nvPr/>
        </p:nvSpPr>
        <p:spPr>
          <a:xfrm>
            <a:off x="3857282" y="3304093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Elipse 73"/>
          <p:cNvSpPr/>
          <p:nvPr/>
        </p:nvSpPr>
        <p:spPr>
          <a:xfrm>
            <a:off x="3062034" y="3325524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5" name="Conector recto 74"/>
          <p:cNvCxnSpPr>
            <a:stCxn id="72" idx="3"/>
            <a:endCxn id="74" idx="2"/>
          </p:cNvCxnSpPr>
          <p:nvPr/>
        </p:nvCxnSpPr>
        <p:spPr>
          <a:xfrm flipV="1">
            <a:off x="2542923" y="3416011"/>
            <a:ext cx="51911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Arco 75"/>
          <p:cNvSpPr/>
          <p:nvPr/>
        </p:nvSpPr>
        <p:spPr>
          <a:xfrm>
            <a:off x="3021542" y="3269564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7" name="Conector recto 76"/>
          <p:cNvCxnSpPr>
            <a:stCxn id="73" idx="1"/>
          </p:cNvCxnSpPr>
          <p:nvPr/>
        </p:nvCxnSpPr>
        <p:spPr>
          <a:xfrm flipH="1" flipV="1">
            <a:off x="3313879" y="3416010"/>
            <a:ext cx="543403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Grupo 77"/>
          <p:cNvGrpSpPr/>
          <p:nvPr/>
        </p:nvGrpSpPr>
        <p:grpSpPr>
          <a:xfrm>
            <a:off x="1090109" y="4435284"/>
            <a:ext cx="1453926" cy="976940"/>
            <a:chOff x="3410175" y="666974"/>
            <a:chExt cx="1453926" cy="976940"/>
          </a:xfrm>
          <a:solidFill>
            <a:schemeClr val="bg1">
              <a:lumMod val="95000"/>
            </a:schemeClr>
          </a:solidFill>
        </p:grpSpPr>
        <p:sp>
          <p:nvSpPr>
            <p:cNvPr id="79" name="Rectángulo 78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Pasivo &gt;&gt;</a:t>
              </a:r>
              <a:endParaRPr lang="es-ES" sz="1100" dirty="0"/>
            </a:p>
          </p:txBody>
        </p:sp>
        <p:sp>
          <p:nvSpPr>
            <p:cNvPr id="81" name="CuadroTexto 80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ADC ECG</a:t>
              </a:r>
              <a:endParaRPr lang="es-ES" sz="1100" dirty="0"/>
            </a:p>
          </p:txBody>
        </p:sp>
      </p:grpSp>
      <p:sp>
        <p:nvSpPr>
          <p:cNvPr id="82" name="Rectángulo 81"/>
          <p:cNvSpPr/>
          <p:nvPr/>
        </p:nvSpPr>
        <p:spPr>
          <a:xfrm>
            <a:off x="2419098" y="4811463"/>
            <a:ext cx="123825" cy="2238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ángulo 82"/>
          <p:cNvSpPr/>
          <p:nvPr/>
        </p:nvSpPr>
        <p:spPr>
          <a:xfrm>
            <a:off x="3857282" y="4811462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Elipse 83"/>
          <p:cNvSpPr/>
          <p:nvPr/>
        </p:nvSpPr>
        <p:spPr>
          <a:xfrm>
            <a:off x="3062034" y="4832893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5" name="Conector recto 84"/>
          <p:cNvCxnSpPr>
            <a:stCxn id="82" idx="3"/>
            <a:endCxn id="84" idx="2"/>
          </p:cNvCxnSpPr>
          <p:nvPr/>
        </p:nvCxnSpPr>
        <p:spPr>
          <a:xfrm flipV="1">
            <a:off x="2542923" y="4923380"/>
            <a:ext cx="51911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Arco 85"/>
          <p:cNvSpPr/>
          <p:nvPr/>
        </p:nvSpPr>
        <p:spPr>
          <a:xfrm>
            <a:off x="3021542" y="4776933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7" name="Conector recto 86"/>
          <p:cNvCxnSpPr>
            <a:stCxn id="83" idx="1"/>
          </p:cNvCxnSpPr>
          <p:nvPr/>
        </p:nvCxnSpPr>
        <p:spPr>
          <a:xfrm flipH="1" flipV="1">
            <a:off x="3313879" y="4923379"/>
            <a:ext cx="543403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 flipH="1">
            <a:off x="5183107" y="1823091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Rectángulo 88"/>
          <p:cNvSpPr/>
          <p:nvPr/>
        </p:nvSpPr>
        <p:spPr>
          <a:xfrm flipH="1">
            <a:off x="6673188" y="1823091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Elipse 89"/>
          <p:cNvSpPr/>
          <p:nvPr/>
        </p:nvSpPr>
        <p:spPr>
          <a:xfrm flipH="1">
            <a:off x="5867003" y="1844521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1" name="Conector recto 90"/>
          <p:cNvCxnSpPr>
            <a:endCxn id="88" idx="1"/>
          </p:cNvCxnSpPr>
          <p:nvPr/>
        </p:nvCxnSpPr>
        <p:spPr>
          <a:xfrm flipH="1">
            <a:off x="5306932" y="1935007"/>
            <a:ext cx="478619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rco 91"/>
          <p:cNvSpPr/>
          <p:nvPr/>
        </p:nvSpPr>
        <p:spPr>
          <a:xfrm flipH="1">
            <a:off x="5788408" y="1788561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3" name="Conector recto 92"/>
          <p:cNvCxnSpPr>
            <a:stCxn id="90" idx="2"/>
            <a:endCxn id="65" idx="1"/>
          </p:cNvCxnSpPr>
          <p:nvPr/>
        </p:nvCxnSpPr>
        <p:spPr>
          <a:xfrm>
            <a:off x="6047977" y="1935008"/>
            <a:ext cx="625693" cy="20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Grupo 93"/>
          <p:cNvGrpSpPr/>
          <p:nvPr/>
        </p:nvGrpSpPr>
        <p:grpSpPr>
          <a:xfrm>
            <a:off x="6673670" y="2939076"/>
            <a:ext cx="1453926" cy="976940"/>
            <a:chOff x="3410175" y="666974"/>
            <a:chExt cx="1453926" cy="97694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95" name="Rectángulo 94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96" name="CuadroTexto 9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Protegido &gt;&gt;</a:t>
              </a:r>
              <a:endParaRPr lang="es-ES" sz="1100" dirty="0"/>
            </a:p>
          </p:txBody>
        </p:sp>
        <p:sp>
          <p:nvSpPr>
            <p:cNvPr id="97" name="CuadroTexto 96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Queue_GSR</a:t>
              </a:r>
              <a:endParaRPr lang="es-ES" sz="1100" dirty="0"/>
            </a:p>
          </p:txBody>
        </p:sp>
      </p:grpSp>
      <p:sp>
        <p:nvSpPr>
          <p:cNvPr id="98" name="Rectángulo 97"/>
          <p:cNvSpPr/>
          <p:nvPr/>
        </p:nvSpPr>
        <p:spPr>
          <a:xfrm flipH="1">
            <a:off x="5183107" y="3313609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Rectángulo 98"/>
          <p:cNvSpPr/>
          <p:nvPr/>
        </p:nvSpPr>
        <p:spPr>
          <a:xfrm flipH="1">
            <a:off x="6673188" y="3313609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Elipse 99"/>
          <p:cNvSpPr/>
          <p:nvPr/>
        </p:nvSpPr>
        <p:spPr>
          <a:xfrm flipH="1">
            <a:off x="5857478" y="3335039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1" name="Conector recto 100"/>
          <p:cNvCxnSpPr>
            <a:endCxn id="98" idx="1"/>
          </p:cNvCxnSpPr>
          <p:nvPr/>
        </p:nvCxnSpPr>
        <p:spPr>
          <a:xfrm flipH="1">
            <a:off x="5306932" y="3425525"/>
            <a:ext cx="478619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Arco 101"/>
          <p:cNvSpPr/>
          <p:nvPr/>
        </p:nvSpPr>
        <p:spPr>
          <a:xfrm flipH="1">
            <a:off x="5788408" y="3279079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3" name="Conector recto 102"/>
          <p:cNvCxnSpPr>
            <a:stCxn id="100" idx="2"/>
            <a:endCxn id="95" idx="1"/>
          </p:cNvCxnSpPr>
          <p:nvPr/>
        </p:nvCxnSpPr>
        <p:spPr>
          <a:xfrm>
            <a:off x="6038452" y="3425526"/>
            <a:ext cx="635218" cy="20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4" name="Grupo 103"/>
          <p:cNvGrpSpPr/>
          <p:nvPr/>
        </p:nvGrpSpPr>
        <p:grpSpPr>
          <a:xfrm>
            <a:off x="6673670" y="4441874"/>
            <a:ext cx="1453926" cy="976940"/>
            <a:chOff x="3410175" y="666974"/>
            <a:chExt cx="1453926" cy="97694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05" name="Rectángulo 104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106" name="CuadroTexto 10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Protegido &gt;&gt;</a:t>
              </a:r>
              <a:endParaRPr lang="es-ES" sz="1100" dirty="0"/>
            </a:p>
          </p:txBody>
        </p:sp>
        <p:sp>
          <p:nvSpPr>
            <p:cNvPr id="107" name="CuadroTexto 106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Queue_ECG</a:t>
              </a:r>
              <a:endParaRPr lang="es-ES" sz="1100" dirty="0"/>
            </a:p>
          </p:txBody>
        </p:sp>
      </p:grpSp>
      <p:sp>
        <p:nvSpPr>
          <p:cNvPr id="108" name="Rectángulo 107"/>
          <p:cNvSpPr/>
          <p:nvPr/>
        </p:nvSpPr>
        <p:spPr>
          <a:xfrm flipH="1">
            <a:off x="5183107" y="4816407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9" name="Rectángulo 108"/>
          <p:cNvSpPr/>
          <p:nvPr/>
        </p:nvSpPr>
        <p:spPr>
          <a:xfrm flipH="1">
            <a:off x="6673188" y="4816407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" name="Elipse 109"/>
          <p:cNvSpPr/>
          <p:nvPr/>
        </p:nvSpPr>
        <p:spPr>
          <a:xfrm flipH="1">
            <a:off x="5857478" y="4837837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1" name="Conector recto 110"/>
          <p:cNvCxnSpPr>
            <a:endCxn id="108" idx="1"/>
          </p:cNvCxnSpPr>
          <p:nvPr/>
        </p:nvCxnSpPr>
        <p:spPr>
          <a:xfrm flipH="1">
            <a:off x="5306932" y="4928323"/>
            <a:ext cx="478619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Arco 111"/>
          <p:cNvSpPr/>
          <p:nvPr/>
        </p:nvSpPr>
        <p:spPr>
          <a:xfrm flipH="1">
            <a:off x="5788408" y="4781877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3" name="Conector recto 112"/>
          <p:cNvCxnSpPr>
            <a:stCxn id="110" idx="2"/>
            <a:endCxn id="105" idx="1"/>
          </p:cNvCxnSpPr>
          <p:nvPr/>
        </p:nvCxnSpPr>
        <p:spPr>
          <a:xfrm>
            <a:off x="6038452" y="4928324"/>
            <a:ext cx="635218" cy="20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ectángulo 113"/>
          <p:cNvSpPr/>
          <p:nvPr/>
        </p:nvSpPr>
        <p:spPr>
          <a:xfrm>
            <a:off x="8001790" y="1823189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5" name="Rectángulo 114"/>
          <p:cNvSpPr/>
          <p:nvPr/>
        </p:nvSpPr>
        <p:spPr>
          <a:xfrm>
            <a:off x="8001790" y="3308152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6" name="Rectángulo 115"/>
          <p:cNvSpPr/>
          <p:nvPr/>
        </p:nvSpPr>
        <p:spPr>
          <a:xfrm>
            <a:off x="8001790" y="4818527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7" name="CuadroTexto 116"/>
          <p:cNvSpPr txBox="1"/>
          <p:nvPr/>
        </p:nvSpPr>
        <p:spPr>
          <a:xfrm>
            <a:off x="2611453" y="1533154"/>
            <a:ext cx="1199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c</a:t>
            </a:r>
            <a:r>
              <a:rPr lang="es-ES" sz="1100" dirty="0" err="1" smtClean="0"/>
              <a:t>oger_datos_POX</a:t>
            </a:r>
            <a:endParaRPr lang="es-ES" sz="1100" dirty="0"/>
          </a:p>
        </p:txBody>
      </p:sp>
      <p:sp>
        <p:nvSpPr>
          <p:cNvPr id="118" name="CuadroTexto 117"/>
          <p:cNvSpPr txBox="1"/>
          <p:nvPr/>
        </p:nvSpPr>
        <p:spPr>
          <a:xfrm>
            <a:off x="2620166" y="2980694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coger_datos_GSR</a:t>
            </a:r>
            <a:endParaRPr lang="es-ES" sz="1100" dirty="0"/>
          </a:p>
        </p:txBody>
      </p:sp>
      <p:sp>
        <p:nvSpPr>
          <p:cNvPr id="119" name="CuadroTexto 118"/>
          <p:cNvSpPr txBox="1"/>
          <p:nvPr/>
        </p:nvSpPr>
        <p:spPr>
          <a:xfrm>
            <a:off x="2587354" y="4485721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coger_datos_ECG</a:t>
            </a:r>
            <a:endParaRPr lang="es-ES" sz="1100" dirty="0"/>
          </a:p>
        </p:txBody>
      </p:sp>
      <p:sp>
        <p:nvSpPr>
          <p:cNvPr id="120" name="CuadroTexto 119"/>
          <p:cNvSpPr txBox="1"/>
          <p:nvPr/>
        </p:nvSpPr>
        <p:spPr>
          <a:xfrm>
            <a:off x="5305657" y="1507108"/>
            <a:ext cx="13356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g</a:t>
            </a:r>
            <a:r>
              <a:rPr lang="es-ES" sz="1100" dirty="0" err="1" smtClean="0"/>
              <a:t>enerar_buffer_pox</a:t>
            </a:r>
            <a:endParaRPr lang="es-ES" sz="1100" dirty="0"/>
          </a:p>
        </p:txBody>
      </p:sp>
      <p:sp>
        <p:nvSpPr>
          <p:cNvPr id="121" name="CuadroTexto 120"/>
          <p:cNvSpPr txBox="1"/>
          <p:nvPr/>
        </p:nvSpPr>
        <p:spPr>
          <a:xfrm>
            <a:off x="5326739" y="2993803"/>
            <a:ext cx="1297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generar_buffer_gsr</a:t>
            </a:r>
            <a:endParaRPr lang="es-ES" sz="1100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5326739" y="4490179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generar_buffer_ecg</a:t>
            </a:r>
            <a:endParaRPr lang="es-ES" sz="1100" dirty="0"/>
          </a:p>
        </p:txBody>
      </p:sp>
      <p:grpSp>
        <p:nvGrpSpPr>
          <p:cNvPr id="149" name="Grupo 148"/>
          <p:cNvGrpSpPr/>
          <p:nvPr/>
        </p:nvGrpSpPr>
        <p:grpSpPr>
          <a:xfrm>
            <a:off x="9179785" y="2257691"/>
            <a:ext cx="2287952" cy="2331155"/>
            <a:chOff x="9034248" y="2424857"/>
            <a:chExt cx="2287952" cy="2331155"/>
          </a:xfrm>
        </p:grpSpPr>
        <p:grpSp>
          <p:nvGrpSpPr>
            <p:cNvPr id="123" name="Grupo 122"/>
            <p:cNvGrpSpPr/>
            <p:nvPr/>
          </p:nvGrpSpPr>
          <p:grpSpPr>
            <a:xfrm>
              <a:off x="9868274" y="2424857"/>
              <a:ext cx="1453926" cy="2331155"/>
              <a:chOff x="3410175" y="666913"/>
              <a:chExt cx="1453926" cy="1327049"/>
            </a:xfrm>
          </p:grpSpPr>
          <p:sp>
            <p:nvSpPr>
              <p:cNvPr id="124" name="Rectángulo 123"/>
              <p:cNvSpPr/>
              <p:nvPr/>
            </p:nvSpPr>
            <p:spPr>
              <a:xfrm>
                <a:off x="3410175" y="666975"/>
                <a:ext cx="1453926" cy="13269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100"/>
              </a:p>
            </p:txBody>
          </p:sp>
          <p:sp>
            <p:nvSpPr>
              <p:cNvPr id="125" name="CuadroTexto 124"/>
              <p:cNvSpPr txBox="1"/>
              <p:nvPr/>
            </p:nvSpPr>
            <p:spPr>
              <a:xfrm>
                <a:off x="3410175" y="666913"/>
                <a:ext cx="1453926" cy="14892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 smtClean="0"/>
                  <a:t>&lt;&lt; Periódica &gt;&gt;</a:t>
                </a:r>
                <a:endParaRPr lang="es-ES" sz="1100" dirty="0"/>
              </a:p>
            </p:txBody>
          </p:sp>
          <p:sp>
            <p:nvSpPr>
              <p:cNvPr id="126" name="CuadroTexto 125"/>
              <p:cNvSpPr txBox="1"/>
              <p:nvPr/>
            </p:nvSpPr>
            <p:spPr>
              <a:xfrm>
                <a:off x="3410175" y="1845036"/>
                <a:ext cx="1453926" cy="14892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 smtClean="0"/>
                  <a:t>Comunicación</a:t>
                </a:r>
                <a:endParaRPr lang="es-ES" sz="1100" dirty="0"/>
              </a:p>
            </p:txBody>
          </p:sp>
        </p:grpSp>
        <p:grpSp>
          <p:nvGrpSpPr>
            <p:cNvPr id="140" name="Grupo 139"/>
            <p:cNvGrpSpPr/>
            <p:nvPr/>
          </p:nvGrpSpPr>
          <p:grpSpPr>
            <a:xfrm>
              <a:off x="9034248" y="2875176"/>
              <a:ext cx="959565" cy="292893"/>
              <a:chOff x="7380182" y="480101"/>
              <a:chExt cx="959565" cy="292893"/>
            </a:xfrm>
          </p:grpSpPr>
          <p:sp>
            <p:nvSpPr>
              <p:cNvPr id="137" name="Rectángulo 136"/>
              <p:cNvSpPr/>
              <p:nvPr/>
            </p:nvSpPr>
            <p:spPr>
              <a:xfrm>
                <a:off x="8215922" y="514630"/>
                <a:ext cx="123825" cy="2238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8" name="Arco 137"/>
              <p:cNvSpPr/>
              <p:nvPr/>
            </p:nvSpPr>
            <p:spPr>
              <a:xfrm>
                <a:off x="7380182" y="480101"/>
                <a:ext cx="292893" cy="292893"/>
              </a:xfrm>
              <a:prstGeom prst="arc">
                <a:avLst>
                  <a:gd name="adj1" fmla="val 16200000"/>
                  <a:gd name="adj2" fmla="val 528284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39" name="Conector recto 138"/>
              <p:cNvCxnSpPr>
                <a:stCxn id="137" idx="1"/>
              </p:cNvCxnSpPr>
              <p:nvPr/>
            </p:nvCxnSpPr>
            <p:spPr>
              <a:xfrm flipH="1" flipV="1">
                <a:off x="7672519" y="626547"/>
                <a:ext cx="543403" cy="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upo 140"/>
            <p:cNvGrpSpPr/>
            <p:nvPr/>
          </p:nvGrpSpPr>
          <p:grpSpPr>
            <a:xfrm>
              <a:off x="9034248" y="3441009"/>
              <a:ext cx="959565" cy="292893"/>
              <a:chOff x="7380182" y="480101"/>
              <a:chExt cx="959565" cy="292893"/>
            </a:xfrm>
          </p:grpSpPr>
          <p:sp>
            <p:nvSpPr>
              <p:cNvPr id="142" name="Rectángulo 141"/>
              <p:cNvSpPr/>
              <p:nvPr/>
            </p:nvSpPr>
            <p:spPr>
              <a:xfrm>
                <a:off x="8215922" y="514630"/>
                <a:ext cx="123825" cy="2238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3" name="Arco 142"/>
              <p:cNvSpPr/>
              <p:nvPr/>
            </p:nvSpPr>
            <p:spPr>
              <a:xfrm>
                <a:off x="7380182" y="480101"/>
                <a:ext cx="292893" cy="292893"/>
              </a:xfrm>
              <a:prstGeom prst="arc">
                <a:avLst>
                  <a:gd name="adj1" fmla="val 16200000"/>
                  <a:gd name="adj2" fmla="val 528284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44" name="Conector recto 143"/>
              <p:cNvCxnSpPr>
                <a:stCxn id="142" idx="1"/>
              </p:cNvCxnSpPr>
              <p:nvPr/>
            </p:nvCxnSpPr>
            <p:spPr>
              <a:xfrm flipH="1" flipV="1">
                <a:off x="7672519" y="626547"/>
                <a:ext cx="543403" cy="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upo 144"/>
            <p:cNvGrpSpPr/>
            <p:nvPr/>
          </p:nvGrpSpPr>
          <p:grpSpPr>
            <a:xfrm>
              <a:off x="9034248" y="4036217"/>
              <a:ext cx="959565" cy="292893"/>
              <a:chOff x="7380182" y="480101"/>
              <a:chExt cx="959565" cy="292893"/>
            </a:xfrm>
          </p:grpSpPr>
          <p:sp>
            <p:nvSpPr>
              <p:cNvPr id="146" name="Rectángulo 145"/>
              <p:cNvSpPr/>
              <p:nvPr/>
            </p:nvSpPr>
            <p:spPr>
              <a:xfrm>
                <a:off x="8215922" y="514630"/>
                <a:ext cx="123825" cy="2238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7" name="Arco 146"/>
              <p:cNvSpPr/>
              <p:nvPr/>
            </p:nvSpPr>
            <p:spPr>
              <a:xfrm>
                <a:off x="7380182" y="480101"/>
                <a:ext cx="292893" cy="292893"/>
              </a:xfrm>
              <a:prstGeom prst="arc">
                <a:avLst>
                  <a:gd name="adj1" fmla="val 16200000"/>
                  <a:gd name="adj2" fmla="val 528284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48" name="Conector recto 147"/>
              <p:cNvCxnSpPr>
                <a:stCxn id="146" idx="1"/>
              </p:cNvCxnSpPr>
              <p:nvPr/>
            </p:nvCxnSpPr>
            <p:spPr>
              <a:xfrm flipH="1" flipV="1">
                <a:off x="7672519" y="626547"/>
                <a:ext cx="543403" cy="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50" name="Elipse 149"/>
          <p:cNvSpPr/>
          <p:nvPr/>
        </p:nvSpPr>
        <p:spPr>
          <a:xfrm flipH="1">
            <a:off x="9229117" y="2765172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1" name="Elipse 150"/>
          <p:cNvSpPr/>
          <p:nvPr/>
        </p:nvSpPr>
        <p:spPr>
          <a:xfrm flipH="1">
            <a:off x="9225977" y="3329802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2" name="Elipse 151"/>
          <p:cNvSpPr/>
          <p:nvPr/>
        </p:nvSpPr>
        <p:spPr>
          <a:xfrm flipH="1">
            <a:off x="9225977" y="3925010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4" name="Conector recto 153"/>
          <p:cNvCxnSpPr>
            <a:stCxn id="115" idx="3"/>
            <a:endCxn id="151" idx="6"/>
          </p:cNvCxnSpPr>
          <p:nvPr/>
        </p:nvCxnSpPr>
        <p:spPr>
          <a:xfrm>
            <a:off x="8125615" y="3420071"/>
            <a:ext cx="1100362" cy="2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 angular 155"/>
          <p:cNvCxnSpPr>
            <a:stCxn id="114" idx="3"/>
            <a:endCxn id="150" idx="6"/>
          </p:cNvCxnSpPr>
          <p:nvPr/>
        </p:nvCxnSpPr>
        <p:spPr>
          <a:xfrm>
            <a:off x="8125615" y="1935108"/>
            <a:ext cx="1103502" cy="920551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Conector angular 157"/>
          <p:cNvCxnSpPr>
            <a:stCxn id="116" idx="3"/>
            <a:endCxn id="152" idx="6"/>
          </p:cNvCxnSpPr>
          <p:nvPr/>
        </p:nvCxnSpPr>
        <p:spPr>
          <a:xfrm flipV="1">
            <a:off x="8125615" y="4015497"/>
            <a:ext cx="1100362" cy="914949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47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3920715" y="348941"/>
            <a:ext cx="1453926" cy="1326926"/>
            <a:chOff x="3410175" y="666974"/>
            <a:chExt cx="1453926" cy="1326926"/>
          </a:xfrm>
        </p:grpSpPr>
        <p:sp>
          <p:nvSpPr>
            <p:cNvPr id="4" name="Rectángulo 3"/>
            <p:cNvSpPr/>
            <p:nvPr/>
          </p:nvSpPr>
          <p:spPr>
            <a:xfrm>
              <a:off x="3410175" y="666975"/>
              <a:ext cx="1453926" cy="13269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Periódica &gt;&gt;</a:t>
              </a:r>
              <a:endParaRPr lang="es-ES" sz="1100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3410175" y="1732290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llenar_bufferPOX</a:t>
              </a:r>
              <a:endParaRPr lang="es-ES" sz="1100" dirty="0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3920715" y="1827764"/>
            <a:ext cx="1453926" cy="1326926"/>
            <a:chOff x="5429475" y="666974"/>
            <a:chExt cx="1453926" cy="1326926"/>
          </a:xfrm>
        </p:grpSpPr>
        <p:sp>
          <p:nvSpPr>
            <p:cNvPr id="9" name="Rectángulo 8"/>
            <p:cNvSpPr/>
            <p:nvPr/>
          </p:nvSpPr>
          <p:spPr>
            <a:xfrm>
              <a:off x="5429475" y="666975"/>
              <a:ext cx="1453926" cy="13269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429475" y="666974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Periódica &gt;&gt;</a:t>
              </a:r>
              <a:endParaRPr lang="es-ES" sz="1100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5429475" y="1732290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llenar_bufferGSR</a:t>
              </a:r>
              <a:endParaRPr lang="es-ES" sz="1100" dirty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3920715" y="3294933"/>
            <a:ext cx="1453926" cy="1326926"/>
            <a:chOff x="7448775" y="666974"/>
            <a:chExt cx="1453926" cy="1326926"/>
          </a:xfrm>
        </p:grpSpPr>
        <p:sp>
          <p:nvSpPr>
            <p:cNvPr id="12" name="Rectángulo 11"/>
            <p:cNvSpPr/>
            <p:nvPr/>
          </p:nvSpPr>
          <p:spPr>
            <a:xfrm>
              <a:off x="7448775" y="666975"/>
              <a:ext cx="1453926" cy="13269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7448775" y="666974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Periódica &gt;&gt;</a:t>
              </a:r>
              <a:endParaRPr lang="es-ES" sz="1100" dirty="0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7448775" y="1732290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llenar_bufferECG</a:t>
              </a:r>
              <a:endParaRPr lang="es-ES" sz="1100" dirty="0"/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1154655" y="523934"/>
            <a:ext cx="1453926" cy="987164"/>
            <a:chOff x="3410175" y="666974"/>
            <a:chExt cx="1453926" cy="987164"/>
          </a:xfrm>
          <a:solidFill>
            <a:schemeClr val="bg1">
              <a:lumMod val="95000"/>
            </a:schemeClr>
          </a:solidFill>
        </p:grpSpPr>
        <p:sp>
          <p:nvSpPr>
            <p:cNvPr id="19" name="Rectángulo 18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Pasivo &gt;&gt;</a:t>
              </a:r>
              <a:endParaRPr lang="es-ES" sz="1100" dirty="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3410175" y="1392528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Sensor MAX 30102</a:t>
              </a:r>
              <a:endParaRPr lang="es-ES" sz="1100" dirty="0"/>
            </a:p>
          </p:txBody>
        </p:sp>
      </p:grpSp>
      <p:sp>
        <p:nvSpPr>
          <p:cNvPr id="22" name="Rectángulo 21"/>
          <p:cNvSpPr/>
          <p:nvPr/>
        </p:nvSpPr>
        <p:spPr>
          <a:xfrm>
            <a:off x="2483644" y="900113"/>
            <a:ext cx="123825" cy="2238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3921828" y="900112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/>
          <p:cNvSpPr/>
          <p:nvPr/>
        </p:nvSpPr>
        <p:spPr>
          <a:xfrm>
            <a:off x="3126580" y="921543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Conector recto 27"/>
          <p:cNvCxnSpPr>
            <a:stCxn id="22" idx="3"/>
            <a:endCxn id="26" idx="2"/>
          </p:cNvCxnSpPr>
          <p:nvPr/>
        </p:nvCxnSpPr>
        <p:spPr>
          <a:xfrm flipV="1">
            <a:off x="2607469" y="1012030"/>
            <a:ext cx="51911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Arco 28"/>
          <p:cNvSpPr/>
          <p:nvPr/>
        </p:nvSpPr>
        <p:spPr>
          <a:xfrm>
            <a:off x="3086088" y="865583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1" name="Conector recto 30"/>
          <p:cNvCxnSpPr>
            <a:stCxn id="23" idx="1"/>
          </p:cNvCxnSpPr>
          <p:nvPr/>
        </p:nvCxnSpPr>
        <p:spPr>
          <a:xfrm flipH="1" flipV="1">
            <a:off x="3378425" y="1012029"/>
            <a:ext cx="543403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6738216" y="523400"/>
            <a:ext cx="1453926" cy="976940"/>
            <a:chOff x="3410175" y="666974"/>
            <a:chExt cx="1453926" cy="97694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5" name="Rectángulo 34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Protegido &gt;&gt;</a:t>
              </a:r>
              <a:endParaRPr lang="es-ES" sz="1100" dirty="0"/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Queue_POX</a:t>
              </a:r>
              <a:endParaRPr lang="es-ES" sz="1100" dirty="0"/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1154655" y="2002757"/>
            <a:ext cx="1453926" cy="976940"/>
            <a:chOff x="3410175" y="666974"/>
            <a:chExt cx="1453926" cy="976940"/>
          </a:xfrm>
          <a:solidFill>
            <a:schemeClr val="bg1">
              <a:lumMod val="95000"/>
            </a:schemeClr>
          </a:solidFill>
        </p:grpSpPr>
        <p:sp>
          <p:nvSpPr>
            <p:cNvPr id="49" name="Rectángulo 48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Pasivo &gt;&gt;</a:t>
              </a:r>
              <a:endParaRPr lang="es-ES" sz="1100" dirty="0"/>
            </a:p>
          </p:txBody>
        </p:sp>
        <p:sp>
          <p:nvSpPr>
            <p:cNvPr id="51" name="CuadroTexto 50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ADC GSR</a:t>
              </a:r>
              <a:endParaRPr lang="es-ES" sz="1100" dirty="0"/>
            </a:p>
          </p:txBody>
        </p:sp>
      </p:grpSp>
      <p:sp>
        <p:nvSpPr>
          <p:cNvPr id="52" name="Rectángulo 51"/>
          <p:cNvSpPr/>
          <p:nvPr/>
        </p:nvSpPr>
        <p:spPr>
          <a:xfrm>
            <a:off x="2483644" y="2378936"/>
            <a:ext cx="123825" cy="2238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52"/>
          <p:cNvSpPr/>
          <p:nvPr/>
        </p:nvSpPr>
        <p:spPr>
          <a:xfrm>
            <a:off x="3921828" y="2378935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Elipse 53"/>
          <p:cNvSpPr/>
          <p:nvPr/>
        </p:nvSpPr>
        <p:spPr>
          <a:xfrm>
            <a:off x="3126580" y="2400366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5" name="Conector recto 54"/>
          <p:cNvCxnSpPr>
            <a:stCxn id="52" idx="3"/>
            <a:endCxn id="54" idx="2"/>
          </p:cNvCxnSpPr>
          <p:nvPr/>
        </p:nvCxnSpPr>
        <p:spPr>
          <a:xfrm flipV="1">
            <a:off x="2607469" y="2490853"/>
            <a:ext cx="51911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Arco 55"/>
          <p:cNvSpPr/>
          <p:nvPr/>
        </p:nvSpPr>
        <p:spPr>
          <a:xfrm>
            <a:off x="3086088" y="2344406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7" name="Conector recto 56"/>
          <p:cNvCxnSpPr>
            <a:stCxn id="53" idx="1"/>
          </p:cNvCxnSpPr>
          <p:nvPr/>
        </p:nvCxnSpPr>
        <p:spPr>
          <a:xfrm flipH="1" flipV="1">
            <a:off x="3378425" y="2490852"/>
            <a:ext cx="543403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Grupo 57"/>
          <p:cNvGrpSpPr/>
          <p:nvPr/>
        </p:nvGrpSpPr>
        <p:grpSpPr>
          <a:xfrm>
            <a:off x="1154655" y="3510126"/>
            <a:ext cx="1453926" cy="976940"/>
            <a:chOff x="3410175" y="666974"/>
            <a:chExt cx="1453926" cy="976940"/>
          </a:xfrm>
          <a:solidFill>
            <a:schemeClr val="bg1">
              <a:lumMod val="95000"/>
            </a:schemeClr>
          </a:solidFill>
        </p:grpSpPr>
        <p:sp>
          <p:nvSpPr>
            <p:cNvPr id="59" name="Rectángulo 58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Pasivo &gt;&gt;</a:t>
              </a:r>
              <a:endParaRPr lang="es-ES" sz="1100" dirty="0"/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ADC ECG</a:t>
              </a:r>
              <a:endParaRPr lang="es-ES" sz="1100" dirty="0"/>
            </a:p>
          </p:txBody>
        </p:sp>
      </p:grpSp>
      <p:sp>
        <p:nvSpPr>
          <p:cNvPr id="62" name="Rectángulo 61"/>
          <p:cNvSpPr/>
          <p:nvPr/>
        </p:nvSpPr>
        <p:spPr>
          <a:xfrm>
            <a:off x="2483644" y="3886305"/>
            <a:ext cx="123825" cy="2238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Rectángulo 62"/>
          <p:cNvSpPr/>
          <p:nvPr/>
        </p:nvSpPr>
        <p:spPr>
          <a:xfrm>
            <a:off x="3921828" y="3886304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Elipse 63"/>
          <p:cNvSpPr/>
          <p:nvPr/>
        </p:nvSpPr>
        <p:spPr>
          <a:xfrm>
            <a:off x="3126580" y="3907735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5" name="Conector recto 64"/>
          <p:cNvCxnSpPr>
            <a:stCxn id="62" idx="3"/>
            <a:endCxn id="64" idx="2"/>
          </p:cNvCxnSpPr>
          <p:nvPr/>
        </p:nvCxnSpPr>
        <p:spPr>
          <a:xfrm flipV="1">
            <a:off x="2607469" y="3998222"/>
            <a:ext cx="51911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Arco 65"/>
          <p:cNvSpPr/>
          <p:nvPr/>
        </p:nvSpPr>
        <p:spPr>
          <a:xfrm>
            <a:off x="3086088" y="3851775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7" name="Conector recto 66"/>
          <p:cNvCxnSpPr>
            <a:stCxn id="63" idx="1"/>
          </p:cNvCxnSpPr>
          <p:nvPr/>
        </p:nvCxnSpPr>
        <p:spPr>
          <a:xfrm flipH="1" flipV="1">
            <a:off x="3378425" y="3998221"/>
            <a:ext cx="543403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ángulo 71"/>
          <p:cNvSpPr/>
          <p:nvPr/>
        </p:nvSpPr>
        <p:spPr>
          <a:xfrm flipH="1">
            <a:off x="5247653" y="897933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72"/>
          <p:cNvSpPr/>
          <p:nvPr/>
        </p:nvSpPr>
        <p:spPr>
          <a:xfrm flipH="1">
            <a:off x="6737734" y="897933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Elipse 73"/>
          <p:cNvSpPr/>
          <p:nvPr/>
        </p:nvSpPr>
        <p:spPr>
          <a:xfrm flipH="1">
            <a:off x="5931549" y="919363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5" name="Conector recto 74"/>
          <p:cNvCxnSpPr>
            <a:endCxn id="72" idx="1"/>
          </p:cNvCxnSpPr>
          <p:nvPr/>
        </p:nvCxnSpPr>
        <p:spPr>
          <a:xfrm flipH="1">
            <a:off x="5371478" y="1009849"/>
            <a:ext cx="478619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Arco 75"/>
          <p:cNvSpPr/>
          <p:nvPr/>
        </p:nvSpPr>
        <p:spPr>
          <a:xfrm flipH="1">
            <a:off x="5852954" y="863403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7" name="Conector recto 76"/>
          <p:cNvCxnSpPr>
            <a:stCxn id="74" idx="2"/>
            <a:endCxn id="35" idx="1"/>
          </p:cNvCxnSpPr>
          <p:nvPr/>
        </p:nvCxnSpPr>
        <p:spPr>
          <a:xfrm>
            <a:off x="6112523" y="1009850"/>
            <a:ext cx="625693" cy="20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" name="Grupo 81"/>
          <p:cNvGrpSpPr/>
          <p:nvPr/>
        </p:nvGrpSpPr>
        <p:grpSpPr>
          <a:xfrm>
            <a:off x="6738216" y="2013918"/>
            <a:ext cx="1453926" cy="976940"/>
            <a:chOff x="3410175" y="666974"/>
            <a:chExt cx="1453926" cy="97694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83" name="Rectángulo 82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84" name="CuadroTexto 83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Protegido &gt;&gt;</a:t>
              </a:r>
              <a:endParaRPr lang="es-ES" sz="1100" dirty="0"/>
            </a:p>
          </p:txBody>
        </p:sp>
        <p:sp>
          <p:nvSpPr>
            <p:cNvPr id="85" name="CuadroTexto 84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Queue_GSR</a:t>
              </a:r>
              <a:endParaRPr lang="es-ES" sz="1100" dirty="0"/>
            </a:p>
          </p:txBody>
        </p:sp>
      </p:grpSp>
      <p:sp>
        <p:nvSpPr>
          <p:cNvPr id="86" name="Rectángulo 85"/>
          <p:cNvSpPr/>
          <p:nvPr/>
        </p:nvSpPr>
        <p:spPr>
          <a:xfrm flipH="1">
            <a:off x="5247653" y="2388451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Rectángulo 86"/>
          <p:cNvSpPr/>
          <p:nvPr/>
        </p:nvSpPr>
        <p:spPr>
          <a:xfrm flipH="1">
            <a:off x="6737734" y="2388451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Elipse 87"/>
          <p:cNvSpPr/>
          <p:nvPr/>
        </p:nvSpPr>
        <p:spPr>
          <a:xfrm flipH="1">
            <a:off x="5922024" y="2409881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9" name="Conector recto 88"/>
          <p:cNvCxnSpPr>
            <a:endCxn id="86" idx="1"/>
          </p:cNvCxnSpPr>
          <p:nvPr/>
        </p:nvCxnSpPr>
        <p:spPr>
          <a:xfrm flipH="1">
            <a:off x="5371478" y="2500367"/>
            <a:ext cx="478619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Arco 89"/>
          <p:cNvSpPr/>
          <p:nvPr/>
        </p:nvSpPr>
        <p:spPr>
          <a:xfrm flipH="1">
            <a:off x="5852954" y="2353921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1" name="Conector recto 90"/>
          <p:cNvCxnSpPr>
            <a:stCxn id="88" idx="2"/>
            <a:endCxn id="83" idx="1"/>
          </p:cNvCxnSpPr>
          <p:nvPr/>
        </p:nvCxnSpPr>
        <p:spPr>
          <a:xfrm>
            <a:off x="6102998" y="2500368"/>
            <a:ext cx="635218" cy="20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2" name="Grupo 91"/>
          <p:cNvGrpSpPr/>
          <p:nvPr/>
        </p:nvGrpSpPr>
        <p:grpSpPr>
          <a:xfrm>
            <a:off x="6738216" y="3516716"/>
            <a:ext cx="1453926" cy="976940"/>
            <a:chOff x="3410175" y="666974"/>
            <a:chExt cx="1453926" cy="97694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93" name="Rectángulo 92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94" name="CuadroTexto 93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Protegido &gt;&gt;</a:t>
              </a:r>
              <a:endParaRPr lang="es-ES" sz="1100" dirty="0"/>
            </a:p>
          </p:txBody>
        </p:sp>
        <p:sp>
          <p:nvSpPr>
            <p:cNvPr id="95" name="CuadroTexto 94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Queue_ECG</a:t>
              </a:r>
              <a:endParaRPr lang="es-ES" sz="1100" dirty="0"/>
            </a:p>
          </p:txBody>
        </p:sp>
      </p:grpSp>
      <p:sp>
        <p:nvSpPr>
          <p:cNvPr id="96" name="Rectángulo 95"/>
          <p:cNvSpPr/>
          <p:nvPr/>
        </p:nvSpPr>
        <p:spPr>
          <a:xfrm flipH="1">
            <a:off x="5247653" y="3891249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Rectángulo 96"/>
          <p:cNvSpPr/>
          <p:nvPr/>
        </p:nvSpPr>
        <p:spPr>
          <a:xfrm flipH="1">
            <a:off x="6737734" y="3891249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Elipse 97"/>
          <p:cNvSpPr/>
          <p:nvPr/>
        </p:nvSpPr>
        <p:spPr>
          <a:xfrm flipH="1">
            <a:off x="5922024" y="3912679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9" name="Conector recto 98"/>
          <p:cNvCxnSpPr>
            <a:endCxn id="96" idx="1"/>
          </p:cNvCxnSpPr>
          <p:nvPr/>
        </p:nvCxnSpPr>
        <p:spPr>
          <a:xfrm flipH="1">
            <a:off x="5371478" y="4003165"/>
            <a:ext cx="478619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Arco 99"/>
          <p:cNvSpPr/>
          <p:nvPr/>
        </p:nvSpPr>
        <p:spPr>
          <a:xfrm flipH="1">
            <a:off x="5852954" y="3856719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1" name="Conector recto 100"/>
          <p:cNvCxnSpPr>
            <a:stCxn id="98" idx="2"/>
            <a:endCxn id="93" idx="1"/>
          </p:cNvCxnSpPr>
          <p:nvPr/>
        </p:nvCxnSpPr>
        <p:spPr>
          <a:xfrm>
            <a:off x="6102998" y="4003166"/>
            <a:ext cx="635218" cy="20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Grupo 101"/>
          <p:cNvGrpSpPr/>
          <p:nvPr/>
        </p:nvGrpSpPr>
        <p:grpSpPr>
          <a:xfrm>
            <a:off x="9610315" y="346386"/>
            <a:ext cx="1453926" cy="1326926"/>
            <a:chOff x="3410175" y="666974"/>
            <a:chExt cx="1453926" cy="132692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3" name="Rectángulo 102"/>
            <p:cNvSpPr/>
            <p:nvPr/>
          </p:nvSpPr>
          <p:spPr>
            <a:xfrm>
              <a:off x="3410175" y="666975"/>
              <a:ext cx="1453926" cy="1326925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104" name="CuadroTexto 103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</a:t>
              </a:r>
              <a:r>
                <a:rPr lang="es-ES" sz="1100" dirty="0" err="1" smtClean="0"/>
                <a:t>MultiProcess</a:t>
              </a:r>
              <a:r>
                <a:rPr lang="es-ES" sz="1100" dirty="0" smtClean="0"/>
                <a:t> &gt;&gt;</a:t>
              </a:r>
              <a:endParaRPr lang="es-ES" sz="1100" dirty="0"/>
            </a:p>
          </p:txBody>
        </p:sp>
        <p:sp>
          <p:nvSpPr>
            <p:cNvPr id="105" name="CuadroTexto 104"/>
            <p:cNvSpPr txBox="1"/>
            <p:nvPr/>
          </p:nvSpPr>
          <p:spPr>
            <a:xfrm>
              <a:off x="3410175" y="173229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envio_bbddPOX</a:t>
              </a:r>
              <a:endParaRPr lang="es-ES" sz="1100" dirty="0"/>
            </a:p>
          </p:txBody>
        </p:sp>
      </p:grpSp>
      <p:sp>
        <p:nvSpPr>
          <p:cNvPr id="106" name="Rectángulo 105"/>
          <p:cNvSpPr/>
          <p:nvPr/>
        </p:nvSpPr>
        <p:spPr>
          <a:xfrm>
            <a:off x="8066336" y="898031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" name="Rectángulo 106"/>
          <p:cNvSpPr/>
          <p:nvPr/>
        </p:nvSpPr>
        <p:spPr>
          <a:xfrm>
            <a:off x="9613106" y="897933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Elipse 107"/>
          <p:cNvSpPr/>
          <p:nvPr/>
        </p:nvSpPr>
        <p:spPr>
          <a:xfrm>
            <a:off x="8835004" y="919461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9" name="Conector recto 108"/>
          <p:cNvCxnSpPr>
            <a:stCxn id="106" idx="3"/>
            <a:endCxn id="108" idx="2"/>
          </p:cNvCxnSpPr>
          <p:nvPr/>
        </p:nvCxnSpPr>
        <p:spPr>
          <a:xfrm flipV="1">
            <a:off x="8190161" y="1009948"/>
            <a:ext cx="644843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Arco 109"/>
          <p:cNvSpPr/>
          <p:nvPr/>
        </p:nvSpPr>
        <p:spPr>
          <a:xfrm>
            <a:off x="8794512" y="863501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1" name="Conector recto 110"/>
          <p:cNvCxnSpPr>
            <a:stCxn id="107" idx="1"/>
          </p:cNvCxnSpPr>
          <p:nvPr/>
        </p:nvCxnSpPr>
        <p:spPr>
          <a:xfrm flipH="1">
            <a:off x="9087405" y="1009852"/>
            <a:ext cx="5257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4" name="Grupo 113"/>
          <p:cNvGrpSpPr/>
          <p:nvPr/>
        </p:nvGrpSpPr>
        <p:grpSpPr>
          <a:xfrm>
            <a:off x="9610315" y="1831349"/>
            <a:ext cx="1453926" cy="1326926"/>
            <a:chOff x="3410175" y="666974"/>
            <a:chExt cx="1453926" cy="132692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15" name="Rectángulo 114"/>
            <p:cNvSpPr/>
            <p:nvPr/>
          </p:nvSpPr>
          <p:spPr>
            <a:xfrm>
              <a:off x="3410175" y="666975"/>
              <a:ext cx="1453926" cy="1326925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116" name="CuadroTexto 11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</a:t>
              </a:r>
              <a:r>
                <a:rPr lang="es-ES" sz="1100" dirty="0" err="1" smtClean="0"/>
                <a:t>MultiProcess</a:t>
              </a:r>
              <a:r>
                <a:rPr lang="es-ES" sz="1100" dirty="0" smtClean="0"/>
                <a:t> &gt;&gt;</a:t>
              </a:r>
              <a:endParaRPr lang="es-ES" sz="1100" dirty="0"/>
            </a:p>
          </p:txBody>
        </p:sp>
        <p:sp>
          <p:nvSpPr>
            <p:cNvPr id="117" name="CuadroTexto 116"/>
            <p:cNvSpPr txBox="1"/>
            <p:nvPr/>
          </p:nvSpPr>
          <p:spPr>
            <a:xfrm>
              <a:off x="3410175" y="173229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/>
                <a:t>e</a:t>
              </a:r>
              <a:r>
                <a:rPr lang="es-ES" sz="1100" dirty="0" err="1" smtClean="0"/>
                <a:t>nvio_bbddGSR</a:t>
              </a:r>
              <a:endParaRPr lang="es-ES" sz="1100" dirty="0"/>
            </a:p>
          </p:txBody>
        </p:sp>
      </p:grpSp>
      <p:sp>
        <p:nvSpPr>
          <p:cNvPr id="118" name="Rectángulo 117"/>
          <p:cNvSpPr/>
          <p:nvPr/>
        </p:nvSpPr>
        <p:spPr>
          <a:xfrm>
            <a:off x="8066336" y="2382994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9" name="Rectángulo 118"/>
          <p:cNvSpPr/>
          <p:nvPr/>
        </p:nvSpPr>
        <p:spPr>
          <a:xfrm>
            <a:off x="9613106" y="2382896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0" name="Elipse 119"/>
          <p:cNvSpPr/>
          <p:nvPr/>
        </p:nvSpPr>
        <p:spPr>
          <a:xfrm>
            <a:off x="8835004" y="2404424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1" name="Conector recto 120"/>
          <p:cNvCxnSpPr>
            <a:stCxn id="118" idx="3"/>
            <a:endCxn id="120" idx="2"/>
          </p:cNvCxnSpPr>
          <p:nvPr/>
        </p:nvCxnSpPr>
        <p:spPr>
          <a:xfrm flipV="1">
            <a:off x="8190161" y="2494911"/>
            <a:ext cx="644843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Arco 121"/>
          <p:cNvSpPr/>
          <p:nvPr/>
        </p:nvSpPr>
        <p:spPr>
          <a:xfrm>
            <a:off x="8794512" y="2348464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3" name="Conector recto 122"/>
          <p:cNvCxnSpPr>
            <a:stCxn id="119" idx="1"/>
          </p:cNvCxnSpPr>
          <p:nvPr/>
        </p:nvCxnSpPr>
        <p:spPr>
          <a:xfrm flipH="1">
            <a:off x="9087405" y="2494815"/>
            <a:ext cx="5257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4" name="Grupo 123"/>
          <p:cNvGrpSpPr/>
          <p:nvPr/>
        </p:nvGrpSpPr>
        <p:grpSpPr>
          <a:xfrm>
            <a:off x="9610315" y="3341724"/>
            <a:ext cx="1453926" cy="1326926"/>
            <a:chOff x="3410175" y="666974"/>
            <a:chExt cx="1453926" cy="132692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25" name="Rectángulo 124"/>
            <p:cNvSpPr/>
            <p:nvPr/>
          </p:nvSpPr>
          <p:spPr>
            <a:xfrm>
              <a:off x="3410175" y="666975"/>
              <a:ext cx="1453926" cy="1326925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126" name="CuadroTexto 12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</a:t>
              </a:r>
              <a:r>
                <a:rPr lang="es-ES" sz="1100" dirty="0" err="1" smtClean="0"/>
                <a:t>MultiProcess</a:t>
              </a:r>
              <a:r>
                <a:rPr lang="es-ES" sz="1100" dirty="0" smtClean="0"/>
                <a:t> &gt;&gt;</a:t>
              </a:r>
              <a:endParaRPr lang="es-ES" sz="1100" dirty="0"/>
            </a:p>
          </p:txBody>
        </p:sp>
        <p:sp>
          <p:nvSpPr>
            <p:cNvPr id="127" name="CuadroTexto 126"/>
            <p:cNvSpPr txBox="1"/>
            <p:nvPr/>
          </p:nvSpPr>
          <p:spPr>
            <a:xfrm>
              <a:off x="3410175" y="173229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/>
                <a:t>e</a:t>
              </a:r>
              <a:r>
                <a:rPr lang="es-ES" sz="1100" dirty="0" err="1" smtClean="0"/>
                <a:t>nvio_bbddECG</a:t>
              </a:r>
              <a:endParaRPr lang="es-ES" sz="1100" dirty="0"/>
            </a:p>
          </p:txBody>
        </p:sp>
      </p:grpSp>
      <p:sp>
        <p:nvSpPr>
          <p:cNvPr id="128" name="Rectángulo 127"/>
          <p:cNvSpPr/>
          <p:nvPr/>
        </p:nvSpPr>
        <p:spPr>
          <a:xfrm>
            <a:off x="8066336" y="3893369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9" name="Rectángulo 128"/>
          <p:cNvSpPr/>
          <p:nvPr/>
        </p:nvSpPr>
        <p:spPr>
          <a:xfrm>
            <a:off x="9613106" y="3893271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0" name="Elipse 129"/>
          <p:cNvSpPr/>
          <p:nvPr/>
        </p:nvSpPr>
        <p:spPr>
          <a:xfrm>
            <a:off x="8835004" y="3914799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1" name="Conector recto 130"/>
          <p:cNvCxnSpPr>
            <a:stCxn id="128" idx="3"/>
            <a:endCxn id="130" idx="2"/>
          </p:cNvCxnSpPr>
          <p:nvPr/>
        </p:nvCxnSpPr>
        <p:spPr>
          <a:xfrm flipV="1">
            <a:off x="8190161" y="4005286"/>
            <a:ext cx="644843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Arco 131"/>
          <p:cNvSpPr/>
          <p:nvPr/>
        </p:nvSpPr>
        <p:spPr>
          <a:xfrm>
            <a:off x="8794512" y="3858839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3" name="Conector recto 132"/>
          <p:cNvCxnSpPr>
            <a:stCxn id="129" idx="1"/>
          </p:cNvCxnSpPr>
          <p:nvPr/>
        </p:nvCxnSpPr>
        <p:spPr>
          <a:xfrm flipH="1" flipV="1">
            <a:off x="9087405" y="4005160"/>
            <a:ext cx="525701" cy="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CuadroTexto 133"/>
          <p:cNvSpPr txBox="1"/>
          <p:nvPr/>
        </p:nvSpPr>
        <p:spPr>
          <a:xfrm>
            <a:off x="2675999" y="607996"/>
            <a:ext cx="1199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c</a:t>
            </a:r>
            <a:r>
              <a:rPr lang="es-ES" sz="1100" dirty="0" err="1" smtClean="0"/>
              <a:t>oger_datos_POX</a:t>
            </a:r>
            <a:endParaRPr lang="es-ES" sz="1100" dirty="0"/>
          </a:p>
        </p:txBody>
      </p:sp>
      <p:sp>
        <p:nvSpPr>
          <p:cNvPr id="135" name="CuadroTexto 134"/>
          <p:cNvSpPr txBox="1"/>
          <p:nvPr/>
        </p:nvSpPr>
        <p:spPr>
          <a:xfrm>
            <a:off x="2684712" y="2055536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coger_datos_GSR</a:t>
            </a:r>
            <a:endParaRPr lang="es-ES" sz="1100" dirty="0"/>
          </a:p>
        </p:txBody>
      </p:sp>
      <p:sp>
        <p:nvSpPr>
          <p:cNvPr id="136" name="CuadroTexto 135"/>
          <p:cNvSpPr txBox="1"/>
          <p:nvPr/>
        </p:nvSpPr>
        <p:spPr>
          <a:xfrm>
            <a:off x="2651900" y="3560563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coger_datos_ECG</a:t>
            </a:r>
            <a:endParaRPr lang="es-ES" sz="1100" dirty="0"/>
          </a:p>
        </p:txBody>
      </p:sp>
      <p:sp>
        <p:nvSpPr>
          <p:cNvPr id="137" name="CuadroTexto 136"/>
          <p:cNvSpPr txBox="1"/>
          <p:nvPr/>
        </p:nvSpPr>
        <p:spPr>
          <a:xfrm>
            <a:off x="5370203" y="581950"/>
            <a:ext cx="13356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g</a:t>
            </a:r>
            <a:r>
              <a:rPr lang="es-ES" sz="1100" dirty="0" err="1" smtClean="0"/>
              <a:t>enerar_buffer_pox</a:t>
            </a:r>
            <a:endParaRPr lang="es-ES" sz="1100" dirty="0"/>
          </a:p>
        </p:txBody>
      </p:sp>
      <p:sp>
        <p:nvSpPr>
          <p:cNvPr id="138" name="CuadroTexto 137"/>
          <p:cNvSpPr txBox="1"/>
          <p:nvPr/>
        </p:nvSpPr>
        <p:spPr>
          <a:xfrm>
            <a:off x="5391285" y="2068645"/>
            <a:ext cx="1297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generar_buffer_gsr</a:t>
            </a:r>
            <a:endParaRPr lang="es-ES" sz="1100" dirty="0"/>
          </a:p>
        </p:txBody>
      </p:sp>
      <p:sp>
        <p:nvSpPr>
          <p:cNvPr id="139" name="CuadroTexto 138"/>
          <p:cNvSpPr txBox="1"/>
          <p:nvPr/>
        </p:nvSpPr>
        <p:spPr>
          <a:xfrm>
            <a:off x="5391285" y="3565021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generar_buffer_ecg</a:t>
            </a:r>
            <a:endParaRPr lang="es-ES" sz="1100" dirty="0"/>
          </a:p>
        </p:txBody>
      </p:sp>
      <p:sp>
        <p:nvSpPr>
          <p:cNvPr id="144" name="CuadroTexto 143"/>
          <p:cNvSpPr txBox="1"/>
          <p:nvPr/>
        </p:nvSpPr>
        <p:spPr>
          <a:xfrm>
            <a:off x="8430587" y="592400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i</a:t>
            </a:r>
            <a:r>
              <a:rPr lang="es-ES" sz="1100" dirty="0" err="1" smtClean="0"/>
              <a:t>nsertar_POX</a:t>
            </a:r>
            <a:endParaRPr lang="es-ES" sz="1100" dirty="0"/>
          </a:p>
        </p:txBody>
      </p:sp>
      <p:sp>
        <p:nvSpPr>
          <p:cNvPr id="146" name="CuadroTexto 145"/>
          <p:cNvSpPr txBox="1"/>
          <p:nvPr/>
        </p:nvSpPr>
        <p:spPr>
          <a:xfrm>
            <a:off x="8454849" y="2067836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insertar_GSR</a:t>
            </a:r>
            <a:endParaRPr lang="es-ES" sz="1100" dirty="0"/>
          </a:p>
        </p:txBody>
      </p:sp>
      <p:sp>
        <p:nvSpPr>
          <p:cNvPr id="147" name="CuadroTexto 146"/>
          <p:cNvSpPr txBox="1"/>
          <p:nvPr/>
        </p:nvSpPr>
        <p:spPr>
          <a:xfrm>
            <a:off x="8430587" y="3543851"/>
            <a:ext cx="933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insertar_ECG</a:t>
            </a:r>
            <a:endParaRPr lang="es-ES" sz="1100" dirty="0"/>
          </a:p>
        </p:txBody>
      </p:sp>
      <p:sp>
        <p:nvSpPr>
          <p:cNvPr id="149" name="CuadroTexto 148"/>
          <p:cNvSpPr txBox="1"/>
          <p:nvPr/>
        </p:nvSpPr>
        <p:spPr>
          <a:xfrm>
            <a:off x="1247775" y="5135731"/>
            <a:ext cx="10497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Tipo </a:t>
            </a:r>
            <a:r>
              <a:rPr lang="es-ES" dirty="0" err="1" smtClean="0"/>
              <a:t>Multiprocess</a:t>
            </a:r>
            <a:r>
              <a:rPr lang="es-ES" dirty="0" smtClean="0"/>
              <a:t>: es una tarea que se ejecuta cíclicamente sin ningún tipo de limitación de periodo. </a:t>
            </a:r>
            <a:endParaRPr lang="es-ES" dirty="0"/>
          </a:p>
          <a:p>
            <a:r>
              <a:rPr lang="es-ES" dirty="0"/>
              <a:t>	</a:t>
            </a:r>
            <a:r>
              <a:rPr lang="es-ES" dirty="0" smtClean="0"/>
              <a:t>	dentro del ciclo principal, hay otro ciclo del que no se sale hasta que en la cola en cuestión</a:t>
            </a:r>
          </a:p>
          <a:p>
            <a:r>
              <a:rPr lang="es-ES" dirty="0"/>
              <a:t>	</a:t>
            </a:r>
            <a:r>
              <a:rPr lang="es-ES" dirty="0" smtClean="0"/>
              <a:t>	llegue a tener 100 </a:t>
            </a:r>
            <a:r>
              <a:rPr lang="es-ES" smtClean="0"/>
              <a:t>muesrtas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229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o 55"/>
          <p:cNvGrpSpPr/>
          <p:nvPr/>
        </p:nvGrpSpPr>
        <p:grpSpPr>
          <a:xfrm>
            <a:off x="1621441" y="910993"/>
            <a:ext cx="3595838" cy="1290200"/>
            <a:chOff x="1726216" y="2206393"/>
            <a:chExt cx="3595838" cy="1290200"/>
          </a:xfrm>
        </p:grpSpPr>
        <p:grpSp>
          <p:nvGrpSpPr>
            <p:cNvPr id="25" name="Grupo 24"/>
            <p:cNvGrpSpPr/>
            <p:nvPr/>
          </p:nvGrpSpPr>
          <p:grpSpPr>
            <a:xfrm>
              <a:off x="4217117" y="2964137"/>
              <a:ext cx="1104937" cy="415926"/>
              <a:chOff x="1695450" y="2971800"/>
              <a:chExt cx="2405063" cy="415926"/>
            </a:xfrm>
          </p:grpSpPr>
          <p:cxnSp>
            <p:nvCxnSpPr>
              <p:cNvPr id="26" name="Conector recto 25"/>
              <p:cNvCxnSpPr/>
              <p:nvPr/>
            </p:nvCxnSpPr>
            <p:spPr>
              <a:xfrm>
                <a:off x="1695450" y="2971800"/>
                <a:ext cx="2405063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>
              <a:xfrm>
                <a:off x="1695450" y="3114675"/>
                <a:ext cx="2405063" cy="0"/>
              </a:xfrm>
              <a:prstGeom prst="line">
                <a:avLst/>
              </a:prstGeom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>
              <a:xfrm>
                <a:off x="1695450" y="3252788"/>
                <a:ext cx="240506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>
              <a:xfrm>
                <a:off x="1695450" y="3387726"/>
                <a:ext cx="24050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o 14"/>
            <p:cNvGrpSpPr/>
            <p:nvPr/>
          </p:nvGrpSpPr>
          <p:grpSpPr>
            <a:xfrm>
              <a:off x="2066925" y="2966840"/>
              <a:ext cx="1104937" cy="415926"/>
              <a:chOff x="1695450" y="2971800"/>
              <a:chExt cx="2405063" cy="415926"/>
            </a:xfrm>
          </p:grpSpPr>
          <p:cxnSp>
            <p:nvCxnSpPr>
              <p:cNvPr id="11" name="Conector recto 10"/>
              <p:cNvCxnSpPr/>
              <p:nvPr/>
            </p:nvCxnSpPr>
            <p:spPr>
              <a:xfrm>
                <a:off x="1695450" y="2971800"/>
                <a:ext cx="2405063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/>
              <p:cNvCxnSpPr/>
              <p:nvPr/>
            </p:nvCxnSpPr>
            <p:spPr>
              <a:xfrm>
                <a:off x="1695450" y="3114675"/>
                <a:ext cx="2405063" cy="0"/>
              </a:xfrm>
              <a:prstGeom prst="line">
                <a:avLst/>
              </a:prstGeom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>
                <a:off x="1695450" y="3252788"/>
                <a:ext cx="240506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13"/>
              <p:cNvCxnSpPr/>
              <p:nvPr/>
            </p:nvCxnSpPr>
            <p:spPr>
              <a:xfrm>
                <a:off x="1695450" y="3387726"/>
                <a:ext cx="24050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ángulo 4"/>
            <p:cNvSpPr/>
            <p:nvPr/>
          </p:nvSpPr>
          <p:spPr>
            <a:xfrm>
              <a:off x="3077292" y="2931523"/>
              <a:ext cx="1171575" cy="4766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ysClr val="windowText" lastClr="000000"/>
                  </a:solidFill>
                </a:rPr>
                <a:t>BUS</a:t>
              </a:r>
              <a:endParaRPr lang="es-E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1753467" y="2848438"/>
              <a:ext cx="3465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dirty="0" err="1" smtClean="0">
                  <a:solidFill>
                    <a:srgbClr val="C00000"/>
                  </a:solidFill>
                </a:rPr>
                <a:t>Vcc</a:t>
              </a:r>
              <a:endParaRPr lang="es-ES" sz="900" dirty="0">
                <a:solidFill>
                  <a:srgbClr val="C00000"/>
                </a:solidFill>
              </a:endParaRP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1739040" y="2989537"/>
              <a:ext cx="3754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dirty="0" smtClean="0">
                  <a:solidFill>
                    <a:schemeClr val="accent6">
                      <a:lumMod val="75000"/>
                    </a:schemeClr>
                  </a:solidFill>
                </a:rPr>
                <a:t>SDA</a:t>
              </a:r>
              <a:endParaRPr lang="es-E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1753467" y="3127649"/>
              <a:ext cx="3465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>
                  <a:solidFill>
                    <a:schemeClr val="accent1">
                      <a:lumMod val="75000"/>
                    </a:schemeClr>
                  </a:solidFill>
                </a:rPr>
                <a:t>SCL</a:t>
              </a:r>
              <a:endParaRPr lang="es-E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1726216" y="3265761"/>
              <a:ext cx="4010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dirty="0" smtClean="0"/>
                <a:t>GND</a:t>
              </a:r>
              <a:endParaRPr lang="es-ES" sz="900" dirty="0"/>
            </a:p>
          </p:txBody>
        </p:sp>
        <p:grpSp>
          <p:nvGrpSpPr>
            <p:cNvPr id="43" name="Grupo 42"/>
            <p:cNvGrpSpPr/>
            <p:nvPr/>
          </p:nvGrpSpPr>
          <p:grpSpPr>
            <a:xfrm>
              <a:off x="2297225" y="2303230"/>
              <a:ext cx="464026" cy="1109254"/>
              <a:chOff x="2297225" y="2303230"/>
              <a:chExt cx="464026" cy="1109254"/>
            </a:xfrm>
          </p:grpSpPr>
          <p:grpSp>
            <p:nvGrpSpPr>
              <p:cNvPr id="30" name="Grupo 29"/>
              <p:cNvGrpSpPr/>
              <p:nvPr/>
            </p:nvGrpSpPr>
            <p:grpSpPr>
              <a:xfrm rot="16200000">
                <a:off x="1991219" y="2632096"/>
                <a:ext cx="1076834" cy="419102"/>
                <a:chOff x="1756619" y="2971801"/>
                <a:chExt cx="2343893" cy="419102"/>
              </a:xfrm>
            </p:grpSpPr>
            <p:cxnSp>
              <p:nvCxnSpPr>
                <p:cNvPr id="31" name="Conector recto 30"/>
                <p:cNvCxnSpPr/>
                <p:nvPr/>
              </p:nvCxnSpPr>
              <p:spPr>
                <a:xfrm rot="5400000" flipV="1">
                  <a:off x="3381537" y="2252827"/>
                  <a:ext cx="0" cy="143794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ector recto 32"/>
                <p:cNvCxnSpPr/>
                <p:nvPr/>
              </p:nvCxnSpPr>
              <p:spPr>
                <a:xfrm rot="5400000" flipV="1">
                  <a:off x="3076871" y="2229149"/>
                  <a:ext cx="1586" cy="204569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cto 33"/>
                <p:cNvCxnSpPr/>
                <p:nvPr/>
              </p:nvCxnSpPr>
              <p:spPr>
                <a:xfrm rot="5400000" flipH="1" flipV="1">
                  <a:off x="2926978" y="2217368"/>
                  <a:ext cx="3176" cy="23438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ector recto 31"/>
                <p:cNvCxnSpPr/>
                <p:nvPr/>
              </p:nvCxnSpPr>
              <p:spPr>
                <a:xfrm rot="5400000" flipV="1">
                  <a:off x="3227975" y="2242140"/>
                  <a:ext cx="0" cy="1745072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Elipse 38"/>
              <p:cNvSpPr/>
              <p:nvPr/>
            </p:nvSpPr>
            <p:spPr>
              <a:xfrm>
                <a:off x="2579008" y="3229102"/>
                <a:ext cx="45719" cy="4571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2437719" y="3091575"/>
                <a:ext cx="45719" cy="4571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2297225" y="2943981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2715532" y="336676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44" name="Grupo 43"/>
            <p:cNvGrpSpPr/>
            <p:nvPr/>
          </p:nvGrpSpPr>
          <p:grpSpPr>
            <a:xfrm>
              <a:off x="4406975" y="2298912"/>
              <a:ext cx="464026" cy="1109254"/>
              <a:chOff x="2297225" y="2303230"/>
              <a:chExt cx="464026" cy="1109254"/>
            </a:xfrm>
          </p:grpSpPr>
          <p:grpSp>
            <p:nvGrpSpPr>
              <p:cNvPr id="45" name="Grupo 44"/>
              <p:cNvGrpSpPr/>
              <p:nvPr/>
            </p:nvGrpSpPr>
            <p:grpSpPr>
              <a:xfrm rot="16200000">
                <a:off x="1991219" y="2632096"/>
                <a:ext cx="1076834" cy="419102"/>
                <a:chOff x="1756619" y="2971801"/>
                <a:chExt cx="2343893" cy="419102"/>
              </a:xfrm>
            </p:grpSpPr>
            <p:cxnSp>
              <p:nvCxnSpPr>
                <p:cNvPr id="50" name="Conector recto 49"/>
                <p:cNvCxnSpPr/>
                <p:nvPr/>
              </p:nvCxnSpPr>
              <p:spPr>
                <a:xfrm rot="5400000" flipV="1">
                  <a:off x="3381537" y="2252827"/>
                  <a:ext cx="0" cy="143794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recto 50"/>
                <p:cNvCxnSpPr/>
                <p:nvPr/>
              </p:nvCxnSpPr>
              <p:spPr>
                <a:xfrm rot="5400000" flipV="1">
                  <a:off x="3076871" y="2229149"/>
                  <a:ext cx="1586" cy="204569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51"/>
                <p:cNvCxnSpPr/>
                <p:nvPr/>
              </p:nvCxnSpPr>
              <p:spPr>
                <a:xfrm rot="5400000" flipH="1" flipV="1">
                  <a:off x="2926978" y="2217368"/>
                  <a:ext cx="3176" cy="23438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/>
                <p:cNvCxnSpPr/>
                <p:nvPr/>
              </p:nvCxnSpPr>
              <p:spPr>
                <a:xfrm rot="5400000" flipV="1">
                  <a:off x="3227975" y="2242140"/>
                  <a:ext cx="0" cy="1745072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Elipse 45"/>
              <p:cNvSpPr/>
              <p:nvPr/>
            </p:nvSpPr>
            <p:spPr>
              <a:xfrm>
                <a:off x="2579008" y="3229102"/>
                <a:ext cx="45719" cy="4571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2437719" y="3091575"/>
                <a:ext cx="45719" cy="4571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2297225" y="2943981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2715532" y="336676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54" name="Rectángulo 53"/>
            <p:cNvSpPr/>
            <p:nvPr/>
          </p:nvSpPr>
          <p:spPr>
            <a:xfrm>
              <a:off x="4085822" y="2259309"/>
              <a:ext cx="1090932" cy="3503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ysClr val="windowText" lastClr="000000"/>
                  </a:solidFill>
                </a:rPr>
                <a:t>Esclavo 1</a:t>
              </a:r>
            </a:p>
          </p:txBody>
        </p:sp>
        <p:sp>
          <p:nvSpPr>
            <p:cNvPr id="4" name="Rectángulo 3"/>
            <p:cNvSpPr/>
            <p:nvPr/>
          </p:nvSpPr>
          <p:spPr>
            <a:xfrm>
              <a:off x="1975753" y="2206393"/>
              <a:ext cx="1120589" cy="392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ysClr val="windowText" lastClr="000000"/>
                  </a:solidFill>
                </a:rPr>
                <a:t>Maestro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55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upo 65"/>
          <p:cNvGrpSpPr/>
          <p:nvPr/>
        </p:nvGrpSpPr>
        <p:grpSpPr>
          <a:xfrm>
            <a:off x="1624405" y="407416"/>
            <a:ext cx="4528969" cy="4971407"/>
            <a:chOff x="1624405" y="407416"/>
            <a:chExt cx="4528969" cy="4971407"/>
          </a:xfrm>
        </p:grpSpPr>
        <p:sp>
          <p:nvSpPr>
            <p:cNvPr id="4" name="Rectángulo 3"/>
            <p:cNvSpPr/>
            <p:nvPr/>
          </p:nvSpPr>
          <p:spPr>
            <a:xfrm>
              <a:off x="1624405" y="849854"/>
              <a:ext cx="4528969" cy="45289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1930997" y="1165861"/>
              <a:ext cx="1828800" cy="1828799"/>
              <a:chOff x="1930997" y="1165861"/>
              <a:chExt cx="1828800" cy="1828799"/>
            </a:xfrm>
          </p:grpSpPr>
          <p:sp>
            <p:nvSpPr>
              <p:cNvPr id="5" name="Rectángulo 4"/>
              <p:cNvSpPr/>
              <p:nvPr/>
            </p:nvSpPr>
            <p:spPr>
              <a:xfrm>
                <a:off x="1930998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ángulo 9"/>
              <p:cNvSpPr/>
              <p:nvPr/>
            </p:nvSpPr>
            <p:spPr>
              <a:xfrm>
                <a:off x="1930997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1</a:t>
                </a:r>
                <a:endParaRPr lang="es-E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Forma libre 11"/>
              <p:cNvSpPr/>
              <p:nvPr/>
            </p:nvSpPr>
            <p:spPr>
              <a:xfrm>
                <a:off x="2670767" y="1772696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>
              <a:off x="4042184" y="1165861"/>
              <a:ext cx="1828800" cy="1828799"/>
              <a:chOff x="1930997" y="1165861"/>
              <a:chExt cx="1828800" cy="1828799"/>
            </a:xfrm>
          </p:grpSpPr>
          <p:sp>
            <p:nvSpPr>
              <p:cNvPr id="15" name="Rectángulo 14"/>
              <p:cNvSpPr/>
              <p:nvPr/>
            </p:nvSpPr>
            <p:spPr>
              <a:xfrm>
                <a:off x="1930998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ángulo 15"/>
              <p:cNvSpPr/>
              <p:nvPr/>
            </p:nvSpPr>
            <p:spPr>
              <a:xfrm>
                <a:off x="1930997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2</a:t>
                </a:r>
                <a:endParaRPr lang="es-E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Forma libre 16"/>
              <p:cNvSpPr/>
              <p:nvPr/>
            </p:nvSpPr>
            <p:spPr>
              <a:xfrm>
                <a:off x="2670767" y="1772696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Grupo 17"/>
            <p:cNvGrpSpPr/>
            <p:nvPr/>
          </p:nvGrpSpPr>
          <p:grpSpPr>
            <a:xfrm>
              <a:off x="1930996" y="3266441"/>
              <a:ext cx="1828800" cy="1828799"/>
              <a:chOff x="1930997" y="1165861"/>
              <a:chExt cx="1828800" cy="1828799"/>
            </a:xfrm>
          </p:grpSpPr>
          <p:sp>
            <p:nvSpPr>
              <p:cNvPr id="19" name="Rectángulo 18"/>
              <p:cNvSpPr/>
              <p:nvPr/>
            </p:nvSpPr>
            <p:spPr>
              <a:xfrm>
                <a:off x="1930998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ángulo 19"/>
              <p:cNvSpPr/>
              <p:nvPr/>
            </p:nvSpPr>
            <p:spPr>
              <a:xfrm>
                <a:off x="1930997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3</a:t>
                </a:r>
                <a:endParaRPr lang="es-E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Forma libre 20"/>
              <p:cNvSpPr/>
              <p:nvPr/>
            </p:nvSpPr>
            <p:spPr>
              <a:xfrm>
                <a:off x="2670767" y="1772696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upo 21"/>
            <p:cNvGrpSpPr/>
            <p:nvPr/>
          </p:nvGrpSpPr>
          <p:grpSpPr>
            <a:xfrm>
              <a:off x="4042184" y="3266440"/>
              <a:ext cx="1828800" cy="1828799"/>
              <a:chOff x="1930997" y="1165861"/>
              <a:chExt cx="1828800" cy="1828799"/>
            </a:xfrm>
          </p:grpSpPr>
          <p:sp>
            <p:nvSpPr>
              <p:cNvPr id="23" name="Rectángulo 22"/>
              <p:cNvSpPr/>
              <p:nvPr/>
            </p:nvSpPr>
            <p:spPr>
              <a:xfrm>
                <a:off x="1930998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ángulo 23"/>
              <p:cNvSpPr/>
              <p:nvPr/>
            </p:nvSpPr>
            <p:spPr>
              <a:xfrm>
                <a:off x="1930997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4</a:t>
                </a:r>
                <a:endParaRPr lang="es-E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Forma libre 24"/>
              <p:cNvSpPr/>
              <p:nvPr/>
            </p:nvSpPr>
            <p:spPr>
              <a:xfrm>
                <a:off x="2670767" y="1772696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" name="CuadroTexto 26"/>
            <p:cNvSpPr txBox="1"/>
            <p:nvPr/>
          </p:nvSpPr>
          <p:spPr>
            <a:xfrm>
              <a:off x="3029519" y="407416"/>
              <a:ext cx="17187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Multithreading</a:t>
              </a:r>
              <a:endParaRPr lang="es-E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Grupo 66"/>
          <p:cNvGrpSpPr/>
          <p:nvPr/>
        </p:nvGrpSpPr>
        <p:grpSpPr>
          <a:xfrm>
            <a:off x="6511174" y="407416"/>
            <a:ext cx="4528969" cy="4971407"/>
            <a:chOff x="6511174" y="407416"/>
            <a:chExt cx="4528969" cy="4971407"/>
          </a:xfrm>
        </p:grpSpPr>
        <p:sp>
          <p:nvSpPr>
            <p:cNvPr id="28" name="Rectángulo 27"/>
            <p:cNvSpPr/>
            <p:nvPr/>
          </p:nvSpPr>
          <p:spPr>
            <a:xfrm>
              <a:off x="6511174" y="849854"/>
              <a:ext cx="4528969" cy="45289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7" name="Grupo 36"/>
            <p:cNvGrpSpPr/>
            <p:nvPr/>
          </p:nvGrpSpPr>
          <p:grpSpPr>
            <a:xfrm>
              <a:off x="6817765" y="3266441"/>
              <a:ext cx="1828800" cy="1828799"/>
              <a:chOff x="1930997" y="1165861"/>
              <a:chExt cx="1828800" cy="1828799"/>
            </a:xfrm>
          </p:grpSpPr>
          <p:sp>
            <p:nvSpPr>
              <p:cNvPr id="38" name="Rectángulo 37"/>
              <p:cNvSpPr/>
              <p:nvPr/>
            </p:nvSpPr>
            <p:spPr>
              <a:xfrm>
                <a:off x="1930998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Rectángulo 38"/>
              <p:cNvSpPr/>
              <p:nvPr/>
            </p:nvSpPr>
            <p:spPr>
              <a:xfrm>
                <a:off x="1930997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3</a:t>
                </a:r>
                <a:endParaRPr lang="es-E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Forma libre 39"/>
              <p:cNvSpPr/>
              <p:nvPr/>
            </p:nvSpPr>
            <p:spPr>
              <a:xfrm>
                <a:off x="2670767" y="1772696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" name="CuadroTexto 44"/>
            <p:cNvSpPr txBox="1"/>
            <p:nvPr/>
          </p:nvSpPr>
          <p:spPr>
            <a:xfrm>
              <a:off x="7852168" y="407416"/>
              <a:ext cx="18469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Multiprocessing</a:t>
              </a:r>
              <a:endParaRPr lang="es-E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6817766" y="1165861"/>
              <a:ext cx="1828800" cy="1828799"/>
              <a:chOff x="6817766" y="1165861"/>
              <a:chExt cx="1828800" cy="1828799"/>
            </a:xfrm>
          </p:grpSpPr>
          <p:sp>
            <p:nvSpPr>
              <p:cNvPr id="30" name="Rectángulo 29"/>
              <p:cNvSpPr/>
              <p:nvPr/>
            </p:nvSpPr>
            <p:spPr>
              <a:xfrm>
                <a:off x="6817767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ángulo 30"/>
              <p:cNvSpPr/>
              <p:nvPr/>
            </p:nvSpPr>
            <p:spPr>
              <a:xfrm>
                <a:off x="6817766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1</a:t>
                </a:r>
                <a:endParaRPr lang="es-E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Forma libre 31"/>
              <p:cNvSpPr/>
              <p:nvPr/>
            </p:nvSpPr>
            <p:spPr>
              <a:xfrm>
                <a:off x="6992512" y="1740711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Forma libre 45"/>
              <p:cNvSpPr/>
              <p:nvPr/>
            </p:nvSpPr>
            <p:spPr>
              <a:xfrm>
                <a:off x="7590847" y="1739934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Forma libre 46"/>
              <p:cNvSpPr/>
              <p:nvPr/>
            </p:nvSpPr>
            <p:spPr>
              <a:xfrm>
                <a:off x="8189182" y="1761042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9" name="Conector recto 48"/>
              <p:cNvCxnSpPr/>
              <p:nvPr/>
            </p:nvCxnSpPr>
            <p:spPr>
              <a:xfrm>
                <a:off x="7410452" y="1592132"/>
                <a:ext cx="0" cy="140252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>
              <a:xfrm>
                <a:off x="8053389" y="1592132"/>
                <a:ext cx="0" cy="140252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upo 54"/>
            <p:cNvGrpSpPr/>
            <p:nvPr/>
          </p:nvGrpSpPr>
          <p:grpSpPr>
            <a:xfrm>
              <a:off x="8928953" y="1165861"/>
              <a:ext cx="1828800" cy="1836419"/>
              <a:chOff x="8928953" y="1165861"/>
              <a:chExt cx="1828800" cy="1836419"/>
            </a:xfrm>
          </p:grpSpPr>
          <p:sp>
            <p:nvSpPr>
              <p:cNvPr id="34" name="Rectángulo 33"/>
              <p:cNvSpPr/>
              <p:nvPr/>
            </p:nvSpPr>
            <p:spPr>
              <a:xfrm>
                <a:off x="8928954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Rectángulo 34"/>
              <p:cNvSpPr/>
              <p:nvPr/>
            </p:nvSpPr>
            <p:spPr>
              <a:xfrm>
                <a:off x="8928953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2</a:t>
                </a:r>
                <a:endParaRPr lang="es-E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Forma libre 35"/>
              <p:cNvSpPr/>
              <p:nvPr/>
            </p:nvSpPr>
            <p:spPr>
              <a:xfrm>
                <a:off x="9239251" y="1761042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Forma libre 51"/>
              <p:cNvSpPr/>
              <p:nvPr/>
            </p:nvSpPr>
            <p:spPr>
              <a:xfrm>
                <a:off x="10098147" y="1777329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3" name="Conector recto 52"/>
              <p:cNvCxnSpPr/>
              <p:nvPr/>
            </p:nvCxnSpPr>
            <p:spPr>
              <a:xfrm>
                <a:off x="9865261" y="1599752"/>
                <a:ext cx="0" cy="140252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upo 56"/>
            <p:cNvGrpSpPr/>
            <p:nvPr/>
          </p:nvGrpSpPr>
          <p:grpSpPr>
            <a:xfrm>
              <a:off x="8933991" y="3264348"/>
              <a:ext cx="1828800" cy="1828799"/>
              <a:chOff x="6817766" y="1165861"/>
              <a:chExt cx="1828800" cy="1828799"/>
            </a:xfrm>
          </p:grpSpPr>
          <p:sp>
            <p:nvSpPr>
              <p:cNvPr id="58" name="Rectángulo 57"/>
              <p:cNvSpPr/>
              <p:nvPr/>
            </p:nvSpPr>
            <p:spPr>
              <a:xfrm>
                <a:off x="6817767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Rectángulo 58"/>
              <p:cNvSpPr/>
              <p:nvPr/>
            </p:nvSpPr>
            <p:spPr>
              <a:xfrm>
                <a:off x="6817766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4</a:t>
                </a:r>
                <a:endParaRPr lang="es-E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Forma libre 59"/>
              <p:cNvSpPr/>
              <p:nvPr/>
            </p:nvSpPr>
            <p:spPr>
              <a:xfrm>
                <a:off x="6992512" y="1740711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Forma libre 60"/>
              <p:cNvSpPr/>
              <p:nvPr/>
            </p:nvSpPr>
            <p:spPr>
              <a:xfrm>
                <a:off x="7590847" y="1739934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Forma libre 61"/>
              <p:cNvSpPr/>
              <p:nvPr/>
            </p:nvSpPr>
            <p:spPr>
              <a:xfrm>
                <a:off x="8189182" y="1761042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3" name="Conector recto 62"/>
              <p:cNvCxnSpPr/>
              <p:nvPr/>
            </p:nvCxnSpPr>
            <p:spPr>
              <a:xfrm>
                <a:off x="7410452" y="1592132"/>
                <a:ext cx="0" cy="140252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63"/>
              <p:cNvCxnSpPr/>
              <p:nvPr/>
            </p:nvCxnSpPr>
            <p:spPr>
              <a:xfrm>
                <a:off x="8053389" y="1592132"/>
                <a:ext cx="0" cy="140252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906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o 67"/>
          <p:cNvGrpSpPr/>
          <p:nvPr/>
        </p:nvGrpSpPr>
        <p:grpSpPr>
          <a:xfrm>
            <a:off x="986967" y="2491152"/>
            <a:ext cx="10211744" cy="2350733"/>
            <a:chOff x="986967" y="2491152"/>
            <a:chExt cx="10211744" cy="2350733"/>
          </a:xfrm>
        </p:grpSpPr>
        <p:grpSp>
          <p:nvGrpSpPr>
            <p:cNvPr id="53" name="Grupo 52"/>
            <p:cNvGrpSpPr/>
            <p:nvPr/>
          </p:nvGrpSpPr>
          <p:grpSpPr>
            <a:xfrm>
              <a:off x="986967" y="2491152"/>
              <a:ext cx="10211744" cy="2350733"/>
              <a:chOff x="986967" y="2491152"/>
              <a:chExt cx="10211744" cy="2350733"/>
            </a:xfrm>
          </p:grpSpPr>
          <p:grpSp>
            <p:nvGrpSpPr>
              <p:cNvPr id="51" name="Grupo 50"/>
              <p:cNvGrpSpPr/>
              <p:nvPr/>
            </p:nvGrpSpPr>
            <p:grpSpPr>
              <a:xfrm>
                <a:off x="986967" y="2491152"/>
                <a:ext cx="10211744" cy="2158228"/>
                <a:chOff x="986967" y="2491152"/>
                <a:chExt cx="10211744" cy="2158228"/>
              </a:xfrm>
            </p:grpSpPr>
            <p:sp>
              <p:nvSpPr>
                <p:cNvPr id="46" name="Rectángulo 45"/>
                <p:cNvSpPr/>
                <p:nvPr/>
              </p:nvSpPr>
              <p:spPr>
                <a:xfrm>
                  <a:off x="7166451" y="3487845"/>
                  <a:ext cx="2612250" cy="976577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T1</a:t>
                  </a:r>
                  <a:endParaRPr lang="es-E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Rectángulo 44"/>
                <p:cNvSpPr/>
                <p:nvPr/>
              </p:nvSpPr>
              <p:spPr>
                <a:xfrm>
                  <a:off x="4384358" y="3489809"/>
                  <a:ext cx="2445067" cy="98303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T1</a:t>
                  </a:r>
                  <a:endParaRPr lang="es-E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6" name="Conector recto 35"/>
                <p:cNvCxnSpPr/>
                <p:nvPr/>
              </p:nvCxnSpPr>
              <p:spPr>
                <a:xfrm flipV="1">
                  <a:off x="7154974" y="2667246"/>
                  <a:ext cx="0" cy="1792293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ector recto 32"/>
                <p:cNvCxnSpPr/>
                <p:nvPr/>
              </p:nvCxnSpPr>
              <p:spPr>
                <a:xfrm flipV="1">
                  <a:off x="4380155" y="2672129"/>
                  <a:ext cx="0" cy="1792293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ángulo 19"/>
                <p:cNvSpPr/>
                <p:nvPr/>
              </p:nvSpPr>
              <p:spPr>
                <a:xfrm>
                  <a:off x="1602889" y="3481388"/>
                  <a:ext cx="1864211" cy="98303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T1</a:t>
                  </a:r>
                  <a:endParaRPr lang="es-E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9" name="Grupo 18"/>
                <p:cNvGrpSpPr/>
                <p:nvPr/>
              </p:nvGrpSpPr>
              <p:grpSpPr>
                <a:xfrm>
                  <a:off x="1602889" y="2496035"/>
                  <a:ext cx="2777266" cy="369332"/>
                  <a:chOff x="1602889" y="2496035"/>
                  <a:chExt cx="2777266" cy="369332"/>
                </a:xfrm>
              </p:grpSpPr>
              <p:cxnSp>
                <p:nvCxnSpPr>
                  <p:cNvPr id="17" name="Conector recto de flecha 16"/>
                  <p:cNvCxnSpPr/>
                  <p:nvPr/>
                </p:nvCxnSpPr>
                <p:spPr>
                  <a:xfrm>
                    <a:off x="1602889" y="2831166"/>
                    <a:ext cx="2777266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CuadroTexto 17"/>
                  <p:cNvSpPr txBox="1"/>
                  <p:nvPr/>
                </p:nvSpPr>
                <p:spPr>
                  <a:xfrm>
                    <a:off x="2835069" y="2496035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</a:t>
                    </a:r>
                    <a:endParaRPr lang="es-ES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7" name="Conector recto de flecha 6"/>
                <p:cNvCxnSpPr/>
                <p:nvPr/>
              </p:nvCxnSpPr>
              <p:spPr>
                <a:xfrm>
                  <a:off x="1498600" y="4464424"/>
                  <a:ext cx="970011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ector recto de flecha 8"/>
                <p:cNvCxnSpPr/>
                <p:nvPr/>
              </p:nvCxnSpPr>
              <p:spPr>
                <a:xfrm flipV="1">
                  <a:off x="1602889" y="2700169"/>
                  <a:ext cx="0" cy="191486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ector recto 10"/>
                <p:cNvCxnSpPr/>
                <p:nvPr/>
              </p:nvCxnSpPr>
              <p:spPr>
                <a:xfrm>
                  <a:off x="7151594" y="4249270"/>
                  <a:ext cx="0" cy="21515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ector recto 11"/>
                <p:cNvCxnSpPr/>
                <p:nvPr/>
              </p:nvCxnSpPr>
              <p:spPr>
                <a:xfrm>
                  <a:off x="4380155" y="4249270"/>
                  <a:ext cx="0" cy="21515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CuadroTexto 23"/>
                <p:cNvSpPr txBox="1"/>
                <p:nvPr/>
              </p:nvSpPr>
              <p:spPr>
                <a:xfrm>
                  <a:off x="1023035" y="3281333"/>
                  <a:ext cx="52770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Tarea</a:t>
                  </a:r>
                  <a:br>
                    <a:rPr lang="es-ES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s-ES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Activa</a:t>
                  </a:r>
                  <a:endParaRPr lang="es-E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CuadroTexto 25"/>
                <p:cNvSpPr txBox="1"/>
                <p:nvPr/>
              </p:nvSpPr>
              <p:spPr>
                <a:xfrm>
                  <a:off x="986967" y="4249270"/>
                  <a:ext cx="59984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Tarea</a:t>
                  </a:r>
                  <a:br>
                    <a:rPr lang="es-ES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s-ES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Inactiva</a:t>
                  </a:r>
                  <a:endParaRPr lang="es-E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7" name="Conector recto 26"/>
                <p:cNvCxnSpPr>
                  <a:endCxn id="24" idx="3"/>
                </p:cNvCxnSpPr>
                <p:nvPr/>
              </p:nvCxnSpPr>
              <p:spPr>
                <a:xfrm flipH="1">
                  <a:off x="1550744" y="3480950"/>
                  <a:ext cx="54648" cy="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" name="Grupo 36"/>
                <p:cNvGrpSpPr/>
                <p:nvPr/>
              </p:nvGrpSpPr>
              <p:grpSpPr>
                <a:xfrm>
                  <a:off x="4377708" y="2491152"/>
                  <a:ext cx="2777266" cy="369332"/>
                  <a:chOff x="1602889" y="2496035"/>
                  <a:chExt cx="2777266" cy="369332"/>
                </a:xfrm>
              </p:grpSpPr>
              <p:cxnSp>
                <p:nvCxnSpPr>
                  <p:cNvPr id="38" name="Conector recto de flecha 37"/>
                  <p:cNvCxnSpPr/>
                  <p:nvPr/>
                </p:nvCxnSpPr>
                <p:spPr>
                  <a:xfrm>
                    <a:off x="1602889" y="2831166"/>
                    <a:ext cx="2777266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CuadroTexto 38"/>
                  <p:cNvSpPr txBox="1"/>
                  <p:nvPr/>
                </p:nvSpPr>
                <p:spPr>
                  <a:xfrm>
                    <a:off x="2835069" y="2496035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</a:t>
                    </a:r>
                    <a:endParaRPr lang="es-ES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40" name="Conector recto 39"/>
                <p:cNvCxnSpPr/>
                <p:nvPr/>
              </p:nvCxnSpPr>
              <p:spPr>
                <a:xfrm flipV="1">
                  <a:off x="9937357" y="2667246"/>
                  <a:ext cx="0" cy="1792293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>
                  <a:off x="9933977" y="4249270"/>
                  <a:ext cx="0" cy="21515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2" name="Grupo 41"/>
                <p:cNvGrpSpPr/>
                <p:nvPr/>
              </p:nvGrpSpPr>
              <p:grpSpPr>
                <a:xfrm>
                  <a:off x="7160091" y="2491152"/>
                  <a:ext cx="2777266" cy="369332"/>
                  <a:chOff x="1602889" y="2496035"/>
                  <a:chExt cx="2777266" cy="369332"/>
                </a:xfrm>
              </p:grpSpPr>
              <p:cxnSp>
                <p:nvCxnSpPr>
                  <p:cNvPr id="43" name="Conector recto de flecha 42"/>
                  <p:cNvCxnSpPr/>
                  <p:nvPr/>
                </p:nvCxnSpPr>
                <p:spPr>
                  <a:xfrm>
                    <a:off x="1602889" y="2831166"/>
                    <a:ext cx="2777266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CuadroTexto 43"/>
                  <p:cNvSpPr txBox="1"/>
                  <p:nvPr/>
                </p:nvSpPr>
                <p:spPr>
                  <a:xfrm>
                    <a:off x="2835069" y="2496035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</a:t>
                    </a:r>
                    <a:endParaRPr lang="es-ES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22" name="Conector recto 21"/>
                <p:cNvCxnSpPr/>
                <p:nvPr/>
              </p:nvCxnSpPr>
              <p:spPr>
                <a:xfrm>
                  <a:off x="1602889" y="3481388"/>
                  <a:ext cx="9017486" cy="0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ector recto de flecha 47"/>
                <p:cNvCxnSpPr/>
                <p:nvPr/>
              </p:nvCxnSpPr>
              <p:spPr>
                <a:xfrm>
                  <a:off x="4377708" y="3090864"/>
                  <a:ext cx="0" cy="23812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ector recto de flecha 48"/>
                <p:cNvCxnSpPr/>
                <p:nvPr/>
              </p:nvCxnSpPr>
              <p:spPr>
                <a:xfrm>
                  <a:off x="7151594" y="3090865"/>
                  <a:ext cx="0" cy="23812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ector recto de flecha 49"/>
                <p:cNvCxnSpPr/>
                <p:nvPr/>
              </p:nvCxnSpPr>
              <p:spPr>
                <a:xfrm>
                  <a:off x="1602889" y="3090864"/>
                  <a:ext cx="0" cy="23812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CuadroTexto 51"/>
              <p:cNvSpPr txBox="1"/>
              <p:nvPr/>
            </p:nvSpPr>
            <p:spPr>
              <a:xfrm>
                <a:off x="5922794" y="4534108"/>
                <a:ext cx="7907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(s)</a:t>
                </a:r>
                <a:endParaRPr lang="es-E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7" name="Conector recto de flecha 56"/>
            <p:cNvCxnSpPr/>
            <p:nvPr/>
          </p:nvCxnSpPr>
          <p:spPr>
            <a:xfrm>
              <a:off x="4385992" y="3161415"/>
              <a:ext cx="2443433" cy="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uadroTexto 57"/>
            <p:cNvSpPr txBox="1"/>
            <p:nvPr/>
          </p:nvSpPr>
          <p:spPr>
            <a:xfrm>
              <a:off x="5447497" y="2826575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60" name="Conector recto 59"/>
            <p:cNvCxnSpPr/>
            <p:nvPr/>
          </p:nvCxnSpPr>
          <p:spPr>
            <a:xfrm flipV="1">
              <a:off x="6829425" y="2943225"/>
              <a:ext cx="0" cy="1527655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/>
            <p:nvPr/>
          </p:nvCxnSpPr>
          <p:spPr>
            <a:xfrm>
              <a:off x="1613352" y="3148014"/>
              <a:ext cx="2443433" cy="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 flipV="1">
              <a:off x="4056785" y="2929824"/>
              <a:ext cx="0" cy="1527655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recto de flecha 63"/>
            <p:cNvCxnSpPr/>
            <p:nvPr/>
          </p:nvCxnSpPr>
          <p:spPr>
            <a:xfrm>
              <a:off x="7151594" y="3162303"/>
              <a:ext cx="2443433" cy="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 flipV="1">
              <a:off x="9595027" y="2944113"/>
              <a:ext cx="0" cy="1527655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CuadroTexto 65"/>
            <p:cNvSpPr txBox="1"/>
            <p:nvPr/>
          </p:nvSpPr>
          <p:spPr>
            <a:xfrm>
              <a:off x="2681651" y="2827143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8383775" y="2834855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276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53205" y="1592132"/>
            <a:ext cx="3528508" cy="19116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3612660" y="1739900"/>
            <a:ext cx="320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1 = {x1, x2, x3, …,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 rot="16200000">
            <a:off x="2312748" y="2363792"/>
            <a:ext cx="19105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Registro Protegido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612660" y="2363276"/>
            <a:ext cx="320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2 = {y1, y2, y3, …,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612660" y="2986652"/>
            <a:ext cx="320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n = {n1, n2, n3, …,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Conector recto 14"/>
          <p:cNvCxnSpPr/>
          <p:nvPr/>
        </p:nvCxnSpPr>
        <p:spPr>
          <a:xfrm>
            <a:off x="3452707" y="2241550"/>
            <a:ext cx="352900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3452708" y="2876550"/>
            <a:ext cx="352900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4013200" y="730250"/>
            <a:ext cx="0" cy="8618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5232400" y="730250"/>
            <a:ext cx="0" cy="8618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6432550" y="730250"/>
            <a:ext cx="0" cy="8618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3631710" y="64935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4850909" y="64935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6048914" y="64935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3244592" y="957133"/>
            <a:ext cx="7681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Acceso en</a:t>
            </a:r>
            <a:br>
              <a:rPr lang="es-E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= 0,1s</a:t>
            </a:r>
            <a:endParaRPr lang="es-E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466829" y="959810"/>
            <a:ext cx="7681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Acceso en</a:t>
            </a:r>
            <a:br>
              <a:rPr lang="es-E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= 0,s</a:t>
            </a:r>
            <a:endParaRPr lang="es-E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ruz 25"/>
          <p:cNvSpPr/>
          <p:nvPr/>
        </p:nvSpPr>
        <p:spPr>
          <a:xfrm rot="2656503">
            <a:off x="6340478" y="1095214"/>
            <a:ext cx="183748" cy="183748"/>
          </a:xfrm>
          <a:prstGeom prst="plus">
            <a:avLst>
              <a:gd name="adj" fmla="val 4977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ruz 26"/>
          <p:cNvSpPr/>
          <p:nvPr/>
        </p:nvSpPr>
        <p:spPr>
          <a:xfrm rot="2656503">
            <a:off x="5140525" y="1094036"/>
            <a:ext cx="183748" cy="183748"/>
          </a:xfrm>
          <a:prstGeom prst="plus">
            <a:avLst>
              <a:gd name="adj" fmla="val 4977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86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upo 117"/>
          <p:cNvGrpSpPr/>
          <p:nvPr/>
        </p:nvGrpSpPr>
        <p:grpSpPr>
          <a:xfrm>
            <a:off x="3484371" y="135325"/>
            <a:ext cx="3953487" cy="2896407"/>
            <a:chOff x="3562499" y="330194"/>
            <a:chExt cx="3953487" cy="2896407"/>
          </a:xfrm>
        </p:grpSpPr>
        <p:sp>
          <p:nvSpPr>
            <p:cNvPr id="41" name="Rectángulo redondeado 40"/>
            <p:cNvSpPr/>
            <p:nvPr/>
          </p:nvSpPr>
          <p:spPr>
            <a:xfrm>
              <a:off x="4746516" y="834770"/>
              <a:ext cx="1581712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Tomar el tiempo actual</a:t>
              </a:r>
              <a:endParaRPr lang="es-ES" sz="1100" dirty="0"/>
            </a:p>
          </p:txBody>
        </p:sp>
        <p:cxnSp>
          <p:nvCxnSpPr>
            <p:cNvPr id="12" name="Conector recto de flecha 11"/>
            <p:cNvCxnSpPr>
              <a:stCxn id="41" idx="2"/>
              <a:endCxn id="66" idx="0"/>
            </p:cNvCxnSpPr>
            <p:nvPr/>
          </p:nvCxnSpPr>
          <p:spPr>
            <a:xfrm>
              <a:off x="5537372" y="1096549"/>
              <a:ext cx="5143" cy="2617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>
              <a:stCxn id="112" idx="2"/>
              <a:endCxn id="41" idx="0"/>
            </p:cNvCxnSpPr>
            <p:nvPr/>
          </p:nvCxnSpPr>
          <p:spPr>
            <a:xfrm>
              <a:off x="5537372" y="591973"/>
              <a:ext cx="0" cy="2427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66" idx="2"/>
              <a:endCxn id="73" idx="0"/>
            </p:cNvCxnSpPr>
            <p:nvPr/>
          </p:nvCxnSpPr>
          <p:spPr>
            <a:xfrm>
              <a:off x="5542515" y="1620107"/>
              <a:ext cx="5143" cy="2617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ectángulo redondeado 65"/>
            <p:cNvSpPr/>
            <p:nvPr/>
          </p:nvSpPr>
          <p:spPr>
            <a:xfrm>
              <a:off x="4323850" y="1358328"/>
              <a:ext cx="2437330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Guardar el valor de tiempo en un </a:t>
              </a:r>
              <a:r>
                <a:rPr lang="es-ES" sz="1100" dirty="0" err="1" smtClean="0"/>
                <a:t>array</a:t>
              </a:r>
              <a:r>
                <a:rPr lang="es-ES" sz="1100" dirty="0" smtClean="0"/>
                <a:t> </a:t>
              </a:r>
              <a:endParaRPr lang="es-ES" sz="1100" dirty="0"/>
            </a:p>
          </p:txBody>
        </p:sp>
        <p:sp>
          <p:nvSpPr>
            <p:cNvPr id="73" name="Rectángulo redondeado 72"/>
            <p:cNvSpPr/>
            <p:nvPr/>
          </p:nvSpPr>
          <p:spPr>
            <a:xfrm>
              <a:off x="4334136" y="1881886"/>
              <a:ext cx="24270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Recoger las dos señales del MAX30102</a:t>
              </a:r>
              <a:endParaRPr lang="es-ES" sz="1100" dirty="0"/>
            </a:p>
          </p:txBody>
        </p:sp>
        <p:sp>
          <p:nvSpPr>
            <p:cNvPr id="74" name="Rectángulo redondeado 73"/>
            <p:cNvSpPr/>
            <p:nvPr/>
          </p:nvSpPr>
          <p:spPr>
            <a:xfrm>
              <a:off x="4334136" y="2423354"/>
              <a:ext cx="24270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Guardar los dos valores en un </a:t>
              </a:r>
              <a:r>
                <a:rPr lang="es-ES" sz="1100" dirty="0" err="1" smtClean="0"/>
                <a:t>array</a:t>
              </a:r>
              <a:endParaRPr lang="es-ES" sz="1100" dirty="0"/>
            </a:p>
          </p:txBody>
        </p:sp>
        <p:cxnSp>
          <p:nvCxnSpPr>
            <p:cNvPr id="78" name="Conector recto de flecha 77"/>
            <p:cNvCxnSpPr>
              <a:stCxn id="73" idx="2"/>
              <a:endCxn id="74" idx="0"/>
            </p:cNvCxnSpPr>
            <p:nvPr/>
          </p:nvCxnSpPr>
          <p:spPr>
            <a:xfrm>
              <a:off x="5547658" y="2143665"/>
              <a:ext cx="0" cy="2796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ector recto de flecha 84"/>
            <p:cNvCxnSpPr>
              <a:stCxn id="66" idx="3"/>
            </p:cNvCxnSpPr>
            <p:nvPr/>
          </p:nvCxnSpPr>
          <p:spPr>
            <a:xfrm flipV="1">
              <a:off x="6761180" y="1489217"/>
              <a:ext cx="744520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ector recto de flecha 87"/>
            <p:cNvCxnSpPr>
              <a:stCxn id="74" idx="3"/>
            </p:cNvCxnSpPr>
            <p:nvPr/>
          </p:nvCxnSpPr>
          <p:spPr>
            <a:xfrm>
              <a:off x="6761180" y="2554244"/>
              <a:ext cx="75480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CuadroTexto 89"/>
            <p:cNvSpPr txBox="1"/>
            <p:nvPr/>
          </p:nvSpPr>
          <p:spPr>
            <a:xfrm>
              <a:off x="6878036" y="1239451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a_t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91" name="CuadroTexto 90"/>
            <p:cNvSpPr txBox="1"/>
            <p:nvPr/>
          </p:nvSpPr>
          <p:spPr>
            <a:xfrm>
              <a:off x="6888322" y="2299995"/>
              <a:ext cx="4812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a_r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6869887" y="2546514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a_ir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97" name="Rectángulo redondeado 96"/>
            <p:cNvSpPr/>
            <p:nvPr/>
          </p:nvSpPr>
          <p:spPr>
            <a:xfrm>
              <a:off x="4937325" y="2964822"/>
              <a:ext cx="1215521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Fin de la función</a:t>
              </a:r>
              <a:endParaRPr lang="es-ES" sz="1100" dirty="0"/>
            </a:p>
          </p:txBody>
        </p:sp>
        <p:cxnSp>
          <p:nvCxnSpPr>
            <p:cNvPr id="100" name="Conector recto de flecha 99"/>
            <p:cNvCxnSpPr>
              <a:stCxn id="74" idx="2"/>
              <a:endCxn id="97" idx="0"/>
            </p:cNvCxnSpPr>
            <p:nvPr/>
          </p:nvCxnSpPr>
          <p:spPr>
            <a:xfrm flipH="1">
              <a:off x="5545086" y="2685133"/>
              <a:ext cx="2572" cy="2796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/>
            <p:nvPr/>
          </p:nvCxnSpPr>
          <p:spPr>
            <a:xfrm flipV="1">
              <a:off x="3589616" y="1489217"/>
              <a:ext cx="744520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CuadroTexto 105"/>
            <p:cNvSpPr txBox="1"/>
            <p:nvPr/>
          </p:nvSpPr>
          <p:spPr>
            <a:xfrm>
              <a:off x="3706472" y="1239451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a_t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cxnSp>
          <p:nvCxnSpPr>
            <p:cNvPr id="107" name="Conector recto de flecha 106"/>
            <p:cNvCxnSpPr/>
            <p:nvPr/>
          </p:nvCxnSpPr>
          <p:spPr>
            <a:xfrm>
              <a:off x="3562499" y="2541897"/>
              <a:ext cx="75480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CuadroTexto 107"/>
            <p:cNvSpPr txBox="1"/>
            <p:nvPr/>
          </p:nvSpPr>
          <p:spPr>
            <a:xfrm>
              <a:off x="3689641" y="2287648"/>
              <a:ext cx="4812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a_r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109" name="CuadroTexto 108"/>
            <p:cNvSpPr txBox="1"/>
            <p:nvPr/>
          </p:nvSpPr>
          <p:spPr>
            <a:xfrm>
              <a:off x="3671206" y="2534167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a_ir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112" name="Rectángulo redondeado 111"/>
            <p:cNvSpPr/>
            <p:nvPr/>
          </p:nvSpPr>
          <p:spPr>
            <a:xfrm>
              <a:off x="4838063" y="330194"/>
              <a:ext cx="1398617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Llamada a la función</a:t>
              </a:r>
              <a:endParaRPr lang="es-ES" sz="1100" dirty="0"/>
            </a:p>
          </p:txBody>
        </p:sp>
      </p:grpSp>
      <p:grpSp>
        <p:nvGrpSpPr>
          <p:cNvPr id="159" name="Grupo 158"/>
          <p:cNvGrpSpPr/>
          <p:nvPr/>
        </p:nvGrpSpPr>
        <p:grpSpPr>
          <a:xfrm>
            <a:off x="8005281" y="123656"/>
            <a:ext cx="3953487" cy="3388500"/>
            <a:chOff x="7925800" y="483195"/>
            <a:chExt cx="3953487" cy="3388500"/>
          </a:xfrm>
        </p:grpSpPr>
        <p:cxnSp>
          <p:nvCxnSpPr>
            <p:cNvPr id="128" name="Conector recto de flecha 127"/>
            <p:cNvCxnSpPr>
              <a:stCxn id="124" idx="3"/>
            </p:cNvCxnSpPr>
            <p:nvPr/>
          </p:nvCxnSpPr>
          <p:spPr>
            <a:xfrm flipV="1">
              <a:off x="11114496" y="1642218"/>
              <a:ext cx="744520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Conector recto de flecha 128"/>
            <p:cNvCxnSpPr>
              <a:stCxn id="126" idx="3"/>
            </p:cNvCxnSpPr>
            <p:nvPr/>
          </p:nvCxnSpPr>
          <p:spPr>
            <a:xfrm>
              <a:off x="11124481" y="3199338"/>
              <a:ext cx="75480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Rectángulo redondeado 119"/>
            <p:cNvSpPr/>
            <p:nvPr/>
          </p:nvSpPr>
          <p:spPr>
            <a:xfrm>
              <a:off x="9099832" y="987771"/>
              <a:ext cx="1581712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Tomar el tiempo actual</a:t>
              </a:r>
              <a:endParaRPr lang="es-ES" sz="1100" dirty="0"/>
            </a:p>
          </p:txBody>
        </p:sp>
        <p:cxnSp>
          <p:nvCxnSpPr>
            <p:cNvPr id="121" name="Conector recto de flecha 120"/>
            <p:cNvCxnSpPr>
              <a:stCxn id="120" idx="2"/>
              <a:endCxn id="124" idx="0"/>
            </p:cNvCxnSpPr>
            <p:nvPr/>
          </p:nvCxnSpPr>
          <p:spPr>
            <a:xfrm>
              <a:off x="9890688" y="1249550"/>
              <a:ext cx="5143" cy="2617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recto de flecha 121"/>
            <p:cNvCxnSpPr>
              <a:stCxn id="140" idx="2"/>
              <a:endCxn id="120" idx="0"/>
            </p:cNvCxnSpPr>
            <p:nvPr/>
          </p:nvCxnSpPr>
          <p:spPr>
            <a:xfrm>
              <a:off x="9890688" y="744974"/>
              <a:ext cx="0" cy="2427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Conector recto de flecha 122"/>
            <p:cNvCxnSpPr>
              <a:stCxn id="124" idx="2"/>
              <a:endCxn id="125" idx="0"/>
            </p:cNvCxnSpPr>
            <p:nvPr/>
          </p:nvCxnSpPr>
          <p:spPr>
            <a:xfrm>
              <a:off x="9895831" y="1773108"/>
              <a:ext cx="4382" cy="2617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Rectángulo redondeado 123"/>
            <p:cNvSpPr/>
            <p:nvPr/>
          </p:nvSpPr>
          <p:spPr>
            <a:xfrm>
              <a:off x="8677166" y="1511329"/>
              <a:ext cx="2437330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Guardar </a:t>
              </a:r>
              <a:r>
                <a:rPr lang="es-ES" sz="1100" dirty="0" smtClean="0"/>
                <a:t>el valor de tiempo en un </a:t>
              </a:r>
              <a:r>
                <a:rPr lang="es-ES" sz="1100" dirty="0" err="1" smtClean="0"/>
                <a:t>array</a:t>
              </a:r>
              <a:r>
                <a:rPr lang="es-ES" sz="1100" dirty="0" smtClean="0"/>
                <a:t> </a:t>
              </a:r>
              <a:endParaRPr lang="es-ES" sz="1100" dirty="0"/>
            </a:p>
          </p:txBody>
        </p:sp>
        <p:sp>
          <p:nvSpPr>
            <p:cNvPr id="125" name="Rectángulo redondeado 124"/>
            <p:cNvSpPr/>
            <p:nvPr/>
          </p:nvSpPr>
          <p:spPr>
            <a:xfrm>
              <a:off x="9080241" y="2034887"/>
              <a:ext cx="16399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Recoger el valor del ADC</a:t>
              </a:r>
              <a:endParaRPr lang="es-ES" sz="1100" dirty="0"/>
            </a:p>
          </p:txBody>
        </p:sp>
        <p:sp>
          <p:nvSpPr>
            <p:cNvPr id="126" name="Rectángulo redondeado 125"/>
            <p:cNvSpPr/>
            <p:nvPr/>
          </p:nvSpPr>
          <p:spPr>
            <a:xfrm>
              <a:off x="8697437" y="3068448"/>
              <a:ext cx="24270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Guardar los dos valores en un </a:t>
              </a:r>
              <a:r>
                <a:rPr lang="es-ES" sz="1100" dirty="0" err="1" smtClean="0"/>
                <a:t>array</a:t>
              </a:r>
              <a:endParaRPr lang="es-ES" sz="1100" dirty="0"/>
            </a:p>
          </p:txBody>
        </p:sp>
        <p:sp>
          <p:nvSpPr>
            <p:cNvPr id="130" name="CuadroTexto 129"/>
            <p:cNvSpPr txBox="1"/>
            <p:nvPr/>
          </p:nvSpPr>
          <p:spPr>
            <a:xfrm>
              <a:off x="11231352" y="1392452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a_t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11188563" y="2945089"/>
              <a:ext cx="6142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a_gsr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133" name="Rectángulo redondeado 132"/>
            <p:cNvSpPr/>
            <p:nvPr/>
          </p:nvSpPr>
          <p:spPr>
            <a:xfrm>
              <a:off x="9300626" y="3609916"/>
              <a:ext cx="1215521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Fin de la función</a:t>
              </a:r>
              <a:endParaRPr lang="es-ES" sz="1100" dirty="0"/>
            </a:p>
          </p:txBody>
        </p:sp>
        <p:cxnSp>
          <p:nvCxnSpPr>
            <p:cNvPr id="134" name="Conector recto de flecha 133"/>
            <p:cNvCxnSpPr>
              <a:stCxn id="126" idx="2"/>
              <a:endCxn id="133" idx="0"/>
            </p:cNvCxnSpPr>
            <p:nvPr/>
          </p:nvCxnSpPr>
          <p:spPr>
            <a:xfrm flipH="1">
              <a:off x="9908387" y="3330227"/>
              <a:ext cx="2572" cy="2796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Conector recto de flecha 134"/>
            <p:cNvCxnSpPr/>
            <p:nvPr/>
          </p:nvCxnSpPr>
          <p:spPr>
            <a:xfrm flipV="1">
              <a:off x="7942932" y="1642218"/>
              <a:ext cx="744520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CuadroTexto 135"/>
            <p:cNvSpPr txBox="1"/>
            <p:nvPr/>
          </p:nvSpPr>
          <p:spPr>
            <a:xfrm>
              <a:off x="8059788" y="1392452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a_t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cxnSp>
          <p:nvCxnSpPr>
            <p:cNvPr id="137" name="Conector recto de flecha 136"/>
            <p:cNvCxnSpPr/>
            <p:nvPr/>
          </p:nvCxnSpPr>
          <p:spPr>
            <a:xfrm>
              <a:off x="7925800" y="3186991"/>
              <a:ext cx="75480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CuadroTexto 137"/>
            <p:cNvSpPr txBox="1"/>
            <p:nvPr/>
          </p:nvSpPr>
          <p:spPr>
            <a:xfrm>
              <a:off x="7989882" y="2932742"/>
              <a:ext cx="6142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a_gsr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140" name="Rectángulo redondeado 139"/>
            <p:cNvSpPr/>
            <p:nvPr/>
          </p:nvSpPr>
          <p:spPr>
            <a:xfrm>
              <a:off x="9191379" y="483195"/>
              <a:ext cx="1398617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Llamada a la función</a:t>
              </a:r>
              <a:endParaRPr lang="es-ES" sz="1100" dirty="0"/>
            </a:p>
          </p:txBody>
        </p:sp>
        <p:sp>
          <p:nvSpPr>
            <p:cNvPr id="147" name="Rectángulo redondeado 146"/>
            <p:cNvSpPr/>
            <p:nvPr/>
          </p:nvSpPr>
          <p:spPr>
            <a:xfrm>
              <a:off x="9215125" y="2539761"/>
              <a:ext cx="1384856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Calcular el valor GSR</a:t>
              </a:r>
              <a:endParaRPr lang="es-ES" sz="1100" dirty="0"/>
            </a:p>
          </p:txBody>
        </p:sp>
        <p:cxnSp>
          <p:nvCxnSpPr>
            <p:cNvPr id="149" name="Conector recto de flecha 148"/>
            <p:cNvCxnSpPr>
              <a:stCxn id="125" idx="2"/>
              <a:endCxn id="147" idx="0"/>
            </p:cNvCxnSpPr>
            <p:nvPr/>
          </p:nvCxnSpPr>
          <p:spPr>
            <a:xfrm>
              <a:off x="9900213" y="2296666"/>
              <a:ext cx="7340" cy="2430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Conector recto de flecha 151"/>
            <p:cNvCxnSpPr>
              <a:stCxn id="147" idx="2"/>
              <a:endCxn id="126" idx="0"/>
            </p:cNvCxnSpPr>
            <p:nvPr/>
          </p:nvCxnSpPr>
          <p:spPr>
            <a:xfrm>
              <a:off x="9907553" y="2801540"/>
              <a:ext cx="3406" cy="2669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2" name="Grupo 181"/>
          <p:cNvGrpSpPr/>
          <p:nvPr/>
        </p:nvGrpSpPr>
        <p:grpSpPr>
          <a:xfrm>
            <a:off x="583998" y="3828713"/>
            <a:ext cx="5065918" cy="2435345"/>
            <a:chOff x="2818186" y="2602969"/>
            <a:chExt cx="5065918" cy="2435345"/>
          </a:xfrm>
        </p:grpSpPr>
        <p:grpSp>
          <p:nvGrpSpPr>
            <p:cNvPr id="183" name="Grupo 182"/>
            <p:cNvGrpSpPr/>
            <p:nvPr/>
          </p:nvGrpSpPr>
          <p:grpSpPr>
            <a:xfrm>
              <a:off x="5430675" y="2602969"/>
              <a:ext cx="2453429" cy="2435345"/>
              <a:chOff x="6841775" y="2986782"/>
              <a:chExt cx="2453429" cy="243534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4" name="CuadroTexto 203"/>
                  <p:cNvSpPr txBox="1"/>
                  <p:nvPr/>
                </p:nvSpPr>
                <p:spPr>
                  <a:xfrm>
                    <a:off x="7094698" y="2986782"/>
                    <a:ext cx="1947584" cy="65800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𝐺𝑆𝑅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>
              <p:sp>
                <p:nvSpPr>
                  <p:cNvPr id="204" name="CuadroTexto 2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4698" y="2986782"/>
                    <a:ext cx="1947584" cy="6580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5" name="CuadroTexto 204"/>
                  <p:cNvSpPr txBox="1"/>
                  <p:nvPr/>
                </p:nvSpPr>
                <p:spPr>
                  <a:xfrm>
                    <a:off x="7030578" y="3929818"/>
                    <a:ext cx="2075825" cy="65768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den>
                          </m:f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>
              <p:sp>
                <p:nvSpPr>
                  <p:cNvPr id="205" name="CuadroTexto 2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0578" y="3929818"/>
                    <a:ext cx="2075825" cy="65768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6" name="CuadroTexto 205"/>
                  <p:cNvSpPr txBox="1"/>
                  <p:nvPr/>
                </p:nvSpPr>
                <p:spPr>
                  <a:xfrm>
                    <a:off x="6841775" y="4887878"/>
                    <a:ext cx="2453429" cy="53424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𝐺𝑆𝑅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·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s-ES" dirty="0" smtClean="0"/>
                      <a:t> </a:t>
                    </a:r>
                    <a:endParaRPr lang="es-ES" dirty="0"/>
                  </a:p>
                </p:txBody>
              </p:sp>
            </mc:Choice>
            <mc:Fallback>
              <p:sp>
                <p:nvSpPr>
                  <p:cNvPr id="206" name="CuadroTexto 2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1775" y="4887878"/>
                    <a:ext cx="2453429" cy="53424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7" name="Conector recto de flecha 206"/>
              <p:cNvCxnSpPr>
                <a:stCxn id="204" idx="2"/>
                <a:endCxn id="205" idx="0"/>
              </p:cNvCxnSpPr>
              <p:nvPr/>
            </p:nvCxnSpPr>
            <p:spPr>
              <a:xfrm>
                <a:off x="8068490" y="3644783"/>
                <a:ext cx="1" cy="28503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Conector recto de flecha 207"/>
              <p:cNvCxnSpPr>
                <a:stCxn id="205" idx="2"/>
                <a:endCxn id="206" idx="0"/>
              </p:cNvCxnSpPr>
              <p:nvPr/>
            </p:nvCxnSpPr>
            <p:spPr>
              <a:xfrm flipH="1">
                <a:off x="8068490" y="4587499"/>
                <a:ext cx="1" cy="30037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upo 183"/>
            <p:cNvGrpSpPr/>
            <p:nvPr/>
          </p:nvGrpSpPr>
          <p:grpSpPr>
            <a:xfrm>
              <a:off x="2818186" y="2759081"/>
              <a:ext cx="2429942" cy="2233901"/>
              <a:chOff x="2818186" y="2759081"/>
              <a:chExt cx="2429942" cy="223390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5" name="CuadroTexto 184"/>
                  <p:cNvSpPr txBox="1"/>
                  <p:nvPr/>
                </p:nvSpPr>
                <p:spPr>
                  <a:xfrm>
                    <a:off x="2818186" y="3627536"/>
                    <a:ext cx="45422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>
              <p:sp>
                <p:nvSpPr>
                  <p:cNvPr id="185" name="CuadroTexto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8186" y="3627536"/>
                    <a:ext cx="454227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6" name="Grupo 185"/>
              <p:cNvGrpSpPr/>
              <p:nvPr/>
            </p:nvGrpSpPr>
            <p:grpSpPr>
              <a:xfrm>
                <a:off x="3205655" y="2759081"/>
                <a:ext cx="2042473" cy="2233901"/>
                <a:chOff x="3205655" y="2759081"/>
                <a:chExt cx="2042473" cy="2233901"/>
              </a:xfrm>
            </p:grpSpPr>
            <p:cxnSp>
              <p:nvCxnSpPr>
                <p:cNvPr id="187" name="Conector recto 186"/>
                <p:cNvCxnSpPr/>
                <p:nvPr/>
              </p:nvCxnSpPr>
              <p:spPr>
                <a:xfrm>
                  <a:off x="3457902" y="2759081"/>
                  <a:ext cx="1" cy="95486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Conector recto 187"/>
                <p:cNvCxnSpPr/>
                <p:nvPr/>
              </p:nvCxnSpPr>
              <p:spPr>
                <a:xfrm>
                  <a:off x="3457902" y="3824564"/>
                  <a:ext cx="1" cy="113984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Conector recto 188"/>
                <p:cNvCxnSpPr/>
                <p:nvPr/>
              </p:nvCxnSpPr>
              <p:spPr>
                <a:xfrm flipH="1" flipV="1">
                  <a:off x="3205655" y="3713942"/>
                  <a:ext cx="504496" cy="129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Conector recto 189"/>
                <p:cNvCxnSpPr/>
                <p:nvPr/>
              </p:nvCxnSpPr>
              <p:spPr>
                <a:xfrm flipH="1">
                  <a:off x="3320830" y="3824564"/>
                  <a:ext cx="27414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Conector recto 190"/>
                <p:cNvCxnSpPr/>
                <p:nvPr/>
              </p:nvCxnSpPr>
              <p:spPr>
                <a:xfrm>
                  <a:off x="3449173" y="2759081"/>
                  <a:ext cx="99979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2" name="Rectángulo 191"/>
                <p:cNvSpPr/>
                <p:nvPr/>
              </p:nvSpPr>
              <p:spPr>
                <a:xfrm>
                  <a:off x="4386267" y="3007684"/>
                  <a:ext cx="106680" cy="50573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3" name="Rectángulo 192"/>
                <p:cNvSpPr/>
                <p:nvPr/>
              </p:nvSpPr>
              <p:spPr>
                <a:xfrm>
                  <a:off x="4386267" y="4127871"/>
                  <a:ext cx="106680" cy="50573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94" name="Conector recto 193"/>
                <p:cNvCxnSpPr>
                  <a:endCxn id="192" idx="0"/>
                </p:cNvCxnSpPr>
                <p:nvPr/>
              </p:nvCxnSpPr>
              <p:spPr>
                <a:xfrm>
                  <a:off x="4439607" y="2759081"/>
                  <a:ext cx="0" cy="24860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cto 194"/>
                <p:cNvCxnSpPr>
                  <a:stCxn id="192" idx="2"/>
                  <a:endCxn id="193" idx="0"/>
                </p:cNvCxnSpPr>
                <p:nvPr/>
              </p:nvCxnSpPr>
              <p:spPr>
                <a:xfrm>
                  <a:off x="4439607" y="3513414"/>
                  <a:ext cx="0" cy="6144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Conector recto 195"/>
                <p:cNvCxnSpPr/>
                <p:nvPr/>
              </p:nvCxnSpPr>
              <p:spPr>
                <a:xfrm>
                  <a:off x="3449173" y="4964407"/>
                  <a:ext cx="1462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Conector recto 196"/>
                <p:cNvCxnSpPr>
                  <a:stCxn id="193" idx="2"/>
                </p:cNvCxnSpPr>
                <p:nvPr/>
              </p:nvCxnSpPr>
              <p:spPr>
                <a:xfrm>
                  <a:off x="4439607" y="4633601"/>
                  <a:ext cx="0" cy="33080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Conector recto 197"/>
                <p:cNvCxnSpPr/>
                <p:nvPr/>
              </p:nvCxnSpPr>
              <p:spPr>
                <a:xfrm>
                  <a:off x="4448971" y="3784606"/>
                  <a:ext cx="4627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9" name="Elipse 198"/>
                <p:cNvSpPr/>
                <p:nvPr/>
              </p:nvSpPr>
              <p:spPr>
                <a:xfrm>
                  <a:off x="4902992" y="3752850"/>
                  <a:ext cx="57150" cy="5715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0" name="Elipse 199"/>
                <p:cNvSpPr/>
                <p:nvPr/>
              </p:nvSpPr>
              <p:spPr>
                <a:xfrm>
                  <a:off x="4902992" y="4935832"/>
                  <a:ext cx="57150" cy="5715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1" name="CuadroTexto 200"/>
                    <p:cNvSpPr txBox="1"/>
                    <p:nvPr/>
                  </p:nvSpPr>
                  <p:spPr>
                    <a:xfrm>
                      <a:off x="4704453" y="4212023"/>
                      <a:ext cx="54367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oMath>
                        </m:oMathPara>
                      </a14:m>
                      <a:endParaRPr lang="es-ES" dirty="0"/>
                    </a:p>
                  </p:txBody>
                </p:sp>
              </mc:Choice>
              <mc:Fallback>
                <p:sp>
                  <p:nvSpPr>
                    <p:cNvPr id="201" name="CuadroTexto 2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4453" y="4212023"/>
                      <a:ext cx="543675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2" name="CuadroTexto 201"/>
                    <p:cNvSpPr txBox="1"/>
                    <p:nvPr/>
                  </p:nvSpPr>
                  <p:spPr>
                    <a:xfrm>
                      <a:off x="3842592" y="3057737"/>
                      <a:ext cx="590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𝐺𝑆𝑅</m:t>
                                </m:r>
                              </m:sub>
                            </m:sSub>
                          </m:oMath>
                        </m:oMathPara>
                      </a14:m>
                      <a:endParaRPr lang="es-ES" dirty="0"/>
                    </a:p>
                  </p:txBody>
                </p:sp>
              </mc:Choice>
              <mc:Fallback>
                <p:sp>
                  <p:nvSpPr>
                    <p:cNvPr id="202" name="CuadroTexto 2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42592" y="3057737"/>
                      <a:ext cx="590546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3" name="CuadroTexto 202"/>
                    <p:cNvSpPr txBox="1"/>
                    <p:nvPr/>
                  </p:nvSpPr>
                  <p:spPr>
                    <a:xfrm>
                      <a:off x="3928737" y="4197604"/>
                      <a:ext cx="4182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s-ES" dirty="0"/>
                    </a:p>
                  </p:txBody>
                </p:sp>
              </mc:Choice>
              <mc:Fallback>
                <p:sp>
                  <p:nvSpPr>
                    <p:cNvPr id="203" name="CuadroTexto 2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28737" y="4197604"/>
                      <a:ext cx="418256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209" name="Grupo 208"/>
          <p:cNvGrpSpPr/>
          <p:nvPr/>
        </p:nvGrpSpPr>
        <p:grpSpPr>
          <a:xfrm>
            <a:off x="8458162" y="3281018"/>
            <a:ext cx="3575301" cy="3299727"/>
            <a:chOff x="3922926" y="421470"/>
            <a:chExt cx="3575301" cy="3299727"/>
          </a:xfrm>
        </p:grpSpPr>
        <p:grpSp>
          <p:nvGrpSpPr>
            <p:cNvPr id="210" name="Grupo 209"/>
            <p:cNvGrpSpPr/>
            <p:nvPr/>
          </p:nvGrpSpPr>
          <p:grpSpPr>
            <a:xfrm>
              <a:off x="3960008" y="421470"/>
              <a:ext cx="3538219" cy="3299727"/>
              <a:chOff x="3960008" y="421470"/>
              <a:chExt cx="3538219" cy="3299727"/>
            </a:xfrm>
          </p:grpSpPr>
          <p:sp>
            <p:nvSpPr>
              <p:cNvPr id="213" name="Rectángulo redondeado 212"/>
              <p:cNvSpPr/>
              <p:nvPr/>
            </p:nvSpPr>
            <p:spPr>
              <a:xfrm>
                <a:off x="4663294" y="1455274"/>
                <a:ext cx="2014664" cy="33542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Creación y rellenado de archivo</a:t>
                </a:r>
                <a:br>
                  <a:rPr lang="es-ES" sz="1100" dirty="0" smtClean="0"/>
                </a:br>
                <a:r>
                  <a:rPr lang="es-ES" sz="1100" dirty="0" smtClean="0"/>
                  <a:t>POX.csv</a:t>
                </a:r>
                <a:endParaRPr lang="es-ES" sz="1100" dirty="0"/>
              </a:p>
            </p:txBody>
          </p:sp>
          <p:cxnSp>
            <p:nvCxnSpPr>
              <p:cNvPr id="214" name="Conector recto de flecha 213"/>
              <p:cNvCxnSpPr>
                <a:stCxn id="213" idx="2"/>
                <a:endCxn id="228" idx="0"/>
              </p:cNvCxnSpPr>
              <p:nvPr/>
            </p:nvCxnSpPr>
            <p:spPr>
              <a:xfrm>
                <a:off x="5670626" y="1790700"/>
                <a:ext cx="0" cy="23122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Conector recto de flecha 214"/>
              <p:cNvCxnSpPr>
                <a:stCxn id="220" idx="2"/>
                <a:endCxn id="213" idx="0"/>
              </p:cNvCxnSpPr>
              <p:nvPr/>
            </p:nvCxnSpPr>
            <p:spPr>
              <a:xfrm>
                <a:off x="5665483" y="1224045"/>
                <a:ext cx="5143" cy="23122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Conector recto de flecha 215"/>
              <p:cNvCxnSpPr>
                <a:stCxn id="228" idx="2"/>
                <a:endCxn id="217" idx="0"/>
              </p:cNvCxnSpPr>
              <p:nvPr/>
            </p:nvCxnSpPr>
            <p:spPr>
              <a:xfrm flipH="1">
                <a:off x="5665481" y="2357355"/>
                <a:ext cx="5145" cy="18353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7" name="Rectángulo redondeado 216"/>
              <p:cNvSpPr/>
              <p:nvPr/>
            </p:nvSpPr>
            <p:spPr>
              <a:xfrm>
                <a:off x="4778299" y="2540894"/>
                <a:ext cx="1774364" cy="2617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Subida de datos a la BBDD</a:t>
                </a:r>
                <a:endParaRPr lang="es-ES" sz="1100" dirty="0"/>
              </a:p>
            </p:txBody>
          </p:sp>
          <p:sp>
            <p:nvSpPr>
              <p:cNvPr id="218" name="Rectángulo redondeado 217"/>
              <p:cNvSpPr/>
              <p:nvPr/>
            </p:nvSpPr>
            <p:spPr>
              <a:xfrm>
                <a:off x="5057719" y="3459418"/>
                <a:ext cx="1215521" cy="26177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Fin de la función</a:t>
                </a:r>
                <a:endParaRPr lang="es-ES" sz="1100" dirty="0"/>
              </a:p>
            </p:txBody>
          </p:sp>
          <p:sp>
            <p:nvSpPr>
              <p:cNvPr id="219" name="CuadroTexto 218"/>
              <p:cNvSpPr txBox="1"/>
              <p:nvPr/>
            </p:nvSpPr>
            <p:spPr>
              <a:xfrm>
                <a:off x="3960008" y="421470"/>
                <a:ext cx="6367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 smtClean="0"/>
                  <a:t>a_t_P</a:t>
                </a:r>
                <a:r>
                  <a:rPr lang="es-ES" sz="1200" dirty="0" smtClean="0"/>
                  <a:t>()</a:t>
                </a:r>
                <a:endParaRPr lang="es-ES" sz="1200" dirty="0"/>
              </a:p>
            </p:txBody>
          </p:sp>
          <p:sp>
            <p:nvSpPr>
              <p:cNvPr id="220" name="Rectángulo redondeado 219"/>
              <p:cNvSpPr/>
              <p:nvPr/>
            </p:nvSpPr>
            <p:spPr>
              <a:xfrm>
                <a:off x="4966174" y="962266"/>
                <a:ext cx="1398617" cy="26177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Llamada a la función</a:t>
                </a:r>
                <a:endParaRPr lang="es-ES" sz="1100" dirty="0"/>
              </a:p>
            </p:txBody>
          </p:sp>
          <p:cxnSp>
            <p:nvCxnSpPr>
              <p:cNvPr id="221" name="Conector recto de flecha 220"/>
              <p:cNvCxnSpPr>
                <a:stCxn id="217" idx="2"/>
                <a:endCxn id="229" idx="0"/>
              </p:cNvCxnSpPr>
              <p:nvPr/>
            </p:nvCxnSpPr>
            <p:spPr>
              <a:xfrm flipH="1">
                <a:off x="5665479" y="2802673"/>
                <a:ext cx="2" cy="19748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Conector angular 221"/>
              <p:cNvCxnSpPr>
                <a:endCxn id="220" idx="1"/>
              </p:cNvCxnSpPr>
              <p:nvPr/>
            </p:nvCxnSpPr>
            <p:spPr>
              <a:xfrm rot="16200000" flipH="1">
                <a:off x="4442729" y="569711"/>
                <a:ext cx="634510" cy="412380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Conector angular 222"/>
              <p:cNvCxnSpPr>
                <a:endCxn id="220" idx="3"/>
              </p:cNvCxnSpPr>
              <p:nvPr/>
            </p:nvCxnSpPr>
            <p:spPr>
              <a:xfrm rot="5400000">
                <a:off x="6324013" y="541537"/>
                <a:ext cx="592397" cy="510840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4" name="CuadroTexto 223"/>
              <p:cNvSpPr txBox="1"/>
              <p:nvPr/>
            </p:nvSpPr>
            <p:spPr>
              <a:xfrm>
                <a:off x="4401520" y="3089707"/>
                <a:ext cx="5164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 smtClean="0"/>
                  <a:t>a_ir</a:t>
                </a:r>
                <a:r>
                  <a:rPr lang="es-ES" sz="1200" dirty="0" smtClean="0"/>
                  <a:t>()</a:t>
                </a:r>
                <a:endParaRPr lang="es-ES" sz="1200" dirty="0"/>
              </a:p>
            </p:txBody>
          </p:sp>
          <p:sp>
            <p:nvSpPr>
              <p:cNvPr id="225" name="CuadroTexto 224"/>
              <p:cNvSpPr txBox="1"/>
              <p:nvPr/>
            </p:nvSpPr>
            <p:spPr>
              <a:xfrm>
                <a:off x="4310249" y="3261935"/>
                <a:ext cx="6790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 smtClean="0"/>
                  <a:t>a_rojo</a:t>
                </a:r>
                <a:r>
                  <a:rPr lang="es-ES" sz="1200" dirty="0" smtClean="0"/>
                  <a:t>()</a:t>
                </a:r>
                <a:endParaRPr lang="es-ES" sz="1200" dirty="0"/>
              </a:p>
            </p:txBody>
          </p:sp>
          <p:sp>
            <p:nvSpPr>
              <p:cNvPr id="226" name="CuadroTexto 225"/>
              <p:cNvSpPr txBox="1"/>
              <p:nvPr/>
            </p:nvSpPr>
            <p:spPr>
              <a:xfrm>
                <a:off x="6843881" y="539811"/>
                <a:ext cx="654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err="1" smtClean="0"/>
                  <a:t>a_t_G</a:t>
                </a:r>
                <a:r>
                  <a:rPr lang="es-ES" sz="1200" dirty="0" smtClean="0"/>
                  <a:t>()</a:t>
                </a:r>
                <a:endParaRPr lang="es-ES" sz="1200" dirty="0"/>
              </a:p>
            </p:txBody>
          </p:sp>
          <p:sp>
            <p:nvSpPr>
              <p:cNvPr id="227" name="CuadroTexto 226"/>
              <p:cNvSpPr txBox="1"/>
              <p:nvPr/>
            </p:nvSpPr>
            <p:spPr>
              <a:xfrm>
                <a:off x="6850214" y="712178"/>
                <a:ext cx="6142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err="1" smtClean="0"/>
                  <a:t>a_gsr</a:t>
                </a:r>
                <a:r>
                  <a:rPr lang="es-ES" sz="1200" dirty="0" smtClean="0"/>
                  <a:t>()</a:t>
                </a:r>
                <a:endParaRPr lang="es-ES" sz="1200" dirty="0"/>
              </a:p>
            </p:txBody>
          </p:sp>
          <p:sp>
            <p:nvSpPr>
              <p:cNvPr id="228" name="Rectángulo redondeado 227"/>
              <p:cNvSpPr/>
              <p:nvPr/>
            </p:nvSpPr>
            <p:spPr>
              <a:xfrm>
                <a:off x="4663294" y="2021929"/>
                <a:ext cx="2014664" cy="33542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Creación y rellenado de archivo</a:t>
                </a:r>
                <a:br>
                  <a:rPr lang="es-ES" sz="1100" dirty="0" smtClean="0"/>
                </a:br>
                <a:r>
                  <a:rPr lang="es-ES" sz="1100" dirty="0" smtClean="0"/>
                  <a:t>GSR.csv</a:t>
                </a:r>
                <a:endParaRPr lang="es-ES" sz="1100" dirty="0"/>
              </a:p>
            </p:txBody>
          </p:sp>
          <p:sp>
            <p:nvSpPr>
              <p:cNvPr id="229" name="Rectángulo redondeado 228"/>
              <p:cNvSpPr/>
              <p:nvPr/>
            </p:nvSpPr>
            <p:spPr>
              <a:xfrm>
                <a:off x="4918008" y="3000156"/>
                <a:ext cx="1494942" cy="2617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Borrado de los </a:t>
                </a:r>
                <a:r>
                  <a:rPr lang="es-ES" sz="1100" dirty="0" err="1" smtClean="0"/>
                  <a:t>Arrays</a:t>
                </a:r>
                <a:endParaRPr lang="es-ES" sz="1100" dirty="0"/>
              </a:p>
            </p:txBody>
          </p:sp>
          <p:cxnSp>
            <p:nvCxnSpPr>
              <p:cNvPr id="230" name="Conector recto de flecha 229"/>
              <p:cNvCxnSpPr>
                <a:stCxn id="229" idx="2"/>
                <a:endCxn id="218" idx="0"/>
              </p:cNvCxnSpPr>
              <p:nvPr/>
            </p:nvCxnSpPr>
            <p:spPr>
              <a:xfrm>
                <a:off x="5665479" y="3261935"/>
                <a:ext cx="1" cy="19748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Conector recto de flecha 230"/>
              <p:cNvCxnSpPr>
                <a:stCxn id="229" idx="3"/>
              </p:cNvCxnSpPr>
              <p:nvPr/>
            </p:nvCxnSpPr>
            <p:spPr>
              <a:xfrm flipV="1">
                <a:off x="6412950" y="3131045"/>
                <a:ext cx="744399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2" name="CuadroTexto 231"/>
              <p:cNvSpPr txBox="1"/>
              <p:nvPr/>
            </p:nvSpPr>
            <p:spPr>
              <a:xfrm>
                <a:off x="6457976" y="2861656"/>
                <a:ext cx="654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err="1" smtClean="0"/>
                  <a:t>a_t_G</a:t>
                </a:r>
                <a:r>
                  <a:rPr lang="es-ES" sz="1200" dirty="0" smtClean="0"/>
                  <a:t>()</a:t>
                </a:r>
                <a:endParaRPr lang="es-ES" sz="1200" dirty="0"/>
              </a:p>
            </p:txBody>
          </p:sp>
          <p:sp>
            <p:nvSpPr>
              <p:cNvPr id="233" name="CuadroTexto 232"/>
              <p:cNvSpPr txBox="1"/>
              <p:nvPr/>
            </p:nvSpPr>
            <p:spPr>
              <a:xfrm>
                <a:off x="6479549" y="3087363"/>
                <a:ext cx="6142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err="1" smtClean="0"/>
                  <a:t>a_gsr</a:t>
                </a:r>
                <a:r>
                  <a:rPr lang="es-ES" sz="1200" dirty="0" smtClean="0"/>
                  <a:t>()</a:t>
                </a:r>
                <a:endParaRPr lang="es-ES" sz="1200" dirty="0"/>
              </a:p>
            </p:txBody>
          </p:sp>
          <p:cxnSp>
            <p:nvCxnSpPr>
              <p:cNvPr id="234" name="Conector recto de flecha 233"/>
              <p:cNvCxnSpPr>
                <a:stCxn id="229" idx="1"/>
              </p:cNvCxnSpPr>
              <p:nvPr/>
            </p:nvCxnSpPr>
            <p:spPr>
              <a:xfrm flipH="1" flipV="1">
                <a:off x="4282440" y="3131045"/>
                <a:ext cx="635568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5" name="CuadroTexto 234"/>
              <p:cNvSpPr txBox="1"/>
              <p:nvPr/>
            </p:nvSpPr>
            <p:spPr>
              <a:xfrm>
                <a:off x="4336673" y="2867694"/>
                <a:ext cx="6367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 smtClean="0"/>
                  <a:t>a_t_P</a:t>
                </a:r>
                <a:r>
                  <a:rPr lang="es-ES" sz="1200" dirty="0" smtClean="0"/>
                  <a:t>()</a:t>
                </a:r>
                <a:endParaRPr lang="es-ES" sz="1200" dirty="0"/>
              </a:p>
            </p:txBody>
          </p:sp>
        </p:grpSp>
        <p:sp>
          <p:nvSpPr>
            <p:cNvPr id="211" name="CuadroTexto 210"/>
            <p:cNvSpPr txBox="1"/>
            <p:nvPr/>
          </p:nvSpPr>
          <p:spPr>
            <a:xfrm>
              <a:off x="4081194" y="597145"/>
              <a:ext cx="516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/>
                <a:t>a_ir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212" name="CuadroTexto 211"/>
            <p:cNvSpPr txBox="1"/>
            <p:nvPr/>
          </p:nvSpPr>
          <p:spPr>
            <a:xfrm>
              <a:off x="3922926" y="770595"/>
              <a:ext cx="679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/>
                <a:t>a_rojo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</p:grpSp>
      <p:sp>
        <p:nvSpPr>
          <p:cNvPr id="236" name="CuadroTexto 235"/>
          <p:cNvSpPr txBox="1"/>
          <p:nvPr/>
        </p:nvSpPr>
        <p:spPr>
          <a:xfrm>
            <a:off x="788276" y="628232"/>
            <a:ext cx="1828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Primer Programa </a:t>
            </a:r>
            <a:br>
              <a:rPr lang="es-ES" dirty="0" smtClean="0"/>
            </a:br>
            <a:r>
              <a:rPr lang="es-ES" dirty="0" smtClean="0"/>
              <a:t>PYTHON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84355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899</Words>
  <Application>Microsoft Office PowerPoint</Application>
  <PresentationFormat>Panorámica</PresentationFormat>
  <Paragraphs>237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UPV/EHU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gici</dc:creator>
  <cp:lastModifiedBy>gici</cp:lastModifiedBy>
  <cp:revision>43</cp:revision>
  <dcterms:created xsi:type="dcterms:W3CDTF">2022-10-27T09:23:20Z</dcterms:created>
  <dcterms:modified xsi:type="dcterms:W3CDTF">2022-12-19T12:14:50Z</dcterms:modified>
</cp:coreProperties>
</file>