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28" autoAdjust="0"/>
  </p:normalViewPr>
  <p:slideViewPr>
    <p:cSldViewPr>
      <p:cViewPr>
        <p:scale>
          <a:sx n="50" d="100"/>
          <a:sy n="50" d="100"/>
        </p:scale>
        <p:origin x="-942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1162F-FB76-4177-BC64-FF345D9A3883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4836A-F265-4A28-B864-40EEA1E41A6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836A-F265-4A28-B864-40EEA1E41A6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86E9-653A-4D2C-BDF2-2DEC4AF6DE1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7741-16AE-4CC0-9760-6755C6AD8B7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324544" y="-1"/>
            <a:ext cx="9649072" cy="5091723"/>
            <a:chOff x="-324544" y="-1"/>
            <a:chExt cx="9649072" cy="5091723"/>
          </a:xfrm>
        </p:grpSpPr>
        <p:pic>
          <p:nvPicPr>
            <p:cNvPr id="2" name="Imagem 1" descr="g40_22_08_20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27" y="-1"/>
              <a:ext cx="9144001" cy="5091723"/>
            </a:xfrm>
            <a:prstGeom prst="rect">
              <a:avLst/>
            </a:prstGeom>
          </p:spPr>
        </p:pic>
        <p:grpSp>
          <p:nvGrpSpPr>
            <p:cNvPr id="39" name="Grupo 38"/>
            <p:cNvGrpSpPr/>
            <p:nvPr/>
          </p:nvGrpSpPr>
          <p:grpSpPr>
            <a:xfrm>
              <a:off x="-324544" y="0"/>
              <a:ext cx="3252457" cy="4869160"/>
              <a:chOff x="-1692696" y="0"/>
              <a:chExt cx="3252457" cy="4869160"/>
            </a:xfrm>
          </p:grpSpPr>
          <p:sp>
            <p:nvSpPr>
              <p:cNvPr id="32" name="Retângulo 31"/>
              <p:cNvSpPr/>
              <p:nvPr/>
            </p:nvSpPr>
            <p:spPr>
              <a:xfrm>
                <a:off x="-1109937" y="0"/>
                <a:ext cx="2555776" cy="4869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" name="CaixaDeTexto 3"/>
              <p:cNvSpPr txBox="1"/>
              <p:nvPr/>
            </p:nvSpPr>
            <p:spPr>
              <a:xfrm>
                <a:off x="-1191297" y="37579"/>
                <a:ext cx="2654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Contra o voto obrigatório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-1612180" y="451272"/>
                <a:ext cx="3133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Tomaria vacina desenvolvida </a:t>
                </a:r>
                <a:r>
                  <a:rPr lang="pt-BR" sz="1400" dirty="0">
                    <a:latin typeface="Times New Roman" pitchFamily="18" charset="0"/>
                    <a:cs typeface="Times New Roman" pitchFamily="18" charset="0"/>
                  </a:rPr>
                  <a:t>pelos EUA</a:t>
                </a:r>
              </a:p>
            </p:txBody>
          </p:sp>
          <p:sp>
            <p:nvSpPr>
              <p:cNvPr id="12" name="CaixaDeTexto 13"/>
              <p:cNvSpPr txBox="1"/>
              <p:nvPr/>
            </p:nvSpPr>
            <p:spPr>
              <a:xfrm>
                <a:off x="505644" y="3729732"/>
                <a:ext cx="967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Cor Parda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166812" y="3911848"/>
                <a:ext cx="13252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Cor Outras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05644" y="3539108"/>
                <a:ext cx="967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Cor Preta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17612" y="3335784"/>
                <a:ext cx="12894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Ensino médio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-299144" y="3140968"/>
                <a:ext cx="17915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Ensino </a:t>
                </a:r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superior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179512" y="2951807"/>
                <a:ext cx="12894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Idade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-299144" y="2552204"/>
                <a:ext cx="17736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Região Metropolitana</a:t>
                </a: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772468" y="2755528"/>
                <a:ext cx="7325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Interior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-19620" y="2378472"/>
                <a:ext cx="14967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Sul</a:t>
                </a:r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58168" y="1785516"/>
                <a:ext cx="8188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Norte</a:t>
                </a:r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-23812" y="1981795"/>
                <a:ext cx="14967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Centro Oeste</a:t>
                </a:r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588" y="2179464"/>
                <a:ext cx="14967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Nordeste</a:t>
                </a: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-1181642" y="821722"/>
                <a:ext cx="2654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Prefere sistema em papel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119032" y="1010708"/>
                <a:ext cx="1377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Masculino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-921350" y="1209452"/>
                <a:ext cx="239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Renda acima de 10 </a:t>
                </a:r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S.M.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-906836" y="1396326"/>
                <a:ext cx="239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Renda entre 5 e 10 </a:t>
                </a:r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S.M.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-895953" y="1603400"/>
                <a:ext cx="239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Renda entre 2 e 5 </a:t>
                </a:r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S.M.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CaixaDeTexto 28"/>
              <p:cNvSpPr txBox="1"/>
              <p:nvPr/>
            </p:nvSpPr>
            <p:spPr>
              <a:xfrm>
                <a:off x="-1573614" y="641772"/>
                <a:ext cx="3133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Tomaria vacina desenvolvida pela China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-1673128" y="247948"/>
                <a:ext cx="3133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400" dirty="0" smtClean="0">
                    <a:latin typeface="Times New Roman" pitchFamily="18" charset="0"/>
                    <a:cs typeface="Times New Roman" pitchFamily="18" charset="0"/>
                  </a:rPr>
                  <a:t>A favor da vacina </a:t>
                </a:r>
                <a:r>
                  <a:rPr lang="pt-BR" sz="1400" dirty="0">
                    <a:latin typeface="Times New Roman" pitchFamily="18" charset="0"/>
                    <a:cs typeface="Times New Roman" pitchFamily="18" charset="0"/>
                  </a:rPr>
                  <a:t>obrigatória</a:t>
                </a:r>
              </a:p>
            </p:txBody>
          </p:sp>
          <p:grpSp>
            <p:nvGrpSpPr>
              <p:cNvPr id="5" name="Grupo 4"/>
              <p:cNvGrpSpPr/>
              <p:nvPr/>
            </p:nvGrpSpPr>
            <p:grpSpPr>
              <a:xfrm>
                <a:off x="-1692696" y="4115172"/>
                <a:ext cx="3181518" cy="497819"/>
                <a:chOff x="75852" y="5454092"/>
                <a:chExt cx="3181518" cy="497819"/>
              </a:xfrm>
            </p:grpSpPr>
            <p:sp>
              <p:nvSpPr>
                <p:cNvPr id="6" name="CaixaDeTexto 5"/>
                <p:cNvSpPr txBox="1"/>
                <p:nvPr/>
              </p:nvSpPr>
              <p:spPr>
                <a:xfrm>
                  <a:off x="75852" y="5454092"/>
                  <a:ext cx="3173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Sempre confia no presidente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" name="CaixaDeTexto 6"/>
                <p:cNvSpPr txBox="1"/>
                <p:nvPr/>
              </p:nvSpPr>
              <p:spPr>
                <a:xfrm>
                  <a:off x="84360" y="5644134"/>
                  <a:ext cx="3173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As vezes confia no presidente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/>
          <p:cNvGrpSpPr/>
          <p:nvPr/>
        </p:nvGrpSpPr>
        <p:grpSpPr>
          <a:xfrm>
            <a:off x="0" y="764704"/>
            <a:ext cx="9676527" cy="5091723"/>
            <a:chOff x="-532526" y="-1"/>
            <a:chExt cx="9676527" cy="5091723"/>
          </a:xfrm>
        </p:grpSpPr>
        <p:pic>
          <p:nvPicPr>
            <p:cNvPr id="2" name="Imagem 1" descr="g41_22_08_202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9144001" cy="5091723"/>
            </a:xfrm>
            <a:prstGeom prst="rect">
              <a:avLst/>
            </a:prstGeom>
          </p:spPr>
        </p:pic>
        <p:grpSp>
          <p:nvGrpSpPr>
            <p:cNvPr id="57" name="Grupo 56"/>
            <p:cNvGrpSpPr/>
            <p:nvPr/>
          </p:nvGrpSpPr>
          <p:grpSpPr>
            <a:xfrm>
              <a:off x="-532526" y="19224"/>
              <a:ext cx="3248141" cy="4869160"/>
              <a:chOff x="-532526" y="19224"/>
              <a:chExt cx="3248141" cy="4869160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-515168" y="19224"/>
                <a:ext cx="3230783" cy="4869160"/>
                <a:chOff x="-515168" y="19224"/>
                <a:chExt cx="3230783" cy="4869160"/>
              </a:xfrm>
            </p:grpSpPr>
            <p:sp>
              <p:nvSpPr>
                <p:cNvPr id="32" name="Retângulo 31"/>
                <p:cNvSpPr/>
                <p:nvPr/>
              </p:nvSpPr>
              <p:spPr>
                <a:xfrm>
                  <a:off x="35496" y="19224"/>
                  <a:ext cx="2555776" cy="4869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" name="AutoShape 2" descr="http://127.0.0.1:11307/graphics/plot_zoom_png?width=1280&amp;height=661"/>
                <p:cNvSpPr>
                  <a:spLocks noChangeAspect="1" noChangeArrowheads="1"/>
                </p:cNvSpPr>
                <p:nvPr/>
              </p:nvSpPr>
              <p:spPr bwMode="auto">
                <a:xfrm>
                  <a:off x="1329616" y="219548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33" name="CaixaDeTexto 32"/>
                <p:cNvSpPr txBox="1"/>
                <p:nvPr/>
              </p:nvSpPr>
              <p:spPr>
                <a:xfrm>
                  <a:off x="-23812" y="430064"/>
                  <a:ext cx="2654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Contra o voto obrigatório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CaixaDeTexto 13"/>
                <p:cNvSpPr txBox="1"/>
                <p:nvPr/>
              </p:nvSpPr>
              <p:spPr>
                <a:xfrm>
                  <a:off x="1666280" y="1988840"/>
                  <a:ext cx="9677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Cor Parda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6" name="CaixaDeTexto 35"/>
                <p:cNvSpPr txBox="1"/>
                <p:nvPr/>
              </p:nvSpPr>
              <p:spPr>
                <a:xfrm>
                  <a:off x="1297732" y="2348880"/>
                  <a:ext cx="13252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Cor Outras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CaixaDeTexto 36"/>
                <p:cNvSpPr txBox="1"/>
                <p:nvPr/>
              </p:nvSpPr>
              <p:spPr>
                <a:xfrm>
                  <a:off x="1666280" y="2158256"/>
                  <a:ext cx="9677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Cor Preta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" name="CaixaDeTexto 37"/>
                <p:cNvSpPr txBox="1"/>
                <p:nvPr/>
              </p:nvSpPr>
              <p:spPr>
                <a:xfrm>
                  <a:off x="1327448" y="2738512"/>
                  <a:ext cx="12894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Ensino médio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9" name="CaixaDeTexto 38"/>
                <p:cNvSpPr txBox="1"/>
                <p:nvPr/>
              </p:nvSpPr>
              <p:spPr>
                <a:xfrm>
                  <a:off x="848792" y="4089772"/>
                  <a:ext cx="17915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Ensino </a:t>
                  </a:r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superior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CaixaDeTexto 39"/>
                <p:cNvSpPr txBox="1"/>
                <p:nvPr/>
              </p:nvSpPr>
              <p:spPr>
                <a:xfrm>
                  <a:off x="1331640" y="3140968"/>
                  <a:ext cx="12894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Idade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Retângulo 40"/>
                <p:cNvSpPr/>
                <p:nvPr/>
              </p:nvSpPr>
              <p:spPr>
                <a:xfrm>
                  <a:off x="852984" y="1387376"/>
                  <a:ext cx="177369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Região Metropolitana</a:t>
                  </a:r>
                </a:p>
              </p:txBody>
            </p:sp>
            <p:sp>
              <p:nvSpPr>
                <p:cNvPr id="42" name="Retângulo 41"/>
                <p:cNvSpPr/>
                <p:nvPr/>
              </p:nvSpPr>
              <p:spPr>
                <a:xfrm>
                  <a:off x="1907704" y="2539504"/>
                  <a:ext cx="73250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Interior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" name="Retângulo 42"/>
                <p:cNvSpPr/>
                <p:nvPr/>
              </p:nvSpPr>
              <p:spPr>
                <a:xfrm>
                  <a:off x="1132632" y="1202407"/>
                  <a:ext cx="149670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Sul</a:t>
                  </a:r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1810296" y="993428"/>
                  <a:ext cx="81886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Norte</a:t>
                  </a:r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132508" y="1583655"/>
                  <a:ext cx="149670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Centro Oeste</a:t>
                  </a:r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>
                  <a:off x="1124124" y="1764308"/>
                  <a:ext cx="149670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Nordeste</a:t>
                  </a:r>
                </a:p>
              </p:txBody>
            </p:sp>
            <p:sp>
              <p:nvSpPr>
                <p:cNvPr id="47" name="CaixaDeTexto 46"/>
                <p:cNvSpPr txBox="1"/>
                <p:nvPr/>
              </p:nvSpPr>
              <p:spPr>
                <a:xfrm>
                  <a:off x="-26935" y="37579"/>
                  <a:ext cx="2654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Prefere sistema em papel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CaixaDeTexto 47"/>
                <p:cNvSpPr txBox="1"/>
                <p:nvPr/>
              </p:nvSpPr>
              <p:spPr>
                <a:xfrm>
                  <a:off x="1259632" y="3708524"/>
                  <a:ext cx="13770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Masculino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9" name="CaixaDeTexto 48"/>
                <p:cNvSpPr txBox="1"/>
                <p:nvPr/>
              </p:nvSpPr>
              <p:spPr>
                <a:xfrm>
                  <a:off x="226120" y="3348484"/>
                  <a:ext cx="23993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Renda acima de 10 </a:t>
                  </a:r>
                  <a:r>
                    <a:rPr lang="pt-BR" sz="1400" dirty="0" err="1" smtClean="0">
                      <a:latin typeface="Times New Roman" pitchFamily="18" charset="0"/>
                      <a:cs typeface="Times New Roman" pitchFamily="18" charset="0"/>
                    </a:rPr>
                    <a:t>S.M.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CaixaDeTexto 49"/>
                <p:cNvSpPr txBox="1"/>
                <p:nvPr/>
              </p:nvSpPr>
              <p:spPr>
                <a:xfrm>
                  <a:off x="240634" y="3535358"/>
                  <a:ext cx="23993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Renda entre 5 e 10 </a:t>
                  </a:r>
                  <a:r>
                    <a:rPr lang="pt-BR" sz="1400" dirty="0" err="1" smtClean="0">
                      <a:latin typeface="Times New Roman" pitchFamily="18" charset="0"/>
                      <a:cs typeface="Times New Roman" pitchFamily="18" charset="0"/>
                    </a:rPr>
                    <a:t>S.M.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CaixaDeTexto 50"/>
                <p:cNvSpPr txBox="1"/>
                <p:nvPr/>
              </p:nvSpPr>
              <p:spPr>
                <a:xfrm>
                  <a:off x="241160" y="2963044"/>
                  <a:ext cx="23993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Renda entre 2 e 5 </a:t>
                  </a:r>
                  <a:r>
                    <a:rPr lang="pt-BR" sz="1400" dirty="0" err="1" smtClean="0">
                      <a:latin typeface="Times New Roman" pitchFamily="18" charset="0"/>
                      <a:cs typeface="Times New Roman" pitchFamily="18" charset="0"/>
                    </a:rPr>
                    <a:t>S.M.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CaixaDeTexto 51"/>
                <p:cNvSpPr txBox="1"/>
                <p:nvPr/>
              </p:nvSpPr>
              <p:spPr>
                <a:xfrm>
                  <a:off x="-417760" y="4293096"/>
                  <a:ext cx="31333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Tomaria vacina desenvolvida pela China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CaixaDeTexto 52"/>
                <p:cNvSpPr txBox="1"/>
                <p:nvPr/>
              </p:nvSpPr>
              <p:spPr>
                <a:xfrm>
                  <a:off x="-515168" y="3900611"/>
                  <a:ext cx="31333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A favor da vacina </a:t>
                  </a:r>
                  <a:r>
                    <a:rPr lang="pt-BR" sz="1400" dirty="0">
                      <a:latin typeface="Times New Roman" pitchFamily="18" charset="0"/>
                      <a:cs typeface="Times New Roman" pitchFamily="18" charset="0"/>
                    </a:rPr>
                    <a:t>obrigatória</a:t>
                  </a:r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-464368" y="824012"/>
                  <a:ext cx="31333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Tomaria vacina desenvolvida </a:t>
                  </a:r>
                  <a:r>
                    <a:rPr lang="pt-BR" sz="1400" dirty="0">
                      <a:latin typeface="Times New Roman" pitchFamily="18" charset="0"/>
                      <a:cs typeface="Times New Roman" pitchFamily="18" charset="0"/>
                    </a:rPr>
                    <a:t>pelos EUA</a:t>
                  </a: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-532526" y="240903"/>
                <a:ext cx="3177668" cy="687562"/>
                <a:chOff x="-2640313" y="1579823"/>
                <a:chExt cx="3177668" cy="687562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-2635655" y="1959608"/>
                  <a:ext cx="3173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Sempre confia no presidente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-2640313" y="1579823"/>
                  <a:ext cx="3173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400" dirty="0" smtClean="0">
                      <a:latin typeface="Times New Roman" pitchFamily="18" charset="0"/>
                      <a:cs typeface="Times New Roman" pitchFamily="18" charset="0"/>
                    </a:rPr>
                    <a:t>As vezes confia no presidente</a:t>
                  </a:r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145</Words>
  <Application>Microsoft Office PowerPoint</Application>
  <PresentationFormat>Apresentação na tela (4:3)</PresentationFormat>
  <Paragraphs>47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5</cp:revision>
  <dcterms:created xsi:type="dcterms:W3CDTF">2021-08-22T16:05:07Z</dcterms:created>
  <dcterms:modified xsi:type="dcterms:W3CDTF">2021-08-22T16:54:38Z</dcterms:modified>
</cp:coreProperties>
</file>