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02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4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31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1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63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15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0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4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39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3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43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39E2-9832-4EF2-AB83-A0A9C622AEE1}" type="datetimeFigureOut">
              <a:rPr lang="pt-BR" smtClean="0"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0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Agrupar 79"/>
          <p:cNvGrpSpPr/>
          <p:nvPr/>
        </p:nvGrpSpPr>
        <p:grpSpPr>
          <a:xfrm>
            <a:off x="4150223" y="676650"/>
            <a:ext cx="7745488" cy="5504699"/>
            <a:chOff x="4150223" y="676650"/>
            <a:chExt cx="7745488" cy="550469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119" y="676650"/>
              <a:ext cx="7656592" cy="5504699"/>
            </a:xfrm>
            <a:prstGeom prst="rect">
              <a:avLst/>
            </a:prstGeom>
          </p:spPr>
        </p:pic>
        <p:grpSp>
          <p:nvGrpSpPr>
            <p:cNvPr id="79" name="Agrupar 78"/>
            <p:cNvGrpSpPr/>
            <p:nvPr/>
          </p:nvGrpSpPr>
          <p:grpSpPr>
            <a:xfrm>
              <a:off x="4225732" y="1239502"/>
              <a:ext cx="1335900" cy="4566465"/>
              <a:chOff x="4225732" y="1239502"/>
              <a:chExt cx="1335900" cy="4566465"/>
            </a:xfrm>
          </p:grpSpPr>
          <p:grpSp>
            <p:nvGrpSpPr>
              <p:cNvPr id="70" name="Agrupar 69"/>
              <p:cNvGrpSpPr/>
              <p:nvPr/>
            </p:nvGrpSpPr>
            <p:grpSpPr>
              <a:xfrm>
                <a:off x="4225732" y="1239502"/>
                <a:ext cx="1318170" cy="3085887"/>
                <a:chOff x="4225732" y="1239502"/>
                <a:chExt cx="1318170" cy="3085887"/>
              </a:xfrm>
            </p:grpSpPr>
            <p:sp>
              <p:nvSpPr>
                <p:cNvPr id="55" name="Retângulo 54"/>
                <p:cNvSpPr/>
                <p:nvPr/>
              </p:nvSpPr>
              <p:spPr>
                <a:xfrm>
                  <a:off x="4797950" y="1458836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>
                  <a:off x="5129677" y="1239502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55"/>
                <p:cNvSpPr/>
                <p:nvPr/>
              </p:nvSpPr>
              <p:spPr>
                <a:xfrm>
                  <a:off x="5107521" y="1596947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 56"/>
                <p:cNvSpPr/>
                <p:nvPr/>
              </p:nvSpPr>
              <p:spPr>
                <a:xfrm>
                  <a:off x="4830588" y="1830948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 58"/>
                <p:cNvSpPr/>
                <p:nvPr/>
              </p:nvSpPr>
              <p:spPr>
                <a:xfrm>
                  <a:off x="4981210" y="2137687"/>
                  <a:ext cx="338724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 59"/>
                <p:cNvSpPr/>
                <p:nvPr/>
              </p:nvSpPr>
              <p:spPr>
                <a:xfrm>
                  <a:off x="5044679" y="2306314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4918478" y="2544348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>
                  <a:off x="5080897" y="2672580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63"/>
                <p:cNvSpPr/>
                <p:nvPr/>
              </p:nvSpPr>
              <p:spPr>
                <a:xfrm>
                  <a:off x="5132842" y="3037586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64"/>
                <p:cNvSpPr/>
                <p:nvPr/>
              </p:nvSpPr>
              <p:spPr>
                <a:xfrm>
                  <a:off x="4646017" y="3273473"/>
                  <a:ext cx="411060" cy="1698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 65"/>
                <p:cNvSpPr/>
                <p:nvPr/>
              </p:nvSpPr>
              <p:spPr>
                <a:xfrm>
                  <a:off x="4225732" y="3591552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 66"/>
                <p:cNvSpPr/>
                <p:nvPr/>
              </p:nvSpPr>
              <p:spPr>
                <a:xfrm>
                  <a:off x="5114404" y="3808473"/>
                  <a:ext cx="411060" cy="1637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5095910" y="3968477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68"/>
                <p:cNvSpPr/>
                <p:nvPr/>
              </p:nvSpPr>
              <p:spPr>
                <a:xfrm>
                  <a:off x="4875424" y="4140832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1" name="Retângulo 70"/>
              <p:cNvSpPr/>
              <p:nvPr/>
            </p:nvSpPr>
            <p:spPr>
              <a:xfrm>
                <a:off x="4646017" y="4368563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71"/>
              <p:cNvSpPr/>
              <p:nvPr/>
            </p:nvSpPr>
            <p:spPr>
              <a:xfrm>
                <a:off x="4812197" y="4482517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4939739" y="4681249"/>
                <a:ext cx="280513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>
              <a:xfrm>
                <a:off x="4807476" y="4873324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4817511" y="5034561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5036118" y="5261408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76"/>
              <p:cNvSpPr/>
              <p:nvPr/>
            </p:nvSpPr>
            <p:spPr>
              <a:xfrm>
                <a:off x="4945042" y="5362832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5150572" y="5621410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0" name="Conector reto 9"/>
            <p:cNvCxnSpPr/>
            <p:nvPr/>
          </p:nvCxnSpPr>
          <p:spPr>
            <a:xfrm flipH="1">
              <a:off x="4208161" y="1800602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H="1">
              <a:off x="4187202" y="2526369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H="1">
              <a:off x="4214100" y="5589679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"/>
            <p:cNvSpPr>
              <a:spLocks noChangeArrowheads="1"/>
            </p:cNvSpPr>
            <p:nvPr/>
          </p:nvSpPr>
          <p:spPr bwMode="auto">
            <a:xfrm>
              <a:off x="4597904" y="2094370"/>
              <a:ext cx="514381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Religião</a:t>
              </a:r>
              <a:endParaRPr lang="pt-BR" altLang="pt-B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4547073" y="1385510"/>
              <a:ext cx="474720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Região</a:t>
              </a:r>
              <a:endParaRPr lang="pt-BR" alt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 flipH="1">
              <a:off x="4187202" y="3783920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 flipH="1">
              <a:off x="4208161" y="3252077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H="1">
              <a:off x="4195763" y="4345079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flipH="1">
              <a:off x="4239119" y="5236491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"/>
            <p:cNvSpPr>
              <a:spLocks noChangeArrowheads="1"/>
            </p:cNvSpPr>
            <p:nvPr/>
          </p:nvSpPr>
          <p:spPr bwMode="auto">
            <a:xfrm>
              <a:off x="4940749" y="2762962"/>
              <a:ext cx="382566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Renda</a:t>
              </a:r>
              <a:endParaRPr lang="pt-BR" altLang="pt-B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2"/>
            <p:cNvSpPr>
              <a:spLocks noChangeArrowheads="1"/>
            </p:cNvSpPr>
            <p:nvPr/>
          </p:nvSpPr>
          <p:spPr bwMode="auto">
            <a:xfrm>
              <a:off x="4150223" y="3434418"/>
              <a:ext cx="841778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Escolaridade</a:t>
              </a:r>
              <a:endParaRPr lang="pt-BR" altLang="pt-B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2"/>
            <p:cNvSpPr>
              <a:spLocks noChangeArrowheads="1"/>
            </p:cNvSpPr>
            <p:nvPr/>
          </p:nvSpPr>
          <p:spPr bwMode="auto">
            <a:xfrm>
              <a:off x="4784826" y="3958795"/>
              <a:ext cx="640193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Cor/Raça</a:t>
              </a:r>
              <a:endParaRPr lang="pt-BR" altLang="pt-B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2"/>
            <p:cNvSpPr>
              <a:spLocks noChangeArrowheads="1"/>
            </p:cNvSpPr>
            <p:nvPr/>
          </p:nvSpPr>
          <p:spPr bwMode="auto">
            <a:xfrm>
              <a:off x="4451416" y="4742459"/>
              <a:ext cx="773049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Faixa etária</a:t>
              </a:r>
              <a:endParaRPr lang="pt-BR" altLang="pt-B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4835298" y="5344631"/>
              <a:ext cx="474529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Gênero</a:t>
              </a:r>
              <a:endParaRPr lang="pt-BR" altLang="pt-B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676277" y="1954268"/>
              <a:ext cx="411060" cy="154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087337" y="2892567"/>
              <a:ext cx="411060" cy="184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181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/>
          <p:cNvGrpSpPr/>
          <p:nvPr/>
        </p:nvGrpSpPr>
        <p:grpSpPr>
          <a:xfrm>
            <a:off x="986971" y="464458"/>
            <a:ext cx="11091010" cy="4992914"/>
            <a:chOff x="986971" y="464458"/>
            <a:chExt cx="11091010" cy="4992914"/>
          </a:xfrm>
        </p:grpSpPr>
        <p:sp>
          <p:nvSpPr>
            <p:cNvPr id="32" name="Retângulo 31"/>
            <p:cNvSpPr/>
            <p:nvPr/>
          </p:nvSpPr>
          <p:spPr>
            <a:xfrm>
              <a:off x="986971" y="464458"/>
              <a:ext cx="11091010" cy="4992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" name="Agrupar 30"/>
            <p:cNvGrpSpPr/>
            <p:nvPr/>
          </p:nvGrpSpPr>
          <p:grpSpPr>
            <a:xfrm>
              <a:off x="1176482" y="775167"/>
              <a:ext cx="10878966" cy="3657600"/>
              <a:chOff x="1176482" y="775167"/>
              <a:chExt cx="10878966" cy="3657600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048" y="775167"/>
                <a:ext cx="10058400" cy="3657600"/>
              </a:xfrm>
              <a:prstGeom prst="rect">
                <a:avLst/>
              </a:prstGeom>
            </p:spPr>
          </p:pic>
          <p:sp>
            <p:nvSpPr>
              <p:cNvPr id="3" name="Retângulo 2"/>
              <p:cNvSpPr/>
              <p:nvPr/>
            </p:nvSpPr>
            <p:spPr>
              <a:xfrm>
                <a:off x="2441240" y="1330224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2612691" y="1540974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581733" y="1751724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2441240" y="1977559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>
                <a:off x="2108832" y="1556059"/>
                <a:ext cx="8286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Ideologia</a:t>
                </a:r>
                <a:endParaRPr lang="pt-BR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Conector reto 8"/>
              <p:cNvCxnSpPr/>
              <p:nvPr/>
            </p:nvCxnSpPr>
            <p:spPr>
              <a:xfrm flipH="1">
                <a:off x="1643063" y="2152591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tângulo 11"/>
              <p:cNvSpPr/>
              <p:nvPr/>
            </p:nvSpPr>
            <p:spPr>
              <a:xfrm>
                <a:off x="1974515" y="2189471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126915" y="2341871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180045" y="2613904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2376203" y="2822726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2553979" y="3000505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" name="Conector reto 16"/>
              <p:cNvCxnSpPr/>
              <p:nvPr/>
            </p:nvCxnSpPr>
            <p:spPr>
              <a:xfrm flipH="1">
                <a:off x="1643063" y="2798402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 flipH="1">
                <a:off x="1643063" y="3227479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2"/>
              <p:cNvSpPr>
                <a:spLocks noChangeArrowheads="1"/>
              </p:cNvSpPr>
              <p:nvPr/>
            </p:nvSpPr>
            <p:spPr bwMode="auto">
              <a:xfrm>
                <a:off x="1185864" y="2871654"/>
                <a:ext cx="1589535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 o voto não fosse obrigatório, </a:t>
                </a:r>
                <a:r>
                  <a:rPr lang="pt-BR" altLang="pt-BR" sz="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 </a:t>
                </a:r>
                <a:r>
                  <a:rPr lang="pt-BR" altLang="pt-BR" sz="900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</a:t>
                </a:r>
                <a:r>
                  <a:rPr lang="pt-BR" altLang="pt-BR" sz="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teria votado? </a:t>
                </a:r>
                <a:endParaRPr lang="pt-BR" altLang="pt-BR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2126915" y="3262579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2087302" y="3469617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2118297" y="3664580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2612691" y="3849137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1176482" y="2348824"/>
                <a:ext cx="1214961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Grau </a:t>
                </a:r>
                <a:r>
                  <a:rPr lang="pt-BR" altLang="pt-BR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 confiança </a:t>
                </a:r>
                <a:r>
                  <a:rPr lang="pt-BR" altLang="pt-BR" sz="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 urna </a:t>
                </a:r>
                <a:r>
                  <a:rPr lang="pt-BR" altLang="pt-BR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eletrônica </a:t>
                </a:r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1212850" y="3348969"/>
                <a:ext cx="1073150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Grau </a:t>
                </a:r>
                <a:r>
                  <a:rPr lang="pt-BR" altLang="pt-BR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 importância do voto </a:t>
                </a:r>
              </a:p>
            </p:txBody>
          </p:sp>
          <p:cxnSp>
            <p:nvCxnSpPr>
              <p:cNvPr id="29" name="Conector reto 28"/>
              <p:cNvCxnSpPr/>
              <p:nvPr/>
            </p:nvCxnSpPr>
            <p:spPr>
              <a:xfrm flipH="1">
                <a:off x="1643063" y="3850447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2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4591050" y="400050"/>
            <a:ext cx="6715125" cy="6246930"/>
            <a:chOff x="4591050" y="400050"/>
            <a:chExt cx="6715125" cy="6246930"/>
          </a:xfrm>
        </p:grpSpPr>
        <p:sp>
          <p:nvSpPr>
            <p:cNvPr id="11" name="Retângulo 10"/>
            <p:cNvSpPr/>
            <p:nvPr/>
          </p:nvSpPr>
          <p:spPr>
            <a:xfrm>
              <a:off x="4591050" y="400050"/>
              <a:ext cx="6715125" cy="6246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/>
            <p:cNvGrpSpPr/>
            <p:nvPr/>
          </p:nvGrpSpPr>
          <p:grpSpPr>
            <a:xfrm>
              <a:off x="4923292" y="529632"/>
              <a:ext cx="6246795" cy="6117348"/>
              <a:chOff x="4923292" y="529632"/>
              <a:chExt cx="6246795" cy="6117348"/>
            </a:xfrm>
          </p:grpSpPr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2739" y="529632"/>
                <a:ext cx="6117348" cy="6117348"/>
              </a:xfrm>
              <a:prstGeom prst="rect">
                <a:avLst/>
              </a:prstGeom>
            </p:spPr>
          </p:pic>
          <p:cxnSp>
            <p:nvCxnSpPr>
              <p:cNvPr id="10" name="Conector reto 9"/>
              <p:cNvCxnSpPr/>
              <p:nvPr/>
            </p:nvCxnSpPr>
            <p:spPr>
              <a:xfrm flipH="1">
                <a:off x="5061479" y="1295486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 flipH="1">
                <a:off x="5052739" y="2182602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 flipH="1">
                <a:off x="5082587" y="5995404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2"/>
              <p:cNvSpPr>
                <a:spLocks noChangeArrowheads="1"/>
              </p:cNvSpPr>
              <p:nvPr/>
            </p:nvSpPr>
            <p:spPr bwMode="auto">
              <a:xfrm>
                <a:off x="5115581" y="1654965"/>
                <a:ext cx="514381" cy="153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Religião</a:t>
                </a:r>
                <a:endParaRPr lang="pt-BR" altLang="pt-BR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5155242" y="903934"/>
                <a:ext cx="474720" cy="153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Região</a:t>
                </a:r>
                <a:endParaRPr lang="pt-BR" altLang="pt-BR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Conector reto 24"/>
              <p:cNvCxnSpPr/>
              <p:nvPr/>
            </p:nvCxnSpPr>
            <p:spPr>
              <a:xfrm flipH="1">
                <a:off x="5052832" y="3762753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 flipH="1">
                <a:off x="5048687" y="3077124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>
              <a:xfrm flipH="1">
                <a:off x="5021274" y="4460782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>
              <a:xfrm flipH="1">
                <a:off x="5059189" y="5553881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2"/>
              <p:cNvSpPr>
                <a:spLocks noChangeArrowheads="1"/>
              </p:cNvSpPr>
              <p:nvPr/>
            </p:nvSpPr>
            <p:spPr bwMode="auto">
              <a:xfrm>
                <a:off x="5088957" y="2595636"/>
                <a:ext cx="382566" cy="153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Renda</a:t>
                </a:r>
                <a:endParaRPr lang="pt-BR" altLang="pt-BR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2"/>
              <p:cNvSpPr>
                <a:spLocks noChangeArrowheads="1"/>
              </p:cNvSpPr>
              <p:nvPr/>
            </p:nvSpPr>
            <p:spPr bwMode="auto">
              <a:xfrm>
                <a:off x="5082587" y="4076090"/>
                <a:ext cx="640193" cy="153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Cor/Raça</a:t>
                </a:r>
                <a:endParaRPr lang="pt-BR" altLang="pt-BR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2"/>
              <p:cNvSpPr>
                <a:spLocks noChangeArrowheads="1"/>
              </p:cNvSpPr>
              <p:nvPr/>
            </p:nvSpPr>
            <p:spPr bwMode="auto">
              <a:xfrm>
                <a:off x="5082587" y="4918010"/>
                <a:ext cx="773049" cy="153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Faixa etária</a:t>
                </a:r>
                <a:endParaRPr lang="pt-BR" altLang="pt-BR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2"/>
              <p:cNvSpPr>
                <a:spLocks noChangeArrowheads="1"/>
              </p:cNvSpPr>
              <p:nvPr/>
            </p:nvSpPr>
            <p:spPr bwMode="auto">
              <a:xfrm>
                <a:off x="5234258" y="5729023"/>
                <a:ext cx="474529" cy="153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Gênero</a:t>
                </a:r>
                <a:endParaRPr lang="pt-BR" altLang="pt-BR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tângulo 57"/>
              <p:cNvSpPr/>
              <p:nvPr/>
            </p:nvSpPr>
            <p:spPr>
              <a:xfrm>
                <a:off x="6034088" y="659209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/>
              <p:cNvSpPr/>
              <p:nvPr/>
            </p:nvSpPr>
            <p:spPr>
              <a:xfrm>
                <a:off x="5705474" y="873527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/>
              <p:cNvSpPr/>
              <p:nvPr/>
            </p:nvSpPr>
            <p:spPr>
              <a:xfrm>
                <a:off x="6048371" y="1083084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/>
              <p:cNvSpPr/>
              <p:nvPr/>
            </p:nvSpPr>
            <p:spPr>
              <a:xfrm>
                <a:off x="5776900" y="1321213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/>
              <p:cNvSpPr/>
              <p:nvPr/>
            </p:nvSpPr>
            <p:spPr>
              <a:xfrm>
                <a:off x="5624495" y="1530766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/>
              <p:cNvSpPr/>
              <p:nvPr/>
            </p:nvSpPr>
            <p:spPr>
              <a:xfrm>
                <a:off x="5843576" y="1768897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Retângulo 85"/>
              <p:cNvSpPr/>
              <p:nvPr/>
            </p:nvSpPr>
            <p:spPr>
              <a:xfrm>
                <a:off x="5995976" y="1987975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/>
              <p:cNvSpPr/>
              <p:nvPr/>
            </p:nvSpPr>
            <p:spPr>
              <a:xfrm>
                <a:off x="5853093" y="2226104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/>
              <p:cNvSpPr/>
              <p:nvPr/>
            </p:nvSpPr>
            <p:spPr>
              <a:xfrm>
                <a:off x="6005493" y="2449946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/>
              <p:cNvSpPr/>
              <p:nvPr/>
            </p:nvSpPr>
            <p:spPr>
              <a:xfrm>
                <a:off x="6015017" y="2659502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/>
              <p:cNvSpPr/>
              <p:nvPr/>
            </p:nvSpPr>
            <p:spPr>
              <a:xfrm>
                <a:off x="6067404" y="2892869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/>
              <p:cNvSpPr/>
              <p:nvPr/>
            </p:nvSpPr>
            <p:spPr>
              <a:xfrm>
                <a:off x="5600668" y="3121473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91"/>
              <p:cNvSpPr/>
              <p:nvPr/>
            </p:nvSpPr>
            <p:spPr>
              <a:xfrm>
                <a:off x="5524467" y="3364365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ctangle 2"/>
              <p:cNvSpPr>
                <a:spLocks noChangeArrowheads="1"/>
              </p:cNvSpPr>
              <p:nvPr/>
            </p:nvSpPr>
            <p:spPr bwMode="auto">
              <a:xfrm>
                <a:off x="4923292" y="3416126"/>
                <a:ext cx="841778" cy="1538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1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Escolaridade</a:t>
                </a:r>
                <a:endParaRPr lang="pt-BR" altLang="pt-BR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Retângulo 92"/>
              <p:cNvSpPr/>
              <p:nvPr/>
            </p:nvSpPr>
            <p:spPr>
              <a:xfrm>
                <a:off x="5191086" y="3578675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 93"/>
              <p:cNvSpPr/>
              <p:nvPr/>
            </p:nvSpPr>
            <p:spPr>
              <a:xfrm>
                <a:off x="6067404" y="3784588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/>
              <p:cNvSpPr/>
              <p:nvPr/>
            </p:nvSpPr>
            <p:spPr>
              <a:xfrm>
                <a:off x="6056577" y="4030038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5814719" y="4236105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/>
              <p:cNvSpPr/>
              <p:nvPr/>
            </p:nvSpPr>
            <p:spPr>
              <a:xfrm>
                <a:off x="5577654" y="4485088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Retângulo 97"/>
              <p:cNvSpPr/>
              <p:nvPr/>
            </p:nvSpPr>
            <p:spPr>
              <a:xfrm>
                <a:off x="5769601" y="4709398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>
                <a:off x="5765050" y="4934075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Retângulo 99"/>
              <p:cNvSpPr/>
              <p:nvPr/>
            </p:nvSpPr>
            <p:spPr>
              <a:xfrm>
                <a:off x="5765050" y="5158877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5752477" y="5381847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Retângulo 101"/>
              <p:cNvSpPr/>
              <p:nvPr/>
            </p:nvSpPr>
            <p:spPr>
              <a:xfrm>
                <a:off x="5959583" y="5589427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Retângulo 102"/>
              <p:cNvSpPr/>
              <p:nvPr/>
            </p:nvSpPr>
            <p:spPr>
              <a:xfrm>
                <a:off x="5913690" y="5801695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/>
              <p:cNvSpPr/>
              <p:nvPr/>
            </p:nvSpPr>
            <p:spPr>
              <a:xfrm>
                <a:off x="6099926" y="6049450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761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/>
          <p:cNvGrpSpPr/>
          <p:nvPr/>
        </p:nvGrpSpPr>
        <p:grpSpPr>
          <a:xfrm>
            <a:off x="4478026" y="369121"/>
            <a:ext cx="7271466" cy="6308021"/>
            <a:chOff x="4478026" y="369121"/>
            <a:chExt cx="7271466" cy="6308021"/>
          </a:xfrm>
        </p:grpSpPr>
        <p:sp>
          <p:nvSpPr>
            <p:cNvPr id="24" name="Retângulo 23"/>
            <p:cNvSpPr/>
            <p:nvPr/>
          </p:nvSpPr>
          <p:spPr>
            <a:xfrm>
              <a:off x="4478026" y="369121"/>
              <a:ext cx="7271466" cy="63080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Agrupar 18"/>
            <p:cNvGrpSpPr/>
            <p:nvPr/>
          </p:nvGrpSpPr>
          <p:grpSpPr>
            <a:xfrm>
              <a:off x="5631161" y="464458"/>
              <a:ext cx="6117348" cy="6117348"/>
              <a:chOff x="5631161" y="464458"/>
              <a:chExt cx="6117348" cy="6117348"/>
            </a:xfrm>
          </p:grpSpPr>
          <p:pic>
            <p:nvPicPr>
              <p:cNvPr id="8" name="Imagem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1161" y="464458"/>
                <a:ext cx="6117348" cy="6117348"/>
              </a:xfrm>
              <a:prstGeom prst="rect">
                <a:avLst/>
              </a:prstGeom>
            </p:spPr>
          </p:pic>
          <p:sp>
            <p:nvSpPr>
              <p:cNvPr id="30" name="Retângulo 29"/>
              <p:cNvSpPr/>
              <p:nvPr/>
            </p:nvSpPr>
            <p:spPr>
              <a:xfrm>
                <a:off x="6256142" y="686260"/>
                <a:ext cx="290252" cy="154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" name="Agrupar 10"/>
              <p:cNvGrpSpPr/>
              <p:nvPr/>
            </p:nvGrpSpPr>
            <p:grpSpPr>
              <a:xfrm>
                <a:off x="5767303" y="1140247"/>
                <a:ext cx="995217" cy="4430338"/>
                <a:chOff x="5767303" y="1140247"/>
                <a:chExt cx="995217" cy="4430338"/>
              </a:xfrm>
            </p:grpSpPr>
            <p:sp>
              <p:nvSpPr>
                <p:cNvPr id="33" name="Retângulo 32"/>
                <p:cNvSpPr/>
                <p:nvPr/>
              </p:nvSpPr>
              <p:spPr>
                <a:xfrm>
                  <a:off x="6472268" y="1140247"/>
                  <a:ext cx="290252" cy="1540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34"/>
                <p:cNvSpPr/>
                <p:nvPr/>
              </p:nvSpPr>
              <p:spPr>
                <a:xfrm>
                  <a:off x="6414920" y="1556986"/>
                  <a:ext cx="290252" cy="1540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35"/>
                <p:cNvSpPr/>
                <p:nvPr/>
              </p:nvSpPr>
              <p:spPr>
                <a:xfrm>
                  <a:off x="6269794" y="1987866"/>
                  <a:ext cx="290252" cy="1540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Retângulo 36"/>
                <p:cNvSpPr/>
                <p:nvPr/>
              </p:nvSpPr>
              <p:spPr>
                <a:xfrm>
                  <a:off x="5767303" y="2390831"/>
                  <a:ext cx="290252" cy="1540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37"/>
                <p:cNvSpPr/>
                <p:nvPr/>
              </p:nvSpPr>
              <p:spPr>
                <a:xfrm>
                  <a:off x="5985098" y="3269298"/>
                  <a:ext cx="290252" cy="1540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38"/>
                <p:cNvSpPr/>
                <p:nvPr/>
              </p:nvSpPr>
              <p:spPr>
                <a:xfrm>
                  <a:off x="6171499" y="3716020"/>
                  <a:ext cx="290252" cy="1540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Retângulo 39"/>
                <p:cNvSpPr/>
                <p:nvPr/>
              </p:nvSpPr>
              <p:spPr>
                <a:xfrm>
                  <a:off x="6394254" y="4161589"/>
                  <a:ext cx="290252" cy="1540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Retângulo 40"/>
                <p:cNvSpPr/>
                <p:nvPr/>
              </p:nvSpPr>
              <p:spPr>
                <a:xfrm>
                  <a:off x="5910319" y="4565148"/>
                  <a:ext cx="290252" cy="1540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tângulo 41"/>
                <p:cNvSpPr/>
                <p:nvPr/>
              </p:nvSpPr>
              <p:spPr>
                <a:xfrm>
                  <a:off x="5879327" y="5013442"/>
                  <a:ext cx="290252" cy="1540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 42"/>
                <p:cNvSpPr/>
                <p:nvPr/>
              </p:nvSpPr>
              <p:spPr>
                <a:xfrm>
                  <a:off x="5933358" y="5416573"/>
                  <a:ext cx="290252" cy="1540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CaixaDeTexto 6"/>
            <p:cNvSpPr txBox="1"/>
            <p:nvPr/>
          </p:nvSpPr>
          <p:spPr>
            <a:xfrm>
              <a:off x="5570761" y="1252434"/>
              <a:ext cx="8286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Ideologia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Conector reto 8"/>
            <p:cNvCxnSpPr/>
            <p:nvPr/>
          </p:nvCxnSpPr>
          <p:spPr>
            <a:xfrm flipH="1">
              <a:off x="5375854" y="2281749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H="1">
              <a:off x="5461284" y="3599032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 flipH="1">
              <a:off x="5411081" y="5728083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4646920" y="3823740"/>
              <a:ext cx="1589535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 o voto não fosse obrigatório, </a:t>
              </a:r>
              <a:r>
                <a:rPr lang="pt-BR" altLang="pt-BR" sz="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 </a:t>
              </a:r>
              <a:r>
                <a:rPr lang="pt-BR" altLang="pt-BR" sz="900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sr</a:t>
              </a:r>
              <a:r>
                <a:rPr lang="pt-BR" altLang="pt-BR" sz="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teria votado? </a:t>
              </a:r>
              <a:endParaRPr lang="pt-BR" altLang="pt-B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5042342" y="2815784"/>
              <a:ext cx="1214961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Grau </a:t>
              </a:r>
              <a:r>
                <a:rPr lang="pt-BR" altLang="pt-BR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confiança </a:t>
              </a:r>
              <a:r>
                <a:rPr lang="pt-BR" altLang="pt-BR" sz="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 urna </a:t>
              </a:r>
              <a:r>
                <a:rPr lang="pt-BR" altLang="pt-BR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eletrônica </a:t>
              </a: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4839279" y="4951949"/>
              <a:ext cx="1073150" cy="2769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Grau </a:t>
              </a:r>
              <a:r>
                <a:rPr lang="pt-BR" altLang="pt-BR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importância do voto </a:t>
              </a:r>
            </a:p>
          </p:txBody>
        </p:sp>
        <p:cxnSp>
          <p:nvCxnSpPr>
            <p:cNvPr id="29" name="Conector reto 28"/>
            <p:cNvCxnSpPr/>
            <p:nvPr/>
          </p:nvCxnSpPr>
          <p:spPr>
            <a:xfrm flipH="1">
              <a:off x="5375854" y="4410007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tângulo 43"/>
            <p:cNvSpPr/>
            <p:nvPr/>
          </p:nvSpPr>
          <p:spPr>
            <a:xfrm>
              <a:off x="6447562" y="5848119"/>
              <a:ext cx="290252" cy="154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70583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STEVEN DUTT-ROSS</dc:creator>
  <cp:lastModifiedBy>STEVEN DUTT-ROSS</cp:lastModifiedBy>
  <cp:revision>9</cp:revision>
  <dcterms:created xsi:type="dcterms:W3CDTF">2023-10-16T23:28:32Z</dcterms:created>
  <dcterms:modified xsi:type="dcterms:W3CDTF">2024-02-08T18:51:05Z</dcterms:modified>
</cp:coreProperties>
</file>